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61" r:id="rId5"/>
    <p:sldId id="429" r:id="rId6"/>
    <p:sldId id="430" r:id="rId7"/>
    <p:sldId id="431" r:id="rId8"/>
    <p:sldId id="432" r:id="rId9"/>
    <p:sldId id="433" r:id="rId10"/>
    <p:sldId id="434" r:id="rId11"/>
    <p:sldId id="435" r:id="rId12"/>
    <p:sldId id="436" r:id="rId13"/>
    <p:sldId id="437" r:id="rId14"/>
    <p:sldId id="438" r:id="rId15"/>
    <p:sldId id="439" r:id="rId16"/>
    <p:sldId id="442" r:id="rId17"/>
    <p:sldId id="441" r:id="rId18"/>
    <p:sldId id="440" r:id="rId19"/>
    <p:sldId id="443" r:id="rId20"/>
    <p:sldId id="444" r:id="rId21"/>
    <p:sldId id="445" r:id="rId22"/>
    <p:sldId id="446" r:id="rId23"/>
    <p:sldId id="447" r:id="rId24"/>
    <p:sldId id="448" r:id="rId25"/>
    <p:sldId id="449" r:id="rId26"/>
    <p:sldId id="359"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612" y="-108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2017/5/30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6.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9" name="同心圆 938"/>
          <p:cNvSpPr/>
          <p:nvPr/>
        </p:nvSpPr>
        <p:spPr>
          <a:xfrm>
            <a:off x="3540680" y="1387695"/>
            <a:ext cx="3886200" cy="3886200"/>
          </a:xfrm>
          <a:prstGeom prst="donut">
            <a:avLst>
              <a:gd name="adj" fmla="val 5416"/>
            </a:avLst>
          </a:prstGeom>
          <a:solidFill>
            <a:sysClr val="window" lastClr="FFFFFF">
              <a:alpha val="2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940" name="组合 939"/>
          <p:cNvGrpSpPr/>
          <p:nvPr/>
        </p:nvGrpSpPr>
        <p:grpSpPr>
          <a:xfrm>
            <a:off x="3870087" y="1716308"/>
            <a:ext cx="3257551" cy="3257550"/>
            <a:chOff x="1327530" y="1600524"/>
            <a:chExt cx="3257550" cy="3257550"/>
          </a:xfrm>
        </p:grpSpPr>
        <p:sp>
          <p:nvSpPr>
            <p:cNvPr id="941" name="Block Arc 8 copy"/>
            <p:cNvSpPr/>
            <p:nvPr/>
          </p:nvSpPr>
          <p:spPr>
            <a:xfrm rot="7903881">
              <a:off x="1327530" y="1600524"/>
              <a:ext cx="3257550" cy="3257550"/>
            </a:xfrm>
            <a:prstGeom prst="blockArc">
              <a:avLst>
                <a:gd name="adj1" fmla="val 13744868"/>
                <a:gd name="adj2" fmla="val 17193738"/>
                <a:gd name="adj3" fmla="val 28061"/>
              </a:avLst>
            </a:prstGeom>
            <a:solidFill>
              <a:sysClr val="window" lastClr="FFFFFF">
                <a:alpha val="50000"/>
              </a:sys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942" name="空心弧 941"/>
            <p:cNvSpPr/>
            <p:nvPr/>
          </p:nvSpPr>
          <p:spPr>
            <a:xfrm rot="632088">
              <a:off x="1327530" y="1600524"/>
              <a:ext cx="3257550" cy="3257550"/>
            </a:xfrm>
            <a:prstGeom prst="blockArc">
              <a:avLst>
                <a:gd name="adj1" fmla="val 13744868"/>
                <a:gd name="adj2" fmla="val 17193738"/>
                <a:gd name="adj3" fmla="val 28061"/>
              </a:avLst>
            </a:prstGeom>
            <a:solidFill>
              <a:sysClr val="window" lastClr="FFFFFF">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43" name="Block Arc 8 copy"/>
            <p:cNvSpPr/>
            <p:nvPr/>
          </p:nvSpPr>
          <p:spPr>
            <a:xfrm rot="15203938">
              <a:off x="1327530" y="1600524"/>
              <a:ext cx="3257550" cy="3257550"/>
            </a:xfrm>
            <a:prstGeom prst="blockArc">
              <a:avLst>
                <a:gd name="adj1" fmla="val 13744868"/>
                <a:gd name="adj2" fmla="val 17193738"/>
                <a:gd name="adj3" fmla="val 28061"/>
              </a:avLst>
            </a:prstGeom>
            <a:solidFill>
              <a:sysClr val="window" lastClr="FFFFFF">
                <a:alpha val="40000"/>
              </a:sys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944" name="椭圆 943"/>
          <p:cNvSpPr/>
          <p:nvPr/>
        </p:nvSpPr>
        <p:spPr>
          <a:xfrm>
            <a:off x="4585600" y="2504188"/>
            <a:ext cx="1826727" cy="1826726"/>
          </a:xfrm>
          <a:prstGeom prst="ellipse">
            <a:avLst/>
          </a:prstGeom>
          <a:noFill/>
          <a:ln w="12700" cap="flat" cmpd="sng" algn="ctr">
            <a:solidFill>
              <a:sysClr val="window" lastClr="FFFFFF">
                <a:alpha val="2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5" name="任意多边形 944"/>
          <p:cNvSpPr/>
          <p:nvPr/>
        </p:nvSpPr>
        <p:spPr>
          <a:xfrm>
            <a:off x="4661800" y="2632375"/>
            <a:ext cx="1622340" cy="1622340"/>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6" name="椭圆 945"/>
          <p:cNvSpPr/>
          <p:nvPr/>
        </p:nvSpPr>
        <p:spPr>
          <a:xfrm>
            <a:off x="3817699" y="1663920"/>
            <a:ext cx="3362327" cy="3362326"/>
          </a:xfrm>
          <a:prstGeom prst="ellipse">
            <a:avLst/>
          </a:prstGeom>
          <a:noFill/>
          <a:ln w="12700" cap="flat" cmpd="sng" algn="ctr">
            <a:solidFill>
              <a:sysClr val="window" lastClr="FFFFFF">
                <a:alpha val="50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47" name="组合 946"/>
          <p:cNvGrpSpPr/>
          <p:nvPr/>
        </p:nvGrpSpPr>
        <p:grpSpPr>
          <a:xfrm>
            <a:off x="3592275" y="1438498"/>
            <a:ext cx="3813175" cy="3813175"/>
            <a:chOff x="4204493" y="2223408"/>
            <a:chExt cx="3813175" cy="3813175"/>
          </a:xfrm>
        </p:grpSpPr>
        <p:cxnSp>
          <p:nvCxnSpPr>
            <p:cNvPr id="948" name="直接连接符 947"/>
            <p:cNvCxnSpPr/>
            <p:nvPr/>
          </p:nvCxnSpPr>
          <p:spPr>
            <a:xfrm rot="16200000">
              <a:off x="4333081" y="4001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49" name="直接连接符 948"/>
            <p:cNvCxnSpPr/>
            <p:nvPr/>
          </p:nvCxnSpPr>
          <p:spPr>
            <a:xfrm rot="16800000">
              <a:off x="4360093" y="369266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50" name="直接连接符 949"/>
            <p:cNvCxnSpPr/>
            <p:nvPr/>
          </p:nvCxnSpPr>
          <p:spPr>
            <a:xfrm rot="17400000">
              <a:off x="4440307" y="33932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51" name="直接连接符 950"/>
            <p:cNvCxnSpPr/>
            <p:nvPr/>
          </p:nvCxnSpPr>
          <p:spPr>
            <a:xfrm rot="18000000">
              <a:off x="4571288" y="3112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52" name="直接连接符 951"/>
            <p:cNvCxnSpPr/>
            <p:nvPr/>
          </p:nvCxnSpPr>
          <p:spPr>
            <a:xfrm rot="18600000">
              <a:off x="4749054" y="285853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53" name="直接连接符 952"/>
            <p:cNvCxnSpPr/>
            <p:nvPr/>
          </p:nvCxnSpPr>
          <p:spPr>
            <a:xfrm rot="19200000">
              <a:off x="4968204" y="263938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54" name="直接连接符 953"/>
            <p:cNvCxnSpPr/>
            <p:nvPr/>
          </p:nvCxnSpPr>
          <p:spPr>
            <a:xfrm rot="19800000">
              <a:off x="5222081" y="246161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55" name="直接连接符 954"/>
            <p:cNvCxnSpPr/>
            <p:nvPr/>
          </p:nvCxnSpPr>
          <p:spPr>
            <a:xfrm rot="20400000">
              <a:off x="5502969" y="23306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56" name="直接连接符 955"/>
            <p:cNvCxnSpPr/>
            <p:nvPr/>
          </p:nvCxnSpPr>
          <p:spPr>
            <a:xfrm rot="21000000">
              <a:off x="5802335" y="22504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57" name="直接连接符 956"/>
            <p:cNvCxnSpPr/>
            <p:nvPr/>
          </p:nvCxnSpPr>
          <p:spPr>
            <a:xfrm>
              <a:off x="6111081" y="2223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58" name="直接连接符 957"/>
            <p:cNvCxnSpPr/>
            <p:nvPr/>
          </p:nvCxnSpPr>
          <p:spPr>
            <a:xfrm rot="600000">
              <a:off x="6419827" y="22504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59" name="直接连接符 958"/>
            <p:cNvCxnSpPr/>
            <p:nvPr/>
          </p:nvCxnSpPr>
          <p:spPr>
            <a:xfrm rot="1200000">
              <a:off x="6719193" y="23306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60" name="直接连接符 959"/>
            <p:cNvCxnSpPr/>
            <p:nvPr/>
          </p:nvCxnSpPr>
          <p:spPr>
            <a:xfrm rot="1800000">
              <a:off x="7000081" y="246161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61" name="直接连接符 960"/>
            <p:cNvCxnSpPr/>
            <p:nvPr/>
          </p:nvCxnSpPr>
          <p:spPr>
            <a:xfrm rot="2400000">
              <a:off x="7253957" y="263938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62" name="直接连接符 961"/>
            <p:cNvCxnSpPr/>
            <p:nvPr/>
          </p:nvCxnSpPr>
          <p:spPr>
            <a:xfrm rot="3000000">
              <a:off x="7473108" y="285853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63" name="直接连接符 962"/>
            <p:cNvCxnSpPr/>
            <p:nvPr/>
          </p:nvCxnSpPr>
          <p:spPr>
            <a:xfrm rot="3600000">
              <a:off x="7650874" y="3112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64" name="直接连接符 963"/>
            <p:cNvCxnSpPr/>
            <p:nvPr/>
          </p:nvCxnSpPr>
          <p:spPr>
            <a:xfrm rot="4200000">
              <a:off x="7781854" y="33932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65" name="直接连接符 964"/>
            <p:cNvCxnSpPr/>
            <p:nvPr/>
          </p:nvCxnSpPr>
          <p:spPr>
            <a:xfrm rot="4800000">
              <a:off x="7862069" y="369266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66" name="直接连接符 965"/>
            <p:cNvCxnSpPr/>
            <p:nvPr/>
          </p:nvCxnSpPr>
          <p:spPr>
            <a:xfrm rot="5400000">
              <a:off x="7889081" y="4001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67" name="直接连接符 966"/>
            <p:cNvCxnSpPr/>
            <p:nvPr/>
          </p:nvCxnSpPr>
          <p:spPr>
            <a:xfrm rot="6000000">
              <a:off x="7862069" y="4310154"/>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68" name="直接连接符 967"/>
            <p:cNvCxnSpPr/>
            <p:nvPr/>
          </p:nvCxnSpPr>
          <p:spPr>
            <a:xfrm rot="6600000">
              <a:off x="7781854" y="46095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69" name="直接连接符 968"/>
            <p:cNvCxnSpPr/>
            <p:nvPr/>
          </p:nvCxnSpPr>
          <p:spPr>
            <a:xfrm rot="7200000">
              <a:off x="7650874" y="4890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70" name="直接连接符 969"/>
            <p:cNvCxnSpPr/>
            <p:nvPr/>
          </p:nvCxnSpPr>
          <p:spPr>
            <a:xfrm rot="7800000">
              <a:off x="7473108" y="514428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71" name="直接连接符 970"/>
            <p:cNvCxnSpPr/>
            <p:nvPr/>
          </p:nvCxnSpPr>
          <p:spPr>
            <a:xfrm rot="8400000">
              <a:off x="7253957" y="53634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72" name="直接连接符 971"/>
            <p:cNvCxnSpPr/>
            <p:nvPr/>
          </p:nvCxnSpPr>
          <p:spPr>
            <a:xfrm rot="9000000">
              <a:off x="7000081" y="554120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73" name="直接连接符 972"/>
            <p:cNvCxnSpPr/>
            <p:nvPr/>
          </p:nvCxnSpPr>
          <p:spPr>
            <a:xfrm rot="9600000">
              <a:off x="6719193" y="567218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74" name="直接连接符 973"/>
            <p:cNvCxnSpPr/>
            <p:nvPr/>
          </p:nvCxnSpPr>
          <p:spPr>
            <a:xfrm rot="10200000">
              <a:off x="6419827" y="57523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75" name="直接连接符 974"/>
            <p:cNvCxnSpPr/>
            <p:nvPr/>
          </p:nvCxnSpPr>
          <p:spPr>
            <a:xfrm rot="10800000">
              <a:off x="6111081" y="5779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76" name="直接连接符 975"/>
            <p:cNvCxnSpPr/>
            <p:nvPr/>
          </p:nvCxnSpPr>
          <p:spPr>
            <a:xfrm rot="11400000">
              <a:off x="5802335" y="57523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77" name="直接连接符 976"/>
            <p:cNvCxnSpPr/>
            <p:nvPr/>
          </p:nvCxnSpPr>
          <p:spPr>
            <a:xfrm rot="12000000">
              <a:off x="5502969" y="567218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78" name="直接连接符 977"/>
            <p:cNvCxnSpPr/>
            <p:nvPr/>
          </p:nvCxnSpPr>
          <p:spPr>
            <a:xfrm rot="12600000">
              <a:off x="5222081" y="554120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79" name="直接连接符 978"/>
            <p:cNvCxnSpPr/>
            <p:nvPr/>
          </p:nvCxnSpPr>
          <p:spPr>
            <a:xfrm rot="13200000">
              <a:off x="4968204" y="53634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80" name="直接连接符 979"/>
            <p:cNvCxnSpPr/>
            <p:nvPr/>
          </p:nvCxnSpPr>
          <p:spPr>
            <a:xfrm rot="13800000">
              <a:off x="4749054" y="514428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81" name="直接连接符 980"/>
            <p:cNvCxnSpPr/>
            <p:nvPr/>
          </p:nvCxnSpPr>
          <p:spPr>
            <a:xfrm rot="14400000">
              <a:off x="4571288" y="4890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82" name="直接连接符 981"/>
            <p:cNvCxnSpPr/>
            <p:nvPr/>
          </p:nvCxnSpPr>
          <p:spPr>
            <a:xfrm rot="15000000">
              <a:off x="4440307" y="46095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983" name="直接连接符 982"/>
            <p:cNvCxnSpPr/>
            <p:nvPr/>
          </p:nvCxnSpPr>
          <p:spPr>
            <a:xfrm rot="15600000">
              <a:off x="4360093" y="4310154"/>
              <a:ext cx="0" cy="257175"/>
            </a:xfrm>
            <a:prstGeom prst="line">
              <a:avLst/>
            </a:prstGeom>
            <a:noFill/>
            <a:ln w="6350" cap="flat" cmpd="sng" algn="ctr">
              <a:solidFill>
                <a:sysClr val="window" lastClr="FFFFFF">
                  <a:alpha val="80000"/>
                </a:sysClr>
              </a:solidFill>
              <a:prstDash val="solid"/>
              <a:miter lim="800000"/>
              <a:headEnd type="oval"/>
            </a:ln>
            <a:effectLst/>
          </p:spPr>
        </p:cxnSp>
      </p:grpSp>
      <p:sp>
        <p:nvSpPr>
          <p:cNvPr id="984" name="椭圆 983"/>
          <p:cNvSpPr/>
          <p:nvPr/>
        </p:nvSpPr>
        <p:spPr>
          <a:xfrm>
            <a:off x="3438287" y="1285301"/>
            <a:ext cx="4090988" cy="4090988"/>
          </a:xfrm>
          <a:prstGeom prst="ellipse">
            <a:avLst/>
          </a:prstGeom>
          <a:noFill/>
          <a:ln w="38100" cap="flat" cmpd="sng" algn="ctr">
            <a:solidFill>
              <a:sysClr val="window" lastClr="FFFFFF">
                <a:alpha val="50000"/>
              </a:sysClr>
            </a:solidFill>
            <a:prstDash val="dash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85" name="椭圆 984"/>
          <p:cNvSpPr/>
          <p:nvPr/>
        </p:nvSpPr>
        <p:spPr>
          <a:xfrm>
            <a:off x="3438287" y="1285301"/>
            <a:ext cx="4090988" cy="4090988"/>
          </a:xfrm>
          <a:prstGeom prst="ellipse">
            <a:avLst/>
          </a:prstGeom>
          <a:noFill/>
          <a:ln w="12700" cap="flat" cmpd="sng" algn="ctr">
            <a:solidFill>
              <a:sysClr val="window" lastClr="FFFFFF">
                <a:alpha val="50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86" name="组合 985"/>
          <p:cNvGrpSpPr/>
          <p:nvPr/>
        </p:nvGrpSpPr>
        <p:grpSpPr>
          <a:xfrm>
            <a:off x="4938272" y="2517731"/>
            <a:ext cx="409143" cy="409142"/>
            <a:chOff x="2814405" y="2119805"/>
            <a:chExt cx="409142" cy="409142"/>
          </a:xfrm>
        </p:grpSpPr>
        <p:sp>
          <p:nvSpPr>
            <p:cNvPr id="987" name="椭圆 986"/>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88" name="椭圆 987"/>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89" name="组合 988"/>
          <p:cNvGrpSpPr/>
          <p:nvPr/>
        </p:nvGrpSpPr>
        <p:grpSpPr>
          <a:xfrm>
            <a:off x="4703323" y="2124031"/>
            <a:ext cx="409143" cy="409142"/>
            <a:chOff x="2814405" y="2119805"/>
            <a:chExt cx="409142" cy="409142"/>
          </a:xfrm>
        </p:grpSpPr>
        <p:sp>
          <p:nvSpPr>
            <p:cNvPr id="990" name="椭圆 989"/>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1" name="椭圆 990"/>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92" name="组合 991"/>
          <p:cNvGrpSpPr/>
          <p:nvPr/>
        </p:nvGrpSpPr>
        <p:grpSpPr>
          <a:xfrm>
            <a:off x="4481072" y="1743031"/>
            <a:ext cx="409143" cy="409142"/>
            <a:chOff x="2814405" y="2119805"/>
            <a:chExt cx="409142" cy="409142"/>
          </a:xfrm>
        </p:grpSpPr>
        <p:sp>
          <p:nvSpPr>
            <p:cNvPr id="993" name="椭圆 99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4" name="椭圆 99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95" name="组合 994"/>
          <p:cNvGrpSpPr/>
          <p:nvPr/>
        </p:nvGrpSpPr>
        <p:grpSpPr>
          <a:xfrm rot="3375645">
            <a:off x="5615145" y="2484185"/>
            <a:ext cx="409142" cy="409143"/>
            <a:chOff x="2814405" y="2119805"/>
            <a:chExt cx="409142" cy="409142"/>
          </a:xfrm>
        </p:grpSpPr>
        <p:sp>
          <p:nvSpPr>
            <p:cNvPr id="996" name="椭圆 995"/>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7" name="椭圆 996"/>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98" name="组合 997"/>
          <p:cNvGrpSpPr/>
          <p:nvPr/>
        </p:nvGrpSpPr>
        <p:grpSpPr>
          <a:xfrm rot="3375645">
            <a:off x="5833473" y="2079665"/>
            <a:ext cx="409142" cy="409143"/>
            <a:chOff x="2814405" y="2119805"/>
            <a:chExt cx="409142" cy="409142"/>
          </a:xfrm>
        </p:grpSpPr>
        <p:sp>
          <p:nvSpPr>
            <p:cNvPr id="999" name="椭圆 99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0" name="椭圆 99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01" name="组合 1000"/>
          <p:cNvGrpSpPr/>
          <p:nvPr/>
        </p:nvGrpSpPr>
        <p:grpSpPr>
          <a:xfrm rot="3375645">
            <a:off x="6034003" y="1692760"/>
            <a:ext cx="409142" cy="409143"/>
            <a:chOff x="2814405" y="2119805"/>
            <a:chExt cx="409142" cy="409142"/>
          </a:xfrm>
        </p:grpSpPr>
        <p:sp>
          <p:nvSpPr>
            <p:cNvPr id="1002" name="椭圆 1001"/>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3" name="椭圆 1002"/>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04" name="组合 1003"/>
          <p:cNvGrpSpPr/>
          <p:nvPr/>
        </p:nvGrpSpPr>
        <p:grpSpPr>
          <a:xfrm rot="3375645">
            <a:off x="6028054" y="3155222"/>
            <a:ext cx="409142" cy="409143"/>
            <a:chOff x="2814405" y="2119805"/>
            <a:chExt cx="409142" cy="409142"/>
          </a:xfrm>
        </p:grpSpPr>
        <p:sp>
          <p:nvSpPr>
            <p:cNvPr id="1005" name="椭圆 100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6" name="椭圆 100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07" name="组合 1006"/>
          <p:cNvGrpSpPr/>
          <p:nvPr/>
        </p:nvGrpSpPr>
        <p:grpSpPr>
          <a:xfrm rot="3375645">
            <a:off x="6494779" y="3155220"/>
            <a:ext cx="409142" cy="409143"/>
            <a:chOff x="2814405" y="2119805"/>
            <a:chExt cx="409142" cy="409142"/>
          </a:xfrm>
        </p:grpSpPr>
        <p:sp>
          <p:nvSpPr>
            <p:cNvPr id="1008" name="椭圆 1007"/>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9" name="椭圆 1008"/>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10" name="组合 1009"/>
          <p:cNvGrpSpPr/>
          <p:nvPr/>
        </p:nvGrpSpPr>
        <p:grpSpPr>
          <a:xfrm rot="3375645">
            <a:off x="6739713" y="3155221"/>
            <a:ext cx="409142" cy="409143"/>
            <a:chOff x="2814405" y="2119805"/>
            <a:chExt cx="409142" cy="409142"/>
          </a:xfrm>
        </p:grpSpPr>
        <p:sp>
          <p:nvSpPr>
            <p:cNvPr id="1011" name="椭圆 1010"/>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2" name="椭圆 1011"/>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13" name="组合 1012"/>
          <p:cNvGrpSpPr/>
          <p:nvPr/>
        </p:nvGrpSpPr>
        <p:grpSpPr>
          <a:xfrm rot="3375645">
            <a:off x="5678011" y="3755297"/>
            <a:ext cx="409142" cy="409143"/>
            <a:chOff x="2814405" y="2119805"/>
            <a:chExt cx="409142" cy="409142"/>
          </a:xfrm>
        </p:grpSpPr>
        <p:sp>
          <p:nvSpPr>
            <p:cNvPr id="1014" name="椭圆 1013"/>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5" name="椭圆 1014"/>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16" name="组合 1015"/>
          <p:cNvGrpSpPr/>
          <p:nvPr/>
        </p:nvGrpSpPr>
        <p:grpSpPr>
          <a:xfrm rot="3375645">
            <a:off x="6163785" y="4512532"/>
            <a:ext cx="409142" cy="409143"/>
            <a:chOff x="2814405" y="2119805"/>
            <a:chExt cx="409142" cy="409142"/>
          </a:xfrm>
        </p:grpSpPr>
        <p:sp>
          <p:nvSpPr>
            <p:cNvPr id="1017" name="椭圆 1016"/>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8" name="椭圆 1017"/>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19" name="组合 1018"/>
          <p:cNvGrpSpPr/>
          <p:nvPr/>
        </p:nvGrpSpPr>
        <p:grpSpPr>
          <a:xfrm rot="3375645">
            <a:off x="5925661" y="4160106"/>
            <a:ext cx="409142" cy="409143"/>
            <a:chOff x="2814405" y="2119805"/>
            <a:chExt cx="409142" cy="409142"/>
          </a:xfrm>
        </p:grpSpPr>
        <p:sp>
          <p:nvSpPr>
            <p:cNvPr id="1020" name="椭圆 1019"/>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21" name="椭圆 1020"/>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22" name="组合 1021"/>
          <p:cNvGrpSpPr/>
          <p:nvPr/>
        </p:nvGrpSpPr>
        <p:grpSpPr>
          <a:xfrm rot="3375645">
            <a:off x="4896961" y="3745768"/>
            <a:ext cx="409142" cy="409143"/>
            <a:chOff x="2814405" y="2119805"/>
            <a:chExt cx="409142" cy="409142"/>
          </a:xfrm>
        </p:grpSpPr>
        <p:sp>
          <p:nvSpPr>
            <p:cNvPr id="1023" name="椭圆 102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24" name="椭圆 102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25" name="组合 1024"/>
          <p:cNvGrpSpPr/>
          <p:nvPr/>
        </p:nvGrpSpPr>
        <p:grpSpPr>
          <a:xfrm rot="3375645">
            <a:off x="4420711" y="4500625"/>
            <a:ext cx="409142" cy="409143"/>
            <a:chOff x="2814405" y="2119805"/>
            <a:chExt cx="409142" cy="409142"/>
          </a:xfrm>
        </p:grpSpPr>
        <p:sp>
          <p:nvSpPr>
            <p:cNvPr id="1026" name="椭圆 1025"/>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27" name="椭圆 1026"/>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28" name="组合 1027"/>
          <p:cNvGrpSpPr/>
          <p:nvPr/>
        </p:nvGrpSpPr>
        <p:grpSpPr>
          <a:xfrm rot="3375645">
            <a:off x="4656455" y="4143438"/>
            <a:ext cx="409142" cy="409143"/>
            <a:chOff x="2814405" y="2119805"/>
            <a:chExt cx="409142" cy="409142"/>
          </a:xfrm>
        </p:grpSpPr>
        <p:sp>
          <p:nvSpPr>
            <p:cNvPr id="1029" name="椭圆 102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0" name="椭圆 102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31" name="组合 1030"/>
          <p:cNvGrpSpPr/>
          <p:nvPr/>
        </p:nvGrpSpPr>
        <p:grpSpPr>
          <a:xfrm rot="3375645">
            <a:off x="3672205" y="3144105"/>
            <a:ext cx="409142" cy="409143"/>
            <a:chOff x="2814405" y="2119805"/>
            <a:chExt cx="409142" cy="409142"/>
          </a:xfrm>
        </p:grpSpPr>
        <p:sp>
          <p:nvSpPr>
            <p:cNvPr id="1032" name="椭圆 1031"/>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3" name="椭圆 1032"/>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34" name="组合 1033"/>
          <p:cNvGrpSpPr/>
          <p:nvPr/>
        </p:nvGrpSpPr>
        <p:grpSpPr>
          <a:xfrm rot="3375645">
            <a:off x="4131787" y="3144105"/>
            <a:ext cx="409142" cy="409143"/>
            <a:chOff x="2814405" y="2119805"/>
            <a:chExt cx="409142" cy="409142"/>
          </a:xfrm>
        </p:grpSpPr>
        <p:sp>
          <p:nvSpPr>
            <p:cNvPr id="1035" name="椭圆 103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6" name="椭圆 103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37" name="组合 1036"/>
          <p:cNvGrpSpPr/>
          <p:nvPr/>
        </p:nvGrpSpPr>
        <p:grpSpPr>
          <a:xfrm rot="3375645">
            <a:off x="4569937" y="3141722"/>
            <a:ext cx="409142" cy="409143"/>
            <a:chOff x="2814405" y="2119805"/>
            <a:chExt cx="409142" cy="409142"/>
          </a:xfrm>
        </p:grpSpPr>
        <p:sp>
          <p:nvSpPr>
            <p:cNvPr id="1038" name="椭圆 1037"/>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9" name="椭圆 1038"/>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pic>
        <p:nvPicPr>
          <p:cNvPr id="1040" name="full"/>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4738971" y="2844174"/>
            <a:ext cx="1547297" cy="1071461"/>
          </a:xfrm>
          <a:prstGeom prst="rect">
            <a:avLst/>
          </a:prstGeom>
          <a:noFill/>
          <a:effectLst>
            <a:outerShdw blurRad="254000" algn="ctr" rotWithShape="0">
              <a:srgbClr val="53D2FF">
                <a:alpha val="80000"/>
              </a:srgbClr>
            </a:outerShdw>
          </a:effectLst>
          <a:extLst>
            <a:ext uri="{909E8E84-426E-40DD-AFC4-6F175D3DCCD1}">
              <a14:hiddenFill xmlns:a14="http://schemas.microsoft.com/office/drawing/2010/main">
                <a:solidFill>
                  <a:srgbClr val="FFFFFF"/>
                </a:solidFill>
              </a14:hiddenFill>
            </a:ext>
          </a:extLst>
        </p:spPr>
      </p:pic>
      <p:grpSp>
        <p:nvGrpSpPr>
          <p:cNvPr id="1041" name="组合 1040"/>
          <p:cNvGrpSpPr/>
          <p:nvPr/>
        </p:nvGrpSpPr>
        <p:grpSpPr>
          <a:xfrm>
            <a:off x="3335892" y="1334408"/>
            <a:ext cx="4090988" cy="4090988"/>
            <a:chOff x="3974551" y="1452215"/>
            <a:chExt cx="4090988" cy="4090988"/>
          </a:xfrm>
        </p:grpSpPr>
        <p:sp>
          <p:nvSpPr>
            <p:cNvPr id="1042" name="同心圆 1041"/>
            <p:cNvSpPr/>
            <p:nvPr/>
          </p:nvSpPr>
          <p:spPr>
            <a:xfrm>
              <a:off x="4076945" y="1554609"/>
              <a:ext cx="3886200" cy="3886200"/>
            </a:xfrm>
            <a:prstGeom prst="donut">
              <a:avLst>
                <a:gd name="adj" fmla="val 5416"/>
              </a:avLst>
            </a:prstGeom>
            <a:solidFill>
              <a:sysClr val="window" lastClr="FFFFFF">
                <a:alpha val="2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1043" name="组合 1042"/>
            <p:cNvGrpSpPr/>
            <p:nvPr/>
          </p:nvGrpSpPr>
          <p:grpSpPr>
            <a:xfrm>
              <a:off x="4406351" y="1883222"/>
              <a:ext cx="3257550" cy="3257550"/>
              <a:chOff x="1327530" y="1600524"/>
              <a:chExt cx="3257550" cy="3257550"/>
            </a:xfrm>
          </p:grpSpPr>
          <p:sp>
            <p:nvSpPr>
              <p:cNvPr id="1141" name="Block Arc 8 copy"/>
              <p:cNvSpPr/>
              <p:nvPr/>
            </p:nvSpPr>
            <p:spPr>
              <a:xfrm rot="7903881">
                <a:off x="1327530" y="1600524"/>
                <a:ext cx="3257550" cy="3257550"/>
              </a:xfrm>
              <a:prstGeom prst="blockArc">
                <a:avLst>
                  <a:gd name="adj1" fmla="val 13744868"/>
                  <a:gd name="adj2" fmla="val 17193738"/>
                  <a:gd name="adj3" fmla="val 28061"/>
                </a:avLst>
              </a:prstGeom>
              <a:solidFill>
                <a:sysClr val="window" lastClr="FFFFFF">
                  <a:alpha val="50000"/>
                </a:sys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142" name="空心弧 1141"/>
              <p:cNvSpPr/>
              <p:nvPr/>
            </p:nvSpPr>
            <p:spPr>
              <a:xfrm rot="632088">
                <a:off x="1327530" y="1600524"/>
                <a:ext cx="3257550" cy="3257550"/>
              </a:xfrm>
              <a:prstGeom prst="blockArc">
                <a:avLst>
                  <a:gd name="adj1" fmla="val 13744868"/>
                  <a:gd name="adj2" fmla="val 17193738"/>
                  <a:gd name="adj3" fmla="val 28061"/>
                </a:avLst>
              </a:prstGeom>
              <a:solidFill>
                <a:sysClr val="window" lastClr="FFFFFF">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43" name="Block Arc 8 copy"/>
              <p:cNvSpPr/>
              <p:nvPr/>
            </p:nvSpPr>
            <p:spPr>
              <a:xfrm rot="15203938">
                <a:off x="1327530" y="1600524"/>
                <a:ext cx="3257550" cy="3257550"/>
              </a:xfrm>
              <a:prstGeom prst="blockArc">
                <a:avLst>
                  <a:gd name="adj1" fmla="val 13744868"/>
                  <a:gd name="adj2" fmla="val 17193738"/>
                  <a:gd name="adj3" fmla="val 28061"/>
                </a:avLst>
              </a:prstGeom>
              <a:solidFill>
                <a:sysClr val="window" lastClr="FFFFFF">
                  <a:alpha val="40000"/>
                </a:sys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1044" name="椭圆 1043"/>
            <p:cNvSpPr/>
            <p:nvPr/>
          </p:nvSpPr>
          <p:spPr>
            <a:xfrm>
              <a:off x="5121865" y="2671102"/>
              <a:ext cx="1826726" cy="1826726"/>
            </a:xfrm>
            <a:prstGeom prst="ellipse">
              <a:avLst/>
            </a:prstGeom>
            <a:noFill/>
            <a:ln w="12700" cap="flat" cmpd="sng" algn="ctr">
              <a:solidFill>
                <a:sysClr val="window" lastClr="FFFFFF">
                  <a:alpha val="2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45" name="任意多边形 1044"/>
            <p:cNvSpPr/>
            <p:nvPr/>
          </p:nvSpPr>
          <p:spPr>
            <a:xfrm>
              <a:off x="5198064" y="2799289"/>
              <a:ext cx="1622340" cy="1622340"/>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46" name="椭圆 1045"/>
            <p:cNvSpPr/>
            <p:nvPr/>
          </p:nvSpPr>
          <p:spPr>
            <a:xfrm>
              <a:off x="4353963" y="1830834"/>
              <a:ext cx="3362326" cy="3362326"/>
            </a:xfrm>
            <a:prstGeom prst="ellipse">
              <a:avLst/>
            </a:prstGeom>
            <a:noFill/>
            <a:ln w="12700" cap="flat" cmpd="sng" algn="ctr">
              <a:solidFill>
                <a:sysClr val="window" lastClr="FFFFFF">
                  <a:alpha val="50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047" name="组合 1046"/>
            <p:cNvGrpSpPr/>
            <p:nvPr/>
          </p:nvGrpSpPr>
          <p:grpSpPr>
            <a:xfrm>
              <a:off x="4128538" y="1605410"/>
              <a:ext cx="3813175" cy="3813175"/>
              <a:chOff x="4204493" y="2223408"/>
              <a:chExt cx="3813175" cy="3813175"/>
            </a:xfrm>
          </p:grpSpPr>
          <p:cxnSp>
            <p:nvCxnSpPr>
              <p:cNvPr id="1105" name="直接连接符 1104"/>
              <p:cNvCxnSpPr/>
              <p:nvPr/>
            </p:nvCxnSpPr>
            <p:spPr>
              <a:xfrm rot="16200000">
                <a:off x="4333081" y="4001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06" name="直接连接符 1105"/>
              <p:cNvCxnSpPr/>
              <p:nvPr/>
            </p:nvCxnSpPr>
            <p:spPr>
              <a:xfrm rot="16800000">
                <a:off x="4360093" y="369266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07" name="直接连接符 1106"/>
              <p:cNvCxnSpPr/>
              <p:nvPr/>
            </p:nvCxnSpPr>
            <p:spPr>
              <a:xfrm rot="17400000">
                <a:off x="4440307" y="33932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08" name="直接连接符 1107"/>
              <p:cNvCxnSpPr/>
              <p:nvPr/>
            </p:nvCxnSpPr>
            <p:spPr>
              <a:xfrm rot="18000000">
                <a:off x="4571288" y="3112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09" name="直接连接符 1108"/>
              <p:cNvCxnSpPr/>
              <p:nvPr/>
            </p:nvCxnSpPr>
            <p:spPr>
              <a:xfrm rot="18600000">
                <a:off x="4749054" y="285853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10" name="直接连接符 1109"/>
              <p:cNvCxnSpPr/>
              <p:nvPr/>
            </p:nvCxnSpPr>
            <p:spPr>
              <a:xfrm rot="19200000">
                <a:off x="4968204" y="263938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11" name="直接连接符 1110"/>
              <p:cNvCxnSpPr/>
              <p:nvPr/>
            </p:nvCxnSpPr>
            <p:spPr>
              <a:xfrm rot="19800000">
                <a:off x="5222081" y="246161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12" name="直接连接符 1111"/>
              <p:cNvCxnSpPr/>
              <p:nvPr/>
            </p:nvCxnSpPr>
            <p:spPr>
              <a:xfrm rot="20400000">
                <a:off x="5502969" y="23306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13" name="直接连接符 1112"/>
              <p:cNvCxnSpPr/>
              <p:nvPr/>
            </p:nvCxnSpPr>
            <p:spPr>
              <a:xfrm rot="21000000">
                <a:off x="5802335" y="22504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14" name="直接连接符 1113"/>
              <p:cNvCxnSpPr/>
              <p:nvPr/>
            </p:nvCxnSpPr>
            <p:spPr>
              <a:xfrm>
                <a:off x="6111081" y="2223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15" name="直接连接符 1114"/>
              <p:cNvCxnSpPr/>
              <p:nvPr/>
            </p:nvCxnSpPr>
            <p:spPr>
              <a:xfrm rot="600000">
                <a:off x="6419827" y="22504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16" name="直接连接符 1115"/>
              <p:cNvCxnSpPr/>
              <p:nvPr/>
            </p:nvCxnSpPr>
            <p:spPr>
              <a:xfrm rot="1200000">
                <a:off x="6719193" y="23306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17" name="直接连接符 1116"/>
              <p:cNvCxnSpPr/>
              <p:nvPr/>
            </p:nvCxnSpPr>
            <p:spPr>
              <a:xfrm rot="1800000">
                <a:off x="7000081" y="246161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18" name="直接连接符 1117"/>
              <p:cNvCxnSpPr/>
              <p:nvPr/>
            </p:nvCxnSpPr>
            <p:spPr>
              <a:xfrm rot="2400000">
                <a:off x="7253957" y="263938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19" name="直接连接符 1118"/>
              <p:cNvCxnSpPr/>
              <p:nvPr/>
            </p:nvCxnSpPr>
            <p:spPr>
              <a:xfrm rot="3000000">
                <a:off x="7473108" y="285853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20" name="直接连接符 1119"/>
              <p:cNvCxnSpPr/>
              <p:nvPr/>
            </p:nvCxnSpPr>
            <p:spPr>
              <a:xfrm rot="3600000">
                <a:off x="7650874" y="3112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21" name="直接连接符 1120"/>
              <p:cNvCxnSpPr/>
              <p:nvPr/>
            </p:nvCxnSpPr>
            <p:spPr>
              <a:xfrm rot="4200000">
                <a:off x="7781854" y="33932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22" name="直接连接符 1121"/>
              <p:cNvCxnSpPr/>
              <p:nvPr/>
            </p:nvCxnSpPr>
            <p:spPr>
              <a:xfrm rot="4800000">
                <a:off x="7862069" y="369266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23" name="直接连接符 1122"/>
              <p:cNvCxnSpPr/>
              <p:nvPr/>
            </p:nvCxnSpPr>
            <p:spPr>
              <a:xfrm rot="5400000">
                <a:off x="7889081" y="4001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24" name="直接连接符 1123"/>
              <p:cNvCxnSpPr/>
              <p:nvPr/>
            </p:nvCxnSpPr>
            <p:spPr>
              <a:xfrm rot="6000000">
                <a:off x="7862069" y="4310154"/>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25" name="直接连接符 1124"/>
              <p:cNvCxnSpPr/>
              <p:nvPr/>
            </p:nvCxnSpPr>
            <p:spPr>
              <a:xfrm rot="6600000">
                <a:off x="7781854" y="46095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26" name="直接连接符 1125"/>
              <p:cNvCxnSpPr/>
              <p:nvPr/>
            </p:nvCxnSpPr>
            <p:spPr>
              <a:xfrm rot="7200000">
                <a:off x="7650874" y="4890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27" name="直接连接符 1126"/>
              <p:cNvCxnSpPr/>
              <p:nvPr/>
            </p:nvCxnSpPr>
            <p:spPr>
              <a:xfrm rot="7800000">
                <a:off x="7473108" y="514428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28" name="直接连接符 1127"/>
              <p:cNvCxnSpPr/>
              <p:nvPr/>
            </p:nvCxnSpPr>
            <p:spPr>
              <a:xfrm rot="8400000">
                <a:off x="7253957" y="53634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29" name="直接连接符 1128"/>
              <p:cNvCxnSpPr/>
              <p:nvPr/>
            </p:nvCxnSpPr>
            <p:spPr>
              <a:xfrm rot="9000000">
                <a:off x="7000081" y="554120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30" name="直接连接符 1129"/>
              <p:cNvCxnSpPr/>
              <p:nvPr/>
            </p:nvCxnSpPr>
            <p:spPr>
              <a:xfrm rot="9600000">
                <a:off x="6719193" y="567218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31" name="直接连接符 1130"/>
              <p:cNvCxnSpPr/>
              <p:nvPr/>
            </p:nvCxnSpPr>
            <p:spPr>
              <a:xfrm rot="10200000">
                <a:off x="6419827" y="57523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32" name="直接连接符 1131"/>
              <p:cNvCxnSpPr/>
              <p:nvPr/>
            </p:nvCxnSpPr>
            <p:spPr>
              <a:xfrm rot="10800000">
                <a:off x="6111081" y="5779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33" name="直接连接符 1132"/>
              <p:cNvCxnSpPr/>
              <p:nvPr/>
            </p:nvCxnSpPr>
            <p:spPr>
              <a:xfrm rot="11400000">
                <a:off x="5802335" y="57523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34" name="直接连接符 1133"/>
              <p:cNvCxnSpPr/>
              <p:nvPr/>
            </p:nvCxnSpPr>
            <p:spPr>
              <a:xfrm rot="12000000">
                <a:off x="5502969" y="567218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35" name="直接连接符 1134"/>
              <p:cNvCxnSpPr/>
              <p:nvPr/>
            </p:nvCxnSpPr>
            <p:spPr>
              <a:xfrm rot="12600000">
                <a:off x="5222081" y="554120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36" name="直接连接符 1135"/>
              <p:cNvCxnSpPr/>
              <p:nvPr/>
            </p:nvCxnSpPr>
            <p:spPr>
              <a:xfrm rot="13200000">
                <a:off x="4968204" y="53634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37" name="直接连接符 1136"/>
              <p:cNvCxnSpPr/>
              <p:nvPr/>
            </p:nvCxnSpPr>
            <p:spPr>
              <a:xfrm rot="13800000">
                <a:off x="4749054" y="514428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38" name="直接连接符 1137"/>
              <p:cNvCxnSpPr/>
              <p:nvPr/>
            </p:nvCxnSpPr>
            <p:spPr>
              <a:xfrm rot="14400000">
                <a:off x="4571288" y="4890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39" name="直接连接符 1138"/>
              <p:cNvCxnSpPr/>
              <p:nvPr/>
            </p:nvCxnSpPr>
            <p:spPr>
              <a:xfrm rot="15000000">
                <a:off x="4440307" y="46095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40" name="直接连接符 1139"/>
              <p:cNvCxnSpPr/>
              <p:nvPr/>
            </p:nvCxnSpPr>
            <p:spPr>
              <a:xfrm rot="15600000">
                <a:off x="4360093" y="4310154"/>
                <a:ext cx="0" cy="257175"/>
              </a:xfrm>
              <a:prstGeom prst="line">
                <a:avLst/>
              </a:prstGeom>
              <a:noFill/>
              <a:ln w="6350" cap="flat" cmpd="sng" algn="ctr">
                <a:solidFill>
                  <a:sysClr val="window" lastClr="FFFFFF">
                    <a:alpha val="80000"/>
                  </a:sysClr>
                </a:solidFill>
                <a:prstDash val="solid"/>
                <a:miter lim="800000"/>
                <a:headEnd type="oval"/>
              </a:ln>
              <a:effectLst/>
            </p:spPr>
          </p:cxnSp>
        </p:grpSp>
        <p:sp>
          <p:nvSpPr>
            <p:cNvPr id="1048" name="椭圆 1047"/>
            <p:cNvSpPr/>
            <p:nvPr/>
          </p:nvSpPr>
          <p:spPr>
            <a:xfrm>
              <a:off x="3974551" y="1452215"/>
              <a:ext cx="4090988" cy="4090988"/>
            </a:xfrm>
            <a:prstGeom prst="ellipse">
              <a:avLst/>
            </a:prstGeom>
            <a:noFill/>
            <a:ln w="38100" cap="flat" cmpd="sng" algn="ctr">
              <a:solidFill>
                <a:sysClr val="window" lastClr="FFFFFF">
                  <a:alpha val="50000"/>
                </a:sysClr>
              </a:solidFill>
              <a:prstDash val="dash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49" name="椭圆 1048"/>
            <p:cNvSpPr/>
            <p:nvPr/>
          </p:nvSpPr>
          <p:spPr>
            <a:xfrm>
              <a:off x="3974551" y="1452215"/>
              <a:ext cx="4090988" cy="4090988"/>
            </a:xfrm>
            <a:prstGeom prst="ellipse">
              <a:avLst/>
            </a:prstGeom>
            <a:noFill/>
            <a:ln w="12700" cap="flat" cmpd="sng" algn="ctr">
              <a:solidFill>
                <a:sysClr val="window" lastClr="FFFFFF">
                  <a:alpha val="50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050" name="组合 1049"/>
            <p:cNvGrpSpPr/>
            <p:nvPr/>
          </p:nvGrpSpPr>
          <p:grpSpPr>
            <a:xfrm>
              <a:off x="5474537" y="2684645"/>
              <a:ext cx="409142" cy="409142"/>
              <a:chOff x="2814405" y="2119805"/>
              <a:chExt cx="409142" cy="409142"/>
            </a:xfrm>
          </p:grpSpPr>
          <p:sp>
            <p:nvSpPr>
              <p:cNvPr id="1103" name="椭圆 110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04" name="椭圆 110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51" name="组合 1050"/>
            <p:cNvGrpSpPr/>
            <p:nvPr/>
          </p:nvGrpSpPr>
          <p:grpSpPr>
            <a:xfrm>
              <a:off x="5239587" y="2290945"/>
              <a:ext cx="409142" cy="409142"/>
              <a:chOff x="2814405" y="2119805"/>
              <a:chExt cx="409142" cy="409142"/>
            </a:xfrm>
          </p:grpSpPr>
          <p:sp>
            <p:nvSpPr>
              <p:cNvPr id="1101" name="椭圆 1100"/>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02" name="椭圆 1101"/>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52" name="组合 1051"/>
            <p:cNvGrpSpPr/>
            <p:nvPr/>
          </p:nvGrpSpPr>
          <p:grpSpPr>
            <a:xfrm>
              <a:off x="5017337" y="1909945"/>
              <a:ext cx="409142" cy="409142"/>
              <a:chOff x="2814405" y="2119805"/>
              <a:chExt cx="409142" cy="409142"/>
            </a:xfrm>
          </p:grpSpPr>
          <p:sp>
            <p:nvSpPr>
              <p:cNvPr id="1099" name="椭圆 109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00" name="椭圆 109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53" name="组合 1052"/>
            <p:cNvGrpSpPr/>
            <p:nvPr/>
          </p:nvGrpSpPr>
          <p:grpSpPr>
            <a:xfrm rot="3375645">
              <a:off x="6151410" y="2651098"/>
              <a:ext cx="409142" cy="409142"/>
              <a:chOff x="2814405" y="2119805"/>
              <a:chExt cx="409142" cy="409142"/>
            </a:xfrm>
          </p:grpSpPr>
          <p:sp>
            <p:nvSpPr>
              <p:cNvPr id="1097" name="椭圆 1096"/>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8" name="椭圆 1097"/>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54" name="组合 1053"/>
            <p:cNvGrpSpPr/>
            <p:nvPr/>
          </p:nvGrpSpPr>
          <p:grpSpPr>
            <a:xfrm rot="3375645">
              <a:off x="6369737" y="2246578"/>
              <a:ext cx="409142" cy="409142"/>
              <a:chOff x="2814405" y="2119805"/>
              <a:chExt cx="409142" cy="409142"/>
            </a:xfrm>
          </p:grpSpPr>
          <p:sp>
            <p:nvSpPr>
              <p:cNvPr id="1095" name="椭圆 109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6" name="椭圆 109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55" name="组合 1054"/>
            <p:cNvGrpSpPr/>
            <p:nvPr/>
          </p:nvGrpSpPr>
          <p:grpSpPr>
            <a:xfrm rot="3375645">
              <a:off x="6570268" y="1859673"/>
              <a:ext cx="409142" cy="409142"/>
              <a:chOff x="2814405" y="2119805"/>
              <a:chExt cx="409142" cy="409142"/>
            </a:xfrm>
          </p:grpSpPr>
          <p:sp>
            <p:nvSpPr>
              <p:cNvPr id="1093" name="椭圆 109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4" name="椭圆 109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56" name="组合 1055"/>
            <p:cNvGrpSpPr/>
            <p:nvPr/>
          </p:nvGrpSpPr>
          <p:grpSpPr>
            <a:xfrm rot="3375645">
              <a:off x="6564319" y="3322135"/>
              <a:ext cx="409142" cy="409142"/>
              <a:chOff x="2814405" y="2119805"/>
              <a:chExt cx="409142" cy="409142"/>
            </a:xfrm>
          </p:grpSpPr>
          <p:sp>
            <p:nvSpPr>
              <p:cNvPr id="1091" name="椭圆 1090"/>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2" name="椭圆 1091"/>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57" name="组合 1056"/>
            <p:cNvGrpSpPr/>
            <p:nvPr/>
          </p:nvGrpSpPr>
          <p:grpSpPr>
            <a:xfrm rot="3375645">
              <a:off x="7031044" y="3322133"/>
              <a:ext cx="409142" cy="409142"/>
              <a:chOff x="2814405" y="2119805"/>
              <a:chExt cx="409142" cy="409142"/>
            </a:xfrm>
          </p:grpSpPr>
          <p:sp>
            <p:nvSpPr>
              <p:cNvPr id="1089" name="椭圆 108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0" name="椭圆 108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58" name="组合 1057"/>
            <p:cNvGrpSpPr/>
            <p:nvPr/>
          </p:nvGrpSpPr>
          <p:grpSpPr>
            <a:xfrm rot="3375645">
              <a:off x="7275977" y="3322134"/>
              <a:ext cx="409142" cy="409142"/>
              <a:chOff x="2814405" y="2119805"/>
              <a:chExt cx="409142" cy="409142"/>
            </a:xfrm>
          </p:grpSpPr>
          <p:sp>
            <p:nvSpPr>
              <p:cNvPr id="1087" name="椭圆 1086"/>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88" name="椭圆 1087"/>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59" name="组合 1058"/>
            <p:cNvGrpSpPr/>
            <p:nvPr/>
          </p:nvGrpSpPr>
          <p:grpSpPr>
            <a:xfrm rot="3375645">
              <a:off x="6214276" y="3922210"/>
              <a:ext cx="409142" cy="409142"/>
              <a:chOff x="2814405" y="2119805"/>
              <a:chExt cx="409142" cy="409142"/>
            </a:xfrm>
          </p:grpSpPr>
          <p:sp>
            <p:nvSpPr>
              <p:cNvPr id="1085" name="椭圆 108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86" name="椭圆 108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0" name="组合 1059"/>
            <p:cNvGrpSpPr/>
            <p:nvPr/>
          </p:nvGrpSpPr>
          <p:grpSpPr>
            <a:xfrm rot="3375645">
              <a:off x="6700050" y="4679445"/>
              <a:ext cx="409142" cy="409142"/>
              <a:chOff x="2814405" y="2119805"/>
              <a:chExt cx="409142" cy="409142"/>
            </a:xfrm>
          </p:grpSpPr>
          <p:sp>
            <p:nvSpPr>
              <p:cNvPr id="1083" name="椭圆 108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84" name="椭圆 108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1" name="组合 1060"/>
            <p:cNvGrpSpPr/>
            <p:nvPr/>
          </p:nvGrpSpPr>
          <p:grpSpPr>
            <a:xfrm rot="3375645">
              <a:off x="6461925" y="4327019"/>
              <a:ext cx="409142" cy="409142"/>
              <a:chOff x="2814405" y="2119805"/>
              <a:chExt cx="409142" cy="409142"/>
            </a:xfrm>
          </p:grpSpPr>
          <p:sp>
            <p:nvSpPr>
              <p:cNvPr id="1081" name="椭圆 1080"/>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82" name="椭圆 1081"/>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2" name="组合 1061"/>
            <p:cNvGrpSpPr/>
            <p:nvPr/>
          </p:nvGrpSpPr>
          <p:grpSpPr>
            <a:xfrm rot="3375645">
              <a:off x="5433226" y="3912681"/>
              <a:ext cx="409142" cy="409142"/>
              <a:chOff x="2814405" y="2119805"/>
              <a:chExt cx="409142" cy="409142"/>
            </a:xfrm>
          </p:grpSpPr>
          <p:sp>
            <p:nvSpPr>
              <p:cNvPr id="1079" name="椭圆 107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80" name="椭圆 107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3" name="组合 1062"/>
            <p:cNvGrpSpPr/>
            <p:nvPr/>
          </p:nvGrpSpPr>
          <p:grpSpPr>
            <a:xfrm rot="3375645">
              <a:off x="4956976" y="4667538"/>
              <a:ext cx="409142" cy="409142"/>
              <a:chOff x="2814405" y="2119805"/>
              <a:chExt cx="409142" cy="409142"/>
            </a:xfrm>
          </p:grpSpPr>
          <p:sp>
            <p:nvSpPr>
              <p:cNvPr id="1077" name="椭圆 1076"/>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8" name="椭圆 1077"/>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4" name="组合 1063"/>
            <p:cNvGrpSpPr/>
            <p:nvPr/>
          </p:nvGrpSpPr>
          <p:grpSpPr>
            <a:xfrm rot="3375645">
              <a:off x="5192720" y="4310351"/>
              <a:ext cx="409142" cy="409142"/>
              <a:chOff x="2814405" y="2119805"/>
              <a:chExt cx="409142" cy="409142"/>
            </a:xfrm>
          </p:grpSpPr>
          <p:sp>
            <p:nvSpPr>
              <p:cNvPr id="1075" name="椭圆 107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6" name="椭圆 107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5" name="组合 1064"/>
            <p:cNvGrpSpPr/>
            <p:nvPr/>
          </p:nvGrpSpPr>
          <p:grpSpPr>
            <a:xfrm rot="3375645">
              <a:off x="4208470" y="3311018"/>
              <a:ext cx="409142" cy="409142"/>
              <a:chOff x="2814405" y="2119805"/>
              <a:chExt cx="409142" cy="409142"/>
            </a:xfrm>
          </p:grpSpPr>
          <p:sp>
            <p:nvSpPr>
              <p:cNvPr id="1073" name="椭圆 107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4" name="椭圆 107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6" name="组合 1065"/>
            <p:cNvGrpSpPr/>
            <p:nvPr/>
          </p:nvGrpSpPr>
          <p:grpSpPr>
            <a:xfrm rot="3375645">
              <a:off x="4668052" y="3311018"/>
              <a:ext cx="409142" cy="409142"/>
              <a:chOff x="2814405" y="2119805"/>
              <a:chExt cx="409142" cy="409142"/>
            </a:xfrm>
          </p:grpSpPr>
          <p:sp>
            <p:nvSpPr>
              <p:cNvPr id="1071" name="椭圆 1070"/>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2" name="椭圆 1071"/>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7" name="组合 1066"/>
            <p:cNvGrpSpPr/>
            <p:nvPr/>
          </p:nvGrpSpPr>
          <p:grpSpPr>
            <a:xfrm rot="3375645">
              <a:off x="5106201" y="3308635"/>
              <a:ext cx="409142" cy="409142"/>
              <a:chOff x="2814405" y="2119805"/>
              <a:chExt cx="409142" cy="409142"/>
            </a:xfrm>
          </p:grpSpPr>
          <p:sp>
            <p:nvSpPr>
              <p:cNvPr id="1069" name="椭圆 106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0" name="椭圆 106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pic>
          <p:nvPicPr>
            <p:cNvPr id="1068" name="full"/>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5275235" y="3011086"/>
              <a:ext cx="1547297" cy="1071461"/>
            </a:xfrm>
            <a:prstGeom prst="rect">
              <a:avLst/>
            </a:prstGeom>
            <a:noFill/>
            <a:effectLst>
              <a:outerShdw blurRad="254000" algn="ctr" rotWithShape="0">
                <a:srgbClr val="53D2FF">
                  <a:alpha val="80000"/>
                </a:srgbClr>
              </a:outerShdw>
            </a:effectLst>
            <a:extLst>
              <a:ext uri="{909E8E84-426E-40DD-AFC4-6F175D3DCCD1}">
                <a14:hiddenFill xmlns:a14="http://schemas.microsoft.com/office/drawing/2010/main">
                  <a:solidFill>
                    <a:srgbClr val="FFFFFF"/>
                  </a:solidFill>
                </a14:hiddenFill>
              </a:ext>
            </a:extLst>
          </p:spPr>
        </p:pic>
      </p:grpSp>
      <p:sp>
        <p:nvSpPr>
          <p:cNvPr id="1144" name="文本框 17"/>
          <p:cNvSpPr txBox="1"/>
          <p:nvPr/>
        </p:nvSpPr>
        <p:spPr>
          <a:xfrm>
            <a:off x="5076660" y="2927796"/>
            <a:ext cx="5865320"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000" b="0" i="0" u="none" strike="noStrike" kern="0" cap="none" spc="0" normalizeH="0" baseline="0" noProof="0" dirty="0" smtClean="0">
                <a:ln>
                  <a:noFill/>
                </a:ln>
                <a:solidFill>
                  <a:sysClr val="window" lastClr="FFFFFF"/>
                </a:solidFill>
                <a:effectLst>
                  <a:outerShdw blurRad="266700" algn="tl" rotWithShape="0">
                    <a:srgbClr val="53D2FF">
                      <a:alpha val="55000"/>
                    </a:srgbClr>
                  </a:outerShdw>
                </a:effectLst>
                <a:uLnTx/>
                <a:uFillTx/>
                <a:latin typeface="微软雅黑" pitchFamily="34" charset="-122"/>
                <a:ea typeface="微软雅黑" pitchFamily="34" charset="-122"/>
              </a:rPr>
              <a:t>震撼报告通用</a:t>
            </a:r>
            <a:r>
              <a:rPr kumimoji="0" lang="en-US" altLang="zh-CN" sz="4000" b="0" i="0" u="none" strike="noStrike" kern="0" cap="none" spc="0" normalizeH="0" baseline="0" noProof="0" dirty="0" smtClean="0">
                <a:ln>
                  <a:noFill/>
                </a:ln>
                <a:solidFill>
                  <a:sysClr val="window" lastClr="FFFFFF"/>
                </a:solidFill>
                <a:effectLst>
                  <a:outerShdw blurRad="266700" algn="tl" rotWithShape="0">
                    <a:srgbClr val="53D2FF">
                      <a:alpha val="55000"/>
                    </a:srgbClr>
                  </a:outerShdw>
                </a:effectLst>
                <a:uLnTx/>
                <a:uFillTx/>
                <a:latin typeface="微软雅黑" pitchFamily="34" charset="-122"/>
                <a:ea typeface="微软雅黑" pitchFamily="34" charset="-122"/>
              </a:rPr>
              <a:t>PPT</a:t>
            </a:r>
            <a:r>
              <a:rPr kumimoji="0" lang="zh-CN" altLang="en-US" sz="4000" b="0" i="0" u="none" strike="noStrike" kern="0" cap="none" spc="0" normalizeH="0" baseline="0" noProof="0" dirty="0" smtClean="0">
                <a:ln>
                  <a:noFill/>
                </a:ln>
                <a:solidFill>
                  <a:sysClr val="window" lastClr="FFFFFF"/>
                </a:solidFill>
                <a:effectLst>
                  <a:outerShdw blurRad="266700" algn="tl" rotWithShape="0">
                    <a:srgbClr val="53D2FF">
                      <a:alpha val="55000"/>
                    </a:srgbClr>
                  </a:outerShdw>
                </a:effectLst>
                <a:uLnTx/>
                <a:uFillTx/>
                <a:latin typeface="微软雅黑" pitchFamily="34" charset="-122"/>
                <a:ea typeface="微软雅黑" pitchFamily="34" charset="-122"/>
              </a:rPr>
              <a:t>图表</a:t>
            </a:r>
            <a:endParaRPr kumimoji="0" lang="zh-CN" altLang="en-US" sz="4000" b="0" i="0" u="none" strike="noStrike" kern="0" cap="none" spc="0" normalizeH="0" baseline="0" noProof="0" dirty="0">
              <a:ln>
                <a:noFill/>
              </a:ln>
              <a:solidFill>
                <a:sysClr val="window" lastClr="FFFFFF"/>
              </a:solidFill>
              <a:effectLst>
                <a:outerShdw blurRad="266700" algn="tl" rotWithShape="0">
                  <a:srgbClr val="53D2FF">
                    <a:alpha val="55000"/>
                  </a:srgbClr>
                </a:outerShdw>
              </a:effectLst>
              <a:uLnTx/>
              <a:uFillTx/>
              <a:latin typeface="微软雅黑" pitchFamily="34" charset="-122"/>
              <a:ea typeface="微软雅黑" pitchFamily="34" charset="-122"/>
            </a:endParaRPr>
          </a:p>
        </p:txBody>
      </p:sp>
      <p:sp>
        <p:nvSpPr>
          <p:cNvPr id="1145" name="TextBox 1144"/>
          <p:cNvSpPr txBox="1"/>
          <p:nvPr/>
        </p:nvSpPr>
        <p:spPr>
          <a:xfrm>
            <a:off x="5338942" y="3873423"/>
            <a:ext cx="4249881" cy="400110"/>
          </a:xfrm>
          <a:prstGeom prst="rect">
            <a:avLst/>
          </a:prstGeom>
          <a:noFill/>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outerShdw blurRad="266700" algn="tl" rotWithShape="0">
                    <a:srgbClr val="53D2FF">
                      <a:alpha val="55000"/>
                    </a:srgbClr>
                  </a:outerShdw>
                </a:effectLst>
                <a:uLnTx/>
                <a:uFillTx/>
                <a:latin typeface="微软雅黑" pitchFamily="34" charset="-122"/>
                <a:ea typeface="微软雅黑" pitchFamily="34" charset="-122"/>
              </a:rPr>
              <a:t>适用于商务合作</a:t>
            </a:r>
            <a:r>
              <a:rPr kumimoji="0" lang="en-US" altLang="zh-CN" sz="2000" b="0" i="0" u="none" strike="noStrike" kern="0" cap="none" spc="0" normalizeH="0" baseline="0" noProof="0" dirty="0" smtClean="0">
                <a:ln>
                  <a:noFill/>
                </a:ln>
                <a:solidFill>
                  <a:sysClr val="window" lastClr="FFFFFF"/>
                </a:solidFill>
                <a:effectLst>
                  <a:outerShdw blurRad="266700" algn="tl" rotWithShape="0">
                    <a:srgbClr val="53D2FF">
                      <a:alpha val="55000"/>
                    </a:srgbClr>
                  </a:outerShdw>
                </a:effectLst>
                <a:uLnTx/>
                <a:uFillTx/>
                <a:latin typeface="微软雅黑" pitchFamily="34" charset="-122"/>
                <a:ea typeface="微软雅黑" pitchFamily="34" charset="-122"/>
              </a:rPr>
              <a:t>/</a:t>
            </a:r>
            <a:r>
              <a:rPr kumimoji="0" lang="zh-CN" altLang="en-US" sz="2000" b="0" i="0" u="none" strike="noStrike" kern="0" cap="none" spc="0" normalizeH="0" baseline="0" noProof="0" dirty="0" smtClean="0">
                <a:ln>
                  <a:noFill/>
                </a:ln>
                <a:solidFill>
                  <a:sysClr val="window" lastClr="FFFFFF"/>
                </a:solidFill>
                <a:effectLst>
                  <a:outerShdw blurRad="266700" algn="tl" rotWithShape="0">
                    <a:srgbClr val="53D2FF">
                      <a:alpha val="55000"/>
                    </a:srgbClr>
                  </a:outerShdw>
                </a:effectLst>
                <a:uLnTx/>
                <a:uFillTx/>
                <a:latin typeface="微软雅黑" pitchFamily="34" charset="-122"/>
                <a:ea typeface="微软雅黑" pitchFamily="34" charset="-122"/>
              </a:rPr>
              <a:t>工作汇报</a:t>
            </a:r>
            <a:r>
              <a:rPr kumimoji="0" lang="en-US" altLang="zh-CN" sz="2000" b="0" i="0" u="none" strike="noStrike" kern="0" cap="none" spc="0" normalizeH="0" baseline="0" noProof="0" dirty="0" smtClean="0">
                <a:ln>
                  <a:noFill/>
                </a:ln>
                <a:solidFill>
                  <a:sysClr val="window" lastClr="FFFFFF"/>
                </a:solidFill>
                <a:effectLst>
                  <a:outerShdw blurRad="266700" algn="tl" rotWithShape="0">
                    <a:srgbClr val="53D2FF">
                      <a:alpha val="55000"/>
                    </a:srgbClr>
                  </a:outerShdw>
                </a:effectLst>
                <a:uLnTx/>
                <a:uFillTx/>
                <a:latin typeface="微软雅黑" pitchFamily="34" charset="-122"/>
                <a:ea typeface="微软雅黑" pitchFamily="34" charset="-122"/>
              </a:rPr>
              <a:t>/</a:t>
            </a:r>
            <a:r>
              <a:rPr kumimoji="0" lang="zh-CN" altLang="en-US" sz="2000" b="0" i="0" u="none" strike="noStrike" kern="0" cap="none" spc="0" normalizeH="0" baseline="0" noProof="0" dirty="0" smtClean="0">
                <a:ln>
                  <a:noFill/>
                </a:ln>
                <a:solidFill>
                  <a:sysClr val="window" lastClr="FFFFFF"/>
                </a:solidFill>
                <a:effectLst>
                  <a:outerShdw blurRad="266700" algn="tl" rotWithShape="0">
                    <a:srgbClr val="53D2FF">
                      <a:alpha val="55000"/>
                    </a:srgbClr>
                  </a:outerShdw>
                </a:effectLst>
                <a:uLnTx/>
                <a:uFillTx/>
                <a:latin typeface="微软雅黑" pitchFamily="34" charset="-122"/>
                <a:ea typeface="微软雅黑" pitchFamily="34" charset="-122"/>
              </a:rPr>
              <a:t>年终总结</a:t>
            </a:r>
            <a:endParaRPr kumimoji="0" lang="zh-CN" altLang="en-US" sz="2000" b="0" i="0" u="none" strike="noStrike" kern="0" cap="none" spc="0" normalizeH="0" baseline="0" noProof="0" dirty="0">
              <a:ln>
                <a:noFill/>
              </a:ln>
              <a:solidFill>
                <a:sysClr val="window" lastClr="FFFFFF"/>
              </a:solidFill>
              <a:effectLst>
                <a:outerShdw blurRad="266700" algn="tl" rotWithShape="0">
                  <a:srgbClr val="53D2FF">
                    <a:alpha val="55000"/>
                  </a:srgbClr>
                </a:outerShdw>
              </a:effectLst>
              <a:uLnTx/>
              <a:uFillTx/>
              <a:latin typeface="微软雅黑" pitchFamily="34" charset="-122"/>
              <a:ea typeface="微软雅黑" pitchFamily="34" charset="-122"/>
            </a:endParaRPr>
          </a:p>
        </p:txBody>
      </p:sp>
      <p:sp>
        <p:nvSpPr>
          <p:cNvPr id="1146" name="TextBox 1145"/>
          <p:cNvSpPr txBox="1"/>
          <p:nvPr/>
        </p:nvSpPr>
        <p:spPr>
          <a:xfrm>
            <a:off x="5338942" y="4857197"/>
            <a:ext cx="5603039" cy="738664"/>
          </a:xfrm>
          <a:prstGeom prst="rect">
            <a:avLst/>
          </a:prstGeom>
          <a:noFill/>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rPr>
              <a:t>Chinese  </a:t>
            </a:r>
            <a:r>
              <a:rPr kumimoji="0" lang="en-US" altLang="zh-CN" sz="1400" b="0" i="0" u="none" strike="noStrike" kern="0" cap="none" spc="0" normalizeH="0" baseline="0" noProof="0" dirty="0">
                <a:ln>
                  <a:noFill/>
                </a:ln>
                <a:solidFill>
                  <a:sysClr val="window" lastClr="FFFFFF"/>
                </a:solidFill>
                <a:effectLst/>
                <a:uLnTx/>
                <a:uFillTx/>
              </a:rPr>
              <a:t>companies </a:t>
            </a:r>
            <a:r>
              <a:rPr kumimoji="0" lang="en-US" altLang="zh-CN" sz="1400" b="0" i="0" u="none" strike="noStrike" kern="0" cap="none" spc="0" normalizeH="0" baseline="0" noProof="0" dirty="0" smtClean="0">
                <a:ln>
                  <a:noFill/>
                </a:ln>
                <a:solidFill>
                  <a:sysClr val="window" lastClr="FFFFFF"/>
                </a:solidFill>
                <a:effectLst/>
                <a:uLnTx/>
                <a:uFillTx/>
              </a:rPr>
              <a:t> will </a:t>
            </a:r>
            <a:r>
              <a:rPr kumimoji="0" lang="en-US" altLang="zh-CN" sz="1400" b="0" i="0" u="none" strike="noStrike" kern="0" cap="none" spc="0" normalizeH="0" baseline="0" noProof="0" dirty="0">
                <a:ln>
                  <a:noFill/>
                </a:ln>
                <a:solidFill>
                  <a:sysClr val="window" lastClr="FFFFFF"/>
                </a:solidFill>
                <a:effectLst/>
                <a:uLnTx/>
                <a:uFillTx/>
              </a:rPr>
              <a:t>no </a:t>
            </a:r>
            <a:r>
              <a:rPr kumimoji="0" lang="en-US" altLang="zh-CN" sz="1400" b="0" i="0" u="none" strike="noStrike" kern="0" cap="none" spc="0" normalizeH="0" baseline="0" noProof="0" dirty="0" smtClean="0">
                <a:ln>
                  <a:noFill/>
                </a:ln>
                <a:solidFill>
                  <a:sysClr val="window" lastClr="FFFFFF"/>
                </a:solidFill>
                <a:effectLst/>
                <a:uLnTx/>
                <a:uFillTx/>
              </a:rPr>
              <a:t>longer</a:t>
            </a:r>
            <a:r>
              <a:rPr kumimoji="0" lang="en-US" altLang="zh-CN" sz="1400" b="0" i="0" u="none" strike="noStrike" kern="0" cap="none" spc="0" normalizeH="0" baseline="0" noProof="0" dirty="0">
                <a:ln>
                  <a:noFill/>
                </a:ln>
                <a:solidFill>
                  <a:sysClr val="window" lastClr="FFFFFF"/>
                </a:solidFill>
                <a:effectLst/>
                <a:uLnTx/>
                <a:uFillTx/>
              </a:rPr>
              <a:t> </a:t>
            </a:r>
            <a:r>
              <a:rPr kumimoji="0" lang="en-US" altLang="zh-CN" sz="1400" b="0" i="0" u="none" strike="noStrike" kern="0" cap="none" spc="0" normalizeH="0" baseline="0" noProof="0" dirty="0" smtClean="0">
                <a:ln>
                  <a:noFill/>
                </a:ln>
                <a:solidFill>
                  <a:sysClr val="window" lastClr="FFFFFF"/>
                </a:solidFill>
                <a:effectLst/>
                <a:uLnTx/>
                <a:uFillTx/>
              </a:rPr>
              <a:t>remain in the hard stage and </a:t>
            </a:r>
            <a:r>
              <a:rPr kumimoji="0" lang="en-US" altLang="zh-CN" sz="1400" b="0" i="0" u="none" strike="noStrike" kern="0" cap="none" spc="0" normalizeH="0" baseline="0" noProof="0" dirty="0">
                <a:ln>
                  <a:noFill/>
                </a:ln>
                <a:solidFill>
                  <a:sysClr val="window" lastClr="FFFFFF"/>
                </a:solidFill>
                <a:effectLst/>
                <a:uLnTx/>
                <a:uFillTx/>
              </a:rPr>
              <a:t>they </a:t>
            </a:r>
            <a:r>
              <a:rPr kumimoji="0" lang="en-US" altLang="zh-CN" sz="1400" b="0" i="0" u="none" strike="noStrike" kern="0" cap="none" spc="0" normalizeH="0" baseline="0" noProof="0" dirty="0" smtClean="0">
                <a:ln>
                  <a:noFill/>
                </a:ln>
                <a:solidFill>
                  <a:sysClr val="window" lastClr="FFFFFF"/>
                </a:solidFill>
                <a:effectLst/>
                <a:uLnTx/>
                <a:uFillTx/>
              </a:rPr>
              <a:t>are also </a:t>
            </a:r>
            <a:r>
              <a:rPr kumimoji="0" lang="en-US" altLang="zh-CN" sz="1400" b="0" i="0" u="none" strike="noStrike" kern="0" cap="none" spc="0" normalizeH="0" baseline="0" noProof="0" dirty="0">
                <a:ln>
                  <a:noFill/>
                </a:ln>
                <a:solidFill>
                  <a:sysClr val="window" lastClr="FFFFFF"/>
                </a:solidFill>
                <a:effectLst/>
                <a:uLnTx/>
                <a:uFillTx/>
              </a:rPr>
              <a:t>promoting a culture Chinese  companies  will no longer remain </a:t>
            </a:r>
            <a:endParaRPr kumimoji="0" lang="en-US" altLang="zh-CN" sz="1400" b="0" i="0" u="none" strike="noStrike" kern="0" cap="none" spc="0" normalizeH="0" baseline="0" noProof="0" dirty="0" smtClean="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rPr>
              <a:t>in </a:t>
            </a:r>
            <a:r>
              <a:rPr kumimoji="0" lang="en-US" altLang="zh-CN" sz="1400" b="0" i="0" u="none" strike="noStrike" kern="0" cap="none" spc="0" normalizeH="0" baseline="0" noProof="0" dirty="0">
                <a:ln>
                  <a:noFill/>
                </a:ln>
                <a:solidFill>
                  <a:sysClr val="window" lastClr="FFFFFF"/>
                </a:solidFill>
                <a:effectLst/>
                <a:uLnTx/>
                <a:uFillTx/>
              </a:rPr>
              <a:t>the hard stage and they are also promoting a </a:t>
            </a:r>
            <a:r>
              <a:rPr kumimoji="0" lang="en-US" altLang="zh-CN" sz="1400" b="0" i="0" u="none" strike="noStrike" kern="0" cap="none" spc="0" normalizeH="0" baseline="0" noProof="0" dirty="0" smtClean="0">
                <a:ln>
                  <a:noFill/>
                </a:ln>
                <a:solidFill>
                  <a:sysClr val="window" lastClr="FFFFFF"/>
                </a:solidFill>
                <a:effectLst/>
                <a:uLnTx/>
                <a:uFillTx/>
              </a:rPr>
              <a:t>culture</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1147" name="直接连接符 1146"/>
          <p:cNvCxnSpPr/>
          <p:nvPr/>
        </p:nvCxnSpPr>
        <p:spPr>
          <a:xfrm>
            <a:off x="3412198" y="4273535"/>
            <a:ext cx="757585" cy="379603"/>
          </a:xfrm>
          <a:prstGeom prst="line">
            <a:avLst/>
          </a:prstGeom>
          <a:noFill/>
          <a:ln w="6350" cap="flat" cmpd="sng" algn="ctr">
            <a:solidFill>
              <a:srgbClr val="44546A">
                <a:lumMod val="60000"/>
                <a:lumOff val="40000"/>
              </a:srgbClr>
            </a:solidFill>
            <a:prstDash val="solid"/>
            <a:miter lim="800000"/>
          </a:ln>
          <a:effectLst/>
        </p:spPr>
      </p:cxnSp>
      <p:cxnSp>
        <p:nvCxnSpPr>
          <p:cNvPr id="1148" name="直接连接符 1147"/>
          <p:cNvCxnSpPr/>
          <p:nvPr/>
        </p:nvCxnSpPr>
        <p:spPr>
          <a:xfrm>
            <a:off x="4169781" y="4653136"/>
            <a:ext cx="1008509" cy="0"/>
          </a:xfrm>
          <a:prstGeom prst="line">
            <a:avLst/>
          </a:prstGeom>
          <a:noFill/>
          <a:ln w="6350" cap="flat" cmpd="sng" algn="ctr">
            <a:solidFill>
              <a:srgbClr val="44546A">
                <a:lumMod val="60000"/>
                <a:lumOff val="40000"/>
              </a:srgbClr>
            </a:solidFill>
            <a:prstDash val="solid"/>
            <a:miter lim="800000"/>
          </a:ln>
          <a:effectLst/>
        </p:spPr>
      </p:cxnSp>
      <p:sp>
        <p:nvSpPr>
          <p:cNvPr id="1149" name="同心圆 1148"/>
          <p:cNvSpPr/>
          <p:nvPr/>
        </p:nvSpPr>
        <p:spPr>
          <a:xfrm>
            <a:off x="353913" y="1344028"/>
            <a:ext cx="3886200" cy="3886200"/>
          </a:xfrm>
          <a:prstGeom prst="donut">
            <a:avLst>
              <a:gd name="adj" fmla="val 5416"/>
            </a:avLst>
          </a:prstGeom>
          <a:solidFill>
            <a:sysClr val="window" lastClr="FFFFFF">
              <a:alpha val="2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1150" name="组合 1149"/>
          <p:cNvGrpSpPr/>
          <p:nvPr/>
        </p:nvGrpSpPr>
        <p:grpSpPr>
          <a:xfrm>
            <a:off x="683319" y="1672641"/>
            <a:ext cx="3257551" cy="3257550"/>
            <a:chOff x="1327530" y="1600524"/>
            <a:chExt cx="3257550" cy="3257550"/>
          </a:xfrm>
        </p:grpSpPr>
        <p:sp>
          <p:nvSpPr>
            <p:cNvPr id="1151" name="Block Arc 8 copy"/>
            <p:cNvSpPr/>
            <p:nvPr/>
          </p:nvSpPr>
          <p:spPr>
            <a:xfrm rot="7903881">
              <a:off x="1327530" y="1600524"/>
              <a:ext cx="3257550" cy="3257550"/>
            </a:xfrm>
            <a:prstGeom prst="blockArc">
              <a:avLst>
                <a:gd name="adj1" fmla="val 13744868"/>
                <a:gd name="adj2" fmla="val 17193738"/>
                <a:gd name="adj3" fmla="val 28061"/>
              </a:avLst>
            </a:prstGeom>
            <a:solidFill>
              <a:sysClr val="window" lastClr="FFFFFF">
                <a:alpha val="50000"/>
              </a:sys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152" name="空心弧 1151"/>
            <p:cNvSpPr/>
            <p:nvPr/>
          </p:nvSpPr>
          <p:spPr>
            <a:xfrm rot="632088">
              <a:off x="1327530" y="1600524"/>
              <a:ext cx="3257550" cy="3257550"/>
            </a:xfrm>
            <a:prstGeom prst="blockArc">
              <a:avLst>
                <a:gd name="adj1" fmla="val 13744868"/>
                <a:gd name="adj2" fmla="val 17193738"/>
                <a:gd name="adj3" fmla="val 28061"/>
              </a:avLst>
            </a:prstGeom>
            <a:solidFill>
              <a:sysClr val="window" lastClr="FFFFFF">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53" name="Block Arc 8 copy"/>
            <p:cNvSpPr/>
            <p:nvPr/>
          </p:nvSpPr>
          <p:spPr>
            <a:xfrm rot="15203938">
              <a:off x="1327530" y="1600524"/>
              <a:ext cx="3257550" cy="3257550"/>
            </a:xfrm>
            <a:prstGeom prst="blockArc">
              <a:avLst>
                <a:gd name="adj1" fmla="val 13744868"/>
                <a:gd name="adj2" fmla="val 17193738"/>
                <a:gd name="adj3" fmla="val 28061"/>
              </a:avLst>
            </a:prstGeom>
            <a:solidFill>
              <a:sysClr val="window" lastClr="FFFFFF">
                <a:alpha val="40000"/>
              </a:sys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1154" name="椭圆 1153"/>
          <p:cNvSpPr/>
          <p:nvPr/>
        </p:nvSpPr>
        <p:spPr>
          <a:xfrm>
            <a:off x="1398834" y="2460521"/>
            <a:ext cx="1826727" cy="1826726"/>
          </a:xfrm>
          <a:prstGeom prst="ellipse">
            <a:avLst/>
          </a:prstGeom>
          <a:noFill/>
          <a:ln w="12700" cap="flat" cmpd="sng" algn="ctr">
            <a:solidFill>
              <a:sysClr val="window" lastClr="FFFFFF">
                <a:alpha val="2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5" name="任意多边形 1154"/>
          <p:cNvSpPr/>
          <p:nvPr/>
        </p:nvSpPr>
        <p:spPr>
          <a:xfrm>
            <a:off x="1475032" y="2588708"/>
            <a:ext cx="1622340" cy="1622340"/>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6" name="椭圆 1155"/>
          <p:cNvSpPr/>
          <p:nvPr/>
        </p:nvSpPr>
        <p:spPr>
          <a:xfrm>
            <a:off x="630931" y="1620253"/>
            <a:ext cx="3362327" cy="3362326"/>
          </a:xfrm>
          <a:prstGeom prst="ellipse">
            <a:avLst/>
          </a:prstGeom>
          <a:noFill/>
          <a:ln w="12700" cap="flat" cmpd="sng" algn="ctr">
            <a:solidFill>
              <a:sysClr val="window" lastClr="FFFFFF">
                <a:alpha val="50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157" name="组合 1156"/>
          <p:cNvGrpSpPr/>
          <p:nvPr/>
        </p:nvGrpSpPr>
        <p:grpSpPr>
          <a:xfrm>
            <a:off x="405507" y="1394831"/>
            <a:ext cx="3813175" cy="3813175"/>
            <a:chOff x="4204493" y="2223408"/>
            <a:chExt cx="3813175" cy="3813175"/>
          </a:xfrm>
        </p:grpSpPr>
        <p:cxnSp>
          <p:nvCxnSpPr>
            <p:cNvPr id="1158" name="直接连接符 1157"/>
            <p:cNvCxnSpPr/>
            <p:nvPr/>
          </p:nvCxnSpPr>
          <p:spPr>
            <a:xfrm rot="16200000">
              <a:off x="4333081" y="4001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59" name="直接连接符 1158"/>
            <p:cNvCxnSpPr/>
            <p:nvPr/>
          </p:nvCxnSpPr>
          <p:spPr>
            <a:xfrm rot="16800000">
              <a:off x="4360093" y="369266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60" name="直接连接符 1159"/>
            <p:cNvCxnSpPr/>
            <p:nvPr/>
          </p:nvCxnSpPr>
          <p:spPr>
            <a:xfrm rot="17400000">
              <a:off x="4440307" y="33932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61" name="直接连接符 1160"/>
            <p:cNvCxnSpPr/>
            <p:nvPr/>
          </p:nvCxnSpPr>
          <p:spPr>
            <a:xfrm rot="18000000">
              <a:off x="4571288" y="3112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62" name="直接连接符 1161"/>
            <p:cNvCxnSpPr/>
            <p:nvPr/>
          </p:nvCxnSpPr>
          <p:spPr>
            <a:xfrm rot="18600000">
              <a:off x="4749054" y="285853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63" name="直接连接符 1162"/>
            <p:cNvCxnSpPr/>
            <p:nvPr/>
          </p:nvCxnSpPr>
          <p:spPr>
            <a:xfrm rot="19200000">
              <a:off x="4968204" y="263938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64" name="直接连接符 1163"/>
            <p:cNvCxnSpPr/>
            <p:nvPr/>
          </p:nvCxnSpPr>
          <p:spPr>
            <a:xfrm rot="19800000">
              <a:off x="5222081" y="246161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65" name="直接连接符 1164"/>
            <p:cNvCxnSpPr/>
            <p:nvPr/>
          </p:nvCxnSpPr>
          <p:spPr>
            <a:xfrm rot="20400000">
              <a:off x="5502969" y="23306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66" name="直接连接符 1165"/>
            <p:cNvCxnSpPr/>
            <p:nvPr/>
          </p:nvCxnSpPr>
          <p:spPr>
            <a:xfrm rot="21000000">
              <a:off x="5802335" y="22504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67" name="直接连接符 1166"/>
            <p:cNvCxnSpPr/>
            <p:nvPr/>
          </p:nvCxnSpPr>
          <p:spPr>
            <a:xfrm>
              <a:off x="6111081" y="2223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68" name="直接连接符 1167"/>
            <p:cNvCxnSpPr/>
            <p:nvPr/>
          </p:nvCxnSpPr>
          <p:spPr>
            <a:xfrm rot="600000">
              <a:off x="6419827" y="22504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69" name="直接连接符 1168"/>
            <p:cNvCxnSpPr/>
            <p:nvPr/>
          </p:nvCxnSpPr>
          <p:spPr>
            <a:xfrm rot="1200000">
              <a:off x="6719193" y="23306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70" name="直接连接符 1169"/>
            <p:cNvCxnSpPr/>
            <p:nvPr/>
          </p:nvCxnSpPr>
          <p:spPr>
            <a:xfrm rot="1800000">
              <a:off x="7000081" y="246161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71" name="直接连接符 1170"/>
            <p:cNvCxnSpPr/>
            <p:nvPr/>
          </p:nvCxnSpPr>
          <p:spPr>
            <a:xfrm rot="2400000">
              <a:off x="7253957" y="263938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72" name="直接连接符 1171"/>
            <p:cNvCxnSpPr/>
            <p:nvPr/>
          </p:nvCxnSpPr>
          <p:spPr>
            <a:xfrm rot="3000000">
              <a:off x="7473108" y="285853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73" name="直接连接符 1172"/>
            <p:cNvCxnSpPr/>
            <p:nvPr/>
          </p:nvCxnSpPr>
          <p:spPr>
            <a:xfrm rot="3600000">
              <a:off x="7650874" y="3112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74" name="直接连接符 1173"/>
            <p:cNvCxnSpPr/>
            <p:nvPr/>
          </p:nvCxnSpPr>
          <p:spPr>
            <a:xfrm rot="4200000">
              <a:off x="7781854" y="33932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75" name="直接连接符 1174"/>
            <p:cNvCxnSpPr/>
            <p:nvPr/>
          </p:nvCxnSpPr>
          <p:spPr>
            <a:xfrm rot="4800000">
              <a:off x="7862069" y="369266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76" name="直接连接符 1175"/>
            <p:cNvCxnSpPr/>
            <p:nvPr/>
          </p:nvCxnSpPr>
          <p:spPr>
            <a:xfrm rot="5400000">
              <a:off x="7889081" y="4001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77" name="直接连接符 1176"/>
            <p:cNvCxnSpPr/>
            <p:nvPr/>
          </p:nvCxnSpPr>
          <p:spPr>
            <a:xfrm rot="6000000">
              <a:off x="7862069" y="4310154"/>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78" name="直接连接符 1177"/>
            <p:cNvCxnSpPr/>
            <p:nvPr/>
          </p:nvCxnSpPr>
          <p:spPr>
            <a:xfrm rot="6600000">
              <a:off x="7781854" y="46095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79" name="直接连接符 1178"/>
            <p:cNvCxnSpPr/>
            <p:nvPr/>
          </p:nvCxnSpPr>
          <p:spPr>
            <a:xfrm rot="7200000">
              <a:off x="7650874" y="4890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80" name="直接连接符 1179"/>
            <p:cNvCxnSpPr/>
            <p:nvPr/>
          </p:nvCxnSpPr>
          <p:spPr>
            <a:xfrm rot="7800000">
              <a:off x="7473108" y="514428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81" name="直接连接符 1180"/>
            <p:cNvCxnSpPr/>
            <p:nvPr/>
          </p:nvCxnSpPr>
          <p:spPr>
            <a:xfrm rot="8400000">
              <a:off x="7253957" y="53634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82" name="直接连接符 1181"/>
            <p:cNvCxnSpPr/>
            <p:nvPr/>
          </p:nvCxnSpPr>
          <p:spPr>
            <a:xfrm rot="9000000">
              <a:off x="7000081" y="554120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83" name="直接连接符 1182"/>
            <p:cNvCxnSpPr/>
            <p:nvPr/>
          </p:nvCxnSpPr>
          <p:spPr>
            <a:xfrm rot="9600000">
              <a:off x="6719193" y="567218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84" name="直接连接符 1183"/>
            <p:cNvCxnSpPr/>
            <p:nvPr/>
          </p:nvCxnSpPr>
          <p:spPr>
            <a:xfrm rot="10200000">
              <a:off x="6419827" y="57523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85" name="直接连接符 1184"/>
            <p:cNvCxnSpPr/>
            <p:nvPr/>
          </p:nvCxnSpPr>
          <p:spPr>
            <a:xfrm rot="10800000">
              <a:off x="6111081" y="5779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86" name="直接连接符 1185"/>
            <p:cNvCxnSpPr/>
            <p:nvPr/>
          </p:nvCxnSpPr>
          <p:spPr>
            <a:xfrm rot="11400000">
              <a:off x="5802335" y="57523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87" name="直接连接符 1186"/>
            <p:cNvCxnSpPr/>
            <p:nvPr/>
          </p:nvCxnSpPr>
          <p:spPr>
            <a:xfrm rot="12000000">
              <a:off x="5502969" y="567218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88" name="直接连接符 1187"/>
            <p:cNvCxnSpPr/>
            <p:nvPr/>
          </p:nvCxnSpPr>
          <p:spPr>
            <a:xfrm rot="12600000">
              <a:off x="5222081" y="554120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89" name="直接连接符 1188"/>
            <p:cNvCxnSpPr/>
            <p:nvPr/>
          </p:nvCxnSpPr>
          <p:spPr>
            <a:xfrm rot="13200000">
              <a:off x="4968204" y="53634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90" name="直接连接符 1189"/>
            <p:cNvCxnSpPr/>
            <p:nvPr/>
          </p:nvCxnSpPr>
          <p:spPr>
            <a:xfrm rot="13800000">
              <a:off x="4749054" y="514428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91" name="直接连接符 1190"/>
            <p:cNvCxnSpPr/>
            <p:nvPr/>
          </p:nvCxnSpPr>
          <p:spPr>
            <a:xfrm rot="14400000">
              <a:off x="4571288" y="4890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92" name="直接连接符 1191"/>
            <p:cNvCxnSpPr/>
            <p:nvPr/>
          </p:nvCxnSpPr>
          <p:spPr>
            <a:xfrm rot="15000000">
              <a:off x="4440307" y="46095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1193" name="直接连接符 1192"/>
            <p:cNvCxnSpPr/>
            <p:nvPr/>
          </p:nvCxnSpPr>
          <p:spPr>
            <a:xfrm rot="15600000">
              <a:off x="4360093" y="4310154"/>
              <a:ext cx="0" cy="257175"/>
            </a:xfrm>
            <a:prstGeom prst="line">
              <a:avLst/>
            </a:prstGeom>
            <a:noFill/>
            <a:ln w="6350" cap="flat" cmpd="sng" algn="ctr">
              <a:solidFill>
                <a:sysClr val="window" lastClr="FFFFFF">
                  <a:alpha val="80000"/>
                </a:sysClr>
              </a:solidFill>
              <a:prstDash val="solid"/>
              <a:miter lim="800000"/>
              <a:headEnd type="oval"/>
            </a:ln>
            <a:effectLst/>
          </p:spPr>
        </p:cxnSp>
      </p:grpSp>
      <p:sp>
        <p:nvSpPr>
          <p:cNvPr id="1194" name="椭圆 1193"/>
          <p:cNvSpPr/>
          <p:nvPr/>
        </p:nvSpPr>
        <p:spPr>
          <a:xfrm>
            <a:off x="251520" y="1241634"/>
            <a:ext cx="4090988" cy="4090988"/>
          </a:xfrm>
          <a:prstGeom prst="ellipse">
            <a:avLst/>
          </a:prstGeom>
          <a:noFill/>
          <a:ln w="38100" cap="flat" cmpd="sng" algn="ctr">
            <a:solidFill>
              <a:sysClr val="window" lastClr="FFFFFF">
                <a:alpha val="50000"/>
              </a:sysClr>
            </a:solidFill>
            <a:prstDash val="dash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95" name="椭圆 1194"/>
          <p:cNvSpPr/>
          <p:nvPr/>
        </p:nvSpPr>
        <p:spPr>
          <a:xfrm>
            <a:off x="251520" y="1241634"/>
            <a:ext cx="4090988" cy="4090988"/>
          </a:xfrm>
          <a:prstGeom prst="ellipse">
            <a:avLst/>
          </a:prstGeom>
          <a:noFill/>
          <a:ln w="12700" cap="flat" cmpd="sng" algn="ctr">
            <a:solidFill>
              <a:sysClr val="window" lastClr="FFFFFF">
                <a:alpha val="50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196" name="组合 1195"/>
          <p:cNvGrpSpPr/>
          <p:nvPr/>
        </p:nvGrpSpPr>
        <p:grpSpPr>
          <a:xfrm>
            <a:off x="1751506" y="2474064"/>
            <a:ext cx="409143" cy="409142"/>
            <a:chOff x="2814405" y="2119805"/>
            <a:chExt cx="409142" cy="409142"/>
          </a:xfrm>
        </p:grpSpPr>
        <p:sp>
          <p:nvSpPr>
            <p:cNvPr id="1197" name="椭圆 1196"/>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98" name="椭圆 1197"/>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99" name="组合 1198"/>
          <p:cNvGrpSpPr/>
          <p:nvPr/>
        </p:nvGrpSpPr>
        <p:grpSpPr>
          <a:xfrm>
            <a:off x="1516555" y="2080364"/>
            <a:ext cx="409143" cy="409142"/>
            <a:chOff x="2814405" y="2119805"/>
            <a:chExt cx="409142" cy="409142"/>
          </a:xfrm>
        </p:grpSpPr>
        <p:sp>
          <p:nvSpPr>
            <p:cNvPr id="1200" name="椭圆 1199"/>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01" name="椭圆 1200"/>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02" name="组合 1201"/>
          <p:cNvGrpSpPr/>
          <p:nvPr/>
        </p:nvGrpSpPr>
        <p:grpSpPr>
          <a:xfrm>
            <a:off x="1294306" y="1699364"/>
            <a:ext cx="409143" cy="409142"/>
            <a:chOff x="2814405" y="2119805"/>
            <a:chExt cx="409142" cy="409142"/>
          </a:xfrm>
        </p:grpSpPr>
        <p:sp>
          <p:nvSpPr>
            <p:cNvPr id="1203" name="椭圆 120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04" name="椭圆 120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05" name="组合 1204"/>
          <p:cNvGrpSpPr/>
          <p:nvPr/>
        </p:nvGrpSpPr>
        <p:grpSpPr>
          <a:xfrm rot="3375645">
            <a:off x="2428378" y="2440518"/>
            <a:ext cx="409142" cy="409143"/>
            <a:chOff x="2814405" y="2119805"/>
            <a:chExt cx="409142" cy="409142"/>
          </a:xfrm>
        </p:grpSpPr>
        <p:sp>
          <p:nvSpPr>
            <p:cNvPr id="1206" name="椭圆 1205"/>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07" name="椭圆 1206"/>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08" name="组合 1207"/>
          <p:cNvGrpSpPr/>
          <p:nvPr/>
        </p:nvGrpSpPr>
        <p:grpSpPr>
          <a:xfrm rot="3375645">
            <a:off x="2646705" y="2035998"/>
            <a:ext cx="409142" cy="409143"/>
            <a:chOff x="2814405" y="2119805"/>
            <a:chExt cx="409142" cy="409142"/>
          </a:xfrm>
        </p:grpSpPr>
        <p:sp>
          <p:nvSpPr>
            <p:cNvPr id="1209" name="椭圆 120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0" name="椭圆 120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11" name="组合 1210"/>
          <p:cNvGrpSpPr/>
          <p:nvPr/>
        </p:nvGrpSpPr>
        <p:grpSpPr>
          <a:xfrm rot="3375645">
            <a:off x="2847237" y="1649093"/>
            <a:ext cx="409142" cy="409143"/>
            <a:chOff x="2814405" y="2119805"/>
            <a:chExt cx="409142" cy="409142"/>
          </a:xfrm>
        </p:grpSpPr>
        <p:sp>
          <p:nvSpPr>
            <p:cNvPr id="1212" name="椭圆 1211"/>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3" name="椭圆 1212"/>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14" name="组合 1213"/>
          <p:cNvGrpSpPr/>
          <p:nvPr/>
        </p:nvGrpSpPr>
        <p:grpSpPr>
          <a:xfrm rot="3375645">
            <a:off x="2841287" y="3111555"/>
            <a:ext cx="409142" cy="409143"/>
            <a:chOff x="2814405" y="2119805"/>
            <a:chExt cx="409142" cy="409142"/>
          </a:xfrm>
        </p:grpSpPr>
        <p:sp>
          <p:nvSpPr>
            <p:cNvPr id="1215" name="椭圆 121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6" name="椭圆 121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17" name="组合 1216"/>
          <p:cNvGrpSpPr/>
          <p:nvPr/>
        </p:nvGrpSpPr>
        <p:grpSpPr>
          <a:xfrm rot="3375645">
            <a:off x="3308013" y="3111553"/>
            <a:ext cx="409142" cy="409143"/>
            <a:chOff x="2814405" y="2119805"/>
            <a:chExt cx="409142" cy="409142"/>
          </a:xfrm>
        </p:grpSpPr>
        <p:sp>
          <p:nvSpPr>
            <p:cNvPr id="1218" name="椭圆 1217"/>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9" name="椭圆 1218"/>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20" name="组合 1219"/>
          <p:cNvGrpSpPr/>
          <p:nvPr/>
        </p:nvGrpSpPr>
        <p:grpSpPr>
          <a:xfrm rot="3375645">
            <a:off x="3552945" y="3111554"/>
            <a:ext cx="409142" cy="409143"/>
            <a:chOff x="2814405" y="2119805"/>
            <a:chExt cx="409142" cy="409142"/>
          </a:xfrm>
        </p:grpSpPr>
        <p:sp>
          <p:nvSpPr>
            <p:cNvPr id="1221" name="椭圆 1220"/>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22" name="椭圆 1221"/>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23" name="组合 1222"/>
          <p:cNvGrpSpPr/>
          <p:nvPr/>
        </p:nvGrpSpPr>
        <p:grpSpPr>
          <a:xfrm rot="3375645">
            <a:off x="2491245" y="3711630"/>
            <a:ext cx="409142" cy="409143"/>
            <a:chOff x="2814405" y="2119805"/>
            <a:chExt cx="409142" cy="409142"/>
          </a:xfrm>
        </p:grpSpPr>
        <p:sp>
          <p:nvSpPr>
            <p:cNvPr id="1224" name="椭圆 1223"/>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25" name="椭圆 1224"/>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26" name="组合 1225"/>
          <p:cNvGrpSpPr/>
          <p:nvPr/>
        </p:nvGrpSpPr>
        <p:grpSpPr>
          <a:xfrm rot="3375645">
            <a:off x="2977018" y="4468865"/>
            <a:ext cx="409142" cy="409143"/>
            <a:chOff x="2814405" y="2119805"/>
            <a:chExt cx="409142" cy="409142"/>
          </a:xfrm>
        </p:grpSpPr>
        <p:sp>
          <p:nvSpPr>
            <p:cNvPr id="1227" name="椭圆 1226"/>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28" name="椭圆 1227"/>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29" name="组合 1228"/>
          <p:cNvGrpSpPr/>
          <p:nvPr/>
        </p:nvGrpSpPr>
        <p:grpSpPr>
          <a:xfrm rot="3375645">
            <a:off x="2738893" y="4116439"/>
            <a:ext cx="409142" cy="409143"/>
            <a:chOff x="2814405" y="2119805"/>
            <a:chExt cx="409142" cy="409142"/>
          </a:xfrm>
        </p:grpSpPr>
        <p:sp>
          <p:nvSpPr>
            <p:cNvPr id="1230" name="椭圆 1229"/>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31" name="椭圆 1230"/>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32" name="组合 1231"/>
          <p:cNvGrpSpPr/>
          <p:nvPr/>
        </p:nvGrpSpPr>
        <p:grpSpPr>
          <a:xfrm rot="3375645">
            <a:off x="1710194" y="3702101"/>
            <a:ext cx="409142" cy="409143"/>
            <a:chOff x="2814405" y="2119805"/>
            <a:chExt cx="409142" cy="409142"/>
          </a:xfrm>
        </p:grpSpPr>
        <p:sp>
          <p:nvSpPr>
            <p:cNvPr id="1233" name="椭圆 123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34" name="椭圆 123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35" name="组合 1234"/>
          <p:cNvGrpSpPr/>
          <p:nvPr/>
        </p:nvGrpSpPr>
        <p:grpSpPr>
          <a:xfrm rot="3375645">
            <a:off x="1233945" y="4456958"/>
            <a:ext cx="409142" cy="409143"/>
            <a:chOff x="2814405" y="2119805"/>
            <a:chExt cx="409142" cy="409142"/>
          </a:xfrm>
        </p:grpSpPr>
        <p:sp>
          <p:nvSpPr>
            <p:cNvPr id="1236" name="椭圆 1235"/>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37" name="椭圆 1236"/>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38" name="组合 1237"/>
          <p:cNvGrpSpPr/>
          <p:nvPr/>
        </p:nvGrpSpPr>
        <p:grpSpPr>
          <a:xfrm rot="3375645">
            <a:off x="1469689" y="4099771"/>
            <a:ext cx="409142" cy="409143"/>
            <a:chOff x="2814405" y="2119805"/>
            <a:chExt cx="409142" cy="409142"/>
          </a:xfrm>
        </p:grpSpPr>
        <p:sp>
          <p:nvSpPr>
            <p:cNvPr id="1239" name="椭圆 123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0" name="椭圆 123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41" name="组合 1240"/>
          <p:cNvGrpSpPr/>
          <p:nvPr/>
        </p:nvGrpSpPr>
        <p:grpSpPr>
          <a:xfrm rot="3375645">
            <a:off x="485438" y="3100438"/>
            <a:ext cx="409142" cy="409143"/>
            <a:chOff x="2814405" y="2119805"/>
            <a:chExt cx="409142" cy="409142"/>
          </a:xfrm>
        </p:grpSpPr>
        <p:sp>
          <p:nvSpPr>
            <p:cNvPr id="1242" name="椭圆 1241"/>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3" name="椭圆 1242"/>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44" name="组合 1243"/>
          <p:cNvGrpSpPr/>
          <p:nvPr/>
        </p:nvGrpSpPr>
        <p:grpSpPr>
          <a:xfrm rot="3375645">
            <a:off x="945021" y="3100438"/>
            <a:ext cx="409142" cy="409143"/>
            <a:chOff x="2814405" y="2119805"/>
            <a:chExt cx="409142" cy="409142"/>
          </a:xfrm>
        </p:grpSpPr>
        <p:sp>
          <p:nvSpPr>
            <p:cNvPr id="1245" name="椭圆 124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6" name="椭圆 124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47" name="组合 1246"/>
          <p:cNvGrpSpPr/>
          <p:nvPr/>
        </p:nvGrpSpPr>
        <p:grpSpPr>
          <a:xfrm rot="3375645">
            <a:off x="1383169" y="3098055"/>
            <a:ext cx="409142" cy="409143"/>
            <a:chOff x="2814405" y="2119805"/>
            <a:chExt cx="409142" cy="409142"/>
          </a:xfrm>
        </p:grpSpPr>
        <p:sp>
          <p:nvSpPr>
            <p:cNvPr id="1248" name="椭圆 1247"/>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9" name="椭圆 1248"/>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pic>
        <p:nvPicPr>
          <p:cNvPr id="1250" name="full"/>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523780" y="2824094"/>
            <a:ext cx="1628295" cy="1127549"/>
          </a:xfrm>
          <a:prstGeom prst="rect">
            <a:avLst/>
          </a:prstGeom>
          <a:noFill/>
          <a:effectLst>
            <a:outerShdw blurRad="254000" algn="ctr" rotWithShape="0">
              <a:srgbClr val="53D2FF">
                <a:alpha val="8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45"/>
                                        </p:tgtEl>
                                        <p:attrNameLst>
                                          <p:attrName>style.visibility</p:attrName>
                                        </p:attrNameLst>
                                      </p:cBhvr>
                                      <p:to>
                                        <p:strVal val="visible"/>
                                      </p:to>
                                    </p:set>
                                    <p:anim calcmode="lin" valueType="num">
                                      <p:cBhvr>
                                        <p:cTn id="7" dur="500" fill="hold"/>
                                        <p:tgtEl>
                                          <p:spTgt spid="945"/>
                                        </p:tgtEl>
                                        <p:attrNameLst>
                                          <p:attrName>ppt_w</p:attrName>
                                        </p:attrNameLst>
                                      </p:cBhvr>
                                      <p:tavLst>
                                        <p:tav tm="0">
                                          <p:val>
                                            <p:fltVal val="0"/>
                                          </p:val>
                                        </p:tav>
                                        <p:tav tm="100000">
                                          <p:val>
                                            <p:strVal val="#ppt_w"/>
                                          </p:val>
                                        </p:tav>
                                      </p:tavLst>
                                    </p:anim>
                                    <p:anim calcmode="lin" valueType="num">
                                      <p:cBhvr>
                                        <p:cTn id="8" dur="500" fill="hold"/>
                                        <p:tgtEl>
                                          <p:spTgt spid="945"/>
                                        </p:tgtEl>
                                        <p:attrNameLst>
                                          <p:attrName>ppt_h</p:attrName>
                                        </p:attrNameLst>
                                      </p:cBhvr>
                                      <p:tavLst>
                                        <p:tav tm="0">
                                          <p:val>
                                            <p:fltVal val="0"/>
                                          </p:val>
                                        </p:tav>
                                        <p:tav tm="100000">
                                          <p:val>
                                            <p:strVal val="#ppt_h"/>
                                          </p:val>
                                        </p:tav>
                                      </p:tavLst>
                                    </p:anim>
                                    <p:animEffect transition="in" filter="fade">
                                      <p:cBhvr>
                                        <p:cTn id="9" dur="500"/>
                                        <p:tgtEl>
                                          <p:spTgt spid="945"/>
                                        </p:tgtEl>
                                      </p:cBhvr>
                                    </p:animEffect>
                                  </p:childTnLst>
                                </p:cTn>
                              </p:par>
                              <p:par>
                                <p:cTn id="10" presetID="53" presetClass="entr" presetSubtype="16" fill="hold" nodeType="withEffect">
                                  <p:stCondLst>
                                    <p:cond delay="0"/>
                                  </p:stCondLst>
                                  <p:childTnLst>
                                    <p:set>
                                      <p:cBhvr>
                                        <p:cTn id="11" dur="1" fill="hold">
                                          <p:stCondLst>
                                            <p:cond delay="0"/>
                                          </p:stCondLst>
                                        </p:cTn>
                                        <p:tgtEl>
                                          <p:spTgt spid="1040"/>
                                        </p:tgtEl>
                                        <p:attrNameLst>
                                          <p:attrName>style.visibility</p:attrName>
                                        </p:attrNameLst>
                                      </p:cBhvr>
                                      <p:to>
                                        <p:strVal val="visible"/>
                                      </p:to>
                                    </p:set>
                                    <p:anim calcmode="lin" valueType="num">
                                      <p:cBhvr>
                                        <p:cTn id="12" dur="600" fill="hold"/>
                                        <p:tgtEl>
                                          <p:spTgt spid="1040"/>
                                        </p:tgtEl>
                                        <p:attrNameLst>
                                          <p:attrName>ppt_w</p:attrName>
                                        </p:attrNameLst>
                                      </p:cBhvr>
                                      <p:tavLst>
                                        <p:tav tm="0">
                                          <p:val>
                                            <p:fltVal val="0"/>
                                          </p:val>
                                        </p:tav>
                                        <p:tav tm="100000">
                                          <p:val>
                                            <p:strVal val="#ppt_w"/>
                                          </p:val>
                                        </p:tav>
                                      </p:tavLst>
                                    </p:anim>
                                    <p:anim calcmode="lin" valueType="num">
                                      <p:cBhvr>
                                        <p:cTn id="13" dur="600" fill="hold"/>
                                        <p:tgtEl>
                                          <p:spTgt spid="1040"/>
                                        </p:tgtEl>
                                        <p:attrNameLst>
                                          <p:attrName>ppt_h</p:attrName>
                                        </p:attrNameLst>
                                      </p:cBhvr>
                                      <p:tavLst>
                                        <p:tav tm="0">
                                          <p:val>
                                            <p:fltVal val="0"/>
                                          </p:val>
                                        </p:tav>
                                        <p:tav tm="100000">
                                          <p:val>
                                            <p:strVal val="#ppt_h"/>
                                          </p:val>
                                        </p:tav>
                                      </p:tavLst>
                                    </p:anim>
                                    <p:animEffect transition="in" filter="fade">
                                      <p:cBhvr>
                                        <p:cTn id="14" dur="600"/>
                                        <p:tgtEl>
                                          <p:spTgt spid="1040"/>
                                        </p:tgtEl>
                                      </p:cBhvr>
                                    </p:animEffect>
                                  </p:childTnLst>
                                </p:cTn>
                              </p:par>
                              <p:par>
                                <p:cTn id="15" presetID="26" presetClass="emph" presetSubtype="0" repeatCount="2000" fill="hold" nodeType="withEffect">
                                  <p:stCondLst>
                                    <p:cond delay="700"/>
                                  </p:stCondLst>
                                  <p:childTnLst>
                                    <p:animEffect transition="out" filter="fade">
                                      <p:cBhvr>
                                        <p:cTn id="16" dur="1000" tmFilter="0, 0; .2, .5; .8, .5; 1, 0"/>
                                        <p:tgtEl>
                                          <p:spTgt spid="1040"/>
                                        </p:tgtEl>
                                      </p:cBhvr>
                                    </p:animEffect>
                                    <p:animScale>
                                      <p:cBhvr>
                                        <p:cTn id="17" dur="500" autoRev="1" fill="hold"/>
                                        <p:tgtEl>
                                          <p:spTgt spid="1040"/>
                                        </p:tgtEl>
                                      </p:cBhvr>
                                      <p:by x="105000" y="105000"/>
                                    </p:animScale>
                                  </p:childTnLst>
                                </p:cTn>
                              </p:par>
                              <p:par>
                                <p:cTn id="18" presetID="53" presetClass="entr" presetSubtype="16" fill="hold" nodeType="withEffect">
                                  <p:stCondLst>
                                    <p:cond delay="0"/>
                                  </p:stCondLst>
                                  <p:childTnLst>
                                    <p:set>
                                      <p:cBhvr>
                                        <p:cTn id="19" dur="1" fill="hold">
                                          <p:stCondLst>
                                            <p:cond delay="0"/>
                                          </p:stCondLst>
                                        </p:cTn>
                                        <p:tgtEl>
                                          <p:spTgt spid="940"/>
                                        </p:tgtEl>
                                        <p:attrNameLst>
                                          <p:attrName>style.visibility</p:attrName>
                                        </p:attrNameLst>
                                      </p:cBhvr>
                                      <p:to>
                                        <p:strVal val="visible"/>
                                      </p:to>
                                    </p:set>
                                    <p:anim calcmode="lin" valueType="num">
                                      <p:cBhvr>
                                        <p:cTn id="20" dur="500" fill="hold"/>
                                        <p:tgtEl>
                                          <p:spTgt spid="940"/>
                                        </p:tgtEl>
                                        <p:attrNameLst>
                                          <p:attrName>ppt_w</p:attrName>
                                        </p:attrNameLst>
                                      </p:cBhvr>
                                      <p:tavLst>
                                        <p:tav tm="0">
                                          <p:val>
                                            <p:fltVal val="0"/>
                                          </p:val>
                                        </p:tav>
                                        <p:tav tm="100000">
                                          <p:val>
                                            <p:strVal val="#ppt_w"/>
                                          </p:val>
                                        </p:tav>
                                      </p:tavLst>
                                    </p:anim>
                                    <p:anim calcmode="lin" valueType="num">
                                      <p:cBhvr>
                                        <p:cTn id="21" dur="500" fill="hold"/>
                                        <p:tgtEl>
                                          <p:spTgt spid="940"/>
                                        </p:tgtEl>
                                        <p:attrNameLst>
                                          <p:attrName>ppt_h</p:attrName>
                                        </p:attrNameLst>
                                      </p:cBhvr>
                                      <p:tavLst>
                                        <p:tav tm="0">
                                          <p:val>
                                            <p:fltVal val="0"/>
                                          </p:val>
                                        </p:tav>
                                        <p:tav tm="100000">
                                          <p:val>
                                            <p:strVal val="#ppt_h"/>
                                          </p:val>
                                        </p:tav>
                                      </p:tavLst>
                                    </p:anim>
                                    <p:animEffect transition="in" filter="fade">
                                      <p:cBhvr>
                                        <p:cTn id="22" dur="500"/>
                                        <p:tgtEl>
                                          <p:spTgt spid="940"/>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944"/>
                                        </p:tgtEl>
                                        <p:attrNameLst>
                                          <p:attrName>style.visibility</p:attrName>
                                        </p:attrNameLst>
                                      </p:cBhvr>
                                      <p:to>
                                        <p:strVal val="visible"/>
                                      </p:to>
                                    </p:set>
                                    <p:anim calcmode="lin" valueType="num">
                                      <p:cBhvr>
                                        <p:cTn id="25" dur="500" fill="hold"/>
                                        <p:tgtEl>
                                          <p:spTgt spid="944"/>
                                        </p:tgtEl>
                                        <p:attrNameLst>
                                          <p:attrName>ppt_w</p:attrName>
                                        </p:attrNameLst>
                                      </p:cBhvr>
                                      <p:tavLst>
                                        <p:tav tm="0">
                                          <p:val>
                                            <p:fltVal val="0"/>
                                          </p:val>
                                        </p:tav>
                                        <p:tav tm="100000">
                                          <p:val>
                                            <p:strVal val="#ppt_w"/>
                                          </p:val>
                                        </p:tav>
                                      </p:tavLst>
                                    </p:anim>
                                    <p:anim calcmode="lin" valueType="num">
                                      <p:cBhvr>
                                        <p:cTn id="26" dur="500" fill="hold"/>
                                        <p:tgtEl>
                                          <p:spTgt spid="944"/>
                                        </p:tgtEl>
                                        <p:attrNameLst>
                                          <p:attrName>ppt_h</p:attrName>
                                        </p:attrNameLst>
                                      </p:cBhvr>
                                      <p:tavLst>
                                        <p:tav tm="0">
                                          <p:val>
                                            <p:fltVal val="0"/>
                                          </p:val>
                                        </p:tav>
                                        <p:tav tm="100000">
                                          <p:val>
                                            <p:strVal val="#ppt_h"/>
                                          </p:val>
                                        </p:tav>
                                      </p:tavLst>
                                    </p:anim>
                                    <p:animEffect transition="in" filter="fade">
                                      <p:cBhvr>
                                        <p:cTn id="27" dur="500"/>
                                        <p:tgtEl>
                                          <p:spTgt spid="944"/>
                                        </p:tgtEl>
                                      </p:cBhvr>
                                    </p:animEffect>
                                  </p:childTnLst>
                                </p:cTn>
                              </p:par>
                              <p:par>
                                <p:cTn id="28" presetID="53" presetClass="entr" presetSubtype="16" fill="hold" grpId="0" nodeType="withEffect">
                                  <p:stCondLst>
                                    <p:cond delay="500"/>
                                  </p:stCondLst>
                                  <p:childTnLst>
                                    <p:set>
                                      <p:cBhvr>
                                        <p:cTn id="29" dur="1" fill="hold">
                                          <p:stCondLst>
                                            <p:cond delay="0"/>
                                          </p:stCondLst>
                                        </p:cTn>
                                        <p:tgtEl>
                                          <p:spTgt spid="946"/>
                                        </p:tgtEl>
                                        <p:attrNameLst>
                                          <p:attrName>style.visibility</p:attrName>
                                        </p:attrNameLst>
                                      </p:cBhvr>
                                      <p:to>
                                        <p:strVal val="visible"/>
                                      </p:to>
                                    </p:set>
                                    <p:anim calcmode="lin" valueType="num">
                                      <p:cBhvr>
                                        <p:cTn id="30" dur="500" fill="hold"/>
                                        <p:tgtEl>
                                          <p:spTgt spid="946"/>
                                        </p:tgtEl>
                                        <p:attrNameLst>
                                          <p:attrName>ppt_w</p:attrName>
                                        </p:attrNameLst>
                                      </p:cBhvr>
                                      <p:tavLst>
                                        <p:tav tm="0">
                                          <p:val>
                                            <p:fltVal val="0"/>
                                          </p:val>
                                        </p:tav>
                                        <p:tav tm="100000">
                                          <p:val>
                                            <p:strVal val="#ppt_w"/>
                                          </p:val>
                                        </p:tav>
                                      </p:tavLst>
                                    </p:anim>
                                    <p:anim calcmode="lin" valueType="num">
                                      <p:cBhvr>
                                        <p:cTn id="31" dur="500" fill="hold"/>
                                        <p:tgtEl>
                                          <p:spTgt spid="946"/>
                                        </p:tgtEl>
                                        <p:attrNameLst>
                                          <p:attrName>ppt_h</p:attrName>
                                        </p:attrNameLst>
                                      </p:cBhvr>
                                      <p:tavLst>
                                        <p:tav tm="0">
                                          <p:val>
                                            <p:fltVal val="0"/>
                                          </p:val>
                                        </p:tav>
                                        <p:tav tm="100000">
                                          <p:val>
                                            <p:strVal val="#ppt_h"/>
                                          </p:val>
                                        </p:tav>
                                      </p:tavLst>
                                    </p:anim>
                                    <p:animEffect transition="in" filter="fade">
                                      <p:cBhvr>
                                        <p:cTn id="32" dur="500"/>
                                        <p:tgtEl>
                                          <p:spTgt spid="946"/>
                                        </p:tgtEl>
                                      </p:cBhvr>
                                    </p:animEffect>
                                  </p:childTnLst>
                                </p:cTn>
                              </p:par>
                              <p:par>
                                <p:cTn id="33" presetID="8" presetClass="emph" presetSubtype="0" fill="hold" grpId="1" nodeType="withEffect">
                                  <p:stCondLst>
                                    <p:cond delay="500"/>
                                  </p:stCondLst>
                                  <p:childTnLst>
                                    <p:animRot by="21600000">
                                      <p:cBhvr>
                                        <p:cTn id="34" dur="10000" fill="hold"/>
                                        <p:tgtEl>
                                          <p:spTgt spid="946"/>
                                        </p:tgtEl>
                                        <p:attrNameLst>
                                          <p:attrName>r</p:attrName>
                                        </p:attrNameLst>
                                      </p:cBhvr>
                                    </p:animRot>
                                  </p:childTnLst>
                                </p:cTn>
                              </p:par>
                              <p:par>
                                <p:cTn id="35" presetID="10" presetClass="entr" presetSubtype="0" fill="hold" grpId="0" nodeType="withEffect">
                                  <p:stCondLst>
                                    <p:cond delay="750"/>
                                  </p:stCondLst>
                                  <p:childTnLst>
                                    <p:set>
                                      <p:cBhvr>
                                        <p:cTn id="36" dur="1" fill="hold">
                                          <p:stCondLst>
                                            <p:cond delay="0"/>
                                          </p:stCondLst>
                                        </p:cTn>
                                        <p:tgtEl>
                                          <p:spTgt spid="939"/>
                                        </p:tgtEl>
                                        <p:attrNameLst>
                                          <p:attrName>style.visibility</p:attrName>
                                        </p:attrNameLst>
                                      </p:cBhvr>
                                      <p:to>
                                        <p:strVal val="visible"/>
                                      </p:to>
                                    </p:set>
                                    <p:animEffect transition="in" filter="fade">
                                      <p:cBhvr>
                                        <p:cTn id="37" dur="500"/>
                                        <p:tgtEl>
                                          <p:spTgt spid="939"/>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985"/>
                                        </p:tgtEl>
                                        <p:attrNameLst>
                                          <p:attrName>style.visibility</p:attrName>
                                        </p:attrNameLst>
                                      </p:cBhvr>
                                      <p:to>
                                        <p:strVal val="visible"/>
                                      </p:to>
                                    </p:set>
                                    <p:animEffect transition="in" filter="fade">
                                      <p:cBhvr>
                                        <p:cTn id="40" dur="500"/>
                                        <p:tgtEl>
                                          <p:spTgt spid="985"/>
                                        </p:tgtEl>
                                      </p:cBhvr>
                                    </p:animEffect>
                                  </p:childTnLst>
                                </p:cTn>
                              </p:par>
                              <p:par>
                                <p:cTn id="41" presetID="8" presetClass="emph" presetSubtype="0" fill="hold" grpId="1" nodeType="withEffect">
                                  <p:stCondLst>
                                    <p:cond delay="1000"/>
                                  </p:stCondLst>
                                  <p:childTnLst>
                                    <p:animRot by="-21600000">
                                      <p:cBhvr>
                                        <p:cTn id="42" dur="10000" fill="hold"/>
                                        <p:tgtEl>
                                          <p:spTgt spid="985"/>
                                        </p:tgtEl>
                                        <p:attrNameLst>
                                          <p:attrName>r</p:attrName>
                                        </p:attrNameLst>
                                      </p:cBhvr>
                                    </p:animRot>
                                  </p:childTnLst>
                                </p:cTn>
                              </p:par>
                              <p:par>
                                <p:cTn id="43" presetID="10" presetClass="entr" presetSubtype="0" fill="hold" grpId="0" nodeType="withEffect">
                                  <p:stCondLst>
                                    <p:cond delay="2000"/>
                                  </p:stCondLst>
                                  <p:childTnLst>
                                    <p:set>
                                      <p:cBhvr>
                                        <p:cTn id="44" dur="1" fill="hold">
                                          <p:stCondLst>
                                            <p:cond delay="0"/>
                                          </p:stCondLst>
                                        </p:cTn>
                                        <p:tgtEl>
                                          <p:spTgt spid="984"/>
                                        </p:tgtEl>
                                        <p:attrNameLst>
                                          <p:attrName>style.visibility</p:attrName>
                                        </p:attrNameLst>
                                      </p:cBhvr>
                                      <p:to>
                                        <p:strVal val="visible"/>
                                      </p:to>
                                    </p:set>
                                    <p:animEffect transition="in" filter="fade">
                                      <p:cBhvr>
                                        <p:cTn id="45" dur="500"/>
                                        <p:tgtEl>
                                          <p:spTgt spid="984"/>
                                        </p:tgtEl>
                                      </p:cBhvr>
                                    </p:animEffect>
                                  </p:childTnLst>
                                </p:cTn>
                              </p:par>
                              <p:par>
                                <p:cTn id="46" presetID="10" presetClass="entr" presetSubtype="0" fill="hold" nodeType="withEffect">
                                  <p:stCondLst>
                                    <p:cond delay="1500"/>
                                  </p:stCondLst>
                                  <p:childTnLst>
                                    <p:set>
                                      <p:cBhvr>
                                        <p:cTn id="47" dur="1" fill="hold">
                                          <p:stCondLst>
                                            <p:cond delay="0"/>
                                          </p:stCondLst>
                                        </p:cTn>
                                        <p:tgtEl>
                                          <p:spTgt spid="947"/>
                                        </p:tgtEl>
                                        <p:attrNameLst>
                                          <p:attrName>style.visibility</p:attrName>
                                        </p:attrNameLst>
                                      </p:cBhvr>
                                      <p:to>
                                        <p:strVal val="visible"/>
                                      </p:to>
                                    </p:set>
                                    <p:animEffect transition="in" filter="fade">
                                      <p:cBhvr>
                                        <p:cTn id="48" dur="1000"/>
                                        <p:tgtEl>
                                          <p:spTgt spid="947"/>
                                        </p:tgtEl>
                                      </p:cBhvr>
                                    </p:animEffect>
                                  </p:childTnLst>
                                </p:cTn>
                              </p:par>
                              <p:par>
                                <p:cTn id="49" presetID="10" presetClass="entr" presetSubtype="0" fill="hold" nodeType="withEffect">
                                  <p:stCondLst>
                                    <p:cond delay="2250"/>
                                  </p:stCondLst>
                                  <p:childTnLst>
                                    <p:set>
                                      <p:cBhvr>
                                        <p:cTn id="50" dur="1" fill="hold">
                                          <p:stCondLst>
                                            <p:cond delay="0"/>
                                          </p:stCondLst>
                                        </p:cTn>
                                        <p:tgtEl>
                                          <p:spTgt spid="986"/>
                                        </p:tgtEl>
                                        <p:attrNameLst>
                                          <p:attrName>style.visibility</p:attrName>
                                        </p:attrNameLst>
                                      </p:cBhvr>
                                      <p:to>
                                        <p:strVal val="visible"/>
                                      </p:to>
                                    </p:set>
                                    <p:animEffect transition="in" filter="fade">
                                      <p:cBhvr>
                                        <p:cTn id="51" dur="500"/>
                                        <p:tgtEl>
                                          <p:spTgt spid="986"/>
                                        </p:tgtEl>
                                      </p:cBhvr>
                                    </p:animEffect>
                                  </p:childTnLst>
                                </p:cTn>
                              </p:par>
                              <p:par>
                                <p:cTn id="52" presetID="10" presetClass="entr" presetSubtype="0" fill="hold" nodeType="withEffect">
                                  <p:stCondLst>
                                    <p:cond delay="2250"/>
                                  </p:stCondLst>
                                  <p:childTnLst>
                                    <p:set>
                                      <p:cBhvr>
                                        <p:cTn id="53" dur="1" fill="hold">
                                          <p:stCondLst>
                                            <p:cond delay="0"/>
                                          </p:stCondLst>
                                        </p:cTn>
                                        <p:tgtEl>
                                          <p:spTgt spid="995"/>
                                        </p:tgtEl>
                                        <p:attrNameLst>
                                          <p:attrName>style.visibility</p:attrName>
                                        </p:attrNameLst>
                                      </p:cBhvr>
                                      <p:to>
                                        <p:strVal val="visible"/>
                                      </p:to>
                                    </p:set>
                                    <p:animEffect transition="in" filter="fade">
                                      <p:cBhvr>
                                        <p:cTn id="54" dur="500"/>
                                        <p:tgtEl>
                                          <p:spTgt spid="995"/>
                                        </p:tgtEl>
                                      </p:cBhvr>
                                    </p:animEffect>
                                  </p:childTnLst>
                                </p:cTn>
                              </p:par>
                              <p:par>
                                <p:cTn id="55" presetID="10" presetClass="entr" presetSubtype="0" fill="hold" nodeType="withEffect">
                                  <p:stCondLst>
                                    <p:cond delay="2500"/>
                                  </p:stCondLst>
                                  <p:childTnLst>
                                    <p:set>
                                      <p:cBhvr>
                                        <p:cTn id="56" dur="1" fill="hold">
                                          <p:stCondLst>
                                            <p:cond delay="0"/>
                                          </p:stCondLst>
                                        </p:cTn>
                                        <p:tgtEl>
                                          <p:spTgt spid="989"/>
                                        </p:tgtEl>
                                        <p:attrNameLst>
                                          <p:attrName>style.visibility</p:attrName>
                                        </p:attrNameLst>
                                      </p:cBhvr>
                                      <p:to>
                                        <p:strVal val="visible"/>
                                      </p:to>
                                    </p:set>
                                    <p:animEffect transition="in" filter="fade">
                                      <p:cBhvr>
                                        <p:cTn id="57" dur="500"/>
                                        <p:tgtEl>
                                          <p:spTgt spid="989"/>
                                        </p:tgtEl>
                                      </p:cBhvr>
                                    </p:animEffect>
                                  </p:childTnLst>
                                </p:cTn>
                              </p:par>
                              <p:par>
                                <p:cTn id="58" presetID="10" presetClass="entr" presetSubtype="0" fill="hold" nodeType="withEffect">
                                  <p:stCondLst>
                                    <p:cond delay="2500"/>
                                  </p:stCondLst>
                                  <p:childTnLst>
                                    <p:set>
                                      <p:cBhvr>
                                        <p:cTn id="59" dur="1" fill="hold">
                                          <p:stCondLst>
                                            <p:cond delay="0"/>
                                          </p:stCondLst>
                                        </p:cTn>
                                        <p:tgtEl>
                                          <p:spTgt spid="998"/>
                                        </p:tgtEl>
                                        <p:attrNameLst>
                                          <p:attrName>style.visibility</p:attrName>
                                        </p:attrNameLst>
                                      </p:cBhvr>
                                      <p:to>
                                        <p:strVal val="visible"/>
                                      </p:to>
                                    </p:set>
                                    <p:animEffect transition="in" filter="fade">
                                      <p:cBhvr>
                                        <p:cTn id="60" dur="500"/>
                                        <p:tgtEl>
                                          <p:spTgt spid="998"/>
                                        </p:tgtEl>
                                      </p:cBhvr>
                                    </p:animEffect>
                                  </p:childTnLst>
                                </p:cTn>
                              </p:par>
                              <p:par>
                                <p:cTn id="61" presetID="10" presetClass="entr" presetSubtype="0" fill="hold" nodeType="withEffect">
                                  <p:stCondLst>
                                    <p:cond delay="2750"/>
                                  </p:stCondLst>
                                  <p:childTnLst>
                                    <p:set>
                                      <p:cBhvr>
                                        <p:cTn id="62" dur="1" fill="hold">
                                          <p:stCondLst>
                                            <p:cond delay="0"/>
                                          </p:stCondLst>
                                        </p:cTn>
                                        <p:tgtEl>
                                          <p:spTgt spid="992"/>
                                        </p:tgtEl>
                                        <p:attrNameLst>
                                          <p:attrName>style.visibility</p:attrName>
                                        </p:attrNameLst>
                                      </p:cBhvr>
                                      <p:to>
                                        <p:strVal val="visible"/>
                                      </p:to>
                                    </p:set>
                                    <p:animEffect transition="in" filter="fade">
                                      <p:cBhvr>
                                        <p:cTn id="63" dur="500"/>
                                        <p:tgtEl>
                                          <p:spTgt spid="992"/>
                                        </p:tgtEl>
                                      </p:cBhvr>
                                    </p:animEffect>
                                  </p:childTnLst>
                                </p:cTn>
                              </p:par>
                              <p:par>
                                <p:cTn id="64" presetID="10" presetClass="entr" presetSubtype="0" fill="hold" nodeType="withEffect">
                                  <p:stCondLst>
                                    <p:cond delay="2750"/>
                                  </p:stCondLst>
                                  <p:childTnLst>
                                    <p:set>
                                      <p:cBhvr>
                                        <p:cTn id="65" dur="1" fill="hold">
                                          <p:stCondLst>
                                            <p:cond delay="0"/>
                                          </p:stCondLst>
                                        </p:cTn>
                                        <p:tgtEl>
                                          <p:spTgt spid="1001"/>
                                        </p:tgtEl>
                                        <p:attrNameLst>
                                          <p:attrName>style.visibility</p:attrName>
                                        </p:attrNameLst>
                                      </p:cBhvr>
                                      <p:to>
                                        <p:strVal val="visible"/>
                                      </p:to>
                                    </p:set>
                                    <p:animEffect transition="in" filter="fade">
                                      <p:cBhvr>
                                        <p:cTn id="66" dur="500"/>
                                        <p:tgtEl>
                                          <p:spTgt spid="1001"/>
                                        </p:tgtEl>
                                      </p:cBhvr>
                                    </p:animEffect>
                                  </p:childTnLst>
                                </p:cTn>
                              </p:par>
                              <p:par>
                                <p:cTn id="67" presetID="10" presetClass="entr" presetSubtype="0" fill="hold" nodeType="withEffect">
                                  <p:stCondLst>
                                    <p:cond delay="2900"/>
                                  </p:stCondLst>
                                  <p:childTnLst>
                                    <p:set>
                                      <p:cBhvr>
                                        <p:cTn id="68" dur="1" fill="hold">
                                          <p:stCondLst>
                                            <p:cond delay="0"/>
                                          </p:stCondLst>
                                        </p:cTn>
                                        <p:tgtEl>
                                          <p:spTgt spid="1004"/>
                                        </p:tgtEl>
                                        <p:attrNameLst>
                                          <p:attrName>style.visibility</p:attrName>
                                        </p:attrNameLst>
                                      </p:cBhvr>
                                      <p:to>
                                        <p:strVal val="visible"/>
                                      </p:to>
                                    </p:set>
                                    <p:animEffect transition="in" filter="fade">
                                      <p:cBhvr>
                                        <p:cTn id="69" dur="500"/>
                                        <p:tgtEl>
                                          <p:spTgt spid="1004"/>
                                        </p:tgtEl>
                                      </p:cBhvr>
                                    </p:animEffect>
                                  </p:childTnLst>
                                </p:cTn>
                              </p:par>
                              <p:par>
                                <p:cTn id="70" presetID="10" presetClass="entr" presetSubtype="0" fill="hold" nodeType="withEffect">
                                  <p:stCondLst>
                                    <p:cond delay="3100"/>
                                  </p:stCondLst>
                                  <p:childTnLst>
                                    <p:set>
                                      <p:cBhvr>
                                        <p:cTn id="71" dur="1" fill="hold">
                                          <p:stCondLst>
                                            <p:cond delay="0"/>
                                          </p:stCondLst>
                                        </p:cTn>
                                        <p:tgtEl>
                                          <p:spTgt spid="1013"/>
                                        </p:tgtEl>
                                        <p:attrNameLst>
                                          <p:attrName>style.visibility</p:attrName>
                                        </p:attrNameLst>
                                      </p:cBhvr>
                                      <p:to>
                                        <p:strVal val="visible"/>
                                      </p:to>
                                    </p:set>
                                    <p:animEffect transition="in" filter="fade">
                                      <p:cBhvr>
                                        <p:cTn id="72" dur="500"/>
                                        <p:tgtEl>
                                          <p:spTgt spid="1013"/>
                                        </p:tgtEl>
                                      </p:cBhvr>
                                    </p:animEffect>
                                  </p:childTnLst>
                                </p:cTn>
                              </p:par>
                              <p:par>
                                <p:cTn id="73" presetID="10" presetClass="entr" presetSubtype="0" fill="hold" nodeType="withEffect">
                                  <p:stCondLst>
                                    <p:cond delay="3300"/>
                                  </p:stCondLst>
                                  <p:childTnLst>
                                    <p:set>
                                      <p:cBhvr>
                                        <p:cTn id="74" dur="1" fill="hold">
                                          <p:stCondLst>
                                            <p:cond delay="0"/>
                                          </p:stCondLst>
                                        </p:cTn>
                                        <p:tgtEl>
                                          <p:spTgt spid="1007"/>
                                        </p:tgtEl>
                                        <p:attrNameLst>
                                          <p:attrName>style.visibility</p:attrName>
                                        </p:attrNameLst>
                                      </p:cBhvr>
                                      <p:to>
                                        <p:strVal val="visible"/>
                                      </p:to>
                                    </p:set>
                                    <p:animEffect transition="in" filter="fade">
                                      <p:cBhvr>
                                        <p:cTn id="75" dur="500"/>
                                        <p:tgtEl>
                                          <p:spTgt spid="1007"/>
                                        </p:tgtEl>
                                      </p:cBhvr>
                                    </p:animEffect>
                                  </p:childTnLst>
                                </p:cTn>
                              </p:par>
                              <p:par>
                                <p:cTn id="76" presetID="10" presetClass="entr" presetSubtype="0" fill="hold" nodeType="withEffect">
                                  <p:stCondLst>
                                    <p:cond delay="3500"/>
                                  </p:stCondLst>
                                  <p:childTnLst>
                                    <p:set>
                                      <p:cBhvr>
                                        <p:cTn id="77" dur="1" fill="hold">
                                          <p:stCondLst>
                                            <p:cond delay="0"/>
                                          </p:stCondLst>
                                        </p:cTn>
                                        <p:tgtEl>
                                          <p:spTgt spid="1019"/>
                                        </p:tgtEl>
                                        <p:attrNameLst>
                                          <p:attrName>style.visibility</p:attrName>
                                        </p:attrNameLst>
                                      </p:cBhvr>
                                      <p:to>
                                        <p:strVal val="visible"/>
                                      </p:to>
                                    </p:set>
                                    <p:animEffect transition="in" filter="fade">
                                      <p:cBhvr>
                                        <p:cTn id="78" dur="500"/>
                                        <p:tgtEl>
                                          <p:spTgt spid="1019"/>
                                        </p:tgtEl>
                                      </p:cBhvr>
                                    </p:animEffect>
                                  </p:childTnLst>
                                </p:cTn>
                              </p:par>
                              <p:par>
                                <p:cTn id="79" presetID="10" presetClass="entr" presetSubtype="0" fill="hold" nodeType="withEffect">
                                  <p:stCondLst>
                                    <p:cond delay="3600"/>
                                  </p:stCondLst>
                                  <p:childTnLst>
                                    <p:set>
                                      <p:cBhvr>
                                        <p:cTn id="80" dur="1" fill="hold">
                                          <p:stCondLst>
                                            <p:cond delay="0"/>
                                          </p:stCondLst>
                                        </p:cTn>
                                        <p:tgtEl>
                                          <p:spTgt spid="1010"/>
                                        </p:tgtEl>
                                        <p:attrNameLst>
                                          <p:attrName>style.visibility</p:attrName>
                                        </p:attrNameLst>
                                      </p:cBhvr>
                                      <p:to>
                                        <p:strVal val="visible"/>
                                      </p:to>
                                    </p:set>
                                    <p:animEffect transition="in" filter="fade">
                                      <p:cBhvr>
                                        <p:cTn id="81" dur="500"/>
                                        <p:tgtEl>
                                          <p:spTgt spid="1010"/>
                                        </p:tgtEl>
                                      </p:cBhvr>
                                    </p:animEffect>
                                  </p:childTnLst>
                                </p:cTn>
                              </p:par>
                              <p:par>
                                <p:cTn id="82" presetID="10" presetClass="entr" presetSubtype="0" fill="hold" nodeType="withEffect">
                                  <p:stCondLst>
                                    <p:cond delay="3800"/>
                                  </p:stCondLst>
                                  <p:childTnLst>
                                    <p:set>
                                      <p:cBhvr>
                                        <p:cTn id="83" dur="1" fill="hold">
                                          <p:stCondLst>
                                            <p:cond delay="0"/>
                                          </p:stCondLst>
                                        </p:cTn>
                                        <p:tgtEl>
                                          <p:spTgt spid="1016"/>
                                        </p:tgtEl>
                                        <p:attrNameLst>
                                          <p:attrName>style.visibility</p:attrName>
                                        </p:attrNameLst>
                                      </p:cBhvr>
                                      <p:to>
                                        <p:strVal val="visible"/>
                                      </p:to>
                                    </p:set>
                                    <p:animEffect transition="in" filter="fade">
                                      <p:cBhvr>
                                        <p:cTn id="84" dur="500"/>
                                        <p:tgtEl>
                                          <p:spTgt spid="1016"/>
                                        </p:tgtEl>
                                      </p:cBhvr>
                                    </p:animEffect>
                                  </p:childTnLst>
                                </p:cTn>
                              </p:par>
                              <p:par>
                                <p:cTn id="85" presetID="10" presetClass="entr" presetSubtype="0" fill="hold" nodeType="withEffect">
                                  <p:stCondLst>
                                    <p:cond delay="4200"/>
                                  </p:stCondLst>
                                  <p:childTnLst>
                                    <p:set>
                                      <p:cBhvr>
                                        <p:cTn id="86" dur="1" fill="hold">
                                          <p:stCondLst>
                                            <p:cond delay="0"/>
                                          </p:stCondLst>
                                        </p:cTn>
                                        <p:tgtEl>
                                          <p:spTgt spid="1037"/>
                                        </p:tgtEl>
                                        <p:attrNameLst>
                                          <p:attrName>style.visibility</p:attrName>
                                        </p:attrNameLst>
                                      </p:cBhvr>
                                      <p:to>
                                        <p:strVal val="visible"/>
                                      </p:to>
                                    </p:set>
                                    <p:animEffect transition="in" filter="fade">
                                      <p:cBhvr>
                                        <p:cTn id="87" dur="500"/>
                                        <p:tgtEl>
                                          <p:spTgt spid="1037"/>
                                        </p:tgtEl>
                                      </p:cBhvr>
                                    </p:animEffect>
                                  </p:childTnLst>
                                </p:cTn>
                              </p:par>
                              <p:par>
                                <p:cTn id="88" presetID="10" presetClass="entr" presetSubtype="0" fill="hold" nodeType="withEffect">
                                  <p:stCondLst>
                                    <p:cond delay="4400"/>
                                  </p:stCondLst>
                                  <p:childTnLst>
                                    <p:set>
                                      <p:cBhvr>
                                        <p:cTn id="89" dur="1" fill="hold">
                                          <p:stCondLst>
                                            <p:cond delay="0"/>
                                          </p:stCondLst>
                                        </p:cTn>
                                        <p:tgtEl>
                                          <p:spTgt spid="1022"/>
                                        </p:tgtEl>
                                        <p:attrNameLst>
                                          <p:attrName>style.visibility</p:attrName>
                                        </p:attrNameLst>
                                      </p:cBhvr>
                                      <p:to>
                                        <p:strVal val="visible"/>
                                      </p:to>
                                    </p:set>
                                    <p:animEffect transition="in" filter="fade">
                                      <p:cBhvr>
                                        <p:cTn id="90" dur="500"/>
                                        <p:tgtEl>
                                          <p:spTgt spid="1022"/>
                                        </p:tgtEl>
                                      </p:cBhvr>
                                    </p:animEffect>
                                  </p:childTnLst>
                                </p:cTn>
                              </p:par>
                              <p:par>
                                <p:cTn id="91" presetID="10" presetClass="entr" presetSubtype="0" fill="hold" nodeType="withEffect">
                                  <p:stCondLst>
                                    <p:cond delay="4700"/>
                                  </p:stCondLst>
                                  <p:childTnLst>
                                    <p:set>
                                      <p:cBhvr>
                                        <p:cTn id="92" dur="1" fill="hold">
                                          <p:stCondLst>
                                            <p:cond delay="0"/>
                                          </p:stCondLst>
                                        </p:cTn>
                                        <p:tgtEl>
                                          <p:spTgt spid="1034"/>
                                        </p:tgtEl>
                                        <p:attrNameLst>
                                          <p:attrName>style.visibility</p:attrName>
                                        </p:attrNameLst>
                                      </p:cBhvr>
                                      <p:to>
                                        <p:strVal val="visible"/>
                                      </p:to>
                                    </p:set>
                                    <p:animEffect transition="in" filter="fade">
                                      <p:cBhvr>
                                        <p:cTn id="93" dur="500"/>
                                        <p:tgtEl>
                                          <p:spTgt spid="1034"/>
                                        </p:tgtEl>
                                      </p:cBhvr>
                                    </p:animEffect>
                                  </p:childTnLst>
                                </p:cTn>
                              </p:par>
                              <p:par>
                                <p:cTn id="94" presetID="10" presetClass="entr" presetSubtype="0" fill="hold" nodeType="withEffect">
                                  <p:stCondLst>
                                    <p:cond delay="5000"/>
                                  </p:stCondLst>
                                  <p:childTnLst>
                                    <p:set>
                                      <p:cBhvr>
                                        <p:cTn id="95" dur="1" fill="hold">
                                          <p:stCondLst>
                                            <p:cond delay="0"/>
                                          </p:stCondLst>
                                        </p:cTn>
                                        <p:tgtEl>
                                          <p:spTgt spid="1028"/>
                                        </p:tgtEl>
                                        <p:attrNameLst>
                                          <p:attrName>style.visibility</p:attrName>
                                        </p:attrNameLst>
                                      </p:cBhvr>
                                      <p:to>
                                        <p:strVal val="visible"/>
                                      </p:to>
                                    </p:set>
                                    <p:animEffect transition="in" filter="fade">
                                      <p:cBhvr>
                                        <p:cTn id="96" dur="500"/>
                                        <p:tgtEl>
                                          <p:spTgt spid="1028"/>
                                        </p:tgtEl>
                                      </p:cBhvr>
                                    </p:animEffect>
                                  </p:childTnLst>
                                </p:cTn>
                              </p:par>
                              <p:par>
                                <p:cTn id="97" presetID="10" presetClass="entr" presetSubtype="0" fill="hold" nodeType="withEffect">
                                  <p:stCondLst>
                                    <p:cond delay="5200"/>
                                  </p:stCondLst>
                                  <p:childTnLst>
                                    <p:set>
                                      <p:cBhvr>
                                        <p:cTn id="98" dur="1" fill="hold">
                                          <p:stCondLst>
                                            <p:cond delay="0"/>
                                          </p:stCondLst>
                                        </p:cTn>
                                        <p:tgtEl>
                                          <p:spTgt spid="1031"/>
                                        </p:tgtEl>
                                        <p:attrNameLst>
                                          <p:attrName>style.visibility</p:attrName>
                                        </p:attrNameLst>
                                      </p:cBhvr>
                                      <p:to>
                                        <p:strVal val="visible"/>
                                      </p:to>
                                    </p:set>
                                    <p:animEffect transition="in" filter="fade">
                                      <p:cBhvr>
                                        <p:cTn id="99" dur="500"/>
                                        <p:tgtEl>
                                          <p:spTgt spid="1031"/>
                                        </p:tgtEl>
                                      </p:cBhvr>
                                    </p:animEffect>
                                  </p:childTnLst>
                                </p:cTn>
                              </p:par>
                              <p:par>
                                <p:cTn id="100" presetID="10" presetClass="entr" presetSubtype="0" fill="hold" nodeType="withEffect">
                                  <p:stCondLst>
                                    <p:cond delay="5500"/>
                                  </p:stCondLst>
                                  <p:childTnLst>
                                    <p:set>
                                      <p:cBhvr>
                                        <p:cTn id="101" dur="1" fill="hold">
                                          <p:stCondLst>
                                            <p:cond delay="0"/>
                                          </p:stCondLst>
                                        </p:cTn>
                                        <p:tgtEl>
                                          <p:spTgt spid="1025"/>
                                        </p:tgtEl>
                                        <p:attrNameLst>
                                          <p:attrName>style.visibility</p:attrName>
                                        </p:attrNameLst>
                                      </p:cBhvr>
                                      <p:to>
                                        <p:strVal val="visible"/>
                                      </p:to>
                                    </p:set>
                                    <p:animEffect transition="in" filter="fade">
                                      <p:cBhvr>
                                        <p:cTn id="102" dur="500"/>
                                        <p:tgtEl>
                                          <p:spTgt spid="1025"/>
                                        </p:tgtEl>
                                      </p:cBhvr>
                                    </p:animEffect>
                                  </p:childTnLst>
                                </p:cTn>
                              </p:par>
                              <p:par>
                                <p:cTn id="103" presetID="10" presetClass="exit" presetSubtype="0" fill="hold" grpId="1" nodeType="withEffect">
                                  <p:stCondLst>
                                    <p:cond delay="8000"/>
                                  </p:stCondLst>
                                  <p:childTnLst>
                                    <p:animEffect transition="out" filter="fade">
                                      <p:cBhvr>
                                        <p:cTn id="104" dur="500"/>
                                        <p:tgtEl>
                                          <p:spTgt spid="945"/>
                                        </p:tgtEl>
                                      </p:cBhvr>
                                    </p:animEffect>
                                    <p:set>
                                      <p:cBhvr>
                                        <p:cTn id="105" dur="1" fill="hold">
                                          <p:stCondLst>
                                            <p:cond delay="499"/>
                                          </p:stCondLst>
                                        </p:cTn>
                                        <p:tgtEl>
                                          <p:spTgt spid="945"/>
                                        </p:tgtEl>
                                        <p:attrNameLst>
                                          <p:attrName>style.visibility</p:attrName>
                                        </p:attrNameLst>
                                      </p:cBhvr>
                                      <p:to>
                                        <p:strVal val="hidden"/>
                                      </p:to>
                                    </p:set>
                                  </p:childTnLst>
                                </p:cTn>
                              </p:par>
                              <p:par>
                                <p:cTn id="106" presetID="10" presetClass="exit" presetSubtype="0" fill="hold" nodeType="withEffect">
                                  <p:stCondLst>
                                    <p:cond delay="8000"/>
                                  </p:stCondLst>
                                  <p:childTnLst>
                                    <p:animEffect transition="out" filter="fade">
                                      <p:cBhvr>
                                        <p:cTn id="107" dur="500"/>
                                        <p:tgtEl>
                                          <p:spTgt spid="1040"/>
                                        </p:tgtEl>
                                      </p:cBhvr>
                                    </p:animEffect>
                                    <p:set>
                                      <p:cBhvr>
                                        <p:cTn id="108" dur="1" fill="hold">
                                          <p:stCondLst>
                                            <p:cond delay="499"/>
                                          </p:stCondLst>
                                        </p:cTn>
                                        <p:tgtEl>
                                          <p:spTgt spid="1040"/>
                                        </p:tgtEl>
                                        <p:attrNameLst>
                                          <p:attrName>style.visibility</p:attrName>
                                        </p:attrNameLst>
                                      </p:cBhvr>
                                      <p:to>
                                        <p:strVal val="hidden"/>
                                      </p:to>
                                    </p:set>
                                  </p:childTnLst>
                                </p:cTn>
                              </p:par>
                              <p:par>
                                <p:cTn id="109" presetID="10" presetClass="exit" presetSubtype="0" fill="hold" nodeType="withEffect">
                                  <p:stCondLst>
                                    <p:cond delay="8000"/>
                                  </p:stCondLst>
                                  <p:childTnLst>
                                    <p:animEffect transition="out" filter="fade">
                                      <p:cBhvr>
                                        <p:cTn id="110" dur="500"/>
                                        <p:tgtEl>
                                          <p:spTgt spid="940"/>
                                        </p:tgtEl>
                                      </p:cBhvr>
                                    </p:animEffect>
                                    <p:set>
                                      <p:cBhvr>
                                        <p:cTn id="111" dur="1" fill="hold">
                                          <p:stCondLst>
                                            <p:cond delay="499"/>
                                          </p:stCondLst>
                                        </p:cTn>
                                        <p:tgtEl>
                                          <p:spTgt spid="940"/>
                                        </p:tgtEl>
                                        <p:attrNameLst>
                                          <p:attrName>style.visibility</p:attrName>
                                        </p:attrNameLst>
                                      </p:cBhvr>
                                      <p:to>
                                        <p:strVal val="hidden"/>
                                      </p:to>
                                    </p:set>
                                  </p:childTnLst>
                                </p:cTn>
                              </p:par>
                              <p:par>
                                <p:cTn id="112" presetID="10" presetClass="exit" presetSubtype="0" fill="hold" grpId="1" nodeType="withEffect">
                                  <p:stCondLst>
                                    <p:cond delay="8000"/>
                                  </p:stCondLst>
                                  <p:childTnLst>
                                    <p:animEffect transition="out" filter="fade">
                                      <p:cBhvr>
                                        <p:cTn id="113" dur="500"/>
                                        <p:tgtEl>
                                          <p:spTgt spid="944"/>
                                        </p:tgtEl>
                                      </p:cBhvr>
                                    </p:animEffect>
                                    <p:set>
                                      <p:cBhvr>
                                        <p:cTn id="114" dur="1" fill="hold">
                                          <p:stCondLst>
                                            <p:cond delay="499"/>
                                          </p:stCondLst>
                                        </p:cTn>
                                        <p:tgtEl>
                                          <p:spTgt spid="944"/>
                                        </p:tgtEl>
                                        <p:attrNameLst>
                                          <p:attrName>style.visibility</p:attrName>
                                        </p:attrNameLst>
                                      </p:cBhvr>
                                      <p:to>
                                        <p:strVal val="hidden"/>
                                      </p:to>
                                    </p:set>
                                  </p:childTnLst>
                                </p:cTn>
                              </p:par>
                              <p:par>
                                <p:cTn id="115" presetID="10" presetClass="exit" presetSubtype="0" fill="hold" grpId="2" nodeType="withEffect">
                                  <p:stCondLst>
                                    <p:cond delay="8000"/>
                                  </p:stCondLst>
                                  <p:childTnLst>
                                    <p:animEffect transition="out" filter="fade">
                                      <p:cBhvr>
                                        <p:cTn id="116" dur="500"/>
                                        <p:tgtEl>
                                          <p:spTgt spid="946"/>
                                        </p:tgtEl>
                                      </p:cBhvr>
                                    </p:animEffect>
                                    <p:set>
                                      <p:cBhvr>
                                        <p:cTn id="117" dur="1" fill="hold">
                                          <p:stCondLst>
                                            <p:cond delay="499"/>
                                          </p:stCondLst>
                                        </p:cTn>
                                        <p:tgtEl>
                                          <p:spTgt spid="946"/>
                                        </p:tgtEl>
                                        <p:attrNameLst>
                                          <p:attrName>style.visibility</p:attrName>
                                        </p:attrNameLst>
                                      </p:cBhvr>
                                      <p:to>
                                        <p:strVal val="hidden"/>
                                      </p:to>
                                    </p:set>
                                  </p:childTnLst>
                                </p:cTn>
                              </p:par>
                              <p:par>
                                <p:cTn id="118" presetID="10" presetClass="exit" presetSubtype="0" fill="hold" grpId="1" nodeType="withEffect">
                                  <p:stCondLst>
                                    <p:cond delay="8000"/>
                                  </p:stCondLst>
                                  <p:childTnLst>
                                    <p:animEffect transition="out" filter="fade">
                                      <p:cBhvr>
                                        <p:cTn id="119" dur="500"/>
                                        <p:tgtEl>
                                          <p:spTgt spid="939"/>
                                        </p:tgtEl>
                                      </p:cBhvr>
                                    </p:animEffect>
                                    <p:set>
                                      <p:cBhvr>
                                        <p:cTn id="120" dur="1" fill="hold">
                                          <p:stCondLst>
                                            <p:cond delay="499"/>
                                          </p:stCondLst>
                                        </p:cTn>
                                        <p:tgtEl>
                                          <p:spTgt spid="939"/>
                                        </p:tgtEl>
                                        <p:attrNameLst>
                                          <p:attrName>style.visibility</p:attrName>
                                        </p:attrNameLst>
                                      </p:cBhvr>
                                      <p:to>
                                        <p:strVal val="hidden"/>
                                      </p:to>
                                    </p:set>
                                  </p:childTnLst>
                                </p:cTn>
                              </p:par>
                              <p:par>
                                <p:cTn id="121" presetID="10" presetClass="exit" presetSubtype="0" fill="hold" grpId="2" nodeType="withEffect">
                                  <p:stCondLst>
                                    <p:cond delay="8000"/>
                                  </p:stCondLst>
                                  <p:childTnLst>
                                    <p:animEffect transition="out" filter="fade">
                                      <p:cBhvr>
                                        <p:cTn id="122" dur="500"/>
                                        <p:tgtEl>
                                          <p:spTgt spid="985"/>
                                        </p:tgtEl>
                                      </p:cBhvr>
                                    </p:animEffect>
                                    <p:set>
                                      <p:cBhvr>
                                        <p:cTn id="123" dur="1" fill="hold">
                                          <p:stCondLst>
                                            <p:cond delay="499"/>
                                          </p:stCondLst>
                                        </p:cTn>
                                        <p:tgtEl>
                                          <p:spTgt spid="985"/>
                                        </p:tgtEl>
                                        <p:attrNameLst>
                                          <p:attrName>style.visibility</p:attrName>
                                        </p:attrNameLst>
                                      </p:cBhvr>
                                      <p:to>
                                        <p:strVal val="hidden"/>
                                      </p:to>
                                    </p:set>
                                  </p:childTnLst>
                                </p:cTn>
                              </p:par>
                              <p:par>
                                <p:cTn id="124" presetID="10" presetClass="exit" presetSubtype="0" fill="hold" grpId="1" nodeType="withEffect">
                                  <p:stCondLst>
                                    <p:cond delay="8000"/>
                                  </p:stCondLst>
                                  <p:childTnLst>
                                    <p:animEffect transition="out" filter="fade">
                                      <p:cBhvr>
                                        <p:cTn id="125" dur="500"/>
                                        <p:tgtEl>
                                          <p:spTgt spid="984"/>
                                        </p:tgtEl>
                                      </p:cBhvr>
                                    </p:animEffect>
                                    <p:set>
                                      <p:cBhvr>
                                        <p:cTn id="126" dur="1" fill="hold">
                                          <p:stCondLst>
                                            <p:cond delay="499"/>
                                          </p:stCondLst>
                                        </p:cTn>
                                        <p:tgtEl>
                                          <p:spTgt spid="984"/>
                                        </p:tgtEl>
                                        <p:attrNameLst>
                                          <p:attrName>style.visibility</p:attrName>
                                        </p:attrNameLst>
                                      </p:cBhvr>
                                      <p:to>
                                        <p:strVal val="hidden"/>
                                      </p:to>
                                    </p:set>
                                  </p:childTnLst>
                                </p:cTn>
                              </p:par>
                              <p:par>
                                <p:cTn id="127" presetID="10" presetClass="exit" presetSubtype="0" fill="hold" nodeType="withEffect">
                                  <p:stCondLst>
                                    <p:cond delay="8000"/>
                                  </p:stCondLst>
                                  <p:childTnLst>
                                    <p:animEffect transition="out" filter="fade">
                                      <p:cBhvr>
                                        <p:cTn id="128" dur="500"/>
                                        <p:tgtEl>
                                          <p:spTgt spid="947"/>
                                        </p:tgtEl>
                                      </p:cBhvr>
                                    </p:animEffect>
                                    <p:set>
                                      <p:cBhvr>
                                        <p:cTn id="129" dur="1" fill="hold">
                                          <p:stCondLst>
                                            <p:cond delay="499"/>
                                          </p:stCondLst>
                                        </p:cTn>
                                        <p:tgtEl>
                                          <p:spTgt spid="947"/>
                                        </p:tgtEl>
                                        <p:attrNameLst>
                                          <p:attrName>style.visibility</p:attrName>
                                        </p:attrNameLst>
                                      </p:cBhvr>
                                      <p:to>
                                        <p:strVal val="hidden"/>
                                      </p:to>
                                    </p:set>
                                  </p:childTnLst>
                                </p:cTn>
                              </p:par>
                              <p:par>
                                <p:cTn id="130" presetID="10" presetClass="exit" presetSubtype="0" fill="hold" nodeType="withEffect">
                                  <p:stCondLst>
                                    <p:cond delay="8000"/>
                                  </p:stCondLst>
                                  <p:childTnLst>
                                    <p:animEffect transition="out" filter="fade">
                                      <p:cBhvr>
                                        <p:cTn id="131" dur="500"/>
                                        <p:tgtEl>
                                          <p:spTgt spid="986"/>
                                        </p:tgtEl>
                                      </p:cBhvr>
                                    </p:animEffect>
                                    <p:set>
                                      <p:cBhvr>
                                        <p:cTn id="132" dur="1" fill="hold">
                                          <p:stCondLst>
                                            <p:cond delay="499"/>
                                          </p:stCondLst>
                                        </p:cTn>
                                        <p:tgtEl>
                                          <p:spTgt spid="986"/>
                                        </p:tgtEl>
                                        <p:attrNameLst>
                                          <p:attrName>style.visibility</p:attrName>
                                        </p:attrNameLst>
                                      </p:cBhvr>
                                      <p:to>
                                        <p:strVal val="hidden"/>
                                      </p:to>
                                    </p:set>
                                  </p:childTnLst>
                                </p:cTn>
                              </p:par>
                              <p:par>
                                <p:cTn id="133" presetID="10" presetClass="exit" presetSubtype="0" fill="hold" nodeType="withEffect">
                                  <p:stCondLst>
                                    <p:cond delay="8000"/>
                                  </p:stCondLst>
                                  <p:childTnLst>
                                    <p:animEffect transition="out" filter="fade">
                                      <p:cBhvr>
                                        <p:cTn id="134" dur="500"/>
                                        <p:tgtEl>
                                          <p:spTgt spid="995"/>
                                        </p:tgtEl>
                                      </p:cBhvr>
                                    </p:animEffect>
                                    <p:set>
                                      <p:cBhvr>
                                        <p:cTn id="135" dur="1" fill="hold">
                                          <p:stCondLst>
                                            <p:cond delay="499"/>
                                          </p:stCondLst>
                                        </p:cTn>
                                        <p:tgtEl>
                                          <p:spTgt spid="995"/>
                                        </p:tgtEl>
                                        <p:attrNameLst>
                                          <p:attrName>style.visibility</p:attrName>
                                        </p:attrNameLst>
                                      </p:cBhvr>
                                      <p:to>
                                        <p:strVal val="hidden"/>
                                      </p:to>
                                    </p:set>
                                  </p:childTnLst>
                                </p:cTn>
                              </p:par>
                              <p:par>
                                <p:cTn id="136" presetID="10" presetClass="exit" presetSubtype="0" fill="hold" nodeType="withEffect">
                                  <p:stCondLst>
                                    <p:cond delay="8000"/>
                                  </p:stCondLst>
                                  <p:childTnLst>
                                    <p:animEffect transition="out" filter="fade">
                                      <p:cBhvr>
                                        <p:cTn id="137" dur="500"/>
                                        <p:tgtEl>
                                          <p:spTgt spid="989"/>
                                        </p:tgtEl>
                                      </p:cBhvr>
                                    </p:animEffect>
                                    <p:set>
                                      <p:cBhvr>
                                        <p:cTn id="138" dur="1" fill="hold">
                                          <p:stCondLst>
                                            <p:cond delay="499"/>
                                          </p:stCondLst>
                                        </p:cTn>
                                        <p:tgtEl>
                                          <p:spTgt spid="989"/>
                                        </p:tgtEl>
                                        <p:attrNameLst>
                                          <p:attrName>style.visibility</p:attrName>
                                        </p:attrNameLst>
                                      </p:cBhvr>
                                      <p:to>
                                        <p:strVal val="hidden"/>
                                      </p:to>
                                    </p:set>
                                  </p:childTnLst>
                                </p:cTn>
                              </p:par>
                              <p:par>
                                <p:cTn id="139" presetID="10" presetClass="exit" presetSubtype="0" fill="hold" nodeType="withEffect">
                                  <p:stCondLst>
                                    <p:cond delay="8000"/>
                                  </p:stCondLst>
                                  <p:childTnLst>
                                    <p:animEffect transition="out" filter="fade">
                                      <p:cBhvr>
                                        <p:cTn id="140" dur="500"/>
                                        <p:tgtEl>
                                          <p:spTgt spid="998"/>
                                        </p:tgtEl>
                                      </p:cBhvr>
                                    </p:animEffect>
                                    <p:set>
                                      <p:cBhvr>
                                        <p:cTn id="141" dur="1" fill="hold">
                                          <p:stCondLst>
                                            <p:cond delay="499"/>
                                          </p:stCondLst>
                                        </p:cTn>
                                        <p:tgtEl>
                                          <p:spTgt spid="998"/>
                                        </p:tgtEl>
                                        <p:attrNameLst>
                                          <p:attrName>style.visibility</p:attrName>
                                        </p:attrNameLst>
                                      </p:cBhvr>
                                      <p:to>
                                        <p:strVal val="hidden"/>
                                      </p:to>
                                    </p:set>
                                  </p:childTnLst>
                                </p:cTn>
                              </p:par>
                              <p:par>
                                <p:cTn id="142" presetID="10" presetClass="exit" presetSubtype="0" fill="hold" nodeType="withEffect">
                                  <p:stCondLst>
                                    <p:cond delay="8000"/>
                                  </p:stCondLst>
                                  <p:childTnLst>
                                    <p:animEffect transition="out" filter="fade">
                                      <p:cBhvr>
                                        <p:cTn id="143" dur="500"/>
                                        <p:tgtEl>
                                          <p:spTgt spid="992"/>
                                        </p:tgtEl>
                                      </p:cBhvr>
                                    </p:animEffect>
                                    <p:set>
                                      <p:cBhvr>
                                        <p:cTn id="144" dur="1" fill="hold">
                                          <p:stCondLst>
                                            <p:cond delay="499"/>
                                          </p:stCondLst>
                                        </p:cTn>
                                        <p:tgtEl>
                                          <p:spTgt spid="992"/>
                                        </p:tgtEl>
                                        <p:attrNameLst>
                                          <p:attrName>style.visibility</p:attrName>
                                        </p:attrNameLst>
                                      </p:cBhvr>
                                      <p:to>
                                        <p:strVal val="hidden"/>
                                      </p:to>
                                    </p:set>
                                  </p:childTnLst>
                                </p:cTn>
                              </p:par>
                              <p:par>
                                <p:cTn id="145" presetID="10" presetClass="exit" presetSubtype="0" fill="hold" nodeType="withEffect">
                                  <p:stCondLst>
                                    <p:cond delay="8000"/>
                                  </p:stCondLst>
                                  <p:childTnLst>
                                    <p:animEffect transition="out" filter="fade">
                                      <p:cBhvr>
                                        <p:cTn id="146" dur="500"/>
                                        <p:tgtEl>
                                          <p:spTgt spid="1001"/>
                                        </p:tgtEl>
                                      </p:cBhvr>
                                    </p:animEffect>
                                    <p:set>
                                      <p:cBhvr>
                                        <p:cTn id="147" dur="1" fill="hold">
                                          <p:stCondLst>
                                            <p:cond delay="499"/>
                                          </p:stCondLst>
                                        </p:cTn>
                                        <p:tgtEl>
                                          <p:spTgt spid="1001"/>
                                        </p:tgtEl>
                                        <p:attrNameLst>
                                          <p:attrName>style.visibility</p:attrName>
                                        </p:attrNameLst>
                                      </p:cBhvr>
                                      <p:to>
                                        <p:strVal val="hidden"/>
                                      </p:to>
                                    </p:set>
                                  </p:childTnLst>
                                </p:cTn>
                              </p:par>
                              <p:par>
                                <p:cTn id="148" presetID="10" presetClass="exit" presetSubtype="0" fill="hold" nodeType="withEffect">
                                  <p:stCondLst>
                                    <p:cond delay="8000"/>
                                  </p:stCondLst>
                                  <p:childTnLst>
                                    <p:animEffect transition="out" filter="fade">
                                      <p:cBhvr>
                                        <p:cTn id="149" dur="500"/>
                                        <p:tgtEl>
                                          <p:spTgt spid="1004"/>
                                        </p:tgtEl>
                                      </p:cBhvr>
                                    </p:animEffect>
                                    <p:set>
                                      <p:cBhvr>
                                        <p:cTn id="150" dur="1" fill="hold">
                                          <p:stCondLst>
                                            <p:cond delay="499"/>
                                          </p:stCondLst>
                                        </p:cTn>
                                        <p:tgtEl>
                                          <p:spTgt spid="1004"/>
                                        </p:tgtEl>
                                        <p:attrNameLst>
                                          <p:attrName>style.visibility</p:attrName>
                                        </p:attrNameLst>
                                      </p:cBhvr>
                                      <p:to>
                                        <p:strVal val="hidden"/>
                                      </p:to>
                                    </p:set>
                                  </p:childTnLst>
                                </p:cTn>
                              </p:par>
                              <p:par>
                                <p:cTn id="151" presetID="10" presetClass="exit" presetSubtype="0" fill="hold" nodeType="withEffect">
                                  <p:stCondLst>
                                    <p:cond delay="8000"/>
                                  </p:stCondLst>
                                  <p:childTnLst>
                                    <p:animEffect transition="out" filter="fade">
                                      <p:cBhvr>
                                        <p:cTn id="152" dur="500"/>
                                        <p:tgtEl>
                                          <p:spTgt spid="1013"/>
                                        </p:tgtEl>
                                      </p:cBhvr>
                                    </p:animEffect>
                                    <p:set>
                                      <p:cBhvr>
                                        <p:cTn id="153" dur="1" fill="hold">
                                          <p:stCondLst>
                                            <p:cond delay="499"/>
                                          </p:stCondLst>
                                        </p:cTn>
                                        <p:tgtEl>
                                          <p:spTgt spid="1013"/>
                                        </p:tgtEl>
                                        <p:attrNameLst>
                                          <p:attrName>style.visibility</p:attrName>
                                        </p:attrNameLst>
                                      </p:cBhvr>
                                      <p:to>
                                        <p:strVal val="hidden"/>
                                      </p:to>
                                    </p:set>
                                  </p:childTnLst>
                                </p:cTn>
                              </p:par>
                              <p:par>
                                <p:cTn id="154" presetID="10" presetClass="exit" presetSubtype="0" fill="hold" nodeType="withEffect">
                                  <p:stCondLst>
                                    <p:cond delay="8000"/>
                                  </p:stCondLst>
                                  <p:childTnLst>
                                    <p:animEffect transition="out" filter="fade">
                                      <p:cBhvr>
                                        <p:cTn id="155" dur="500"/>
                                        <p:tgtEl>
                                          <p:spTgt spid="1007"/>
                                        </p:tgtEl>
                                      </p:cBhvr>
                                    </p:animEffect>
                                    <p:set>
                                      <p:cBhvr>
                                        <p:cTn id="156" dur="1" fill="hold">
                                          <p:stCondLst>
                                            <p:cond delay="499"/>
                                          </p:stCondLst>
                                        </p:cTn>
                                        <p:tgtEl>
                                          <p:spTgt spid="1007"/>
                                        </p:tgtEl>
                                        <p:attrNameLst>
                                          <p:attrName>style.visibility</p:attrName>
                                        </p:attrNameLst>
                                      </p:cBhvr>
                                      <p:to>
                                        <p:strVal val="hidden"/>
                                      </p:to>
                                    </p:set>
                                  </p:childTnLst>
                                </p:cTn>
                              </p:par>
                              <p:par>
                                <p:cTn id="157" presetID="10" presetClass="exit" presetSubtype="0" fill="hold" nodeType="withEffect">
                                  <p:stCondLst>
                                    <p:cond delay="8000"/>
                                  </p:stCondLst>
                                  <p:childTnLst>
                                    <p:animEffect transition="out" filter="fade">
                                      <p:cBhvr>
                                        <p:cTn id="158" dur="500"/>
                                        <p:tgtEl>
                                          <p:spTgt spid="1019"/>
                                        </p:tgtEl>
                                      </p:cBhvr>
                                    </p:animEffect>
                                    <p:set>
                                      <p:cBhvr>
                                        <p:cTn id="159" dur="1" fill="hold">
                                          <p:stCondLst>
                                            <p:cond delay="499"/>
                                          </p:stCondLst>
                                        </p:cTn>
                                        <p:tgtEl>
                                          <p:spTgt spid="1019"/>
                                        </p:tgtEl>
                                        <p:attrNameLst>
                                          <p:attrName>style.visibility</p:attrName>
                                        </p:attrNameLst>
                                      </p:cBhvr>
                                      <p:to>
                                        <p:strVal val="hidden"/>
                                      </p:to>
                                    </p:set>
                                  </p:childTnLst>
                                </p:cTn>
                              </p:par>
                              <p:par>
                                <p:cTn id="160" presetID="10" presetClass="exit" presetSubtype="0" fill="hold" nodeType="withEffect">
                                  <p:stCondLst>
                                    <p:cond delay="8000"/>
                                  </p:stCondLst>
                                  <p:childTnLst>
                                    <p:animEffect transition="out" filter="fade">
                                      <p:cBhvr>
                                        <p:cTn id="161" dur="500"/>
                                        <p:tgtEl>
                                          <p:spTgt spid="1010"/>
                                        </p:tgtEl>
                                      </p:cBhvr>
                                    </p:animEffect>
                                    <p:set>
                                      <p:cBhvr>
                                        <p:cTn id="162" dur="1" fill="hold">
                                          <p:stCondLst>
                                            <p:cond delay="499"/>
                                          </p:stCondLst>
                                        </p:cTn>
                                        <p:tgtEl>
                                          <p:spTgt spid="1010"/>
                                        </p:tgtEl>
                                        <p:attrNameLst>
                                          <p:attrName>style.visibility</p:attrName>
                                        </p:attrNameLst>
                                      </p:cBhvr>
                                      <p:to>
                                        <p:strVal val="hidden"/>
                                      </p:to>
                                    </p:set>
                                  </p:childTnLst>
                                </p:cTn>
                              </p:par>
                              <p:par>
                                <p:cTn id="163" presetID="10" presetClass="exit" presetSubtype="0" fill="hold" nodeType="withEffect">
                                  <p:stCondLst>
                                    <p:cond delay="8000"/>
                                  </p:stCondLst>
                                  <p:childTnLst>
                                    <p:animEffect transition="out" filter="fade">
                                      <p:cBhvr>
                                        <p:cTn id="164" dur="500"/>
                                        <p:tgtEl>
                                          <p:spTgt spid="1016"/>
                                        </p:tgtEl>
                                      </p:cBhvr>
                                    </p:animEffect>
                                    <p:set>
                                      <p:cBhvr>
                                        <p:cTn id="165" dur="1" fill="hold">
                                          <p:stCondLst>
                                            <p:cond delay="499"/>
                                          </p:stCondLst>
                                        </p:cTn>
                                        <p:tgtEl>
                                          <p:spTgt spid="1016"/>
                                        </p:tgtEl>
                                        <p:attrNameLst>
                                          <p:attrName>style.visibility</p:attrName>
                                        </p:attrNameLst>
                                      </p:cBhvr>
                                      <p:to>
                                        <p:strVal val="hidden"/>
                                      </p:to>
                                    </p:set>
                                  </p:childTnLst>
                                </p:cTn>
                              </p:par>
                              <p:par>
                                <p:cTn id="166" presetID="10" presetClass="exit" presetSubtype="0" fill="hold" nodeType="withEffect">
                                  <p:stCondLst>
                                    <p:cond delay="8000"/>
                                  </p:stCondLst>
                                  <p:childTnLst>
                                    <p:animEffect transition="out" filter="fade">
                                      <p:cBhvr>
                                        <p:cTn id="167" dur="500"/>
                                        <p:tgtEl>
                                          <p:spTgt spid="1037"/>
                                        </p:tgtEl>
                                      </p:cBhvr>
                                    </p:animEffect>
                                    <p:set>
                                      <p:cBhvr>
                                        <p:cTn id="168" dur="1" fill="hold">
                                          <p:stCondLst>
                                            <p:cond delay="499"/>
                                          </p:stCondLst>
                                        </p:cTn>
                                        <p:tgtEl>
                                          <p:spTgt spid="1037"/>
                                        </p:tgtEl>
                                        <p:attrNameLst>
                                          <p:attrName>style.visibility</p:attrName>
                                        </p:attrNameLst>
                                      </p:cBhvr>
                                      <p:to>
                                        <p:strVal val="hidden"/>
                                      </p:to>
                                    </p:set>
                                  </p:childTnLst>
                                </p:cTn>
                              </p:par>
                              <p:par>
                                <p:cTn id="169" presetID="10" presetClass="exit" presetSubtype="0" fill="hold" nodeType="withEffect">
                                  <p:stCondLst>
                                    <p:cond delay="8000"/>
                                  </p:stCondLst>
                                  <p:childTnLst>
                                    <p:animEffect transition="out" filter="fade">
                                      <p:cBhvr>
                                        <p:cTn id="170" dur="500"/>
                                        <p:tgtEl>
                                          <p:spTgt spid="1022"/>
                                        </p:tgtEl>
                                      </p:cBhvr>
                                    </p:animEffect>
                                    <p:set>
                                      <p:cBhvr>
                                        <p:cTn id="171" dur="1" fill="hold">
                                          <p:stCondLst>
                                            <p:cond delay="499"/>
                                          </p:stCondLst>
                                        </p:cTn>
                                        <p:tgtEl>
                                          <p:spTgt spid="1022"/>
                                        </p:tgtEl>
                                        <p:attrNameLst>
                                          <p:attrName>style.visibility</p:attrName>
                                        </p:attrNameLst>
                                      </p:cBhvr>
                                      <p:to>
                                        <p:strVal val="hidden"/>
                                      </p:to>
                                    </p:set>
                                  </p:childTnLst>
                                </p:cTn>
                              </p:par>
                              <p:par>
                                <p:cTn id="172" presetID="10" presetClass="exit" presetSubtype="0" fill="hold" nodeType="withEffect">
                                  <p:stCondLst>
                                    <p:cond delay="8000"/>
                                  </p:stCondLst>
                                  <p:childTnLst>
                                    <p:animEffect transition="out" filter="fade">
                                      <p:cBhvr>
                                        <p:cTn id="173" dur="500"/>
                                        <p:tgtEl>
                                          <p:spTgt spid="1034"/>
                                        </p:tgtEl>
                                      </p:cBhvr>
                                    </p:animEffect>
                                    <p:set>
                                      <p:cBhvr>
                                        <p:cTn id="174" dur="1" fill="hold">
                                          <p:stCondLst>
                                            <p:cond delay="499"/>
                                          </p:stCondLst>
                                        </p:cTn>
                                        <p:tgtEl>
                                          <p:spTgt spid="1034"/>
                                        </p:tgtEl>
                                        <p:attrNameLst>
                                          <p:attrName>style.visibility</p:attrName>
                                        </p:attrNameLst>
                                      </p:cBhvr>
                                      <p:to>
                                        <p:strVal val="hidden"/>
                                      </p:to>
                                    </p:set>
                                  </p:childTnLst>
                                </p:cTn>
                              </p:par>
                              <p:par>
                                <p:cTn id="175" presetID="10" presetClass="exit" presetSubtype="0" fill="hold" nodeType="withEffect">
                                  <p:stCondLst>
                                    <p:cond delay="8000"/>
                                  </p:stCondLst>
                                  <p:childTnLst>
                                    <p:animEffect transition="out" filter="fade">
                                      <p:cBhvr>
                                        <p:cTn id="176" dur="500"/>
                                        <p:tgtEl>
                                          <p:spTgt spid="1028"/>
                                        </p:tgtEl>
                                      </p:cBhvr>
                                    </p:animEffect>
                                    <p:set>
                                      <p:cBhvr>
                                        <p:cTn id="177" dur="1" fill="hold">
                                          <p:stCondLst>
                                            <p:cond delay="499"/>
                                          </p:stCondLst>
                                        </p:cTn>
                                        <p:tgtEl>
                                          <p:spTgt spid="1028"/>
                                        </p:tgtEl>
                                        <p:attrNameLst>
                                          <p:attrName>style.visibility</p:attrName>
                                        </p:attrNameLst>
                                      </p:cBhvr>
                                      <p:to>
                                        <p:strVal val="hidden"/>
                                      </p:to>
                                    </p:set>
                                  </p:childTnLst>
                                </p:cTn>
                              </p:par>
                              <p:par>
                                <p:cTn id="178" presetID="10" presetClass="exit" presetSubtype="0" fill="hold" nodeType="withEffect">
                                  <p:stCondLst>
                                    <p:cond delay="8000"/>
                                  </p:stCondLst>
                                  <p:childTnLst>
                                    <p:animEffect transition="out" filter="fade">
                                      <p:cBhvr>
                                        <p:cTn id="179" dur="500"/>
                                        <p:tgtEl>
                                          <p:spTgt spid="1031"/>
                                        </p:tgtEl>
                                      </p:cBhvr>
                                    </p:animEffect>
                                    <p:set>
                                      <p:cBhvr>
                                        <p:cTn id="180" dur="1" fill="hold">
                                          <p:stCondLst>
                                            <p:cond delay="499"/>
                                          </p:stCondLst>
                                        </p:cTn>
                                        <p:tgtEl>
                                          <p:spTgt spid="1031"/>
                                        </p:tgtEl>
                                        <p:attrNameLst>
                                          <p:attrName>style.visibility</p:attrName>
                                        </p:attrNameLst>
                                      </p:cBhvr>
                                      <p:to>
                                        <p:strVal val="hidden"/>
                                      </p:to>
                                    </p:set>
                                  </p:childTnLst>
                                </p:cTn>
                              </p:par>
                              <p:par>
                                <p:cTn id="181" presetID="10" presetClass="exit" presetSubtype="0" fill="hold" nodeType="withEffect">
                                  <p:stCondLst>
                                    <p:cond delay="8000"/>
                                  </p:stCondLst>
                                  <p:childTnLst>
                                    <p:animEffect transition="out" filter="fade">
                                      <p:cBhvr>
                                        <p:cTn id="182" dur="500"/>
                                        <p:tgtEl>
                                          <p:spTgt spid="1025"/>
                                        </p:tgtEl>
                                      </p:cBhvr>
                                    </p:animEffect>
                                    <p:set>
                                      <p:cBhvr>
                                        <p:cTn id="183" dur="1" fill="hold">
                                          <p:stCondLst>
                                            <p:cond delay="499"/>
                                          </p:stCondLst>
                                        </p:cTn>
                                        <p:tgtEl>
                                          <p:spTgt spid="1025"/>
                                        </p:tgtEl>
                                        <p:attrNameLst>
                                          <p:attrName>style.visibility</p:attrName>
                                        </p:attrNameLst>
                                      </p:cBhvr>
                                      <p:to>
                                        <p:strVal val="hidden"/>
                                      </p:to>
                                    </p:set>
                                  </p:childTnLst>
                                </p:cTn>
                              </p:par>
                              <p:par>
                                <p:cTn id="184" presetID="10" presetClass="entr" presetSubtype="0" fill="hold" nodeType="withEffect">
                                  <p:stCondLst>
                                    <p:cond delay="8000"/>
                                  </p:stCondLst>
                                  <p:childTnLst>
                                    <p:set>
                                      <p:cBhvr>
                                        <p:cTn id="185" dur="1" fill="hold">
                                          <p:stCondLst>
                                            <p:cond delay="0"/>
                                          </p:stCondLst>
                                        </p:cTn>
                                        <p:tgtEl>
                                          <p:spTgt spid="1041"/>
                                        </p:tgtEl>
                                        <p:attrNameLst>
                                          <p:attrName>style.visibility</p:attrName>
                                        </p:attrNameLst>
                                      </p:cBhvr>
                                      <p:to>
                                        <p:strVal val="visible"/>
                                      </p:to>
                                    </p:set>
                                    <p:animEffect transition="in" filter="fade">
                                      <p:cBhvr>
                                        <p:cTn id="186" dur="500"/>
                                        <p:tgtEl>
                                          <p:spTgt spid="1041"/>
                                        </p:tgtEl>
                                      </p:cBhvr>
                                    </p:animEffect>
                                  </p:childTnLst>
                                </p:cTn>
                              </p:par>
                              <p:par>
                                <p:cTn id="187" presetID="42" presetClass="path" presetSubtype="0" accel="50000" decel="50000" fill="hold" nodeType="withEffect">
                                  <p:stCondLst>
                                    <p:cond delay="8000"/>
                                  </p:stCondLst>
                                  <p:childTnLst>
                                    <p:animMotion origin="layout" path="M 2.08333E-7 -4.07407E-6 L -0.29049 -0.00555 " pathEditMode="relative" rAng="0" ptsTypes="AA">
                                      <p:cBhvr>
                                        <p:cTn id="188" dur="2000" fill="hold"/>
                                        <p:tgtEl>
                                          <p:spTgt spid="1041"/>
                                        </p:tgtEl>
                                        <p:attrNameLst>
                                          <p:attrName>ppt_x</p:attrName>
                                          <p:attrName>ppt_y</p:attrName>
                                        </p:attrNameLst>
                                      </p:cBhvr>
                                      <p:rCtr x="-14531" y="-278"/>
                                    </p:animMotion>
                                  </p:childTnLst>
                                </p:cTn>
                              </p:par>
                              <p:par>
                                <p:cTn id="189" presetID="10" presetClass="exit" presetSubtype="0" fill="hold" nodeType="withEffect">
                                  <p:stCondLst>
                                    <p:cond delay="9900"/>
                                  </p:stCondLst>
                                  <p:childTnLst>
                                    <p:animEffect transition="out" filter="fade">
                                      <p:cBhvr>
                                        <p:cTn id="190" dur="500"/>
                                        <p:tgtEl>
                                          <p:spTgt spid="1041"/>
                                        </p:tgtEl>
                                      </p:cBhvr>
                                    </p:animEffect>
                                    <p:set>
                                      <p:cBhvr>
                                        <p:cTn id="191" dur="1" fill="hold">
                                          <p:stCondLst>
                                            <p:cond delay="499"/>
                                          </p:stCondLst>
                                        </p:cTn>
                                        <p:tgtEl>
                                          <p:spTgt spid="1041"/>
                                        </p:tgtEl>
                                        <p:attrNameLst>
                                          <p:attrName>style.visibility</p:attrName>
                                        </p:attrNameLst>
                                      </p:cBhvr>
                                      <p:to>
                                        <p:strVal val="hidden"/>
                                      </p:to>
                                    </p:set>
                                  </p:childTnLst>
                                </p:cTn>
                              </p:par>
                              <p:par>
                                <p:cTn id="192" presetID="22" presetClass="entr" presetSubtype="1" fill="hold" nodeType="withEffect">
                                  <p:stCondLst>
                                    <p:cond delay="10800"/>
                                  </p:stCondLst>
                                  <p:childTnLst>
                                    <p:set>
                                      <p:cBhvr>
                                        <p:cTn id="193" dur="1" fill="hold">
                                          <p:stCondLst>
                                            <p:cond delay="0"/>
                                          </p:stCondLst>
                                        </p:cTn>
                                        <p:tgtEl>
                                          <p:spTgt spid="1147"/>
                                        </p:tgtEl>
                                        <p:attrNameLst>
                                          <p:attrName>style.visibility</p:attrName>
                                        </p:attrNameLst>
                                      </p:cBhvr>
                                      <p:to>
                                        <p:strVal val="visible"/>
                                      </p:to>
                                    </p:set>
                                    <p:animEffect transition="in" filter="wipe(up)">
                                      <p:cBhvr>
                                        <p:cTn id="194" dur="200"/>
                                        <p:tgtEl>
                                          <p:spTgt spid="1147"/>
                                        </p:tgtEl>
                                      </p:cBhvr>
                                    </p:animEffect>
                                  </p:childTnLst>
                                </p:cTn>
                              </p:par>
                              <p:par>
                                <p:cTn id="195" presetID="22" presetClass="entr" presetSubtype="8" fill="hold" nodeType="withEffect">
                                  <p:stCondLst>
                                    <p:cond delay="10800"/>
                                  </p:stCondLst>
                                  <p:childTnLst>
                                    <p:set>
                                      <p:cBhvr>
                                        <p:cTn id="196" dur="1" fill="hold">
                                          <p:stCondLst>
                                            <p:cond delay="0"/>
                                          </p:stCondLst>
                                        </p:cTn>
                                        <p:tgtEl>
                                          <p:spTgt spid="1148"/>
                                        </p:tgtEl>
                                        <p:attrNameLst>
                                          <p:attrName>style.visibility</p:attrName>
                                        </p:attrNameLst>
                                      </p:cBhvr>
                                      <p:to>
                                        <p:strVal val="visible"/>
                                      </p:to>
                                    </p:set>
                                    <p:animEffect transition="in" filter="wipe(left)">
                                      <p:cBhvr>
                                        <p:cTn id="197" dur="200"/>
                                        <p:tgtEl>
                                          <p:spTgt spid="1148"/>
                                        </p:tgtEl>
                                      </p:cBhvr>
                                    </p:animEffect>
                                  </p:childTnLst>
                                </p:cTn>
                              </p:par>
                              <p:par>
                                <p:cTn id="198" presetID="10" presetClass="entr" presetSubtype="0" fill="hold" grpId="0" nodeType="withEffect">
                                  <p:stCondLst>
                                    <p:cond delay="10800"/>
                                  </p:stCondLst>
                                  <p:iterate type="lt">
                                    <p:tmPct val="70000"/>
                                  </p:iterate>
                                  <p:childTnLst>
                                    <p:set>
                                      <p:cBhvr>
                                        <p:cTn id="199" dur="1" fill="hold">
                                          <p:stCondLst>
                                            <p:cond delay="0"/>
                                          </p:stCondLst>
                                        </p:cTn>
                                        <p:tgtEl>
                                          <p:spTgt spid="1144"/>
                                        </p:tgtEl>
                                        <p:attrNameLst>
                                          <p:attrName>style.visibility</p:attrName>
                                        </p:attrNameLst>
                                      </p:cBhvr>
                                      <p:to>
                                        <p:strVal val="visible"/>
                                      </p:to>
                                    </p:set>
                                    <p:animEffect transition="in" filter="fade">
                                      <p:cBhvr>
                                        <p:cTn id="200" dur="100"/>
                                        <p:tgtEl>
                                          <p:spTgt spid="1144"/>
                                        </p:tgtEl>
                                      </p:cBhvr>
                                    </p:animEffect>
                                  </p:childTnLst>
                                </p:cTn>
                              </p:par>
                              <p:par>
                                <p:cTn id="201" presetID="10" presetClass="entr" presetSubtype="0" fill="hold" grpId="0" nodeType="withEffect">
                                  <p:stCondLst>
                                    <p:cond delay="10800"/>
                                  </p:stCondLst>
                                  <p:iterate type="lt">
                                    <p:tmPct val="50000"/>
                                  </p:iterate>
                                  <p:childTnLst>
                                    <p:set>
                                      <p:cBhvr>
                                        <p:cTn id="202" dur="1" fill="hold">
                                          <p:stCondLst>
                                            <p:cond delay="0"/>
                                          </p:stCondLst>
                                        </p:cTn>
                                        <p:tgtEl>
                                          <p:spTgt spid="1145"/>
                                        </p:tgtEl>
                                        <p:attrNameLst>
                                          <p:attrName>style.visibility</p:attrName>
                                        </p:attrNameLst>
                                      </p:cBhvr>
                                      <p:to>
                                        <p:strVal val="visible"/>
                                      </p:to>
                                    </p:set>
                                    <p:animEffect transition="in" filter="fade">
                                      <p:cBhvr>
                                        <p:cTn id="203" dur="100"/>
                                        <p:tgtEl>
                                          <p:spTgt spid="1145"/>
                                        </p:tgtEl>
                                      </p:cBhvr>
                                    </p:animEffect>
                                  </p:childTnLst>
                                </p:cTn>
                              </p:par>
                              <p:par>
                                <p:cTn id="204" presetID="10" presetClass="entr" presetSubtype="0" fill="hold" grpId="0" nodeType="withEffect">
                                  <p:stCondLst>
                                    <p:cond delay="10800"/>
                                  </p:stCondLst>
                                  <p:iterate type="lt">
                                    <p:tmPct val="50000"/>
                                  </p:iterate>
                                  <p:childTnLst>
                                    <p:set>
                                      <p:cBhvr>
                                        <p:cTn id="205" dur="1" fill="hold">
                                          <p:stCondLst>
                                            <p:cond delay="0"/>
                                          </p:stCondLst>
                                        </p:cTn>
                                        <p:tgtEl>
                                          <p:spTgt spid="1146"/>
                                        </p:tgtEl>
                                        <p:attrNameLst>
                                          <p:attrName>style.visibility</p:attrName>
                                        </p:attrNameLst>
                                      </p:cBhvr>
                                      <p:to>
                                        <p:strVal val="visible"/>
                                      </p:to>
                                    </p:set>
                                    <p:animEffect transition="in" filter="fade">
                                      <p:cBhvr>
                                        <p:cTn id="206" dur="20"/>
                                        <p:tgtEl>
                                          <p:spTgt spid="1146"/>
                                        </p:tgtEl>
                                      </p:cBhvr>
                                    </p:animEffect>
                                  </p:childTnLst>
                                </p:cTn>
                              </p:par>
                              <p:par>
                                <p:cTn id="207" presetID="10" presetClass="entr" presetSubtype="0" fill="hold" nodeType="withEffect">
                                  <p:stCondLst>
                                    <p:cond delay="10000"/>
                                  </p:stCondLst>
                                  <p:childTnLst>
                                    <p:set>
                                      <p:cBhvr>
                                        <p:cTn id="208" dur="1" fill="hold">
                                          <p:stCondLst>
                                            <p:cond delay="0"/>
                                          </p:stCondLst>
                                        </p:cTn>
                                        <p:tgtEl>
                                          <p:spTgt spid="1157"/>
                                        </p:tgtEl>
                                        <p:attrNameLst>
                                          <p:attrName>style.visibility</p:attrName>
                                        </p:attrNameLst>
                                      </p:cBhvr>
                                      <p:to>
                                        <p:strVal val="visible"/>
                                      </p:to>
                                    </p:set>
                                    <p:animEffect transition="in" filter="fade">
                                      <p:cBhvr>
                                        <p:cTn id="209" dur="500"/>
                                        <p:tgtEl>
                                          <p:spTgt spid="1157"/>
                                        </p:tgtEl>
                                      </p:cBhvr>
                                    </p:animEffect>
                                  </p:childTnLst>
                                </p:cTn>
                              </p:par>
                              <p:par>
                                <p:cTn id="210" presetID="10" presetClass="entr" presetSubtype="0" fill="hold" nodeType="withEffect">
                                  <p:stCondLst>
                                    <p:cond delay="10000"/>
                                  </p:stCondLst>
                                  <p:childTnLst>
                                    <p:set>
                                      <p:cBhvr>
                                        <p:cTn id="211" dur="1" fill="hold">
                                          <p:stCondLst>
                                            <p:cond delay="0"/>
                                          </p:stCondLst>
                                        </p:cTn>
                                        <p:tgtEl>
                                          <p:spTgt spid="1150"/>
                                        </p:tgtEl>
                                        <p:attrNameLst>
                                          <p:attrName>style.visibility</p:attrName>
                                        </p:attrNameLst>
                                      </p:cBhvr>
                                      <p:to>
                                        <p:strVal val="visible"/>
                                      </p:to>
                                    </p:set>
                                    <p:animEffect transition="in" filter="fade">
                                      <p:cBhvr>
                                        <p:cTn id="212" dur="500"/>
                                        <p:tgtEl>
                                          <p:spTgt spid="1150"/>
                                        </p:tgtEl>
                                      </p:cBhvr>
                                    </p:animEffect>
                                  </p:childTnLst>
                                </p:cTn>
                              </p:par>
                              <p:par>
                                <p:cTn id="213" presetID="10" presetClass="entr" presetSubtype="0" fill="hold" grpId="0" nodeType="withEffect">
                                  <p:stCondLst>
                                    <p:cond delay="10000"/>
                                  </p:stCondLst>
                                  <p:childTnLst>
                                    <p:set>
                                      <p:cBhvr>
                                        <p:cTn id="214" dur="1" fill="hold">
                                          <p:stCondLst>
                                            <p:cond delay="0"/>
                                          </p:stCondLst>
                                        </p:cTn>
                                        <p:tgtEl>
                                          <p:spTgt spid="1149"/>
                                        </p:tgtEl>
                                        <p:attrNameLst>
                                          <p:attrName>style.visibility</p:attrName>
                                        </p:attrNameLst>
                                      </p:cBhvr>
                                      <p:to>
                                        <p:strVal val="visible"/>
                                      </p:to>
                                    </p:set>
                                    <p:animEffect transition="in" filter="fade">
                                      <p:cBhvr>
                                        <p:cTn id="215" dur="500"/>
                                        <p:tgtEl>
                                          <p:spTgt spid="1149"/>
                                        </p:tgtEl>
                                      </p:cBhvr>
                                    </p:animEffect>
                                  </p:childTnLst>
                                </p:cTn>
                              </p:par>
                              <p:par>
                                <p:cTn id="216" presetID="10" presetClass="entr" presetSubtype="0" fill="hold" grpId="0" nodeType="withEffect">
                                  <p:stCondLst>
                                    <p:cond delay="10000"/>
                                  </p:stCondLst>
                                  <p:childTnLst>
                                    <p:set>
                                      <p:cBhvr>
                                        <p:cTn id="217" dur="1" fill="hold">
                                          <p:stCondLst>
                                            <p:cond delay="0"/>
                                          </p:stCondLst>
                                        </p:cTn>
                                        <p:tgtEl>
                                          <p:spTgt spid="1154"/>
                                        </p:tgtEl>
                                        <p:attrNameLst>
                                          <p:attrName>style.visibility</p:attrName>
                                        </p:attrNameLst>
                                      </p:cBhvr>
                                      <p:to>
                                        <p:strVal val="visible"/>
                                      </p:to>
                                    </p:set>
                                    <p:animEffect transition="in" filter="fade">
                                      <p:cBhvr>
                                        <p:cTn id="218" dur="500"/>
                                        <p:tgtEl>
                                          <p:spTgt spid="1154"/>
                                        </p:tgtEl>
                                      </p:cBhvr>
                                    </p:animEffect>
                                  </p:childTnLst>
                                </p:cTn>
                              </p:par>
                              <p:par>
                                <p:cTn id="219" presetID="10" presetClass="entr" presetSubtype="0" fill="hold" grpId="0" nodeType="withEffect">
                                  <p:stCondLst>
                                    <p:cond delay="10000"/>
                                  </p:stCondLst>
                                  <p:childTnLst>
                                    <p:set>
                                      <p:cBhvr>
                                        <p:cTn id="220" dur="1" fill="hold">
                                          <p:stCondLst>
                                            <p:cond delay="0"/>
                                          </p:stCondLst>
                                        </p:cTn>
                                        <p:tgtEl>
                                          <p:spTgt spid="1155"/>
                                        </p:tgtEl>
                                        <p:attrNameLst>
                                          <p:attrName>style.visibility</p:attrName>
                                        </p:attrNameLst>
                                      </p:cBhvr>
                                      <p:to>
                                        <p:strVal val="visible"/>
                                      </p:to>
                                    </p:set>
                                    <p:animEffect transition="in" filter="fade">
                                      <p:cBhvr>
                                        <p:cTn id="221" dur="500"/>
                                        <p:tgtEl>
                                          <p:spTgt spid="1155"/>
                                        </p:tgtEl>
                                      </p:cBhvr>
                                    </p:animEffect>
                                  </p:childTnLst>
                                </p:cTn>
                              </p:par>
                              <p:par>
                                <p:cTn id="222" presetID="10" presetClass="entr" presetSubtype="0" fill="hold" grpId="0" nodeType="withEffect">
                                  <p:stCondLst>
                                    <p:cond delay="10000"/>
                                  </p:stCondLst>
                                  <p:childTnLst>
                                    <p:set>
                                      <p:cBhvr>
                                        <p:cTn id="223" dur="1" fill="hold">
                                          <p:stCondLst>
                                            <p:cond delay="0"/>
                                          </p:stCondLst>
                                        </p:cTn>
                                        <p:tgtEl>
                                          <p:spTgt spid="1156"/>
                                        </p:tgtEl>
                                        <p:attrNameLst>
                                          <p:attrName>style.visibility</p:attrName>
                                        </p:attrNameLst>
                                      </p:cBhvr>
                                      <p:to>
                                        <p:strVal val="visible"/>
                                      </p:to>
                                    </p:set>
                                    <p:animEffect transition="in" filter="fade">
                                      <p:cBhvr>
                                        <p:cTn id="224" dur="500"/>
                                        <p:tgtEl>
                                          <p:spTgt spid="1156"/>
                                        </p:tgtEl>
                                      </p:cBhvr>
                                    </p:animEffect>
                                  </p:childTnLst>
                                </p:cTn>
                              </p:par>
                              <p:par>
                                <p:cTn id="225" presetID="10" presetClass="entr" presetSubtype="0" fill="hold" grpId="0" nodeType="withEffect">
                                  <p:stCondLst>
                                    <p:cond delay="10000"/>
                                  </p:stCondLst>
                                  <p:childTnLst>
                                    <p:set>
                                      <p:cBhvr>
                                        <p:cTn id="226" dur="1" fill="hold">
                                          <p:stCondLst>
                                            <p:cond delay="0"/>
                                          </p:stCondLst>
                                        </p:cTn>
                                        <p:tgtEl>
                                          <p:spTgt spid="1194"/>
                                        </p:tgtEl>
                                        <p:attrNameLst>
                                          <p:attrName>style.visibility</p:attrName>
                                        </p:attrNameLst>
                                      </p:cBhvr>
                                      <p:to>
                                        <p:strVal val="visible"/>
                                      </p:to>
                                    </p:set>
                                    <p:animEffect transition="in" filter="fade">
                                      <p:cBhvr>
                                        <p:cTn id="227" dur="500"/>
                                        <p:tgtEl>
                                          <p:spTgt spid="1194"/>
                                        </p:tgtEl>
                                      </p:cBhvr>
                                    </p:animEffect>
                                  </p:childTnLst>
                                </p:cTn>
                              </p:par>
                              <p:par>
                                <p:cTn id="228" presetID="10" presetClass="entr" presetSubtype="0" fill="hold" grpId="0" nodeType="withEffect">
                                  <p:stCondLst>
                                    <p:cond delay="10000"/>
                                  </p:stCondLst>
                                  <p:childTnLst>
                                    <p:set>
                                      <p:cBhvr>
                                        <p:cTn id="229" dur="1" fill="hold">
                                          <p:stCondLst>
                                            <p:cond delay="0"/>
                                          </p:stCondLst>
                                        </p:cTn>
                                        <p:tgtEl>
                                          <p:spTgt spid="1195"/>
                                        </p:tgtEl>
                                        <p:attrNameLst>
                                          <p:attrName>style.visibility</p:attrName>
                                        </p:attrNameLst>
                                      </p:cBhvr>
                                      <p:to>
                                        <p:strVal val="visible"/>
                                      </p:to>
                                    </p:set>
                                    <p:animEffect transition="in" filter="fade">
                                      <p:cBhvr>
                                        <p:cTn id="230" dur="500"/>
                                        <p:tgtEl>
                                          <p:spTgt spid="1195"/>
                                        </p:tgtEl>
                                      </p:cBhvr>
                                    </p:animEffect>
                                  </p:childTnLst>
                                </p:cTn>
                              </p:par>
                              <p:par>
                                <p:cTn id="231" presetID="10" presetClass="entr" presetSubtype="0" fill="hold" nodeType="withEffect">
                                  <p:stCondLst>
                                    <p:cond delay="10000"/>
                                  </p:stCondLst>
                                  <p:childTnLst>
                                    <p:set>
                                      <p:cBhvr>
                                        <p:cTn id="232" dur="1" fill="hold">
                                          <p:stCondLst>
                                            <p:cond delay="0"/>
                                          </p:stCondLst>
                                        </p:cTn>
                                        <p:tgtEl>
                                          <p:spTgt spid="1196"/>
                                        </p:tgtEl>
                                        <p:attrNameLst>
                                          <p:attrName>style.visibility</p:attrName>
                                        </p:attrNameLst>
                                      </p:cBhvr>
                                      <p:to>
                                        <p:strVal val="visible"/>
                                      </p:to>
                                    </p:set>
                                    <p:animEffect transition="in" filter="fade">
                                      <p:cBhvr>
                                        <p:cTn id="233" dur="500"/>
                                        <p:tgtEl>
                                          <p:spTgt spid="1196"/>
                                        </p:tgtEl>
                                      </p:cBhvr>
                                    </p:animEffect>
                                  </p:childTnLst>
                                </p:cTn>
                              </p:par>
                              <p:par>
                                <p:cTn id="234" presetID="10" presetClass="entr" presetSubtype="0" fill="hold" nodeType="withEffect">
                                  <p:stCondLst>
                                    <p:cond delay="10000"/>
                                  </p:stCondLst>
                                  <p:childTnLst>
                                    <p:set>
                                      <p:cBhvr>
                                        <p:cTn id="235" dur="1" fill="hold">
                                          <p:stCondLst>
                                            <p:cond delay="0"/>
                                          </p:stCondLst>
                                        </p:cTn>
                                        <p:tgtEl>
                                          <p:spTgt spid="1199"/>
                                        </p:tgtEl>
                                        <p:attrNameLst>
                                          <p:attrName>style.visibility</p:attrName>
                                        </p:attrNameLst>
                                      </p:cBhvr>
                                      <p:to>
                                        <p:strVal val="visible"/>
                                      </p:to>
                                    </p:set>
                                    <p:animEffect transition="in" filter="fade">
                                      <p:cBhvr>
                                        <p:cTn id="236" dur="500"/>
                                        <p:tgtEl>
                                          <p:spTgt spid="1199"/>
                                        </p:tgtEl>
                                      </p:cBhvr>
                                    </p:animEffect>
                                  </p:childTnLst>
                                </p:cTn>
                              </p:par>
                              <p:par>
                                <p:cTn id="237" presetID="10" presetClass="entr" presetSubtype="0" fill="hold" nodeType="withEffect">
                                  <p:stCondLst>
                                    <p:cond delay="10000"/>
                                  </p:stCondLst>
                                  <p:childTnLst>
                                    <p:set>
                                      <p:cBhvr>
                                        <p:cTn id="238" dur="1" fill="hold">
                                          <p:stCondLst>
                                            <p:cond delay="0"/>
                                          </p:stCondLst>
                                        </p:cTn>
                                        <p:tgtEl>
                                          <p:spTgt spid="1202"/>
                                        </p:tgtEl>
                                        <p:attrNameLst>
                                          <p:attrName>style.visibility</p:attrName>
                                        </p:attrNameLst>
                                      </p:cBhvr>
                                      <p:to>
                                        <p:strVal val="visible"/>
                                      </p:to>
                                    </p:set>
                                    <p:animEffect transition="in" filter="fade">
                                      <p:cBhvr>
                                        <p:cTn id="239" dur="500"/>
                                        <p:tgtEl>
                                          <p:spTgt spid="1202"/>
                                        </p:tgtEl>
                                      </p:cBhvr>
                                    </p:animEffect>
                                  </p:childTnLst>
                                </p:cTn>
                              </p:par>
                              <p:par>
                                <p:cTn id="240" presetID="10" presetClass="entr" presetSubtype="0" fill="hold" nodeType="withEffect">
                                  <p:stCondLst>
                                    <p:cond delay="10000"/>
                                  </p:stCondLst>
                                  <p:childTnLst>
                                    <p:set>
                                      <p:cBhvr>
                                        <p:cTn id="241" dur="1" fill="hold">
                                          <p:stCondLst>
                                            <p:cond delay="0"/>
                                          </p:stCondLst>
                                        </p:cTn>
                                        <p:tgtEl>
                                          <p:spTgt spid="1205"/>
                                        </p:tgtEl>
                                        <p:attrNameLst>
                                          <p:attrName>style.visibility</p:attrName>
                                        </p:attrNameLst>
                                      </p:cBhvr>
                                      <p:to>
                                        <p:strVal val="visible"/>
                                      </p:to>
                                    </p:set>
                                    <p:animEffect transition="in" filter="fade">
                                      <p:cBhvr>
                                        <p:cTn id="242" dur="500"/>
                                        <p:tgtEl>
                                          <p:spTgt spid="1205"/>
                                        </p:tgtEl>
                                      </p:cBhvr>
                                    </p:animEffect>
                                  </p:childTnLst>
                                </p:cTn>
                              </p:par>
                              <p:par>
                                <p:cTn id="243" presetID="10" presetClass="entr" presetSubtype="0" fill="hold" nodeType="withEffect">
                                  <p:stCondLst>
                                    <p:cond delay="10000"/>
                                  </p:stCondLst>
                                  <p:childTnLst>
                                    <p:set>
                                      <p:cBhvr>
                                        <p:cTn id="244" dur="1" fill="hold">
                                          <p:stCondLst>
                                            <p:cond delay="0"/>
                                          </p:stCondLst>
                                        </p:cTn>
                                        <p:tgtEl>
                                          <p:spTgt spid="1208"/>
                                        </p:tgtEl>
                                        <p:attrNameLst>
                                          <p:attrName>style.visibility</p:attrName>
                                        </p:attrNameLst>
                                      </p:cBhvr>
                                      <p:to>
                                        <p:strVal val="visible"/>
                                      </p:to>
                                    </p:set>
                                    <p:animEffect transition="in" filter="fade">
                                      <p:cBhvr>
                                        <p:cTn id="245" dur="500"/>
                                        <p:tgtEl>
                                          <p:spTgt spid="1208"/>
                                        </p:tgtEl>
                                      </p:cBhvr>
                                    </p:animEffect>
                                  </p:childTnLst>
                                </p:cTn>
                              </p:par>
                              <p:par>
                                <p:cTn id="246" presetID="10" presetClass="entr" presetSubtype="0" fill="hold" nodeType="withEffect">
                                  <p:stCondLst>
                                    <p:cond delay="10000"/>
                                  </p:stCondLst>
                                  <p:childTnLst>
                                    <p:set>
                                      <p:cBhvr>
                                        <p:cTn id="247" dur="1" fill="hold">
                                          <p:stCondLst>
                                            <p:cond delay="0"/>
                                          </p:stCondLst>
                                        </p:cTn>
                                        <p:tgtEl>
                                          <p:spTgt spid="1211"/>
                                        </p:tgtEl>
                                        <p:attrNameLst>
                                          <p:attrName>style.visibility</p:attrName>
                                        </p:attrNameLst>
                                      </p:cBhvr>
                                      <p:to>
                                        <p:strVal val="visible"/>
                                      </p:to>
                                    </p:set>
                                    <p:animEffect transition="in" filter="fade">
                                      <p:cBhvr>
                                        <p:cTn id="248" dur="500"/>
                                        <p:tgtEl>
                                          <p:spTgt spid="1211"/>
                                        </p:tgtEl>
                                      </p:cBhvr>
                                    </p:animEffect>
                                  </p:childTnLst>
                                </p:cTn>
                              </p:par>
                              <p:par>
                                <p:cTn id="249" presetID="10" presetClass="entr" presetSubtype="0" fill="hold" nodeType="withEffect">
                                  <p:stCondLst>
                                    <p:cond delay="10000"/>
                                  </p:stCondLst>
                                  <p:childTnLst>
                                    <p:set>
                                      <p:cBhvr>
                                        <p:cTn id="250" dur="1" fill="hold">
                                          <p:stCondLst>
                                            <p:cond delay="0"/>
                                          </p:stCondLst>
                                        </p:cTn>
                                        <p:tgtEl>
                                          <p:spTgt spid="1214"/>
                                        </p:tgtEl>
                                        <p:attrNameLst>
                                          <p:attrName>style.visibility</p:attrName>
                                        </p:attrNameLst>
                                      </p:cBhvr>
                                      <p:to>
                                        <p:strVal val="visible"/>
                                      </p:to>
                                    </p:set>
                                    <p:animEffect transition="in" filter="fade">
                                      <p:cBhvr>
                                        <p:cTn id="251" dur="500"/>
                                        <p:tgtEl>
                                          <p:spTgt spid="1214"/>
                                        </p:tgtEl>
                                      </p:cBhvr>
                                    </p:animEffect>
                                  </p:childTnLst>
                                </p:cTn>
                              </p:par>
                              <p:par>
                                <p:cTn id="252" presetID="10" presetClass="entr" presetSubtype="0" fill="hold" nodeType="withEffect">
                                  <p:stCondLst>
                                    <p:cond delay="10000"/>
                                  </p:stCondLst>
                                  <p:childTnLst>
                                    <p:set>
                                      <p:cBhvr>
                                        <p:cTn id="253" dur="1" fill="hold">
                                          <p:stCondLst>
                                            <p:cond delay="0"/>
                                          </p:stCondLst>
                                        </p:cTn>
                                        <p:tgtEl>
                                          <p:spTgt spid="1217"/>
                                        </p:tgtEl>
                                        <p:attrNameLst>
                                          <p:attrName>style.visibility</p:attrName>
                                        </p:attrNameLst>
                                      </p:cBhvr>
                                      <p:to>
                                        <p:strVal val="visible"/>
                                      </p:to>
                                    </p:set>
                                    <p:animEffect transition="in" filter="fade">
                                      <p:cBhvr>
                                        <p:cTn id="254" dur="500"/>
                                        <p:tgtEl>
                                          <p:spTgt spid="1217"/>
                                        </p:tgtEl>
                                      </p:cBhvr>
                                    </p:animEffect>
                                  </p:childTnLst>
                                </p:cTn>
                              </p:par>
                              <p:par>
                                <p:cTn id="255" presetID="10" presetClass="entr" presetSubtype="0" fill="hold" nodeType="withEffect">
                                  <p:stCondLst>
                                    <p:cond delay="10000"/>
                                  </p:stCondLst>
                                  <p:childTnLst>
                                    <p:set>
                                      <p:cBhvr>
                                        <p:cTn id="256" dur="1" fill="hold">
                                          <p:stCondLst>
                                            <p:cond delay="0"/>
                                          </p:stCondLst>
                                        </p:cTn>
                                        <p:tgtEl>
                                          <p:spTgt spid="1220"/>
                                        </p:tgtEl>
                                        <p:attrNameLst>
                                          <p:attrName>style.visibility</p:attrName>
                                        </p:attrNameLst>
                                      </p:cBhvr>
                                      <p:to>
                                        <p:strVal val="visible"/>
                                      </p:to>
                                    </p:set>
                                    <p:animEffect transition="in" filter="fade">
                                      <p:cBhvr>
                                        <p:cTn id="257" dur="500"/>
                                        <p:tgtEl>
                                          <p:spTgt spid="1220"/>
                                        </p:tgtEl>
                                      </p:cBhvr>
                                    </p:animEffect>
                                  </p:childTnLst>
                                </p:cTn>
                              </p:par>
                              <p:par>
                                <p:cTn id="258" presetID="10" presetClass="entr" presetSubtype="0" fill="hold" nodeType="withEffect">
                                  <p:stCondLst>
                                    <p:cond delay="10000"/>
                                  </p:stCondLst>
                                  <p:childTnLst>
                                    <p:set>
                                      <p:cBhvr>
                                        <p:cTn id="259" dur="1" fill="hold">
                                          <p:stCondLst>
                                            <p:cond delay="0"/>
                                          </p:stCondLst>
                                        </p:cTn>
                                        <p:tgtEl>
                                          <p:spTgt spid="1223"/>
                                        </p:tgtEl>
                                        <p:attrNameLst>
                                          <p:attrName>style.visibility</p:attrName>
                                        </p:attrNameLst>
                                      </p:cBhvr>
                                      <p:to>
                                        <p:strVal val="visible"/>
                                      </p:to>
                                    </p:set>
                                    <p:animEffect transition="in" filter="fade">
                                      <p:cBhvr>
                                        <p:cTn id="260" dur="500"/>
                                        <p:tgtEl>
                                          <p:spTgt spid="1223"/>
                                        </p:tgtEl>
                                      </p:cBhvr>
                                    </p:animEffect>
                                  </p:childTnLst>
                                </p:cTn>
                              </p:par>
                              <p:par>
                                <p:cTn id="261" presetID="10" presetClass="entr" presetSubtype="0" fill="hold" nodeType="withEffect">
                                  <p:stCondLst>
                                    <p:cond delay="10000"/>
                                  </p:stCondLst>
                                  <p:childTnLst>
                                    <p:set>
                                      <p:cBhvr>
                                        <p:cTn id="262" dur="1" fill="hold">
                                          <p:stCondLst>
                                            <p:cond delay="0"/>
                                          </p:stCondLst>
                                        </p:cTn>
                                        <p:tgtEl>
                                          <p:spTgt spid="1226"/>
                                        </p:tgtEl>
                                        <p:attrNameLst>
                                          <p:attrName>style.visibility</p:attrName>
                                        </p:attrNameLst>
                                      </p:cBhvr>
                                      <p:to>
                                        <p:strVal val="visible"/>
                                      </p:to>
                                    </p:set>
                                    <p:animEffect transition="in" filter="fade">
                                      <p:cBhvr>
                                        <p:cTn id="263" dur="500"/>
                                        <p:tgtEl>
                                          <p:spTgt spid="1226"/>
                                        </p:tgtEl>
                                      </p:cBhvr>
                                    </p:animEffect>
                                  </p:childTnLst>
                                </p:cTn>
                              </p:par>
                              <p:par>
                                <p:cTn id="264" presetID="10" presetClass="entr" presetSubtype="0" fill="hold" nodeType="withEffect">
                                  <p:stCondLst>
                                    <p:cond delay="10000"/>
                                  </p:stCondLst>
                                  <p:childTnLst>
                                    <p:set>
                                      <p:cBhvr>
                                        <p:cTn id="265" dur="1" fill="hold">
                                          <p:stCondLst>
                                            <p:cond delay="0"/>
                                          </p:stCondLst>
                                        </p:cTn>
                                        <p:tgtEl>
                                          <p:spTgt spid="1229"/>
                                        </p:tgtEl>
                                        <p:attrNameLst>
                                          <p:attrName>style.visibility</p:attrName>
                                        </p:attrNameLst>
                                      </p:cBhvr>
                                      <p:to>
                                        <p:strVal val="visible"/>
                                      </p:to>
                                    </p:set>
                                    <p:animEffect transition="in" filter="fade">
                                      <p:cBhvr>
                                        <p:cTn id="266" dur="500"/>
                                        <p:tgtEl>
                                          <p:spTgt spid="1229"/>
                                        </p:tgtEl>
                                      </p:cBhvr>
                                    </p:animEffect>
                                  </p:childTnLst>
                                </p:cTn>
                              </p:par>
                              <p:par>
                                <p:cTn id="267" presetID="10" presetClass="entr" presetSubtype="0" fill="hold" nodeType="withEffect">
                                  <p:stCondLst>
                                    <p:cond delay="10000"/>
                                  </p:stCondLst>
                                  <p:childTnLst>
                                    <p:set>
                                      <p:cBhvr>
                                        <p:cTn id="268" dur="1" fill="hold">
                                          <p:stCondLst>
                                            <p:cond delay="0"/>
                                          </p:stCondLst>
                                        </p:cTn>
                                        <p:tgtEl>
                                          <p:spTgt spid="1232"/>
                                        </p:tgtEl>
                                        <p:attrNameLst>
                                          <p:attrName>style.visibility</p:attrName>
                                        </p:attrNameLst>
                                      </p:cBhvr>
                                      <p:to>
                                        <p:strVal val="visible"/>
                                      </p:to>
                                    </p:set>
                                    <p:animEffect transition="in" filter="fade">
                                      <p:cBhvr>
                                        <p:cTn id="269" dur="500"/>
                                        <p:tgtEl>
                                          <p:spTgt spid="1232"/>
                                        </p:tgtEl>
                                      </p:cBhvr>
                                    </p:animEffect>
                                  </p:childTnLst>
                                </p:cTn>
                              </p:par>
                              <p:par>
                                <p:cTn id="270" presetID="10" presetClass="entr" presetSubtype="0" fill="hold" nodeType="withEffect">
                                  <p:stCondLst>
                                    <p:cond delay="10000"/>
                                  </p:stCondLst>
                                  <p:childTnLst>
                                    <p:set>
                                      <p:cBhvr>
                                        <p:cTn id="271" dur="1" fill="hold">
                                          <p:stCondLst>
                                            <p:cond delay="0"/>
                                          </p:stCondLst>
                                        </p:cTn>
                                        <p:tgtEl>
                                          <p:spTgt spid="1235"/>
                                        </p:tgtEl>
                                        <p:attrNameLst>
                                          <p:attrName>style.visibility</p:attrName>
                                        </p:attrNameLst>
                                      </p:cBhvr>
                                      <p:to>
                                        <p:strVal val="visible"/>
                                      </p:to>
                                    </p:set>
                                    <p:animEffect transition="in" filter="fade">
                                      <p:cBhvr>
                                        <p:cTn id="272" dur="500"/>
                                        <p:tgtEl>
                                          <p:spTgt spid="1235"/>
                                        </p:tgtEl>
                                      </p:cBhvr>
                                    </p:animEffect>
                                  </p:childTnLst>
                                </p:cTn>
                              </p:par>
                              <p:par>
                                <p:cTn id="273" presetID="10" presetClass="entr" presetSubtype="0" fill="hold" nodeType="withEffect">
                                  <p:stCondLst>
                                    <p:cond delay="10000"/>
                                  </p:stCondLst>
                                  <p:childTnLst>
                                    <p:set>
                                      <p:cBhvr>
                                        <p:cTn id="274" dur="1" fill="hold">
                                          <p:stCondLst>
                                            <p:cond delay="0"/>
                                          </p:stCondLst>
                                        </p:cTn>
                                        <p:tgtEl>
                                          <p:spTgt spid="1238"/>
                                        </p:tgtEl>
                                        <p:attrNameLst>
                                          <p:attrName>style.visibility</p:attrName>
                                        </p:attrNameLst>
                                      </p:cBhvr>
                                      <p:to>
                                        <p:strVal val="visible"/>
                                      </p:to>
                                    </p:set>
                                    <p:animEffect transition="in" filter="fade">
                                      <p:cBhvr>
                                        <p:cTn id="275" dur="500"/>
                                        <p:tgtEl>
                                          <p:spTgt spid="1238"/>
                                        </p:tgtEl>
                                      </p:cBhvr>
                                    </p:animEffect>
                                  </p:childTnLst>
                                </p:cTn>
                              </p:par>
                              <p:par>
                                <p:cTn id="276" presetID="10" presetClass="entr" presetSubtype="0" fill="hold" nodeType="withEffect">
                                  <p:stCondLst>
                                    <p:cond delay="10000"/>
                                  </p:stCondLst>
                                  <p:childTnLst>
                                    <p:set>
                                      <p:cBhvr>
                                        <p:cTn id="277" dur="1" fill="hold">
                                          <p:stCondLst>
                                            <p:cond delay="0"/>
                                          </p:stCondLst>
                                        </p:cTn>
                                        <p:tgtEl>
                                          <p:spTgt spid="1241"/>
                                        </p:tgtEl>
                                        <p:attrNameLst>
                                          <p:attrName>style.visibility</p:attrName>
                                        </p:attrNameLst>
                                      </p:cBhvr>
                                      <p:to>
                                        <p:strVal val="visible"/>
                                      </p:to>
                                    </p:set>
                                    <p:animEffect transition="in" filter="fade">
                                      <p:cBhvr>
                                        <p:cTn id="278" dur="500"/>
                                        <p:tgtEl>
                                          <p:spTgt spid="1241"/>
                                        </p:tgtEl>
                                      </p:cBhvr>
                                    </p:animEffect>
                                  </p:childTnLst>
                                </p:cTn>
                              </p:par>
                              <p:par>
                                <p:cTn id="279" presetID="10" presetClass="entr" presetSubtype="0" fill="hold" nodeType="withEffect">
                                  <p:stCondLst>
                                    <p:cond delay="10000"/>
                                  </p:stCondLst>
                                  <p:childTnLst>
                                    <p:set>
                                      <p:cBhvr>
                                        <p:cTn id="280" dur="1" fill="hold">
                                          <p:stCondLst>
                                            <p:cond delay="0"/>
                                          </p:stCondLst>
                                        </p:cTn>
                                        <p:tgtEl>
                                          <p:spTgt spid="1244"/>
                                        </p:tgtEl>
                                        <p:attrNameLst>
                                          <p:attrName>style.visibility</p:attrName>
                                        </p:attrNameLst>
                                      </p:cBhvr>
                                      <p:to>
                                        <p:strVal val="visible"/>
                                      </p:to>
                                    </p:set>
                                    <p:animEffect transition="in" filter="fade">
                                      <p:cBhvr>
                                        <p:cTn id="281" dur="500"/>
                                        <p:tgtEl>
                                          <p:spTgt spid="1244"/>
                                        </p:tgtEl>
                                      </p:cBhvr>
                                    </p:animEffect>
                                  </p:childTnLst>
                                </p:cTn>
                              </p:par>
                              <p:par>
                                <p:cTn id="282" presetID="10" presetClass="entr" presetSubtype="0" fill="hold" nodeType="withEffect">
                                  <p:stCondLst>
                                    <p:cond delay="10000"/>
                                  </p:stCondLst>
                                  <p:childTnLst>
                                    <p:set>
                                      <p:cBhvr>
                                        <p:cTn id="283" dur="1" fill="hold">
                                          <p:stCondLst>
                                            <p:cond delay="0"/>
                                          </p:stCondLst>
                                        </p:cTn>
                                        <p:tgtEl>
                                          <p:spTgt spid="1247"/>
                                        </p:tgtEl>
                                        <p:attrNameLst>
                                          <p:attrName>style.visibility</p:attrName>
                                        </p:attrNameLst>
                                      </p:cBhvr>
                                      <p:to>
                                        <p:strVal val="visible"/>
                                      </p:to>
                                    </p:set>
                                    <p:animEffect transition="in" filter="fade">
                                      <p:cBhvr>
                                        <p:cTn id="284" dur="500"/>
                                        <p:tgtEl>
                                          <p:spTgt spid="1247"/>
                                        </p:tgtEl>
                                      </p:cBhvr>
                                    </p:animEffect>
                                  </p:childTnLst>
                                </p:cTn>
                              </p:par>
                              <p:par>
                                <p:cTn id="285" presetID="10" presetClass="entr" presetSubtype="0" fill="hold" nodeType="withEffect">
                                  <p:stCondLst>
                                    <p:cond delay="10000"/>
                                  </p:stCondLst>
                                  <p:childTnLst>
                                    <p:set>
                                      <p:cBhvr>
                                        <p:cTn id="286" dur="1" fill="hold">
                                          <p:stCondLst>
                                            <p:cond delay="0"/>
                                          </p:stCondLst>
                                        </p:cTn>
                                        <p:tgtEl>
                                          <p:spTgt spid="1250"/>
                                        </p:tgtEl>
                                        <p:attrNameLst>
                                          <p:attrName>style.visibility</p:attrName>
                                        </p:attrNameLst>
                                      </p:cBhvr>
                                      <p:to>
                                        <p:strVal val="visible"/>
                                      </p:to>
                                    </p:set>
                                    <p:animEffect transition="in" filter="fade">
                                      <p:cBhvr>
                                        <p:cTn id="287" dur="500"/>
                                        <p:tgtEl>
                                          <p:spTgt spid="1250"/>
                                        </p:tgtEl>
                                      </p:cBhvr>
                                    </p:animEffect>
                                  </p:childTnLst>
                                </p:cTn>
                              </p:par>
                              <p:par>
                                <p:cTn id="288" presetID="8" presetClass="emph" presetSubtype="0" fill="hold" nodeType="withEffect">
                                  <p:stCondLst>
                                    <p:cond delay="10000"/>
                                  </p:stCondLst>
                                  <p:childTnLst>
                                    <p:animRot by="21600000">
                                      <p:cBhvr>
                                        <p:cTn id="289" dur="4000" fill="hold"/>
                                        <p:tgtEl>
                                          <p:spTgt spid="1157"/>
                                        </p:tgtEl>
                                        <p:attrNameLst>
                                          <p:attrName>r</p:attrName>
                                        </p:attrNameLst>
                                      </p:cBhvr>
                                    </p:animRot>
                                  </p:childTnLst>
                                </p:cTn>
                              </p:par>
                              <p:par>
                                <p:cTn id="290" presetID="8" presetClass="emph" presetSubtype="0" fill="hold" nodeType="withEffect">
                                  <p:stCondLst>
                                    <p:cond delay="10000"/>
                                  </p:stCondLst>
                                  <p:childTnLst>
                                    <p:animRot by="-21600000">
                                      <p:cBhvr>
                                        <p:cTn id="291" dur="4000" fill="hold"/>
                                        <p:tgtEl>
                                          <p:spTgt spid="11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9" grpId="0" animBg="1"/>
      <p:bldP spid="939" grpId="1" animBg="1"/>
      <p:bldP spid="944" grpId="0" animBg="1"/>
      <p:bldP spid="944" grpId="1" animBg="1"/>
      <p:bldP spid="945" grpId="0" animBg="1"/>
      <p:bldP spid="945" grpId="1" animBg="1"/>
      <p:bldP spid="946" grpId="0" animBg="1"/>
      <p:bldP spid="946" grpId="1" animBg="1"/>
      <p:bldP spid="946" grpId="2" animBg="1"/>
      <p:bldP spid="984" grpId="0" animBg="1"/>
      <p:bldP spid="984" grpId="1" animBg="1"/>
      <p:bldP spid="985" grpId="0" animBg="1"/>
      <p:bldP spid="985" grpId="1" animBg="1"/>
      <p:bldP spid="985" grpId="2" animBg="1"/>
      <p:bldP spid="1144" grpId="0"/>
      <p:bldP spid="1145" grpId="0"/>
      <p:bldP spid="1146" grpId="0"/>
      <p:bldP spid="1149" grpId="0" animBg="1"/>
      <p:bldP spid="1154" grpId="0" animBg="1"/>
      <p:bldP spid="1155" grpId="0" animBg="1"/>
      <p:bldP spid="1156" grpId="0" animBg="1"/>
      <p:bldP spid="1194" grpId="0" animBg="1"/>
      <p:bldP spid="119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p:cNvSpPr/>
          <p:nvPr/>
        </p:nvSpPr>
        <p:spPr>
          <a:xfrm>
            <a:off x="-1620688" y="3415513"/>
            <a:ext cx="12328323" cy="57738"/>
          </a:xfrm>
          <a:prstGeom prst="rect">
            <a:avLst/>
          </a:prstGeom>
          <a:solidFill>
            <a:srgbClr val="FFFFFF">
              <a:alpha val="4117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矩形 53"/>
          <p:cNvSpPr/>
          <p:nvPr/>
        </p:nvSpPr>
        <p:spPr>
          <a:xfrm>
            <a:off x="-1539932" y="3400312"/>
            <a:ext cx="12252123" cy="57381"/>
          </a:xfrm>
          <a:prstGeom prst="rect">
            <a:avLst/>
          </a:prstGeom>
          <a:solidFill>
            <a:srgbClr val="FFFFFF">
              <a:alpha val="4117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菱形 54"/>
          <p:cNvSpPr/>
          <p:nvPr/>
        </p:nvSpPr>
        <p:spPr>
          <a:xfrm>
            <a:off x="2203337" y="3051264"/>
            <a:ext cx="4575379" cy="845412"/>
          </a:xfrm>
          <a:prstGeom prst="diamond">
            <a:avLst/>
          </a:prstGeom>
          <a:solidFill>
            <a:srgbClr val="FFFFFF"/>
          </a:solidFill>
          <a:ln w="12700" cap="flat" cmpd="sng" algn="ctr">
            <a:noFill/>
            <a:prstDash val="solid"/>
            <a:miter lim="800000"/>
          </a:ln>
          <a:effectLst>
            <a:softEdge rad="177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useBgFill="1">
        <p:nvSpPr>
          <p:cNvPr id="56" name="任意多边形 55"/>
          <p:cNvSpPr/>
          <p:nvPr/>
        </p:nvSpPr>
        <p:spPr>
          <a:xfrm>
            <a:off x="10296817" y="2950959"/>
            <a:ext cx="482113" cy="140616"/>
          </a:xfrm>
          <a:custGeom>
            <a:avLst/>
            <a:gdLst>
              <a:gd name="connsiteX0" fmla="*/ 0 w 609600"/>
              <a:gd name="connsiteY0" fmla="*/ 0 h 177800"/>
              <a:gd name="connsiteX1" fmla="*/ 609600 w 609600"/>
              <a:gd name="connsiteY1" fmla="*/ 0 h 177800"/>
              <a:gd name="connsiteX2" fmla="*/ 609600 w 609600"/>
              <a:gd name="connsiteY2" fmla="*/ 139246 h 177800"/>
              <a:gd name="connsiteX3" fmla="*/ 497568 w 609600"/>
              <a:gd name="connsiteY3" fmla="*/ 139246 h 177800"/>
              <a:gd name="connsiteX4" fmla="*/ 497568 w 609600"/>
              <a:gd name="connsiteY4" fmla="*/ 177800 h 177800"/>
              <a:gd name="connsiteX5" fmla="*/ 0 w 609600"/>
              <a:gd name="connsiteY5" fmla="*/ 177800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177800">
                <a:moveTo>
                  <a:pt x="0" y="0"/>
                </a:moveTo>
                <a:lnTo>
                  <a:pt x="609600" y="0"/>
                </a:lnTo>
                <a:lnTo>
                  <a:pt x="609600" y="139246"/>
                </a:lnTo>
                <a:lnTo>
                  <a:pt x="497568" y="139246"/>
                </a:lnTo>
                <a:lnTo>
                  <a:pt x="497568" y="177800"/>
                </a:lnTo>
                <a:lnTo>
                  <a:pt x="0" y="177800"/>
                </a:lnTo>
                <a:close/>
              </a:path>
            </a:pathLst>
          </a:custGeom>
          <a:solidFill>
            <a:srgbClr val="5B9BD5"/>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7" name="组合 56"/>
          <p:cNvGrpSpPr/>
          <p:nvPr/>
        </p:nvGrpSpPr>
        <p:grpSpPr>
          <a:xfrm>
            <a:off x="5469053" y="2970707"/>
            <a:ext cx="4943563" cy="947351"/>
            <a:chOff x="7743390" y="4942798"/>
            <a:chExt cx="4943562" cy="947351"/>
          </a:xfrm>
        </p:grpSpPr>
        <p:grpSp>
          <p:nvGrpSpPr>
            <p:cNvPr id="58" name="组合 57"/>
            <p:cNvGrpSpPr/>
            <p:nvPr/>
          </p:nvGrpSpPr>
          <p:grpSpPr>
            <a:xfrm>
              <a:off x="7743390" y="4942798"/>
              <a:ext cx="4943562" cy="947351"/>
              <a:chOff x="7347008" y="2985732"/>
              <a:chExt cx="4943562" cy="947351"/>
            </a:xfrm>
          </p:grpSpPr>
          <p:sp>
            <p:nvSpPr>
              <p:cNvPr id="60" name="矩形 59"/>
              <p:cNvSpPr/>
              <p:nvPr userDrawn="1"/>
            </p:nvSpPr>
            <p:spPr>
              <a:xfrm>
                <a:off x="7347008" y="2985732"/>
                <a:ext cx="4943562" cy="76200"/>
              </a:xfrm>
              <a:prstGeom prst="rect">
                <a:avLst/>
              </a:prstGeom>
              <a:solidFill>
                <a:srgbClr val="FFFFFF">
                  <a:alpha val="56863"/>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矩形 60"/>
              <p:cNvSpPr/>
              <p:nvPr userDrawn="1"/>
            </p:nvSpPr>
            <p:spPr>
              <a:xfrm>
                <a:off x="7347008" y="3856883"/>
                <a:ext cx="4943562" cy="76200"/>
              </a:xfrm>
              <a:prstGeom prst="rect">
                <a:avLst/>
              </a:prstGeom>
              <a:solidFill>
                <a:srgbClr val="FFFFFF">
                  <a:alpha val="56863"/>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62" name="直接连接符 61"/>
              <p:cNvCxnSpPr/>
              <p:nvPr userDrawn="1"/>
            </p:nvCxnSpPr>
            <p:spPr>
              <a:xfrm>
                <a:off x="7347008" y="3117722"/>
                <a:ext cx="4943562" cy="0"/>
              </a:xfrm>
              <a:prstGeom prst="line">
                <a:avLst/>
              </a:prstGeom>
              <a:noFill/>
              <a:ln w="38100" cap="flat" cmpd="sng" algn="ctr">
                <a:solidFill>
                  <a:srgbClr val="A199A3"/>
                </a:solidFill>
                <a:prstDash val="solid"/>
                <a:miter lim="800000"/>
              </a:ln>
              <a:effectLst/>
            </p:spPr>
          </p:cxnSp>
          <p:cxnSp>
            <p:nvCxnSpPr>
              <p:cNvPr id="63" name="直接连接符 62"/>
              <p:cNvCxnSpPr/>
              <p:nvPr userDrawn="1"/>
            </p:nvCxnSpPr>
            <p:spPr>
              <a:xfrm>
                <a:off x="7347008" y="3791165"/>
                <a:ext cx="4943562" cy="0"/>
              </a:xfrm>
              <a:prstGeom prst="line">
                <a:avLst/>
              </a:prstGeom>
              <a:noFill/>
              <a:ln w="38100" cap="flat" cmpd="sng" algn="ctr">
                <a:solidFill>
                  <a:srgbClr val="A199A3"/>
                </a:solidFill>
                <a:prstDash val="solid"/>
                <a:miter lim="800000"/>
              </a:ln>
              <a:effectLst/>
            </p:spPr>
          </p:cxnSp>
        </p:grpSp>
        <p:sp>
          <p:nvSpPr>
            <p:cNvPr id="59" name="文本占位符 118"/>
            <p:cNvSpPr txBox="1">
              <a:spLocks/>
            </p:cNvSpPr>
            <p:nvPr/>
          </p:nvSpPr>
          <p:spPr>
            <a:xfrm>
              <a:off x="8040613" y="5160997"/>
              <a:ext cx="3804175" cy="486996"/>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zh-CN" altLang="en-US" sz="2800" b="1" i="0" u="none" strike="noStrike" kern="1200" cap="none" spc="0" normalizeH="0" baseline="0" noProof="0" dirty="0" smtClean="0">
                  <a:ln>
                    <a:noFill/>
                  </a:ln>
                  <a:gradFill flip="none" rotWithShape="1">
                    <a:gsLst>
                      <a:gs pos="8000">
                        <a:srgbClr val="FAFFFF"/>
                      </a:gs>
                      <a:gs pos="100000">
                        <a:srgbClr val="C3C4CB"/>
                      </a:gs>
                    </a:gsLst>
                    <a:lin ang="5400000" scaled="1"/>
                    <a:tileRect/>
                  </a:gradFill>
                  <a:effectLst/>
                  <a:uLnTx/>
                  <a:uFillTx/>
                  <a:latin typeface="微软雅黑" panose="020B0503020204020204" pitchFamily="34" charset="-122"/>
                  <a:ea typeface="微软雅黑" panose="020B0503020204020204" pitchFamily="34" charset="-122"/>
                  <a:cs typeface="+mn-cs"/>
                </a:rPr>
                <a:t>单击此处添加文本</a:t>
              </a:r>
              <a:endParaRPr kumimoji="0" lang="zh-CN" altLang="en-US" sz="2800" b="1" i="0" u="none" strike="noStrike" kern="1200" cap="none" spc="0" normalizeH="0" baseline="0" noProof="0" dirty="0">
                <a:ln>
                  <a:noFill/>
                </a:ln>
                <a:gradFill flip="none" rotWithShape="1">
                  <a:gsLst>
                    <a:gs pos="8000">
                      <a:srgbClr val="FAFFFF"/>
                    </a:gs>
                    <a:gs pos="100000">
                      <a:srgbClr val="C3C4CB"/>
                    </a:gs>
                  </a:gsLst>
                  <a:lin ang="5400000" scaled="1"/>
                  <a:tileRect/>
                </a:gradFill>
                <a:effectLst/>
                <a:uLnTx/>
                <a:uFillTx/>
                <a:latin typeface="微软雅黑" panose="020B0503020204020204" pitchFamily="34" charset="-122"/>
                <a:ea typeface="微软雅黑" panose="020B0503020204020204" pitchFamily="34" charset="-122"/>
                <a:cs typeface="+mn-cs"/>
              </a:endParaRPr>
            </a:p>
          </p:txBody>
        </p:sp>
      </p:grpSp>
      <p:grpSp>
        <p:nvGrpSpPr>
          <p:cNvPr id="64" name="组合 63"/>
          <p:cNvGrpSpPr/>
          <p:nvPr/>
        </p:nvGrpSpPr>
        <p:grpSpPr>
          <a:xfrm>
            <a:off x="3441859" y="2256040"/>
            <a:ext cx="2288540" cy="2288540"/>
            <a:chOff x="7758139" y="2808362"/>
            <a:chExt cx="1285965" cy="1285965"/>
          </a:xfrm>
        </p:grpSpPr>
        <p:sp>
          <p:nvSpPr>
            <p:cNvPr id="65" name="任意多边形 64"/>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6" name="椭圆 65"/>
            <p:cNvSpPr/>
            <p:nvPr userDrawn="1"/>
          </p:nvSpPr>
          <p:spPr>
            <a:xfrm>
              <a:off x="8084044" y="3134266"/>
              <a:ext cx="634158" cy="634158"/>
            </a:xfrm>
            <a:prstGeom prst="ellipse">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7" name="组合 66"/>
            <p:cNvGrpSpPr/>
            <p:nvPr userDrawn="1"/>
          </p:nvGrpSpPr>
          <p:grpSpPr>
            <a:xfrm>
              <a:off x="7904995" y="2955216"/>
              <a:ext cx="992256" cy="992256"/>
              <a:chOff x="813435" y="4187372"/>
              <a:chExt cx="1292678" cy="1292678"/>
            </a:xfrm>
            <a:noFill/>
          </p:grpSpPr>
          <p:sp>
            <p:nvSpPr>
              <p:cNvPr id="69" name="圆角矩形 68"/>
              <p:cNvSpPr/>
              <p:nvPr/>
            </p:nvSpPr>
            <p:spPr>
              <a:xfrm rot="-5400000">
                <a:off x="878114" y="47461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圆角矩形 69"/>
              <p:cNvSpPr/>
              <p:nvPr/>
            </p:nvSpPr>
            <p:spPr>
              <a:xfrm rot="-4500000">
                <a:off x="897155" y="4601544"/>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圆角矩形 70"/>
              <p:cNvSpPr/>
              <p:nvPr/>
            </p:nvSpPr>
            <p:spPr>
              <a:xfrm rot="-3600000">
                <a:off x="952979" y="44667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圆角矩形 71"/>
              <p:cNvSpPr/>
              <p:nvPr/>
            </p:nvSpPr>
            <p:spPr>
              <a:xfrm rot="-2700000">
                <a:off x="1041783" y="435104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圆角矩形 72"/>
              <p:cNvSpPr/>
              <p:nvPr/>
            </p:nvSpPr>
            <p:spPr>
              <a:xfrm rot="-1800000">
                <a:off x="1157514" y="426223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圆角矩形 73"/>
              <p:cNvSpPr/>
              <p:nvPr/>
            </p:nvSpPr>
            <p:spPr>
              <a:xfrm rot="-900000">
                <a:off x="1292286" y="420641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5" name="圆角矩形 74"/>
              <p:cNvSpPr/>
              <p:nvPr/>
            </p:nvSpPr>
            <p:spPr>
              <a:xfrm>
                <a:off x="1436914" y="41873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圆角矩形 75"/>
              <p:cNvSpPr/>
              <p:nvPr/>
            </p:nvSpPr>
            <p:spPr>
              <a:xfrm rot="900000">
                <a:off x="1581542" y="420641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圆角矩形 76"/>
              <p:cNvSpPr/>
              <p:nvPr/>
            </p:nvSpPr>
            <p:spPr>
              <a:xfrm rot="1800000">
                <a:off x="1716314" y="426223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圆角矩形 77"/>
              <p:cNvSpPr/>
              <p:nvPr/>
            </p:nvSpPr>
            <p:spPr>
              <a:xfrm rot="2700000">
                <a:off x="1832045" y="435104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圆角矩形 78"/>
              <p:cNvSpPr/>
              <p:nvPr/>
            </p:nvSpPr>
            <p:spPr>
              <a:xfrm rot="3600000">
                <a:off x="1920849" y="44667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圆角矩形 79"/>
              <p:cNvSpPr/>
              <p:nvPr/>
            </p:nvSpPr>
            <p:spPr>
              <a:xfrm rot="4500000">
                <a:off x="1976673" y="4601544"/>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圆角矩形 80"/>
              <p:cNvSpPr/>
              <p:nvPr/>
            </p:nvSpPr>
            <p:spPr>
              <a:xfrm rot="5400000">
                <a:off x="1995714" y="47461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圆角矩形 81"/>
              <p:cNvSpPr/>
              <p:nvPr/>
            </p:nvSpPr>
            <p:spPr>
              <a:xfrm rot="6300000">
                <a:off x="1976673" y="4890800"/>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圆角矩形 82"/>
              <p:cNvSpPr/>
              <p:nvPr/>
            </p:nvSpPr>
            <p:spPr>
              <a:xfrm rot="7200000">
                <a:off x="1920849" y="50255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圆角矩形 83"/>
              <p:cNvSpPr/>
              <p:nvPr/>
            </p:nvSpPr>
            <p:spPr>
              <a:xfrm rot="8100000">
                <a:off x="1832045" y="5141303"/>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圆角矩形 84"/>
              <p:cNvSpPr/>
              <p:nvPr/>
            </p:nvSpPr>
            <p:spPr>
              <a:xfrm rot="9000000">
                <a:off x="1716314" y="523010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圆角矩形 85"/>
              <p:cNvSpPr/>
              <p:nvPr/>
            </p:nvSpPr>
            <p:spPr>
              <a:xfrm rot="9900000">
                <a:off x="1581542" y="528593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圆角矩形 86"/>
              <p:cNvSpPr/>
              <p:nvPr/>
            </p:nvSpPr>
            <p:spPr>
              <a:xfrm rot="10800000">
                <a:off x="1436914" y="53049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圆角矩形 87"/>
              <p:cNvSpPr/>
              <p:nvPr/>
            </p:nvSpPr>
            <p:spPr>
              <a:xfrm rot="11700000">
                <a:off x="1292286" y="528593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圆角矩形 88"/>
              <p:cNvSpPr/>
              <p:nvPr/>
            </p:nvSpPr>
            <p:spPr>
              <a:xfrm rot="12600000">
                <a:off x="1157514" y="523010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圆角矩形 89"/>
              <p:cNvSpPr/>
              <p:nvPr/>
            </p:nvSpPr>
            <p:spPr>
              <a:xfrm rot="13500000">
                <a:off x="1041783" y="5141303"/>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圆角矩形 90"/>
              <p:cNvSpPr/>
              <p:nvPr/>
            </p:nvSpPr>
            <p:spPr>
              <a:xfrm rot="14400000">
                <a:off x="952979" y="50255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圆角矩形 91"/>
              <p:cNvSpPr/>
              <p:nvPr/>
            </p:nvSpPr>
            <p:spPr>
              <a:xfrm rot="15300000">
                <a:off x="897155" y="4890800"/>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8" name="文本框 145"/>
            <p:cNvSpPr txBox="1"/>
            <p:nvPr userDrawn="1"/>
          </p:nvSpPr>
          <p:spPr>
            <a:xfrm>
              <a:off x="8206904" y="3027939"/>
              <a:ext cx="392007" cy="74366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0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2</a:t>
              </a:r>
              <a:endParaRPr kumimoji="0" lang="zh-CN" altLang="en-US" sz="166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p:cTn id="12" dur="500" fill="hold"/>
                                        <p:tgtEl>
                                          <p:spTgt spid="54"/>
                                        </p:tgtEl>
                                        <p:attrNameLst>
                                          <p:attrName>ppt_w</p:attrName>
                                        </p:attrNameLst>
                                      </p:cBhvr>
                                      <p:tavLst>
                                        <p:tav tm="0">
                                          <p:val>
                                            <p:fltVal val="0"/>
                                          </p:val>
                                        </p:tav>
                                        <p:tav tm="100000">
                                          <p:val>
                                            <p:strVal val="#ppt_w"/>
                                          </p:val>
                                        </p:tav>
                                      </p:tavLst>
                                    </p:anim>
                                    <p:anim calcmode="lin" valueType="num">
                                      <p:cBhvr>
                                        <p:cTn id="13" dur="500" fill="hold"/>
                                        <p:tgtEl>
                                          <p:spTgt spid="54"/>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0"/>
                                  </p:stCondLst>
                                  <p:childTnLst>
                                    <p:set>
                                      <p:cBhvr>
                                        <p:cTn id="15" dur="1" fill="hold">
                                          <p:stCondLst>
                                            <p:cond delay="0"/>
                                          </p:stCondLst>
                                        </p:cTn>
                                        <p:tgtEl>
                                          <p:spTgt spid="53"/>
                                        </p:tgtEl>
                                        <p:attrNameLst>
                                          <p:attrName>style.visibility</p:attrName>
                                        </p:attrNameLst>
                                      </p:cBhvr>
                                      <p:to>
                                        <p:strVal val="visible"/>
                                      </p:to>
                                    </p:set>
                                    <p:anim calcmode="lin" valueType="num">
                                      <p:cBhvr>
                                        <p:cTn id="16" dur="500" fill="hold"/>
                                        <p:tgtEl>
                                          <p:spTgt spid="53"/>
                                        </p:tgtEl>
                                        <p:attrNameLst>
                                          <p:attrName>ppt_w</p:attrName>
                                        </p:attrNameLst>
                                      </p:cBhvr>
                                      <p:tavLst>
                                        <p:tav tm="0">
                                          <p:val>
                                            <p:fltVal val="0"/>
                                          </p:val>
                                        </p:tav>
                                        <p:tav tm="100000">
                                          <p:val>
                                            <p:strVal val="#ppt_w"/>
                                          </p:val>
                                        </p:tav>
                                      </p:tavLst>
                                    </p:anim>
                                    <p:anim calcmode="lin" valueType="num">
                                      <p:cBhvr>
                                        <p:cTn id="17" dur="500" fill="hold"/>
                                        <p:tgtEl>
                                          <p:spTgt spid="53"/>
                                        </p:tgtEl>
                                        <p:attrNameLst>
                                          <p:attrName>ppt_h</p:attrName>
                                        </p:attrNameLst>
                                      </p:cBhvr>
                                      <p:tavLst>
                                        <p:tav tm="0">
                                          <p:val>
                                            <p:strVal val="#ppt_h"/>
                                          </p:val>
                                        </p:tav>
                                        <p:tav tm="100000">
                                          <p:val>
                                            <p:strVal val="#ppt_h"/>
                                          </p:val>
                                        </p:tav>
                                      </p:tavLst>
                                    </p:anim>
                                  </p:childTnLst>
                                </p:cTn>
                              </p:par>
                              <p:par>
                                <p:cTn id="18" presetID="50" presetClass="exit" presetSubtype="0" accel="100000" fill="hold" grpId="1" nodeType="withEffect">
                                  <p:stCondLst>
                                    <p:cond delay="0"/>
                                  </p:stCondLst>
                                  <p:childTnLst>
                                    <p:anim calcmode="lin" valueType="num">
                                      <p:cBhvr>
                                        <p:cTn id="19" dur="500"/>
                                        <p:tgtEl>
                                          <p:spTgt spid="55"/>
                                        </p:tgtEl>
                                        <p:attrNameLst>
                                          <p:attrName>ppt_w</p:attrName>
                                        </p:attrNameLst>
                                      </p:cBhvr>
                                      <p:tavLst>
                                        <p:tav tm="0">
                                          <p:val>
                                            <p:strVal val="ppt_w"/>
                                          </p:val>
                                        </p:tav>
                                        <p:tav tm="100000">
                                          <p:val>
                                            <p:strVal val="ppt_w+.3"/>
                                          </p:val>
                                        </p:tav>
                                      </p:tavLst>
                                    </p:anim>
                                    <p:anim calcmode="lin" valueType="num">
                                      <p:cBhvr>
                                        <p:cTn id="20" dur="500"/>
                                        <p:tgtEl>
                                          <p:spTgt spid="55"/>
                                        </p:tgtEl>
                                        <p:attrNameLst>
                                          <p:attrName>ppt_h</p:attrName>
                                        </p:attrNameLst>
                                      </p:cBhvr>
                                      <p:tavLst>
                                        <p:tav tm="0">
                                          <p:val>
                                            <p:strVal val="ppt_h"/>
                                          </p:val>
                                        </p:tav>
                                        <p:tav tm="100000">
                                          <p:val>
                                            <p:strVal val="ppt_h"/>
                                          </p:val>
                                        </p:tav>
                                      </p:tavLst>
                                    </p:anim>
                                    <p:animEffect transition="out" filter="fade">
                                      <p:cBhvr>
                                        <p:cTn id="21" dur="500"/>
                                        <p:tgtEl>
                                          <p:spTgt spid="55"/>
                                        </p:tgtEl>
                                      </p:cBhvr>
                                    </p:animEffect>
                                    <p:set>
                                      <p:cBhvr>
                                        <p:cTn id="22" dur="1" fill="hold">
                                          <p:stCondLst>
                                            <p:cond delay="499"/>
                                          </p:stCondLst>
                                        </p:cTn>
                                        <p:tgtEl>
                                          <p:spTgt spid="55"/>
                                        </p:tgtEl>
                                        <p:attrNameLst>
                                          <p:attrName>style.visibility</p:attrName>
                                        </p:attrNameLst>
                                      </p:cBhvr>
                                      <p:to>
                                        <p:strVal val="hidden"/>
                                      </p:to>
                                    </p:set>
                                  </p:childTnLst>
                                </p:cTn>
                              </p:par>
                            </p:childTnLst>
                          </p:cTn>
                        </p:par>
                        <p:par>
                          <p:cTn id="23" fill="hold">
                            <p:stCondLst>
                              <p:cond delay="1000"/>
                            </p:stCondLst>
                            <p:childTnLst>
                              <p:par>
                                <p:cTn id="24" presetID="42" presetClass="path" presetSubtype="0" accel="50000" decel="50000" fill="hold" grpId="1" nodeType="afterEffect">
                                  <p:stCondLst>
                                    <p:cond delay="0"/>
                                  </p:stCondLst>
                                  <p:childTnLst>
                                    <p:animMotion origin="layout" path="M 0 -1.48148E-6 L 0 0.56042 " pathEditMode="relative" rAng="0" ptsTypes="AA">
                                      <p:cBhvr>
                                        <p:cTn id="25" dur="1000" fill="hold"/>
                                        <p:tgtEl>
                                          <p:spTgt spid="54"/>
                                        </p:tgtEl>
                                        <p:attrNameLst>
                                          <p:attrName>ppt_x</p:attrName>
                                          <p:attrName>ppt_y</p:attrName>
                                        </p:attrNameLst>
                                      </p:cBhvr>
                                      <p:rCtr x="0" y="28009"/>
                                    </p:animMotion>
                                  </p:childTnLst>
                                </p:cTn>
                              </p:par>
                              <p:par>
                                <p:cTn id="26" presetID="42" presetClass="path" presetSubtype="0" accel="50000" decel="50000" fill="hold" grpId="1" nodeType="withEffect">
                                  <p:stCondLst>
                                    <p:cond delay="0"/>
                                  </p:stCondLst>
                                  <p:childTnLst>
                                    <p:animMotion origin="layout" path="M 0 -1.48148E-6 L 0 -0.5493 " pathEditMode="relative" rAng="0" ptsTypes="AA">
                                      <p:cBhvr>
                                        <p:cTn id="27" dur="1000" fill="hold"/>
                                        <p:tgtEl>
                                          <p:spTgt spid="53"/>
                                        </p:tgtEl>
                                        <p:attrNameLst>
                                          <p:attrName>ppt_x</p:attrName>
                                          <p:attrName>ppt_y</p:attrName>
                                        </p:attrNameLst>
                                      </p:cBhvr>
                                      <p:rCtr x="0" y="-27477"/>
                                    </p:animMotion>
                                  </p:childTnLst>
                                </p:cTn>
                              </p:par>
                              <p:par>
                                <p:cTn id="28" presetID="10" presetClass="entr" presetSubtype="0" fill="hold" nodeType="withEffect">
                                  <p:stCondLst>
                                    <p:cond delay="800"/>
                                  </p:stCondLst>
                                  <p:childTnLst>
                                    <p:set>
                                      <p:cBhvr>
                                        <p:cTn id="29" dur="1" fill="hold">
                                          <p:stCondLst>
                                            <p:cond delay="0"/>
                                          </p:stCondLst>
                                        </p:cTn>
                                        <p:tgtEl>
                                          <p:spTgt spid="64"/>
                                        </p:tgtEl>
                                        <p:attrNameLst>
                                          <p:attrName>style.visibility</p:attrName>
                                        </p:attrNameLst>
                                      </p:cBhvr>
                                      <p:to>
                                        <p:strVal val="visible"/>
                                      </p:to>
                                    </p:set>
                                    <p:animEffect transition="in" filter="fade">
                                      <p:cBhvr>
                                        <p:cTn id="30" dur="500"/>
                                        <p:tgtEl>
                                          <p:spTgt spid="64"/>
                                        </p:tgtEl>
                                      </p:cBhvr>
                                    </p:animEffect>
                                  </p:childTnLst>
                                </p:cTn>
                              </p:par>
                              <p:par>
                                <p:cTn id="31" presetID="42" presetClass="path" presetSubtype="0" accel="50000" decel="50000" fill="hold" nodeType="withEffect">
                                  <p:stCondLst>
                                    <p:cond delay="900"/>
                                  </p:stCondLst>
                                  <p:childTnLst>
                                    <p:animMotion origin="layout" path="M 5E-6 -1.15607E-7 L -0.22383 0.00046 " pathEditMode="relative" rAng="0" ptsTypes="AA">
                                      <p:cBhvr>
                                        <p:cTn id="32" dur="1500" fill="hold"/>
                                        <p:tgtEl>
                                          <p:spTgt spid="64"/>
                                        </p:tgtEl>
                                        <p:attrNameLst>
                                          <p:attrName>ppt_x</p:attrName>
                                          <p:attrName>ppt_y</p:attrName>
                                        </p:attrNameLst>
                                      </p:cBhvr>
                                      <p:rCtr x="-11198" y="23"/>
                                    </p:animMotion>
                                  </p:childTnLst>
                                </p:cTn>
                              </p:par>
                              <p:par>
                                <p:cTn id="33" presetID="10" presetClass="entr" presetSubtype="0" fill="hold" nodeType="withEffect">
                                  <p:stCondLst>
                                    <p:cond delay="90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par>
                                <p:cTn id="36" presetID="42" presetClass="path" presetSubtype="0" accel="50000" decel="50000" fill="hold" nodeType="withEffect">
                                  <p:stCondLst>
                                    <p:cond delay="900"/>
                                  </p:stCondLst>
                                  <p:childTnLst>
                                    <p:animMotion origin="layout" path="M -1.16315E-6 -3.33333E-6 L -0.2178 -3.33333E-6 " pathEditMode="relative" rAng="0" ptsTypes="AA">
                                      <p:cBhvr>
                                        <p:cTn id="37" dur="1500" fill="hold"/>
                                        <p:tgtEl>
                                          <p:spTgt spid="57"/>
                                        </p:tgtEl>
                                        <p:attrNameLst>
                                          <p:attrName>ppt_x</p:attrName>
                                          <p:attrName>ppt_y</p:attrName>
                                        </p:attrNameLst>
                                      </p:cBhvr>
                                      <p:rCtr x="-1089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3" grpId="1" animBg="1"/>
      <p:bldP spid="54" grpId="0" animBg="1"/>
      <p:bldP spid="54" grpId="1" animBg="1"/>
      <p:bldP spid="55" grpId="0" animBg="1"/>
      <p:bldP spid="55"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683568" y="3249960"/>
            <a:ext cx="3622243" cy="2438400"/>
            <a:chOff x="7477558" y="4419600"/>
            <a:chExt cx="3622242" cy="2438400"/>
          </a:xfrm>
        </p:grpSpPr>
        <p:grpSp>
          <p:nvGrpSpPr>
            <p:cNvPr id="61" name="组合 60"/>
            <p:cNvGrpSpPr/>
            <p:nvPr/>
          </p:nvGrpSpPr>
          <p:grpSpPr>
            <a:xfrm>
              <a:off x="8531658" y="5953190"/>
              <a:ext cx="409142" cy="409142"/>
              <a:chOff x="2814405" y="2119805"/>
              <a:chExt cx="409142" cy="409142"/>
            </a:xfrm>
            <a:scene3d>
              <a:camera prst="isometricOffAxis1Top"/>
              <a:lightRig rig="threePt" dir="t"/>
            </a:scene3d>
          </p:grpSpPr>
          <p:sp>
            <p:nvSpPr>
              <p:cNvPr id="72" name="椭圆 71"/>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椭圆 72"/>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2" name="矩形 61"/>
            <p:cNvSpPr/>
            <p:nvPr/>
          </p:nvSpPr>
          <p:spPr>
            <a:xfrm>
              <a:off x="8072542" y="4419600"/>
              <a:ext cx="2438400" cy="2438400"/>
            </a:xfrm>
            <a:prstGeom prst="rect">
              <a:avLst/>
            </a:prstGeom>
            <a:noFill/>
            <a:ln w="12700" cap="flat" cmpd="sng" algn="ctr">
              <a:solidFill>
                <a:sysClr val="window" lastClr="FFFFFF"/>
              </a:solidFill>
              <a:prstDash val="dash"/>
              <a:miter lim="800000"/>
            </a:ln>
            <a:effectLst/>
            <a:scene3d>
              <a:camera prst="isometricOffAxis1Top"/>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3" name="组合 62"/>
            <p:cNvGrpSpPr/>
            <p:nvPr/>
          </p:nvGrpSpPr>
          <p:grpSpPr>
            <a:xfrm>
              <a:off x="10690658" y="5610290"/>
              <a:ext cx="409142" cy="409142"/>
              <a:chOff x="2814405" y="2119805"/>
              <a:chExt cx="409142" cy="409142"/>
            </a:xfrm>
            <a:scene3d>
              <a:camera prst="isometricOffAxis1Top"/>
              <a:lightRig rig="threePt" dir="t"/>
            </a:scene3d>
          </p:grpSpPr>
          <p:sp>
            <p:nvSpPr>
              <p:cNvPr id="70" name="椭圆 69"/>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椭圆 70"/>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4" name="组合 63"/>
            <p:cNvGrpSpPr/>
            <p:nvPr/>
          </p:nvGrpSpPr>
          <p:grpSpPr>
            <a:xfrm>
              <a:off x="9636558" y="4924490"/>
              <a:ext cx="409142" cy="409142"/>
              <a:chOff x="2814405" y="2119805"/>
              <a:chExt cx="409142" cy="409142"/>
            </a:xfrm>
            <a:scene3d>
              <a:camera prst="isometricOffAxis1Top"/>
              <a:lightRig rig="threePt" dir="t"/>
            </a:scene3d>
          </p:grpSpPr>
          <p:sp>
            <p:nvSpPr>
              <p:cNvPr id="68" name="椭圆 67"/>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椭圆 68"/>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5" name="组合 64"/>
            <p:cNvGrpSpPr/>
            <p:nvPr/>
          </p:nvGrpSpPr>
          <p:grpSpPr>
            <a:xfrm>
              <a:off x="7477558" y="5241990"/>
              <a:ext cx="409142" cy="409142"/>
              <a:chOff x="2814405" y="2119805"/>
              <a:chExt cx="409142" cy="409142"/>
            </a:xfrm>
            <a:scene3d>
              <a:camera prst="isometricOffAxis1Top"/>
              <a:lightRig rig="threePt" dir="t"/>
            </a:scene3d>
          </p:grpSpPr>
          <p:sp>
            <p:nvSpPr>
              <p:cNvPr id="66" name="椭圆 65"/>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椭圆 66"/>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74" name="矩形 73"/>
          <p:cNvSpPr/>
          <p:nvPr/>
        </p:nvSpPr>
        <p:spPr>
          <a:xfrm>
            <a:off x="1465989" y="2919760"/>
            <a:ext cx="2057400" cy="2057400"/>
          </a:xfrm>
          <a:prstGeom prst="rect">
            <a:avLst/>
          </a:prstGeom>
          <a:solidFill>
            <a:sysClr val="window" lastClr="FFFFFF">
              <a:alpha val="40000"/>
            </a:sysClr>
          </a:solidFill>
          <a:ln w="12700" cap="flat" cmpd="sng" algn="ctr">
            <a:noFill/>
            <a:prstDash val="solid"/>
            <a:miter lim="800000"/>
          </a:ln>
          <a:effectLst/>
          <a:scene3d>
            <a:camera prst="isometricOffAxis1Top"/>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cs typeface="+mn-cs"/>
              </a:rPr>
              <a:t>输入</a:t>
            </a:r>
            <a:r>
              <a:rPr kumimoji="0" lang="zh-CN" altLang="en-US"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cs typeface="+mn-cs"/>
              </a:rPr>
              <a:t>标题</a:t>
            </a:r>
            <a:endParaRPr kumimoji="0" lang="zh-CN" altLang="en-US" sz="32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cs typeface="+mn-cs"/>
            </a:endParaRPr>
          </a:p>
        </p:txBody>
      </p:sp>
      <p:sp>
        <p:nvSpPr>
          <p:cNvPr id="75" name="矩形 74"/>
          <p:cNvSpPr/>
          <p:nvPr/>
        </p:nvSpPr>
        <p:spPr>
          <a:xfrm>
            <a:off x="1465989" y="2369426"/>
            <a:ext cx="2057400" cy="2057400"/>
          </a:xfrm>
          <a:prstGeom prst="rect">
            <a:avLst/>
          </a:prstGeom>
          <a:solidFill>
            <a:sysClr val="window" lastClr="FFFFFF">
              <a:alpha val="30000"/>
            </a:sysClr>
          </a:solidFill>
          <a:ln w="12700" cap="flat" cmpd="sng" algn="ctr">
            <a:noFill/>
            <a:prstDash val="solid"/>
            <a:miter lim="800000"/>
          </a:ln>
          <a:effectLst/>
          <a:scene3d>
            <a:camera prst="isometricOffAxis1Top"/>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cs typeface="+mn-cs"/>
              </a:rPr>
              <a:t>输入</a:t>
            </a:r>
            <a:r>
              <a:rPr kumimoji="0" lang="zh-CN" altLang="en-US"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cs typeface="+mn-cs"/>
              </a:rPr>
              <a:t>标题</a:t>
            </a:r>
            <a:endParaRPr kumimoji="0" lang="zh-CN" altLang="en-US" sz="32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cs typeface="+mn-cs"/>
            </a:endParaRPr>
          </a:p>
        </p:txBody>
      </p:sp>
      <p:sp>
        <p:nvSpPr>
          <p:cNvPr id="76" name="矩形 75"/>
          <p:cNvSpPr/>
          <p:nvPr/>
        </p:nvSpPr>
        <p:spPr>
          <a:xfrm>
            <a:off x="1465989" y="1819093"/>
            <a:ext cx="2057400" cy="2057400"/>
          </a:xfrm>
          <a:prstGeom prst="rect">
            <a:avLst/>
          </a:prstGeom>
          <a:solidFill>
            <a:sysClr val="window" lastClr="FFFFFF">
              <a:alpha val="20000"/>
            </a:sysClr>
          </a:solidFill>
          <a:ln w="12700" cap="flat" cmpd="sng" algn="ctr">
            <a:noFill/>
            <a:prstDash val="solid"/>
            <a:miter lim="800000"/>
          </a:ln>
          <a:effectLst/>
          <a:scene3d>
            <a:camera prst="isometricOffAxis1Top"/>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cs typeface="+mn-cs"/>
              </a:rPr>
              <a:t>输入</a:t>
            </a:r>
            <a:r>
              <a:rPr kumimoji="0" lang="zh-CN" altLang="en-US"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cs typeface="+mn-cs"/>
              </a:rPr>
              <a:t>标题</a:t>
            </a:r>
            <a:endParaRPr kumimoji="0" lang="zh-CN" altLang="en-US" sz="32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cs typeface="+mn-cs"/>
            </a:endParaRPr>
          </a:p>
        </p:txBody>
      </p:sp>
      <p:sp>
        <p:nvSpPr>
          <p:cNvPr id="77" name="矩形 76"/>
          <p:cNvSpPr/>
          <p:nvPr/>
        </p:nvSpPr>
        <p:spPr>
          <a:xfrm>
            <a:off x="1465989" y="1268760"/>
            <a:ext cx="2057400" cy="2057400"/>
          </a:xfrm>
          <a:prstGeom prst="rect">
            <a:avLst/>
          </a:prstGeom>
          <a:solidFill>
            <a:sysClr val="window" lastClr="FFFFFF">
              <a:alpha val="10000"/>
            </a:sysClr>
          </a:solidFill>
          <a:ln w="12700" cap="flat" cmpd="sng" algn="ctr">
            <a:noFill/>
            <a:prstDash val="solid"/>
            <a:miter lim="800000"/>
          </a:ln>
          <a:effectLst/>
          <a:scene3d>
            <a:camera prst="isometricOffAxis1Top"/>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cs typeface="+mn-cs"/>
              </a:rPr>
              <a:t>输入标题</a:t>
            </a:r>
            <a:endParaRPr kumimoji="0" lang="zh-CN" altLang="en-US" sz="32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cs typeface="+mn-cs"/>
            </a:endParaRPr>
          </a:p>
        </p:txBody>
      </p:sp>
      <p:grpSp>
        <p:nvGrpSpPr>
          <p:cNvPr id="78" name="组合 77"/>
          <p:cNvGrpSpPr/>
          <p:nvPr/>
        </p:nvGrpSpPr>
        <p:grpSpPr>
          <a:xfrm>
            <a:off x="3010302" y="1954520"/>
            <a:ext cx="409143" cy="409142"/>
            <a:chOff x="972687" y="5316698"/>
            <a:chExt cx="409142" cy="409142"/>
          </a:xfrm>
        </p:grpSpPr>
        <p:sp>
          <p:nvSpPr>
            <p:cNvPr id="79" name="椭圆 78"/>
            <p:cNvSpPr/>
            <p:nvPr/>
          </p:nvSpPr>
          <p:spPr>
            <a:xfrm>
              <a:off x="1142872" y="5486883"/>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椭圆 79"/>
            <p:cNvSpPr/>
            <p:nvPr/>
          </p:nvSpPr>
          <p:spPr>
            <a:xfrm>
              <a:off x="972687" y="5316698"/>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1" name="组合 80"/>
          <p:cNvGrpSpPr/>
          <p:nvPr/>
        </p:nvGrpSpPr>
        <p:grpSpPr>
          <a:xfrm>
            <a:off x="3010302" y="2520577"/>
            <a:ext cx="409143" cy="409142"/>
            <a:chOff x="972687" y="5316698"/>
            <a:chExt cx="409142" cy="409142"/>
          </a:xfrm>
        </p:grpSpPr>
        <p:sp>
          <p:nvSpPr>
            <p:cNvPr id="82" name="椭圆 81"/>
            <p:cNvSpPr/>
            <p:nvPr/>
          </p:nvSpPr>
          <p:spPr>
            <a:xfrm>
              <a:off x="1142872" y="5486883"/>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p:nvPr/>
          </p:nvSpPr>
          <p:spPr>
            <a:xfrm>
              <a:off x="972687" y="5316698"/>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4" name="组合 83"/>
          <p:cNvGrpSpPr/>
          <p:nvPr/>
        </p:nvGrpSpPr>
        <p:grpSpPr>
          <a:xfrm>
            <a:off x="3010302" y="3086634"/>
            <a:ext cx="409143" cy="409142"/>
            <a:chOff x="972687" y="5316698"/>
            <a:chExt cx="409142" cy="409142"/>
          </a:xfrm>
        </p:grpSpPr>
        <p:sp>
          <p:nvSpPr>
            <p:cNvPr id="85" name="椭圆 84"/>
            <p:cNvSpPr/>
            <p:nvPr/>
          </p:nvSpPr>
          <p:spPr>
            <a:xfrm>
              <a:off x="1142872" y="5486883"/>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p:nvPr/>
          </p:nvSpPr>
          <p:spPr>
            <a:xfrm>
              <a:off x="972687" y="5316698"/>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7" name="组合 86"/>
          <p:cNvGrpSpPr/>
          <p:nvPr/>
        </p:nvGrpSpPr>
        <p:grpSpPr>
          <a:xfrm>
            <a:off x="3010302" y="3652691"/>
            <a:ext cx="409143" cy="409142"/>
            <a:chOff x="972687" y="5316698"/>
            <a:chExt cx="409142" cy="409142"/>
          </a:xfrm>
        </p:grpSpPr>
        <p:sp>
          <p:nvSpPr>
            <p:cNvPr id="88" name="椭圆 87"/>
            <p:cNvSpPr/>
            <p:nvPr/>
          </p:nvSpPr>
          <p:spPr>
            <a:xfrm>
              <a:off x="1142872" y="5486883"/>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椭圆 88"/>
            <p:cNvSpPr/>
            <p:nvPr/>
          </p:nvSpPr>
          <p:spPr>
            <a:xfrm>
              <a:off x="972687" y="5316698"/>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0" name="组合 89"/>
          <p:cNvGrpSpPr/>
          <p:nvPr/>
        </p:nvGrpSpPr>
        <p:grpSpPr>
          <a:xfrm>
            <a:off x="3193425" y="1708497"/>
            <a:ext cx="6109835" cy="462190"/>
            <a:chOff x="4139066" y="2509837"/>
            <a:chExt cx="6109834" cy="462190"/>
          </a:xfrm>
        </p:grpSpPr>
        <p:grpSp>
          <p:nvGrpSpPr>
            <p:cNvPr id="91" name="组合 90"/>
            <p:cNvGrpSpPr/>
            <p:nvPr/>
          </p:nvGrpSpPr>
          <p:grpSpPr>
            <a:xfrm>
              <a:off x="4139066" y="2521857"/>
              <a:ext cx="3197905" cy="450170"/>
              <a:chOff x="5205866" y="2293257"/>
              <a:chExt cx="3197905" cy="450170"/>
            </a:xfrm>
          </p:grpSpPr>
          <p:cxnSp>
            <p:nvCxnSpPr>
              <p:cNvPr id="93" name="直接连接符 92"/>
              <p:cNvCxnSpPr/>
              <p:nvPr/>
            </p:nvCxnSpPr>
            <p:spPr>
              <a:xfrm flipV="1">
                <a:off x="5205866" y="2293484"/>
                <a:ext cx="682171" cy="449943"/>
              </a:xfrm>
              <a:prstGeom prst="line">
                <a:avLst/>
              </a:prstGeom>
              <a:noFill/>
              <a:ln w="19050" cap="rnd" cmpd="sng" algn="ctr">
                <a:solidFill>
                  <a:sysClr val="window" lastClr="FFFFFF"/>
                </a:solidFill>
                <a:prstDash val="solid"/>
                <a:miter lim="800000"/>
              </a:ln>
              <a:effectLst/>
            </p:spPr>
          </p:cxnSp>
          <p:cxnSp>
            <p:nvCxnSpPr>
              <p:cNvPr id="94" name="直接连接符 93"/>
              <p:cNvCxnSpPr/>
              <p:nvPr/>
            </p:nvCxnSpPr>
            <p:spPr>
              <a:xfrm>
                <a:off x="5892800" y="2293257"/>
                <a:ext cx="2510971" cy="0"/>
              </a:xfrm>
              <a:prstGeom prst="line">
                <a:avLst/>
              </a:prstGeom>
              <a:noFill/>
              <a:ln w="19050" cap="rnd" cmpd="sng" algn="ctr">
                <a:solidFill>
                  <a:sysClr val="window" lastClr="FFFFFF"/>
                </a:solidFill>
                <a:prstDash val="solid"/>
                <a:miter lim="800000"/>
              </a:ln>
              <a:effectLst/>
            </p:spPr>
          </p:cxnSp>
        </p:grpSp>
        <p:sp>
          <p:nvSpPr>
            <p:cNvPr id="92" name="任意多边形 91"/>
            <p:cNvSpPr/>
            <p:nvPr/>
          </p:nvSpPr>
          <p:spPr>
            <a:xfrm>
              <a:off x="5886451" y="2509837"/>
              <a:ext cx="4362449" cy="123825"/>
            </a:xfrm>
            <a:custGeom>
              <a:avLst/>
              <a:gdLst>
                <a:gd name="connsiteX0" fmla="*/ 20241 w 1476375"/>
                <a:gd name="connsiteY0" fmla="*/ 0 h 80962"/>
                <a:gd name="connsiteX1" fmla="*/ 1456135 w 1476375"/>
                <a:gd name="connsiteY1" fmla="*/ 0 h 80962"/>
                <a:gd name="connsiteX2" fmla="*/ 1476375 w 1476375"/>
                <a:gd name="connsiteY2" fmla="*/ 80962 h 80962"/>
                <a:gd name="connsiteX3" fmla="*/ 1387077 w 1476375"/>
                <a:gd name="connsiteY3" fmla="*/ 80962 h 80962"/>
                <a:gd name="connsiteX4" fmla="*/ 1375171 w 1476375"/>
                <a:gd name="connsiteY4" fmla="*/ 33338 h 80962"/>
                <a:gd name="connsiteX5" fmla="*/ 305990 w 1476375"/>
                <a:gd name="connsiteY5" fmla="*/ 33338 h 80962"/>
                <a:gd name="connsiteX6" fmla="*/ 294084 w 1476375"/>
                <a:gd name="connsiteY6" fmla="*/ 80962 h 80962"/>
                <a:gd name="connsiteX7" fmla="*/ 113837 w 1476375"/>
                <a:gd name="connsiteY7" fmla="*/ 80962 h 80962"/>
                <a:gd name="connsiteX8" fmla="*/ 101332 w 1476375"/>
                <a:gd name="connsiteY8" fmla="*/ 36241 h 80962"/>
                <a:gd name="connsiteX9" fmla="*/ 48684 w 1476375"/>
                <a:gd name="connsiteY9" fmla="*/ 36241 h 80962"/>
                <a:gd name="connsiteX10" fmla="*/ 36180 w 1476375"/>
                <a:gd name="connsiteY10" fmla="*/ 80962 h 80962"/>
                <a:gd name="connsiteX11" fmla="*/ 0 w 1476375"/>
                <a:gd name="connsiteY11" fmla="*/ 80962 h 8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6375" h="80962">
                  <a:moveTo>
                    <a:pt x="20241" y="0"/>
                  </a:moveTo>
                  <a:lnTo>
                    <a:pt x="1456135" y="0"/>
                  </a:lnTo>
                  <a:lnTo>
                    <a:pt x="1476375" y="80962"/>
                  </a:lnTo>
                  <a:lnTo>
                    <a:pt x="1387077" y="80962"/>
                  </a:lnTo>
                  <a:lnTo>
                    <a:pt x="1375171" y="33338"/>
                  </a:lnTo>
                  <a:lnTo>
                    <a:pt x="305990" y="33338"/>
                  </a:lnTo>
                  <a:lnTo>
                    <a:pt x="294084" y="80962"/>
                  </a:lnTo>
                  <a:lnTo>
                    <a:pt x="113837" y="80962"/>
                  </a:lnTo>
                  <a:lnTo>
                    <a:pt x="101332" y="36241"/>
                  </a:lnTo>
                  <a:lnTo>
                    <a:pt x="48684" y="36241"/>
                  </a:lnTo>
                  <a:lnTo>
                    <a:pt x="36180" y="80962"/>
                  </a:lnTo>
                  <a:lnTo>
                    <a:pt x="0" y="80962"/>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5" name="组合 94"/>
          <p:cNvGrpSpPr/>
          <p:nvPr/>
        </p:nvGrpSpPr>
        <p:grpSpPr>
          <a:xfrm>
            <a:off x="3193425" y="2272062"/>
            <a:ext cx="6109835" cy="457427"/>
            <a:chOff x="4139066" y="3073400"/>
            <a:chExt cx="6109834" cy="457427"/>
          </a:xfrm>
        </p:grpSpPr>
        <p:grpSp>
          <p:nvGrpSpPr>
            <p:cNvPr id="96" name="组合 95"/>
            <p:cNvGrpSpPr/>
            <p:nvPr/>
          </p:nvGrpSpPr>
          <p:grpSpPr>
            <a:xfrm>
              <a:off x="4139066" y="3080657"/>
              <a:ext cx="3197905" cy="450170"/>
              <a:chOff x="5205866" y="2293257"/>
              <a:chExt cx="3197905" cy="450170"/>
            </a:xfrm>
          </p:grpSpPr>
          <p:cxnSp>
            <p:nvCxnSpPr>
              <p:cNvPr id="98" name="直接连接符 97"/>
              <p:cNvCxnSpPr/>
              <p:nvPr/>
            </p:nvCxnSpPr>
            <p:spPr>
              <a:xfrm flipV="1">
                <a:off x="5205866" y="2293484"/>
                <a:ext cx="682171" cy="449943"/>
              </a:xfrm>
              <a:prstGeom prst="line">
                <a:avLst/>
              </a:prstGeom>
              <a:noFill/>
              <a:ln w="19050" cap="rnd" cmpd="sng" algn="ctr">
                <a:solidFill>
                  <a:sysClr val="window" lastClr="FFFFFF"/>
                </a:solidFill>
                <a:prstDash val="solid"/>
                <a:miter lim="800000"/>
              </a:ln>
              <a:effectLst/>
            </p:spPr>
          </p:cxnSp>
          <p:cxnSp>
            <p:nvCxnSpPr>
              <p:cNvPr id="99" name="直接连接符 98"/>
              <p:cNvCxnSpPr/>
              <p:nvPr/>
            </p:nvCxnSpPr>
            <p:spPr>
              <a:xfrm>
                <a:off x="5892800" y="2293257"/>
                <a:ext cx="2510971" cy="0"/>
              </a:xfrm>
              <a:prstGeom prst="line">
                <a:avLst/>
              </a:prstGeom>
              <a:noFill/>
              <a:ln w="19050" cap="rnd" cmpd="sng" algn="ctr">
                <a:solidFill>
                  <a:sysClr val="window" lastClr="FFFFFF"/>
                </a:solidFill>
                <a:prstDash val="solid"/>
                <a:miter lim="800000"/>
              </a:ln>
              <a:effectLst/>
            </p:spPr>
          </p:cxnSp>
        </p:grpSp>
        <p:sp>
          <p:nvSpPr>
            <p:cNvPr id="97" name="任意多边形 96"/>
            <p:cNvSpPr/>
            <p:nvPr/>
          </p:nvSpPr>
          <p:spPr>
            <a:xfrm>
              <a:off x="5886451" y="3073400"/>
              <a:ext cx="4362449" cy="123825"/>
            </a:xfrm>
            <a:custGeom>
              <a:avLst/>
              <a:gdLst>
                <a:gd name="connsiteX0" fmla="*/ 20241 w 1476375"/>
                <a:gd name="connsiteY0" fmla="*/ 0 h 80962"/>
                <a:gd name="connsiteX1" fmla="*/ 1456135 w 1476375"/>
                <a:gd name="connsiteY1" fmla="*/ 0 h 80962"/>
                <a:gd name="connsiteX2" fmla="*/ 1476375 w 1476375"/>
                <a:gd name="connsiteY2" fmla="*/ 80962 h 80962"/>
                <a:gd name="connsiteX3" fmla="*/ 1387077 w 1476375"/>
                <a:gd name="connsiteY3" fmla="*/ 80962 h 80962"/>
                <a:gd name="connsiteX4" fmla="*/ 1375171 w 1476375"/>
                <a:gd name="connsiteY4" fmla="*/ 33338 h 80962"/>
                <a:gd name="connsiteX5" fmla="*/ 305990 w 1476375"/>
                <a:gd name="connsiteY5" fmla="*/ 33338 h 80962"/>
                <a:gd name="connsiteX6" fmla="*/ 294084 w 1476375"/>
                <a:gd name="connsiteY6" fmla="*/ 80962 h 80962"/>
                <a:gd name="connsiteX7" fmla="*/ 113837 w 1476375"/>
                <a:gd name="connsiteY7" fmla="*/ 80962 h 80962"/>
                <a:gd name="connsiteX8" fmla="*/ 101332 w 1476375"/>
                <a:gd name="connsiteY8" fmla="*/ 36241 h 80962"/>
                <a:gd name="connsiteX9" fmla="*/ 48684 w 1476375"/>
                <a:gd name="connsiteY9" fmla="*/ 36241 h 80962"/>
                <a:gd name="connsiteX10" fmla="*/ 36180 w 1476375"/>
                <a:gd name="connsiteY10" fmla="*/ 80962 h 80962"/>
                <a:gd name="connsiteX11" fmla="*/ 0 w 1476375"/>
                <a:gd name="connsiteY11" fmla="*/ 80962 h 8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6375" h="80962">
                  <a:moveTo>
                    <a:pt x="20241" y="0"/>
                  </a:moveTo>
                  <a:lnTo>
                    <a:pt x="1456135" y="0"/>
                  </a:lnTo>
                  <a:lnTo>
                    <a:pt x="1476375" y="80962"/>
                  </a:lnTo>
                  <a:lnTo>
                    <a:pt x="1387077" y="80962"/>
                  </a:lnTo>
                  <a:lnTo>
                    <a:pt x="1375171" y="33338"/>
                  </a:lnTo>
                  <a:lnTo>
                    <a:pt x="305990" y="33338"/>
                  </a:lnTo>
                  <a:lnTo>
                    <a:pt x="294084" y="80962"/>
                  </a:lnTo>
                  <a:lnTo>
                    <a:pt x="113837" y="80962"/>
                  </a:lnTo>
                  <a:lnTo>
                    <a:pt x="101332" y="36241"/>
                  </a:lnTo>
                  <a:lnTo>
                    <a:pt x="48684" y="36241"/>
                  </a:lnTo>
                  <a:lnTo>
                    <a:pt x="36180" y="80962"/>
                  </a:lnTo>
                  <a:lnTo>
                    <a:pt x="0" y="80962"/>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0" name="组合 99"/>
          <p:cNvGrpSpPr/>
          <p:nvPr/>
        </p:nvGrpSpPr>
        <p:grpSpPr>
          <a:xfrm>
            <a:off x="3193425" y="2834037"/>
            <a:ext cx="6109835" cy="457427"/>
            <a:chOff x="4139066" y="3635375"/>
            <a:chExt cx="6109834" cy="457427"/>
          </a:xfrm>
        </p:grpSpPr>
        <p:grpSp>
          <p:nvGrpSpPr>
            <p:cNvPr id="101" name="组合 100"/>
            <p:cNvGrpSpPr/>
            <p:nvPr/>
          </p:nvGrpSpPr>
          <p:grpSpPr>
            <a:xfrm>
              <a:off x="4139066" y="3642632"/>
              <a:ext cx="3197905" cy="450170"/>
              <a:chOff x="5205866" y="2293257"/>
              <a:chExt cx="3197905" cy="450170"/>
            </a:xfrm>
          </p:grpSpPr>
          <p:cxnSp>
            <p:nvCxnSpPr>
              <p:cNvPr id="103" name="直接连接符 102"/>
              <p:cNvCxnSpPr/>
              <p:nvPr/>
            </p:nvCxnSpPr>
            <p:spPr>
              <a:xfrm flipV="1">
                <a:off x="5205866" y="2293484"/>
                <a:ext cx="682171" cy="449943"/>
              </a:xfrm>
              <a:prstGeom prst="line">
                <a:avLst/>
              </a:prstGeom>
              <a:noFill/>
              <a:ln w="19050" cap="rnd" cmpd="sng" algn="ctr">
                <a:solidFill>
                  <a:sysClr val="window" lastClr="FFFFFF"/>
                </a:solidFill>
                <a:prstDash val="solid"/>
                <a:miter lim="800000"/>
              </a:ln>
              <a:effectLst/>
            </p:spPr>
          </p:cxnSp>
          <p:cxnSp>
            <p:nvCxnSpPr>
              <p:cNvPr id="104" name="直接连接符 103"/>
              <p:cNvCxnSpPr/>
              <p:nvPr/>
            </p:nvCxnSpPr>
            <p:spPr>
              <a:xfrm>
                <a:off x="5892800" y="2293257"/>
                <a:ext cx="2510971" cy="0"/>
              </a:xfrm>
              <a:prstGeom prst="line">
                <a:avLst/>
              </a:prstGeom>
              <a:noFill/>
              <a:ln w="19050" cap="rnd" cmpd="sng" algn="ctr">
                <a:solidFill>
                  <a:sysClr val="window" lastClr="FFFFFF"/>
                </a:solidFill>
                <a:prstDash val="solid"/>
                <a:miter lim="800000"/>
              </a:ln>
              <a:effectLst/>
            </p:spPr>
          </p:cxnSp>
        </p:grpSp>
        <p:sp>
          <p:nvSpPr>
            <p:cNvPr id="102" name="任意多边形 101"/>
            <p:cNvSpPr/>
            <p:nvPr/>
          </p:nvSpPr>
          <p:spPr>
            <a:xfrm>
              <a:off x="5886451" y="3635375"/>
              <a:ext cx="4362449" cy="123825"/>
            </a:xfrm>
            <a:custGeom>
              <a:avLst/>
              <a:gdLst>
                <a:gd name="connsiteX0" fmla="*/ 20241 w 1476375"/>
                <a:gd name="connsiteY0" fmla="*/ 0 h 80962"/>
                <a:gd name="connsiteX1" fmla="*/ 1456135 w 1476375"/>
                <a:gd name="connsiteY1" fmla="*/ 0 h 80962"/>
                <a:gd name="connsiteX2" fmla="*/ 1476375 w 1476375"/>
                <a:gd name="connsiteY2" fmla="*/ 80962 h 80962"/>
                <a:gd name="connsiteX3" fmla="*/ 1387077 w 1476375"/>
                <a:gd name="connsiteY3" fmla="*/ 80962 h 80962"/>
                <a:gd name="connsiteX4" fmla="*/ 1375171 w 1476375"/>
                <a:gd name="connsiteY4" fmla="*/ 33338 h 80962"/>
                <a:gd name="connsiteX5" fmla="*/ 305990 w 1476375"/>
                <a:gd name="connsiteY5" fmla="*/ 33338 h 80962"/>
                <a:gd name="connsiteX6" fmla="*/ 294084 w 1476375"/>
                <a:gd name="connsiteY6" fmla="*/ 80962 h 80962"/>
                <a:gd name="connsiteX7" fmla="*/ 113837 w 1476375"/>
                <a:gd name="connsiteY7" fmla="*/ 80962 h 80962"/>
                <a:gd name="connsiteX8" fmla="*/ 101332 w 1476375"/>
                <a:gd name="connsiteY8" fmla="*/ 36241 h 80962"/>
                <a:gd name="connsiteX9" fmla="*/ 48684 w 1476375"/>
                <a:gd name="connsiteY9" fmla="*/ 36241 h 80962"/>
                <a:gd name="connsiteX10" fmla="*/ 36180 w 1476375"/>
                <a:gd name="connsiteY10" fmla="*/ 80962 h 80962"/>
                <a:gd name="connsiteX11" fmla="*/ 0 w 1476375"/>
                <a:gd name="connsiteY11" fmla="*/ 80962 h 8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6375" h="80962">
                  <a:moveTo>
                    <a:pt x="20241" y="0"/>
                  </a:moveTo>
                  <a:lnTo>
                    <a:pt x="1456135" y="0"/>
                  </a:lnTo>
                  <a:lnTo>
                    <a:pt x="1476375" y="80962"/>
                  </a:lnTo>
                  <a:lnTo>
                    <a:pt x="1387077" y="80962"/>
                  </a:lnTo>
                  <a:lnTo>
                    <a:pt x="1375171" y="33338"/>
                  </a:lnTo>
                  <a:lnTo>
                    <a:pt x="305990" y="33338"/>
                  </a:lnTo>
                  <a:lnTo>
                    <a:pt x="294084" y="80962"/>
                  </a:lnTo>
                  <a:lnTo>
                    <a:pt x="113837" y="80962"/>
                  </a:lnTo>
                  <a:lnTo>
                    <a:pt x="101332" y="36241"/>
                  </a:lnTo>
                  <a:lnTo>
                    <a:pt x="48684" y="36241"/>
                  </a:lnTo>
                  <a:lnTo>
                    <a:pt x="36180" y="80962"/>
                  </a:lnTo>
                  <a:lnTo>
                    <a:pt x="0" y="80962"/>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5" name="组合 104"/>
          <p:cNvGrpSpPr/>
          <p:nvPr/>
        </p:nvGrpSpPr>
        <p:grpSpPr>
          <a:xfrm>
            <a:off x="3193425" y="3386487"/>
            <a:ext cx="6109835" cy="457427"/>
            <a:chOff x="4139066" y="4187825"/>
            <a:chExt cx="6109834" cy="457427"/>
          </a:xfrm>
        </p:grpSpPr>
        <p:grpSp>
          <p:nvGrpSpPr>
            <p:cNvPr id="106" name="组合 105"/>
            <p:cNvGrpSpPr/>
            <p:nvPr/>
          </p:nvGrpSpPr>
          <p:grpSpPr>
            <a:xfrm>
              <a:off x="4139066" y="4195082"/>
              <a:ext cx="3197905" cy="450170"/>
              <a:chOff x="5205866" y="2293257"/>
              <a:chExt cx="3197905" cy="450170"/>
            </a:xfrm>
          </p:grpSpPr>
          <p:cxnSp>
            <p:nvCxnSpPr>
              <p:cNvPr id="108" name="直接连接符 107"/>
              <p:cNvCxnSpPr/>
              <p:nvPr/>
            </p:nvCxnSpPr>
            <p:spPr>
              <a:xfrm flipV="1">
                <a:off x="5205866" y="2293484"/>
                <a:ext cx="682171" cy="449943"/>
              </a:xfrm>
              <a:prstGeom prst="line">
                <a:avLst/>
              </a:prstGeom>
              <a:noFill/>
              <a:ln w="19050" cap="rnd" cmpd="sng" algn="ctr">
                <a:solidFill>
                  <a:sysClr val="window" lastClr="FFFFFF"/>
                </a:solidFill>
                <a:prstDash val="solid"/>
                <a:miter lim="800000"/>
              </a:ln>
              <a:effectLst/>
            </p:spPr>
          </p:cxnSp>
          <p:cxnSp>
            <p:nvCxnSpPr>
              <p:cNvPr id="109" name="直接连接符 108"/>
              <p:cNvCxnSpPr/>
              <p:nvPr/>
            </p:nvCxnSpPr>
            <p:spPr>
              <a:xfrm>
                <a:off x="5892800" y="2293257"/>
                <a:ext cx="2510971" cy="0"/>
              </a:xfrm>
              <a:prstGeom prst="line">
                <a:avLst/>
              </a:prstGeom>
              <a:noFill/>
              <a:ln w="19050" cap="rnd" cmpd="sng" algn="ctr">
                <a:solidFill>
                  <a:sysClr val="window" lastClr="FFFFFF"/>
                </a:solidFill>
                <a:prstDash val="solid"/>
                <a:miter lim="800000"/>
              </a:ln>
              <a:effectLst/>
            </p:spPr>
          </p:cxnSp>
        </p:grpSp>
        <p:sp>
          <p:nvSpPr>
            <p:cNvPr id="107" name="任意多边形 106"/>
            <p:cNvSpPr/>
            <p:nvPr/>
          </p:nvSpPr>
          <p:spPr>
            <a:xfrm>
              <a:off x="5886451" y="4187825"/>
              <a:ext cx="4362449" cy="123825"/>
            </a:xfrm>
            <a:custGeom>
              <a:avLst/>
              <a:gdLst>
                <a:gd name="connsiteX0" fmla="*/ 20241 w 1476375"/>
                <a:gd name="connsiteY0" fmla="*/ 0 h 80962"/>
                <a:gd name="connsiteX1" fmla="*/ 1456135 w 1476375"/>
                <a:gd name="connsiteY1" fmla="*/ 0 h 80962"/>
                <a:gd name="connsiteX2" fmla="*/ 1476375 w 1476375"/>
                <a:gd name="connsiteY2" fmla="*/ 80962 h 80962"/>
                <a:gd name="connsiteX3" fmla="*/ 1387077 w 1476375"/>
                <a:gd name="connsiteY3" fmla="*/ 80962 h 80962"/>
                <a:gd name="connsiteX4" fmla="*/ 1375171 w 1476375"/>
                <a:gd name="connsiteY4" fmla="*/ 33338 h 80962"/>
                <a:gd name="connsiteX5" fmla="*/ 305990 w 1476375"/>
                <a:gd name="connsiteY5" fmla="*/ 33338 h 80962"/>
                <a:gd name="connsiteX6" fmla="*/ 294084 w 1476375"/>
                <a:gd name="connsiteY6" fmla="*/ 80962 h 80962"/>
                <a:gd name="connsiteX7" fmla="*/ 113837 w 1476375"/>
                <a:gd name="connsiteY7" fmla="*/ 80962 h 80962"/>
                <a:gd name="connsiteX8" fmla="*/ 101332 w 1476375"/>
                <a:gd name="connsiteY8" fmla="*/ 36241 h 80962"/>
                <a:gd name="connsiteX9" fmla="*/ 48684 w 1476375"/>
                <a:gd name="connsiteY9" fmla="*/ 36241 h 80962"/>
                <a:gd name="connsiteX10" fmla="*/ 36180 w 1476375"/>
                <a:gd name="connsiteY10" fmla="*/ 80962 h 80962"/>
                <a:gd name="connsiteX11" fmla="*/ 0 w 1476375"/>
                <a:gd name="connsiteY11" fmla="*/ 80962 h 8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6375" h="80962">
                  <a:moveTo>
                    <a:pt x="20241" y="0"/>
                  </a:moveTo>
                  <a:lnTo>
                    <a:pt x="1456135" y="0"/>
                  </a:lnTo>
                  <a:lnTo>
                    <a:pt x="1476375" y="80962"/>
                  </a:lnTo>
                  <a:lnTo>
                    <a:pt x="1387077" y="80962"/>
                  </a:lnTo>
                  <a:lnTo>
                    <a:pt x="1375171" y="33338"/>
                  </a:lnTo>
                  <a:lnTo>
                    <a:pt x="305990" y="33338"/>
                  </a:lnTo>
                  <a:lnTo>
                    <a:pt x="294084" y="80962"/>
                  </a:lnTo>
                  <a:lnTo>
                    <a:pt x="113837" y="80962"/>
                  </a:lnTo>
                  <a:lnTo>
                    <a:pt x="101332" y="36241"/>
                  </a:lnTo>
                  <a:lnTo>
                    <a:pt x="48684" y="36241"/>
                  </a:lnTo>
                  <a:lnTo>
                    <a:pt x="36180" y="80962"/>
                  </a:lnTo>
                  <a:lnTo>
                    <a:pt x="0" y="80962"/>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10" name="文本框 139"/>
          <p:cNvSpPr txBox="1"/>
          <p:nvPr/>
        </p:nvSpPr>
        <p:spPr>
          <a:xfrm flipH="1">
            <a:off x="5745458" y="1835499"/>
            <a:ext cx="339270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11" name="文本框 140"/>
          <p:cNvSpPr txBox="1"/>
          <p:nvPr/>
        </p:nvSpPr>
        <p:spPr>
          <a:xfrm flipH="1">
            <a:off x="5745458" y="2368899"/>
            <a:ext cx="339270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12" name="文本框 141"/>
          <p:cNvSpPr txBox="1"/>
          <p:nvPr/>
        </p:nvSpPr>
        <p:spPr>
          <a:xfrm flipH="1">
            <a:off x="5745458" y="2940399"/>
            <a:ext cx="339270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第一</a:t>
            </a: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PPT</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www.1ppt.com】</a:t>
            </a:r>
          </a:p>
        </p:txBody>
      </p:sp>
      <p:sp>
        <p:nvSpPr>
          <p:cNvPr id="113" name="文本框 142"/>
          <p:cNvSpPr txBox="1"/>
          <p:nvPr/>
        </p:nvSpPr>
        <p:spPr>
          <a:xfrm flipH="1">
            <a:off x="5745458" y="3473799"/>
            <a:ext cx="339270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14" name="文本框 154"/>
          <p:cNvSpPr txBox="1"/>
          <p:nvPr/>
        </p:nvSpPr>
        <p:spPr>
          <a:xfrm>
            <a:off x="4996767" y="172544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25</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15" name="文本框 155"/>
          <p:cNvSpPr txBox="1"/>
          <p:nvPr/>
        </p:nvSpPr>
        <p:spPr>
          <a:xfrm>
            <a:off x="4996767" y="230329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25</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16" name="文本框 156"/>
          <p:cNvSpPr txBox="1"/>
          <p:nvPr/>
        </p:nvSpPr>
        <p:spPr>
          <a:xfrm>
            <a:off x="4996767" y="2855742"/>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25</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17" name="文本框 157"/>
          <p:cNvSpPr txBox="1"/>
          <p:nvPr/>
        </p:nvSpPr>
        <p:spPr>
          <a:xfrm>
            <a:off x="4996767" y="340184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25</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ppt_x</p:attrName>
                                        </p:attrNameLst>
                                      </p:cBhvr>
                                      <p:tavLst>
                                        <p:tav tm="0">
                                          <p:val>
                                            <p:strVal val="#ppt_x"/>
                                          </p:val>
                                        </p:tav>
                                        <p:tav tm="100000">
                                          <p:val>
                                            <p:strVal val="#ppt_x"/>
                                          </p:val>
                                        </p:tav>
                                      </p:tavLst>
                                    </p:anim>
                                    <p:anim calcmode="lin" valueType="num">
                                      <p:cBhvr>
                                        <p:cTn id="9" dur="10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500"/>
                                        <p:tgtEl>
                                          <p:spTgt spid="74"/>
                                        </p:tgtEl>
                                      </p:cBhvr>
                                    </p:animEffect>
                                    <p:anim calcmode="lin" valueType="num">
                                      <p:cBhvr>
                                        <p:cTn id="14" dur="500" fill="hold"/>
                                        <p:tgtEl>
                                          <p:spTgt spid="74"/>
                                        </p:tgtEl>
                                        <p:attrNameLst>
                                          <p:attrName>ppt_x</p:attrName>
                                        </p:attrNameLst>
                                      </p:cBhvr>
                                      <p:tavLst>
                                        <p:tav tm="0">
                                          <p:val>
                                            <p:strVal val="#ppt_x"/>
                                          </p:val>
                                        </p:tav>
                                        <p:tav tm="100000">
                                          <p:val>
                                            <p:strVal val="#ppt_x"/>
                                          </p:val>
                                        </p:tav>
                                      </p:tavLst>
                                    </p:anim>
                                    <p:anim calcmode="lin" valueType="num">
                                      <p:cBhvr>
                                        <p:cTn id="15" dur="500" fill="hold"/>
                                        <p:tgtEl>
                                          <p:spTgt spid="7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anim calcmode="lin" valueType="num">
                                      <p:cBhvr>
                                        <p:cTn id="20" dur="500" fill="hold"/>
                                        <p:tgtEl>
                                          <p:spTgt spid="75"/>
                                        </p:tgtEl>
                                        <p:attrNameLst>
                                          <p:attrName>ppt_x</p:attrName>
                                        </p:attrNameLst>
                                      </p:cBhvr>
                                      <p:tavLst>
                                        <p:tav tm="0">
                                          <p:val>
                                            <p:strVal val="#ppt_x"/>
                                          </p:val>
                                        </p:tav>
                                        <p:tav tm="100000">
                                          <p:val>
                                            <p:strVal val="#ppt_x"/>
                                          </p:val>
                                        </p:tav>
                                      </p:tavLst>
                                    </p:anim>
                                    <p:anim calcmode="lin" valueType="num">
                                      <p:cBhvr>
                                        <p:cTn id="21" dur="500" fill="hold"/>
                                        <p:tgtEl>
                                          <p:spTgt spid="7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fade">
                                      <p:cBhvr>
                                        <p:cTn id="25" dur="500"/>
                                        <p:tgtEl>
                                          <p:spTgt spid="76"/>
                                        </p:tgtEl>
                                      </p:cBhvr>
                                    </p:animEffect>
                                    <p:anim calcmode="lin" valueType="num">
                                      <p:cBhvr>
                                        <p:cTn id="26" dur="500" fill="hold"/>
                                        <p:tgtEl>
                                          <p:spTgt spid="76"/>
                                        </p:tgtEl>
                                        <p:attrNameLst>
                                          <p:attrName>ppt_x</p:attrName>
                                        </p:attrNameLst>
                                      </p:cBhvr>
                                      <p:tavLst>
                                        <p:tav tm="0">
                                          <p:val>
                                            <p:strVal val="#ppt_x"/>
                                          </p:val>
                                        </p:tav>
                                        <p:tav tm="100000">
                                          <p:val>
                                            <p:strVal val="#ppt_x"/>
                                          </p:val>
                                        </p:tav>
                                      </p:tavLst>
                                    </p:anim>
                                    <p:anim calcmode="lin" valueType="num">
                                      <p:cBhvr>
                                        <p:cTn id="27" dur="500" fill="hold"/>
                                        <p:tgtEl>
                                          <p:spTgt spid="76"/>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anim calcmode="lin" valueType="num">
                                      <p:cBhvr>
                                        <p:cTn id="32" dur="500" fill="hold"/>
                                        <p:tgtEl>
                                          <p:spTgt spid="77"/>
                                        </p:tgtEl>
                                        <p:attrNameLst>
                                          <p:attrName>ppt_x</p:attrName>
                                        </p:attrNameLst>
                                      </p:cBhvr>
                                      <p:tavLst>
                                        <p:tav tm="0">
                                          <p:val>
                                            <p:strVal val="#ppt_x"/>
                                          </p:val>
                                        </p:tav>
                                        <p:tav tm="100000">
                                          <p:val>
                                            <p:strVal val="#ppt_x"/>
                                          </p:val>
                                        </p:tav>
                                      </p:tavLst>
                                    </p:anim>
                                    <p:anim calcmode="lin" valueType="num">
                                      <p:cBhvr>
                                        <p:cTn id="33" dur="500" fill="hold"/>
                                        <p:tgtEl>
                                          <p:spTgt spid="77"/>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87"/>
                                        </p:tgtEl>
                                        <p:attrNameLst>
                                          <p:attrName>style.visibility</p:attrName>
                                        </p:attrNameLst>
                                      </p:cBhvr>
                                      <p:to>
                                        <p:strVal val="visible"/>
                                      </p:to>
                                    </p:set>
                                    <p:animEffect transition="in" filter="fade">
                                      <p:cBhvr>
                                        <p:cTn id="37" dur="500"/>
                                        <p:tgtEl>
                                          <p:spTgt spid="87"/>
                                        </p:tgtEl>
                                      </p:cBhvr>
                                    </p:animEffect>
                                  </p:childTnLst>
                                </p:cTn>
                              </p:par>
                              <p:par>
                                <p:cTn id="38" presetID="22" presetClass="entr" presetSubtype="8" fill="hold" nodeType="withEffect">
                                  <p:stCondLst>
                                    <p:cond delay="250"/>
                                  </p:stCondLst>
                                  <p:childTnLst>
                                    <p:set>
                                      <p:cBhvr>
                                        <p:cTn id="39" dur="1" fill="hold">
                                          <p:stCondLst>
                                            <p:cond delay="0"/>
                                          </p:stCondLst>
                                        </p:cTn>
                                        <p:tgtEl>
                                          <p:spTgt spid="105"/>
                                        </p:tgtEl>
                                        <p:attrNameLst>
                                          <p:attrName>style.visibility</p:attrName>
                                        </p:attrNameLst>
                                      </p:cBhvr>
                                      <p:to>
                                        <p:strVal val="visible"/>
                                      </p:to>
                                    </p:set>
                                    <p:animEffect transition="in" filter="wipe(left)">
                                      <p:cBhvr>
                                        <p:cTn id="40" dur="750"/>
                                        <p:tgtEl>
                                          <p:spTgt spid="105"/>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117"/>
                                        </p:tgtEl>
                                        <p:attrNameLst>
                                          <p:attrName>style.visibility</p:attrName>
                                        </p:attrNameLst>
                                      </p:cBhvr>
                                      <p:to>
                                        <p:strVal val="visible"/>
                                      </p:to>
                                    </p:set>
                                    <p:animEffect transition="in" filter="fade">
                                      <p:cBhvr>
                                        <p:cTn id="43" dur="500"/>
                                        <p:tgtEl>
                                          <p:spTgt spid="117"/>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113"/>
                                        </p:tgtEl>
                                        <p:attrNameLst>
                                          <p:attrName>style.visibility</p:attrName>
                                        </p:attrNameLst>
                                      </p:cBhvr>
                                      <p:to>
                                        <p:strVal val="visible"/>
                                      </p:to>
                                    </p:set>
                                    <p:animEffect transition="in" filter="fade">
                                      <p:cBhvr>
                                        <p:cTn id="46" dur="500"/>
                                        <p:tgtEl>
                                          <p:spTgt spid="113"/>
                                        </p:tgtEl>
                                      </p:cBhvr>
                                    </p:animEffect>
                                  </p:childTnLst>
                                </p:cTn>
                              </p:par>
                            </p:childTnLst>
                          </p:cTn>
                        </p:par>
                        <p:par>
                          <p:cTn id="47" fill="hold">
                            <p:stCondLst>
                              <p:cond delay="4500"/>
                            </p:stCondLst>
                            <p:childTnLst>
                              <p:par>
                                <p:cTn id="48" presetID="10" presetClass="entr" presetSubtype="0" fill="hold" nodeType="after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fade">
                                      <p:cBhvr>
                                        <p:cTn id="50" dur="500"/>
                                        <p:tgtEl>
                                          <p:spTgt spid="84"/>
                                        </p:tgtEl>
                                      </p:cBhvr>
                                    </p:animEffect>
                                  </p:childTnLst>
                                </p:cTn>
                              </p:par>
                              <p:par>
                                <p:cTn id="51" presetID="22" presetClass="entr" presetSubtype="8" fill="hold" nodeType="withEffect">
                                  <p:stCondLst>
                                    <p:cond delay="250"/>
                                  </p:stCondLst>
                                  <p:childTnLst>
                                    <p:set>
                                      <p:cBhvr>
                                        <p:cTn id="52" dur="1" fill="hold">
                                          <p:stCondLst>
                                            <p:cond delay="0"/>
                                          </p:stCondLst>
                                        </p:cTn>
                                        <p:tgtEl>
                                          <p:spTgt spid="100"/>
                                        </p:tgtEl>
                                        <p:attrNameLst>
                                          <p:attrName>style.visibility</p:attrName>
                                        </p:attrNameLst>
                                      </p:cBhvr>
                                      <p:to>
                                        <p:strVal val="visible"/>
                                      </p:to>
                                    </p:set>
                                    <p:animEffect transition="in" filter="wipe(left)">
                                      <p:cBhvr>
                                        <p:cTn id="53" dur="750"/>
                                        <p:tgtEl>
                                          <p:spTgt spid="100"/>
                                        </p:tgtEl>
                                      </p:cBhvr>
                                    </p:animEffect>
                                  </p:childTnLst>
                                </p:cTn>
                              </p:par>
                              <p:par>
                                <p:cTn id="54" presetID="10" presetClass="entr" presetSubtype="0" fill="hold" grpId="0" nodeType="withEffect">
                                  <p:stCondLst>
                                    <p:cond delay="75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500"/>
                                        <p:tgtEl>
                                          <p:spTgt spid="116"/>
                                        </p:tgtEl>
                                      </p:cBhvr>
                                    </p:animEffect>
                                  </p:childTnLst>
                                </p:cTn>
                              </p:par>
                              <p:par>
                                <p:cTn id="57" presetID="10" presetClass="entr" presetSubtype="0" fill="hold" grpId="0" nodeType="withEffect">
                                  <p:stCondLst>
                                    <p:cond delay="1000"/>
                                  </p:stCondLst>
                                  <p:childTnLst>
                                    <p:set>
                                      <p:cBhvr>
                                        <p:cTn id="58" dur="1" fill="hold">
                                          <p:stCondLst>
                                            <p:cond delay="0"/>
                                          </p:stCondLst>
                                        </p:cTn>
                                        <p:tgtEl>
                                          <p:spTgt spid="112"/>
                                        </p:tgtEl>
                                        <p:attrNameLst>
                                          <p:attrName>style.visibility</p:attrName>
                                        </p:attrNameLst>
                                      </p:cBhvr>
                                      <p:to>
                                        <p:strVal val="visible"/>
                                      </p:to>
                                    </p:set>
                                    <p:animEffect transition="in" filter="fade">
                                      <p:cBhvr>
                                        <p:cTn id="59" dur="500"/>
                                        <p:tgtEl>
                                          <p:spTgt spid="112"/>
                                        </p:tgtEl>
                                      </p:cBhvr>
                                    </p:animEffect>
                                  </p:childTnLst>
                                </p:cTn>
                              </p:par>
                            </p:childTnLst>
                          </p:cTn>
                        </p:par>
                        <p:par>
                          <p:cTn id="60" fill="hold">
                            <p:stCondLst>
                              <p:cond delay="6000"/>
                            </p:stCondLst>
                            <p:childTnLst>
                              <p:par>
                                <p:cTn id="61" presetID="10" presetClass="entr" presetSubtype="0"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par>
                                <p:cTn id="64" presetID="22" presetClass="entr" presetSubtype="8" fill="hold" nodeType="withEffect">
                                  <p:stCondLst>
                                    <p:cond delay="250"/>
                                  </p:stCondLst>
                                  <p:childTnLst>
                                    <p:set>
                                      <p:cBhvr>
                                        <p:cTn id="65" dur="1" fill="hold">
                                          <p:stCondLst>
                                            <p:cond delay="0"/>
                                          </p:stCondLst>
                                        </p:cTn>
                                        <p:tgtEl>
                                          <p:spTgt spid="95"/>
                                        </p:tgtEl>
                                        <p:attrNameLst>
                                          <p:attrName>style.visibility</p:attrName>
                                        </p:attrNameLst>
                                      </p:cBhvr>
                                      <p:to>
                                        <p:strVal val="visible"/>
                                      </p:to>
                                    </p:set>
                                    <p:animEffect transition="in" filter="wipe(left)">
                                      <p:cBhvr>
                                        <p:cTn id="66" dur="750"/>
                                        <p:tgtEl>
                                          <p:spTgt spid="95"/>
                                        </p:tgtEl>
                                      </p:cBhvr>
                                    </p:animEffect>
                                  </p:childTnLst>
                                </p:cTn>
                              </p:par>
                              <p:par>
                                <p:cTn id="67" presetID="10" presetClass="entr" presetSubtype="0" fill="hold" grpId="0" nodeType="withEffect">
                                  <p:stCondLst>
                                    <p:cond delay="750"/>
                                  </p:stCondLst>
                                  <p:childTnLst>
                                    <p:set>
                                      <p:cBhvr>
                                        <p:cTn id="68" dur="1" fill="hold">
                                          <p:stCondLst>
                                            <p:cond delay="0"/>
                                          </p:stCondLst>
                                        </p:cTn>
                                        <p:tgtEl>
                                          <p:spTgt spid="115"/>
                                        </p:tgtEl>
                                        <p:attrNameLst>
                                          <p:attrName>style.visibility</p:attrName>
                                        </p:attrNameLst>
                                      </p:cBhvr>
                                      <p:to>
                                        <p:strVal val="visible"/>
                                      </p:to>
                                    </p:set>
                                    <p:animEffect transition="in" filter="fade">
                                      <p:cBhvr>
                                        <p:cTn id="69" dur="500"/>
                                        <p:tgtEl>
                                          <p:spTgt spid="115"/>
                                        </p:tgtEl>
                                      </p:cBhvr>
                                    </p:animEffect>
                                  </p:childTnLst>
                                </p:cTn>
                              </p:par>
                              <p:par>
                                <p:cTn id="70" presetID="10" presetClass="entr" presetSubtype="0" fill="hold" grpId="0" nodeType="withEffect">
                                  <p:stCondLst>
                                    <p:cond delay="1000"/>
                                  </p:stCondLst>
                                  <p:childTnLst>
                                    <p:set>
                                      <p:cBhvr>
                                        <p:cTn id="71" dur="1" fill="hold">
                                          <p:stCondLst>
                                            <p:cond delay="0"/>
                                          </p:stCondLst>
                                        </p:cTn>
                                        <p:tgtEl>
                                          <p:spTgt spid="111"/>
                                        </p:tgtEl>
                                        <p:attrNameLst>
                                          <p:attrName>style.visibility</p:attrName>
                                        </p:attrNameLst>
                                      </p:cBhvr>
                                      <p:to>
                                        <p:strVal val="visible"/>
                                      </p:to>
                                    </p:set>
                                    <p:animEffect transition="in" filter="fade">
                                      <p:cBhvr>
                                        <p:cTn id="72" dur="500"/>
                                        <p:tgtEl>
                                          <p:spTgt spid="111"/>
                                        </p:tgtEl>
                                      </p:cBhvr>
                                    </p:animEffect>
                                  </p:childTnLst>
                                </p:cTn>
                              </p:par>
                            </p:childTnLst>
                          </p:cTn>
                        </p:par>
                        <p:par>
                          <p:cTn id="73" fill="hold">
                            <p:stCondLst>
                              <p:cond delay="7500"/>
                            </p:stCondLst>
                            <p:childTnLst>
                              <p:par>
                                <p:cTn id="74" presetID="10" presetClass="entr" presetSubtype="0" fill="hold"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fade">
                                      <p:cBhvr>
                                        <p:cTn id="76" dur="500"/>
                                        <p:tgtEl>
                                          <p:spTgt spid="78"/>
                                        </p:tgtEl>
                                      </p:cBhvr>
                                    </p:animEffect>
                                  </p:childTnLst>
                                </p:cTn>
                              </p:par>
                              <p:par>
                                <p:cTn id="77" presetID="22" presetClass="entr" presetSubtype="8" fill="hold" nodeType="withEffect">
                                  <p:stCondLst>
                                    <p:cond delay="250"/>
                                  </p:stCondLst>
                                  <p:childTnLst>
                                    <p:set>
                                      <p:cBhvr>
                                        <p:cTn id="78" dur="1" fill="hold">
                                          <p:stCondLst>
                                            <p:cond delay="0"/>
                                          </p:stCondLst>
                                        </p:cTn>
                                        <p:tgtEl>
                                          <p:spTgt spid="90"/>
                                        </p:tgtEl>
                                        <p:attrNameLst>
                                          <p:attrName>style.visibility</p:attrName>
                                        </p:attrNameLst>
                                      </p:cBhvr>
                                      <p:to>
                                        <p:strVal val="visible"/>
                                      </p:to>
                                    </p:set>
                                    <p:animEffect transition="in" filter="wipe(left)">
                                      <p:cBhvr>
                                        <p:cTn id="79" dur="750"/>
                                        <p:tgtEl>
                                          <p:spTgt spid="90"/>
                                        </p:tgtEl>
                                      </p:cBhvr>
                                    </p:animEffect>
                                  </p:childTnLst>
                                </p:cTn>
                              </p:par>
                              <p:par>
                                <p:cTn id="80" presetID="10" presetClass="entr" presetSubtype="0" fill="hold" grpId="0" nodeType="withEffect">
                                  <p:stCondLst>
                                    <p:cond delay="75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500"/>
                                        <p:tgtEl>
                                          <p:spTgt spid="114"/>
                                        </p:tgtEl>
                                      </p:cBhvr>
                                    </p:animEffect>
                                  </p:childTnLst>
                                </p:cTn>
                              </p:par>
                              <p:par>
                                <p:cTn id="83" presetID="10" presetClass="entr" presetSubtype="0" fill="hold" grpId="0" nodeType="withEffect">
                                  <p:stCondLst>
                                    <p:cond delay="1000"/>
                                  </p:stCondLst>
                                  <p:childTnLst>
                                    <p:set>
                                      <p:cBhvr>
                                        <p:cTn id="84" dur="1" fill="hold">
                                          <p:stCondLst>
                                            <p:cond delay="0"/>
                                          </p:stCondLst>
                                        </p:cTn>
                                        <p:tgtEl>
                                          <p:spTgt spid="110"/>
                                        </p:tgtEl>
                                        <p:attrNameLst>
                                          <p:attrName>style.visibility</p:attrName>
                                        </p:attrNameLst>
                                      </p:cBhvr>
                                      <p:to>
                                        <p:strVal val="visible"/>
                                      </p:to>
                                    </p:set>
                                    <p:animEffect transition="in" filter="fade">
                                      <p:cBhvr>
                                        <p:cTn id="85"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77" grpId="0" animBg="1"/>
      <p:bldP spid="110" grpId="0"/>
      <p:bldP spid="111" grpId="0"/>
      <p:bldP spid="112" grpId="0"/>
      <p:bldP spid="113" grpId="0"/>
      <p:bldP spid="114" grpId="0"/>
      <p:bldP spid="115" grpId="0"/>
      <p:bldP spid="116" grpId="0"/>
      <p:bldP spid="1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51"/>
          <p:cNvSpPr/>
          <p:nvPr/>
        </p:nvSpPr>
        <p:spPr>
          <a:xfrm>
            <a:off x="3478382" y="4134137"/>
            <a:ext cx="2279919" cy="599979"/>
          </a:xfrm>
          <a:prstGeom prst="ellipse">
            <a:avLst/>
          </a:prstGeom>
          <a:solidFill>
            <a:sysClr val="window" lastClr="FFFFFF">
              <a:alpha val="10000"/>
            </a:sysClr>
          </a:solidFill>
          <a:ln w="12700" cap="flat" cmpd="sng" algn="ctr">
            <a:solidFill>
              <a:sysClr val="window" lastClr="FFFFFF">
                <a:alpha val="4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椭圆 52"/>
          <p:cNvSpPr/>
          <p:nvPr/>
        </p:nvSpPr>
        <p:spPr>
          <a:xfrm>
            <a:off x="3811881" y="4152008"/>
            <a:ext cx="1612921" cy="424453"/>
          </a:xfrm>
          <a:prstGeom prst="ellipse">
            <a:avLst/>
          </a:prstGeom>
          <a:solidFill>
            <a:sysClr val="window" lastClr="FFFFFF">
              <a:alpha val="2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椭圆 53"/>
          <p:cNvSpPr/>
          <p:nvPr/>
        </p:nvSpPr>
        <p:spPr>
          <a:xfrm>
            <a:off x="2617348" y="4082177"/>
            <a:ext cx="4001987" cy="874437"/>
          </a:xfrm>
          <a:prstGeom prst="ellipse">
            <a:avLst/>
          </a:prstGeom>
          <a:noFill/>
          <a:ln w="12700" cap="flat" cmpd="sng" algn="ctr">
            <a:solidFill>
              <a:sysClr val="window" lastClr="FFFFFF">
                <a:alpha val="4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54"/>
          <p:cNvSpPr/>
          <p:nvPr/>
        </p:nvSpPr>
        <p:spPr>
          <a:xfrm>
            <a:off x="1849952" y="4046361"/>
            <a:ext cx="5536779" cy="1209790"/>
          </a:xfrm>
          <a:prstGeom prst="ellipse">
            <a:avLst/>
          </a:prstGeom>
          <a:noFill/>
          <a:ln w="12700" cap="flat" cmpd="sng" algn="ctr">
            <a:solidFill>
              <a:sysClr val="window" lastClr="FFFFFF">
                <a:alpha val="4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任意多边形 55"/>
          <p:cNvSpPr/>
          <p:nvPr/>
        </p:nvSpPr>
        <p:spPr>
          <a:xfrm>
            <a:off x="2650690" y="3255460"/>
            <a:ext cx="3991836" cy="1472248"/>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4678422 w 4678422"/>
              <a:gd name="connsiteY0" fmla="*/ 1273031 h 1273031"/>
              <a:gd name="connsiteX1" fmla="*/ 174049 w 4678422"/>
              <a:gd name="connsiteY1" fmla="*/ 932988 h 1273031"/>
              <a:gd name="connsiteX0" fmla="*/ 4634282 w 4729310"/>
              <a:gd name="connsiteY0" fmla="*/ 1564930 h 1564930"/>
              <a:gd name="connsiteX1" fmla="*/ 129909 w 4729310"/>
              <a:gd name="connsiteY1" fmla="*/ 1224887 h 1564930"/>
              <a:gd name="connsiteX0" fmla="*/ 4504373 w 4817772"/>
              <a:gd name="connsiteY0" fmla="*/ 1762037 h 1762037"/>
              <a:gd name="connsiteX1" fmla="*/ 0 w 4817772"/>
              <a:gd name="connsiteY1" fmla="*/ 1421994 h 1762037"/>
              <a:gd name="connsiteX0" fmla="*/ 4458653 w 4777567"/>
              <a:gd name="connsiteY0" fmla="*/ 1762037 h 1762037"/>
              <a:gd name="connsiteX1" fmla="*/ 0 w 4777567"/>
              <a:gd name="connsiteY1" fmla="*/ 1421994 h 1762037"/>
            </a:gdLst>
            <a:ahLst/>
            <a:cxnLst>
              <a:cxn ang="0">
                <a:pos x="connsiteX0" y="connsiteY0"/>
              </a:cxn>
              <a:cxn ang="0">
                <a:pos x="connsiteX1" y="connsiteY1"/>
              </a:cxn>
            </a:cxnLst>
            <a:rect l="l" t="t" r="r" b="b"/>
            <a:pathLst>
              <a:path w="4777567" h="1762037">
                <a:moveTo>
                  <a:pt x="4458653" y="1762037"/>
                </a:moveTo>
                <a:cubicBezTo>
                  <a:pt x="5413692" y="-370611"/>
                  <a:pt x="4307523" y="-666838"/>
                  <a:pt x="0" y="1421994"/>
                </a:cubicBezTo>
              </a:path>
            </a:pathLst>
          </a:custGeom>
          <a:noFill/>
          <a:ln w="12700" cap="rnd" cmpd="sng" algn="ctr">
            <a:solidFill>
              <a:sysClr val="window" lastClr="FFFFFF">
                <a:alpha val="40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Freeform 6 copy"/>
          <p:cNvSpPr/>
          <p:nvPr/>
        </p:nvSpPr>
        <p:spPr>
          <a:xfrm>
            <a:off x="3211514" y="3514029"/>
            <a:ext cx="1413679" cy="1005965"/>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Lst>
            <a:ahLst/>
            <a:cxnLst>
              <a:cxn ang="0">
                <a:pos x="connsiteX0" y="connsiteY0"/>
              </a:cxn>
              <a:cxn ang="0">
                <a:pos x="connsiteX1" y="connsiteY1"/>
              </a:cxn>
            </a:cxnLst>
            <a:rect l="l" t="t" r="r" b="b"/>
            <a:pathLst>
              <a:path w="1691940" h="1203974">
                <a:moveTo>
                  <a:pt x="1691940" y="942037"/>
                </a:moveTo>
                <a:cubicBezTo>
                  <a:pt x="726739" y="-329551"/>
                  <a:pt x="-714710" y="-381938"/>
                  <a:pt x="410827" y="1203974"/>
                </a:cubicBezTo>
              </a:path>
            </a:pathLst>
          </a:custGeom>
          <a:noFill/>
          <a:ln w="28575" cap="rnd" cmpd="sng" algn="ctr">
            <a:solidFill>
              <a:sysClr val="window" lastClr="FFFFFF">
                <a:alpha val="8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58" name="任意多边形 57"/>
          <p:cNvSpPr/>
          <p:nvPr/>
        </p:nvSpPr>
        <p:spPr>
          <a:xfrm>
            <a:off x="4131320" y="3778250"/>
            <a:ext cx="493872" cy="748094"/>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516059 w 1163759"/>
              <a:gd name="connsiteY0" fmla="*/ 935314 h 1211539"/>
              <a:gd name="connsiteX1" fmla="*/ 1163759 w 1163759"/>
              <a:gd name="connsiteY1" fmla="*/ 1211539 h 1211539"/>
              <a:gd name="connsiteX0" fmla="*/ 244717 w 1006422"/>
              <a:gd name="connsiteY0" fmla="*/ 794164 h 1070389"/>
              <a:gd name="connsiteX1" fmla="*/ 892417 w 1006422"/>
              <a:gd name="connsiteY1" fmla="*/ 1070389 h 1070389"/>
              <a:gd name="connsiteX0" fmla="*/ 0 w 860434"/>
              <a:gd name="connsiteY0" fmla="*/ 608431 h 884656"/>
              <a:gd name="connsiteX1" fmla="*/ 647700 w 860434"/>
              <a:gd name="connsiteY1" fmla="*/ 884656 h 884656"/>
              <a:gd name="connsiteX0" fmla="*/ 0 w 773185"/>
              <a:gd name="connsiteY0" fmla="*/ 413837 h 690062"/>
              <a:gd name="connsiteX1" fmla="*/ 647700 w 773185"/>
              <a:gd name="connsiteY1" fmla="*/ 690062 h 690062"/>
              <a:gd name="connsiteX0" fmla="*/ 0 w 847966"/>
              <a:gd name="connsiteY0" fmla="*/ 319464 h 595689"/>
              <a:gd name="connsiteX1" fmla="*/ 647700 w 847966"/>
              <a:gd name="connsiteY1" fmla="*/ 595689 h 595689"/>
              <a:gd name="connsiteX0" fmla="*/ 370687 w 732650"/>
              <a:gd name="connsiteY0" fmla="*/ 310015 h 616640"/>
              <a:gd name="connsiteX1" fmla="*/ 0 w 732650"/>
              <a:gd name="connsiteY1" fmla="*/ 616640 h 616640"/>
              <a:gd name="connsiteX0" fmla="*/ 481924 w 705290"/>
              <a:gd name="connsiteY0" fmla="*/ 311955 h 618580"/>
              <a:gd name="connsiteX1" fmla="*/ 111237 w 705290"/>
              <a:gd name="connsiteY1" fmla="*/ 618580 h 618580"/>
              <a:gd name="connsiteX0" fmla="*/ 669772 w 669772"/>
              <a:gd name="connsiteY0" fmla="*/ 305254 h 611879"/>
              <a:gd name="connsiteX1" fmla="*/ 299085 w 669772"/>
              <a:gd name="connsiteY1" fmla="*/ 611879 h 611879"/>
              <a:gd name="connsiteX0" fmla="*/ 561996 w 561996"/>
              <a:gd name="connsiteY0" fmla="*/ 459799 h 766424"/>
              <a:gd name="connsiteX1" fmla="*/ 191309 w 561996"/>
              <a:gd name="connsiteY1" fmla="*/ 766424 h 766424"/>
              <a:gd name="connsiteX0" fmla="*/ 739814 w 739814"/>
              <a:gd name="connsiteY0" fmla="*/ 471082 h 739707"/>
              <a:gd name="connsiteX1" fmla="*/ 163930 w 739814"/>
              <a:gd name="connsiteY1" fmla="*/ 739707 h 739707"/>
              <a:gd name="connsiteX0" fmla="*/ 575884 w 575884"/>
              <a:gd name="connsiteY0" fmla="*/ 474966 h 743591"/>
              <a:gd name="connsiteX1" fmla="*/ 0 w 575884"/>
              <a:gd name="connsiteY1" fmla="*/ 743591 h 743591"/>
              <a:gd name="connsiteX0" fmla="*/ 591084 w 591084"/>
              <a:gd name="connsiteY0" fmla="*/ 470343 h 754167"/>
              <a:gd name="connsiteX1" fmla="*/ 0 w 591084"/>
              <a:gd name="connsiteY1" fmla="*/ 754168 h 754167"/>
              <a:gd name="connsiteX0" fmla="*/ 591084 w 591084"/>
              <a:gd name="connsiteY0" fmla="*/ 611521 h 895346"/>
              <a:gd name="connsiteX1" fmla="*/ 0 w 591084"/>
              <a:gd name="connsiteY1" fmla="*/ 895346 h 895346"/>
            </a:gdLst>
            <a:ahLst/>
            <a:cxnLst>
              <a:cxn ang="0">
                <a:pos x="connsiteX0" y="connsiteY0"/>
              </a:cxn>
              <a:cxn ang="0">
                <a:pos x="connsiteX1" y="connsiteY1"/>
              </a:cxn>
            </a:cxnLst>
            <a:rect l="l" t="t" r="r" b="b"/>
            <a:pathLst>
              <a:path w="591084" h="895346">
                <a:moveTo>
                  <a:pt x="591084" y="611521"/>
                </a:moveTo>
                <a:cubicBezTo>
                  <a:pt x="461833" y="-642149"/>
                  <a:pt x="52718" y="329622"/>
                  <a:pt x="0" y="895346"/>
                </a:cubicBezTo>
              </a:path>
            </a:pathLst>
          </a:custGeom>
          <a:noFill/>
          <a:ln w="28575" cap="rnd"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Freeform 80 copy"/>
          <p:cNvSpPr/>
          <p:nvPr/>
        </p:nvSpPr>
        <p:spPr>
          <a:xfrm>
            <a:off x="4625197" y="3462333"/>
            <a:ext cx="2286679" cy="1423918"/>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516059 w 1163759"/>
              <a:gd name="connsiteY0" fmla="*/ 935314 h 1211539"/>
              <a:gd name="connsiteX1" fmla="*/ 1163759 w 1163759"/>
              <a:gd name="connsiteY1" fmla="*/ 1211539 h 1211539"/>
              <a:gd name="connsiteX0" fmla="*/ 244717 w 1006422"/>
              <a:gd name="connsiteY0" fmla="*/ 794164 h 1070389"/>
              <a:gd name="connsiteX1" fmla="*/ 892417 w 1006422"/>
              <a:gd name="connsiteY1" fmla="*/ 1070389 h 1070389"/>
              <a:gd name="connsiteX0" fmla="*/ 0 w 860434"/>
              <a:gd name="connsiteY0" fmla="*/ 608431 h 884656"/>
              <a:gd name="connsiteX1" fmla="*/ 647700 w 860434"/>
              <a:gd name="connsiteY1" fmla="*/ 884656 h 884656"/>
              <a:gd name="connsiteX0" fmla="*/ 0 w 773185"/>
              <a:gd name="connsiteY0" fmla="*/ 413837 h 690062"/>
              <a:gd name="connsiteX1" fmla="*/ 647700 w 773185"/>
              <a:gd name="connsiteY1" fmla="*/ 690062 h 690062"/>
              <a:gd name="connsiteX0" fmla="*/ 0 w 847966"/>
              <a:gd name="connsiteY0" fmla="*/ 319464 h 595689"/>
              <a:gd name="connsiteX1" fmla="*/ 647700 w 847966"/>
              <a:gd name="connsiteY1" fmla="*/ 595689 h 595689"/>
              <a:gd name="connsiteX0" fmla="*/ 0 w 1423568"/>
              <a:gd name="connsiteY0" fmla="*/ 226993 h 888980"/>
              <a:gd name="connsiteX1" fmla="*/ 1319212 w 1423568"/>
              <a:gd name="connsiteY1" fmla="*/ 888980 h 888980"/>
              <a:gd name="connsiteX0" fmla="*/ 0 w 1930636"/>
              <a:gd name="connsiteY0" fmla="*/ 1029360 h 1691347"/>
              <a:gd name="connsiteX1" fmla="*/ 1319212 w 1930636"/>
              <a:gd name="connsiteY1" fmla="*/ 1691347 h 1691347"/>
              <a:gd name="connsiteX0" fmla="*/ 0 w 1921905"/>
              <a:gd name="connsiteY0" fmla="*/ 1293897 h 1955884"/>
              <a:gd name="connsiteX1" fmla="*/ 1319212 w 1921905"/>
              <a:gd name="connsiteY1" fmla="*/ 1955884 h 1955884"/>
              <a:gd name="connsiteX0" fmla="*/ 0 w 1452957"/>
              <a:gd name="connsiteY0" fmla="*/ 1264319 h 1983456"/>
              <a:gd name="connsiteX1" fmla="*/ 733425 w 1452957"/>
              <a:gd name="connsiteY1" fmla="*/ 1983456 h 1983456"/>
              <a:gd name="connsiteX0" fmla="*/ 0 w 1795289"/>
              <a:gd name="connsiteY0" fmla="*/ 1049027 h 1768164"/>
              <a:gd name="connsiteX1" fmla="*/ 733425 w 1795289"/>
              <a:gd name="connsiteY1" fmla="*/ 1768164 h 1768164"/>
              <a:gd name="connsiteX0" fmla="*/ 0 w 2051450"/>
              <a:gd name="connsiteY0" fmla="*/ 1060352 h 1779489"/>
              <a:gd name="connsiteX1" fmla="*/ 733425 w 2051450"/>
              <a:gd name="connsiteY1" fmla="*/ 1779489 h 1779489"/>
              <a:gd name="connsiteX0" fmla="*/ 0 w 1810380"/>
              <a:gd name="connsiteY0" fmla="*/ 1363663 h 2082800"/>
              <a:gd name="connsiteX1" fmla="*/ 733425 w 1810380"/>
              <a:gd name="connsiteY1" fmla="*/ 2082800 h 2082800"/>
              <a:gd name="connsiteX0" fmla="*/ 0 w 1258475"/>
              <a:gd name="connsiteY0" fmla="*/ 1462141 h 2181278"/>
              <a:gd name="connsiteX1" fmla="*/ 733425 w 1258475"/>
              <a:gd name="connsiteY1" fmla="*/ 2181278 h 2181278"/>
              <a:gd name="connsiteX0" fmla="*/ 0 w 1258475"/>
              <a:gd name="connsiteY0" fmla="*/ 1431867 h 2222441"/>
              <a:gd name="connsiteX1" fmla="*/ 733425 w 1258475"/>
              <a:gd name="connsiteY1" fmla="*/ 2222441 h 2222441"/>
              <a:gd name="connsiteX0" fmla="*/ 0 w 1802832"/>
              <a:gd name="connsiteY0" fmla="*/ 1464100 h 2178675"/>
              <a:gd name="connsiteX1" fmla="*/ 1402216 w 1802832"/>
              <a:gd name="connsiteY1" fmla="*/ 2178675 h 2178675"/>
              <a:gd name="connsiteX0" fmla="*/ 0 w 2151611"/>
              <a:gd name="connsiteY0" fmla="*/ 1185843 h 1900418"/>
              <a:gd name="connsiteX1" fmla="*/ 1402216 w 2151611"/>
              <a:gd name="connsiteY1" fmla="*/ 1900418 h 1900418"/>
              <a:gd name="connsiteX0" fmla="*/ 0 w 2307773"/>
              <a:gd name="connsiteY0" fmla="*/ 884659 h 1599234"/>
              <a:gd name="connsiteX1" fmla="*/ 1402216 w 2307773"/>
              <a:gd name="connsiteY1" fmla="*/ 1599234 h 1599234"/>
              <a:gd name="connsiteX0" fmla="*/ 0 w 3334061"/>
              <a:gd name="connsiteY0" fmla="*/ 927594 h 1642169"/>
              <a:gd name="connsiteX1" fmla="*/ 1402216 w 3334061"/>
              <a:gd name="connsiteY1" fmla="*/ 1642169 h 1642169"/>
              <a:gd name="connsiteX0" fmla="*/ 0 w 3431087"/>
              <a:gd name="connsiteY0" fmla="*/ 978808 h 1693383"/>
              <a:gd name="connsiteX1" fmla="*/ 1402216 w 3431087"/>
              <a:gd name="connsiteY1" fmla="*/ 1693383 h 1693383"/>
              <a:gd name="connsiteX0" fmla="*/ 0 w 3006733"/>
              <a:gd name="connsiteY0" fmla="*/ 1331918 h 2046493"/>
              <a:gd name="connsiteX1" fmla="*/ 1402216 w 3006733"/>
              <a:gd name="connsiteY1" fmla="*/ 2046493 h 2046493"/>
              <a:gd name="connsiteX0" fmla="*/ 0 w 2736775"/>
              <a:gd name="connsiteY0" fmla="*/ 989619 h 1704194"/>
              <a:gd name="connsiteX1" fmla="*/ 1402216 w 2736775"/>
              <a:gd name="connsiteY1" fmla="*/ 1704194 h 1704194"/>
            </a:gdLst>
            <a:ahLst/>
            <a:cxnLst>
              <a:cxn ang="0">
                <a:pos x="connsiteX0" y="connsiteY0"/>
              </a:cxn>
              <a:cxn ang="0">
                <a:pos x="connsiteX1" y="connsiteY1"/>
              </a:cxn>
            </a:cxnLst>
            <a:rect l="l" t="t" r="r" b="b"/>
            <a:pathLst>
              <a:path w="2736775" h="1704194">
                <a:moveTo>
                  <a:pt x="0" y="989619"/>
                </a:moveTo>
                <a:cubicBezTo>
                  <a:pt x="2120491" y="-575914"/>
                  <a:pt x="4159005" y="-244493"/>
                  <a:pt x="1402216" y="1704194"/>
                </a:cubicBezTo>
              </a:path>
            </a:pathLst>
          </a:custGeom>
          <a:noFill/>
          <a:ln w="28575" cap="rnd" cmpd="sng" algn="ctr">
            <a:solidFill>
              <a:sysClr val="window" lastClr="FFFFFF">
                <a:alpha val="8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60" name="Freeform 80 copy copy"/>
          <p:cNvSpPr/>
          <p:nvPr/>
        </p:nvSpPr>
        <p:spPr>
          <a:xfrm>
            <a:off x="4625196" y="2128059"/>
            <a:ext cx="956705" cy="3132077"/>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516059 w 1163759"/>
              <a:gd name="connsiteY0" fmla="*/ 935314 h 1211539"/>
              <a:gd name="connsiteX1" fmla="*/ 1163759 w 1163759"/>
              <a:gd name="connsiteY1" fmla="*/ 1211539 h 1211539"/>
              <a:gd name="connsiteX0" fmla="*/ 244717 w 1006422"/>
              <a:gd name="connsiteY0" fmla="*/ 794164 h 1070389"/>
              <a:gd name="connsiteX1" fmla="*/ 892417 w 1006422"/>
              <a:gd name="connsiteY1" fmla="*/ 1070389 h 1070389"/>
              <a:gd name="connsiteX0" fmla="*/ 0 w 860434"/>
              <a:gd name="connsiteY0" fmla="*/ 608431 h 884656"/>
              <a:gd name="connsiteX1" fmla="*/ 647700 w 860434"/>
              <a:gd name="connsiteY1" fmla="*/ 884656 h 884656"/>
              <a:gd name="connsiteX0" fmla="*/ 0 w 773185"/>
              <a:gd name="connsiteY0" fmla="*/ 413837 h 690062"/>
              <a:gd name="connsiteX1" fmla="*/ 647700 w 773185"/>
              <a:gd name="connsiteY1" fmla="*/ 690062 h 690062"/>
              <a:gd name="connsiteX0" fmla="*/ 0 w 847966"/>
              <a:gd name="connsiteY0" fmla="*/ 319464 h 595689"/>
              <a:gd name="connsiteX1" fmla="*/ 647700 w 847966"/>
              <a:gd name="connsiteY1" fmla="*/ 595689 h 595689"/>
              <a:gd name="connsiteX0" fmla="*/ 0 w 1423568"/>
              <a:gd name="connsiteY0" fmla="*/ 226993 h 888980"/>
              <a:gd name="connsiteX1" fmla="*/ 1319212 w 1423568"/>
              <a:gd name="connsiteY1" fmla="*/ 888980 h 888980"/>
              <a:gd name="connsiteX0" fmla="*/ 0 w 1930636"/>
              <a:gd name="connsiteY0" fmla="*/ 1029360 h 1691347"/>
              <a:gd name="connsiteX1" fmla="*/ 1319212 w 1930636"/>
              <a:gd name="connsiteY1" fmla="*/ 1691347 h 1691347"/>
              <a:gd name="connsiteX0" fmla="*/ 0 w 1921905"/>
              <a:gd name="connsiteY0" fmla="*/ 1293897 h 1955884"/>
              <a:gd name="connsiteX1" fmla="*/ 1319212 w 1921905"/>
              <a:gd name="connsiteY1" fmla="*/ 1955884 h 1955884"/>
              <a:gd name="connsiteX0" fmla="*/ 0 w 1452957"/>
              <a:gd name="connsiteY0" fmla="*/ 1264319 h 1983456"/>
              <a:gd name="connsiteX1" fmla="*/ 733425 w 1452957"/>
              <a:gd name="connsiteY1" fmla="*/ 1983456 h 1983456"/>
              <a:gd name="connsiteX0" fmla="*/ 0 w 1795289"/>
              <a:gd name="connsiteY0" fmla="*/ 1049027 h 1768164"/>
              <a:gd name="connsiteX1" fmla="*/ 733425 w 1795289"/>
              <a:gd name="connsiteY1" fmla="*/ 1768164 h 1768164"/>
              <a:gd name="connsiteX0" fmla="*/ 0 w 2051450"/>
              <a:gd name="connsiteY0" fmla="*/ 1060352 h 1779489"/>
              <a:gd name="connsiteX1" fmla="*/ 733425 w 2051450"/>
              <a:gd name="connsiteY1" fmla="*/ 1779489 h 1779489"/>
              <a:gd name="connsiteX0" fmla="*/ 0 w 1810380"/>
              <a:gd name="connsiteY0" fmla="*/ 1363663 h 2082800"/>
              <a:gd name="connsiteX1" fmla="*/ 733425 w 1810380"/>
              <a:gd name="connsiteY1" fmla="*/ 2082800 h 2082800"/>
              <a:gd name="connsiteX0" fmla="*/ 0 w 1258475"/>
              <a:gd name="connsiteY0" fmla="*/ 1462141 h 2181278"/>
              <a:gd name="connsiteX1" fmla="*/ 733425 w 1258475"/>
              <a:gd name="connsiteY1" fmla="*/ 2181278 h 2181278"/>
              <a:gd name="connsiteX0" fmla="*/ 0 w 2436823"/>
              <a:gd name="connsiteY0" fmla="*/ 1345664 h 2350551"/>
              <a:gd name="connsiteX1" fmla="*/ 2119313 w 2436823"/>
              <a:gd name="connsiteY1" fmla="*/ 2350551 h 2350551"/>
              <a:gd name="connsiteX0" fmla="*/ 0 w 2652565"/>
              <a:gd name="connsiteY0" fmla="*/ 2084714 h 3089601"/>
              <a:gd name="connsiteX1" fmla="*/ 2119313 w 2652565"/>
              <a:gd name="connsiteY1" fmla="*/ 3089601 h 3089601"/>
              <a:gd name="connsiteX0" fmla="*/ 0 w 2709488"/>
              <a:gd name="connsiteY0" fmla="*/ 2668782 h 3673669"/>
              <a:gd name="connsiteX1" fmla="*/ 2119313 w 2709488"/>
              <a:gd name="connsiteY1" fmla="*/ 3673669 h 3673669"/>
              <a:gd name="connsiteX0" fmla="*/ 0 w 2673843"/>
              <a:gd name="connsiteY0" fmla="*/ 2657503 h 3662390"/>
              <a:gd name="connsiteX1" fmla="*/ 2119313 w 2673843"/>
              <a:gd name="connsiteY1" fmla="*/ 3662390 h 3662390"/>
              <a:gd name="connsiteX0" fmla="*/ 0 w 1145018"/>
              <a:gd name="connsiteY0" fmla="*/ 2586527 h 3748577"/>
              <a:gd name="connsiteX1" fmla="*/ 147638 w 1145018"/>
              <a:gd name="connsiteY1" fmla="*/ 3748577 h 3748577"/>
            </a:gdLst>
            <a:ahLst/>
            <a:cxnLst>
              <a:cxn ang="0">
                <a:pos x="connsiteX0" y="connsiteY0"/>
              </a:cxn>
              <a:cxn ang="0">
                <a:pos x="connsiteX1" y="connsiteY1"/>
              </a:cxn>
            </a:cxnLst>
            <a:rect l="l" t="t" r="r" b="b"/>
            <a:pathLst>
              <a:path w="1145018" h="3748577">
                <a:moveTo>
                  <a:pt x="0" y="2586527"/>
                </a:moveTo>
                <a:cubicBezTo>
                  <a:pt x="1020760" y="-1071074"/>
                  <a:pt x="1893889" y="-994873"/>
                  <a:pt x="147638" y="3748577"/>
                </a:cubicBezTo>
              </a:path>
            </a:pathLst>
          </a:custGeom>
          <a:noFill/>
          <a:ln w="28575" cap="rnd" cmpd="sng" algn="ctr">
            <a:solidFill>
              <a:sysClr val="window" lastClr="FFFFFF">
                <a:alpha val="8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61" name="椭圆 60"/>
          <p:cNvSpPr/>
          <p:nvPr/>
        </p:nvSpPr>
        <p:spPr>
          <a:xfrm>
            <a:off x="4446126" y="4267310"/>
            <a:ext cx="370071" cy="67648"/>
          </a:xfrm>
          <a:prstGeom prst="ellipse">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椭圆 61"/>
          <p:cNvSpPr/>
          <p:nvPr/>
        </p:nvSpPr>
        <p:spPr>
          <a:xfrm>
            <a:off x="4529693" y="4281237"/>
            <a:ext cx="189015" cy="39792"/>
          </a:xfrm>
          <a:prstGeom prst="ellipse">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3" name="组合 62"/>
          <p:cNvGrpSpPr/>
          <p:nvPr/>
        </p:nvGrpSpPr>
        <p:grpSpPr>
          <a:xfrm rot="3375645">
            <a:off x="3377767" y="4357997"/>
            <a:ext cx="341853" cy="341853"/>
            <a:chOff x="2814405" y="2119805"/>
            <a:chExt cx="409142" cy="409142"/>
          </a:xfrm>
        </p:grpSpPr>
        <p:sp>
          <p:nvSpPr>
            <p:cNvPr id="64" name="椭圆 63"/>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椭圆 64"/>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6" name="组合 65"/>
          <p:cNvGrpSpPr/>
          <p:nvPr/>
        </p:nvGrpSpPr>
        <p:grpSpPr>
          <a:xfrm rot="3375645">
            <a:off x="4581091" y="5096546"/>
            <a:ext cx="341853" cy="341853"/>
            <a:chOff x="2814405" y="2119805"/>
            <a:chExt cx="409142" cy="409142"/>
          </a:xfrm>
        </p:grpSpPr>
        <p:sp>
          <p:nvSpPr>
            <p:cNvPr id="67" name="椭圆 66"/>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椭圆 67"/>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9" name="组合 68"/>
          <p:cNvGrpSpPr/>
          <p:nvPr/>
        </p:nvGrpSpPr>
        <p:grpSpPr>
          <a:xfrm rot="3375645">
            <a:off x="5636468" y="4708339"/>
            <a:ext cx="341853" cy="341853"/>
            <a:chOff x="2814405" y="2119805"/>
            <a:chExt cx="409142" cy="409142"/>
          </a:xfrm>
        </p:grpSpPr>
        <p:sp>
          <p:nvSpPr>
            <p:cNvPr id="70" name="椭圆 69"/>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椭圆 70"/>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2" name="组合 71"/>
          <p:cNvGrpSpPr/>
          <p:nvPr/>
        </p:nvGrpSpPr>
        <p:grpSpPr>
          <a:xfrm rot="3375645">
            <a:off x="3959851" y="4370715"/>
            <a:ext cx="341853" cy="341853"/>
            <a:chOff x="2814405" y="2119805"/>
            <a:chExt cx="409142" cy="409142"/>
          </a:xfrm>
        </p:grpSpPr>
        <p:sp>
          <p:nvSpPr>
            <p:cNvPr id="73" name="椭圆 7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椭圆 7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5" name="中心亮"/>
          <p:cNvGrpSpPr/>
          <p:nvPr/>
        </p:nvGrpSpPr>
        <p:grpSpPr>
          <a:xfrm rot="3375645">
            <a:off x="4466491" y="4109692"/>
            <a:ext cx="341853" cy="341853"/>
            <a:chOff x="2814405" y="2119805"/>
            <a:chExt cx="409142" cy="409142"/>
          </a:xfrm>
        </p:grpSpPr>
        <p:sp>
          <p:nvSpPr>
            <p:cNvPr id="76" name="椭圆 75"/>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椭圆 76"/>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8" name="任意多边形 77"/>
          <p:cNvSpPr/>
          <p:nvPr/>
        </p:nvSpPr>
        <p:spPr>
          <a:xfrm>
            <a:off x="3955884" y="3533847"/>
            <a:ext cx="665331" cy="1191475"/>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4678422 w 4678422"/>
              <a:gd name="connsiteY0" fmla="*/ 1273031 h 1273031"/>
              <a:gd name="connsiteX1" fmla="*/ 174049 w 4678422"/>
              <a:gd name="connsiteY1" fmla="*/ 932988 h 1273031"/>
              <a:gd name="connsiteX0" fmla="*/ 4634282 w 4729310"/>
              <a:gd name="connsiteY0" fmla="*/ 1564930 h 1564930"/>
              <a:gd name="connsiteX1" fmla="*/ 129909 w 4729310"/>
              <a:gd name="connsiteY1" fmla="*/ 1224887 h 1564930"/>
              <a:gd name="connsiteX0" fmla="*/ 4504373 w 4817772"/>
              <a:gd name="connsiteY0" fmla="*/ 1762037 h 1762037"/>
              <a:gd name="connsiteX1" fmla="*/ 0 w 4817772"/>
              <a:gd name="connsiteY1" fmla="*/ 1421994 h 1762037"/>
              <a:gd name="connsiteX0" fmla="*/ 4458653 w 4777567"/>
              <a:gd name="connsiteY0" fmla="*/ 1762037 h 1762037"/>
              <a:gd name="connsiteX1" fmla="*/ 0 w 4777567"/>
              <a:gd name="connsiteY1" fmla="*/ 1421994 h 1762037"/>
              <a:gd name="connsiteX0" fmla="*/ 2896553 w 3535662"/>
              <a:gd name="connsiteY0" fmla="*/ 1796262 h 1796262"/>
              <a:gd name="connsiteX1" fmla="*/ 0 w 3535662"/>
              <a:gd name="connsiteY1" fmla="*/ 1395259 h 1796262"/>
              <a:gd name="connsiteX0" fmla="*/ 496253 w 2310736"/>
              <a:gd name="connsiteY0" fmla="*/ 2024379 h 2024379"/>
              <a:gd name="connsiteX1" fmla="*/ 0 w 2310736"/>
              <a:gd name="connsiteY1" fmla="*/ 1242376 h 2024379"/>
              <a:gd name="connsiteX0" fmla="*/ 496253 w 2202784"/>
              <a:gd name="connsiteY0" fmla="*/ 1634911 h 1634911"/>
              <a:gd name="connsiteX1" fmla="*/ 0 w 2202784"/>
              <a:gd name="connsiteY1" fmla="*/ 852908 h 1634911"/>
              <a:gd name="connsiteX0" fmla="*/ 496253 w 848180"/>
              <a:gd name="connsiteY0" fmla="*/ 1200930 h 1200930"/>
              <a:gd name="connsiteX1" fmla="*/ 0 w 848180"/>
              <a:gd name="connsiteY1" fmla="*/ 418927 h 1200930"/>
              <a:gd name="connsiteX0" fmla="*/ 496253 w 958077"/>
              <a:gd name="connsiteY0" fmla="*/ 1489578 h 1489578"/>
              <a:gd name="connsiteX1" fmla="*/ 0 w 958077"/>
              <a:gd name="connsiteY1" fmla="*/ 707575 h 1489578"/>
              <a:gd name="connsiteX0" fmla="*/ 496253 w 822008"/>
              <a:gd name="connsiteY0" fmla="*/ 1489578 h 1489578"/>
              <a:gd name="connsiteX1" fmla="*/ 0 w 822008"/>
              <a:gd name="connsiteY1" fmla="*/ 707575 h 1489578"/>
              <a:gd name="connsiteX0" fmla="*/ 496253 w 881965"/>
              <a:gd name="connsiteY0" fmla="*/ 1228493 h 1228493"/>
              <a:gd name="connsiteX1" fmla="*/ 0 w 881965"/>
              <a:gd name="connsiteY1" fmla="*/ 446490 h 1228493"/>
              <a:gd name="connsiteX0" fmla="*/ 496253 w 950186"/>
              <a:gd name="connsiteY0" fmla="*/ 1127249 h 1142674"/>
              <a:gd name="connsiteX1" fmla="*/ 0 w 950186"/>
              <a:gd name="connsiteY1" fmla="*/ 345246 h 1142674"/>
              <a:gd name="connsiteX0" fmla="*/ 496253 w 864518"/>
              <a:gd name="connsiteY0" fmla="*/ 1171543 h 1171543"/>
              <a:gd name="connsiteX1" fmla="*/ 0 w 864518"/>
              <a:gd name="connsiteY1" fmla="*/ 389540 h 1171543"/>
              <a:gd name="connsiteX0" fmla="*/ 496253 w 565132"/>
              <a:gd name="connsiteY0" fmla="*/ 1289296 h 1289296"/>
              <a:gd name="connsiteX1" fmla="*/ 0 w 565132"/>
              <a:gd name="connsiteY1" fmla="*/ 507293 h 1289296"/>
              <a:gd name="connsiteX0" fmla="*/ 796290 w 833150"/>
              <a:gd name="connsiteY0" fmla="*/ 1261440 h 1261440"/>
              <a:gd name="connsiteX1" fmla="*/ 0 w 833150"/>
              <a:gd name="connsiteY1" fmla="*/ 512774 h 1261440"/>
              <a:gd name="connsiteX0" fmla="*/ 796290 w 940364"/>
              <a:gd name="connsiteY0" fmla="*/ 1272258 h 1272258"/>
              <a:gd name="connsiteX1" fmla="*/ 0 w 940364"/>
              <a:gd name="connsiteY1" fmla="*/ 523592 h 1272258"/>
              <a:gd name="connsiteX0" fmla="*/ 796290 w 1054113"/>
              <a:gd name="connsiteY0" fmla="*/ 1129568 h 1129568"/>
              <a:gd name="connsiteX1" fmla="*/ 0 w 1054113"/>
              <a:gd name="connsiteY1" fmla="*/ 380902 h 1129568"/>
              <a:gd name="connsiteX0" fmla="*/ 796290 w 1006947"/>
              <a:gd name="connsiteY0" fmla="*/ 1188156 h 1188156"/>
              <a:gd name="connsiteX1" fmla="*/ 0 w 1006947"/>
              <a:gd name="connsiteY1" fmla="*/ 439490 h 1188156"/>
              <a:gd name="connsiteX0" fmla="*/ 796290 w 885221"/>
              <a:gd name="connsiteY0" fmla="*/ 1118292 h 1118292"/>
              <a:gd name="connsiteX1" fmla="*/ 0 w 885221"/>
              <a:gd name="connsiteY1" fmla="*/ 369626 h 1118292"/>
              <a:gd name="connsiteX0" fmla="*/ 796290 w 796290"/>
              <a:gd name="connsiteY0" fmla="*/ 1108170 h 1108170"/>
              <a:gd name="connsiteX1" fmla="*/ 0 w 796290"/>
              <a:gd name="connsiteY1" fmla="*/ 359504 h 1108170"/>
              <a:gd name="connsiteX0" fmla="*/ 796290 w 796290"/>
              <a:gd name="connsiteY0" fmla="*/ 1182255 h 1182255"/>
              <a:gd name="connsiteX1" fmla="*/ 0 w 796290"/>
              <a:gd name="connsiteY1" fmla="*/ 433589 h 1182255"/>
              <a:gd name="connsiteX0" fmla="*/ 796290 w 796290"/>
              <a:gd name="connsiteY0" fmla="*/ 1425998 h 1425998"/>
              <a:gd name="connsiteX1" fmla="*/ 0 w 796290"/>
              <a:gd name="connsiteY1" fmla="*/ 677332 h 1425998"/>
            </a:gdLst>
            <a:ahLst/>
            <a:cxnLst>
              <a:cxn ang="0">
                <a:pos x="connsiteX0" y="connsiteY0"/>
              </a:cxn>
              <a:cxn ang="0">
                <a:pos x="connsiteX1" y="connsiteY1"/>
              </a:cxn>
            </a:cxnLst>
            <a:rect l="l" t="t" r="r" b="b"/>
            <a:pathLst>
              <a:path w="796290" h="1425998">
                <a:moveTo>
                  <a:pt x="796290" y="1425998"/>
                </a:moveTo>
                <a:cubicBezTo>
                  <a:pt x="548639" y="494453"/>
                  <a:pt x="230823" y="-817140"/>
                  <a:pt x="0" y="677332"/>
                </a:cubicBezTo>
              </a:path>
            </a:pathLst>
          </a:custGeom>
          <a:noFill/>
          <a:ln w="12700" cap="rnd" cmpd="sng" algn="ctr">
            <a:solidFill>
              <a:sysClr val="window" lastClr="FFFFFF">
                <a:alpha val="40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任意多边形 78"/>
          <p:cNvSpPr/>
          <p:nvPr/>
        </p:nvSpPr>
        <p:spPr>
          <a:xfrm>
            <a:off x="1734382" y="3443630"/>
            <a:ext cx="4376663" cy="1358093"/>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4678422 w 4678422"/>
              <a:gd name="connsiteY0" fmla="*/ 1273031 h 1273031"/>
              <a:gd name="connsiteX1" fmla="*/ 174049 w 4678422"/>
              <a:gd name="connsiteY1" fmla="*/ 932988 h 1273031"/>
              <a:gd name="connsiteX0" fmla="*/ 4634282 w 4729310"/>
              <a:gd name="connsiteY0" fmla="*/ 1564930 h 1564930"/>
              <a:gd name="connsiteX1" fmla="*/ 129909 w 4729310"/>
              <a:gd name="connsiteY1" fmla="*/ 1224887 h 1564930"/>
              <a:gd name="connsiteX0" fmla="*/ 4504373 w 4817772"/>
              <a:gd name="connsiteY0" fmla="*/ 1762037 h 1762037"/>
              <a:gd name="connsiteX1" fmla="*/ 0 w 4817772"/>
              <a:gd name="connsiteY1" fmla="*/ 1421994 h 1762037"/>
              <a:gd name="connsiteX0" fmla="*/ 4458653 w 4777567"/>
              <a:gd name="connsiteY0" fmla="*/ 1762037 h 1762037"/>
              <a:gd name="connsiteX1" fmla="*/ 0 w 4777567"/>
              <a:gd name="connsiteY1" fmla="*/ 1421994 h 1762037"/>
              <a:gd name="connsiteX0" fmla="*/ 2896553 w 3535662"/>
              <a:gd name="connsiteY0" fmla="*/ 1796262 h 1796262"/>
              <a:gd name="connsiteX1" fmla="*/ 0 w 3535662"/>
              <a:gd name="connsiteY1" fmla="*/ 1395259 h 1796262"/>
              <a:gd name="connsiteX0" fmla="*/ 496253 w 2310736"/>
              <a:gd name="connsiteY0" fmla="*/ 2024379 h 2024379"/>
              <a:gd name="connsiteX1" fmla="*/ 0 w 2310736"/>
              <a:gd name="connsiteY1" fmla="*/ 1242376 h 2024379"/>
              <a:gd name="connsiteX0" fmla="*/ 496253 w 2202784"/>
              <a:gd name="connsiteY0" fmla="*/ 1634911 h 1634911"/>
              <a:gd name="connsiteX1" fmla="*/ 0 w 2202784"/>
              <a:gd name="connsiteY1" fmla="*/ 852908 h 1634911"/>
              <a:gd name="connsiteX0" fmla="*/ 496253 w 848180"/>
              <a:gd name="connsiteY0" fmla="*/ 1200930 h 1200930"/>
              <a:gd name="connsiteX1" fmla="*/ 0 w 848180"/>
              <a:gd name="connsiteY1" fmla="*/ 418927 h 1200930"/>
              <a:gd name="connsiteX0" fmla="*/ 496253 w 958077"/>
              <a:gd name="connsiteY0" fmla="*/ 1489578 h 1489578"/>
              <a:gd name="connsiteX1" fmla="*/ 0 w 958077"/>
              <a:gd name="connsiteY1" fmla="*/ 707575 h 1489578"/>
              <a:gd name="connsiteX0" fmla="*/ 496253 w 822008"/>
              <a:gd name="connsiteY0" fmla="*/ 1489578 h 1489578"/>
              <a:gd name="connsiteX1" fmla="*/ 0 w 822008"/>
              <a:gd name="connsiteY1" fmla="*/ 707575 h 1489578"/>
              <a:gd name="connsiteX0" fmla="*/ 496253 w 881965"/>
              <a:gd name="connsiteY0" fmla="*/ 1228493 h 1228493"/>
              <a:gd name="connsiteX1" fmla="*/ 0 w 881965"/>
              <a:gd name="connsiteY1" fmla="*/ 446490 h 1228493"/>
              <a:gd name="connsiteX0" fmla="*/ 496253 w 950186"/>
              <a:gd name="connsiteY0" fmla="*/ 1127249 h 1142674"/>
              <a:gd name="connsiteX1" fmla="*/ 0 w 950186"/>
              <a:gd name="connsiteY1" fmla="*/ 345246 h 1142674"/>
              <a:gd name="connsiteX0" fmla="*/ 496253 w 864518"/>
              <a:gd name="connsiteY0" fmla="*/ 1171543 h 1171543"/>
              <a:gd name="connsiteX1" fmla="*/ 0 w 864518"/>
              <a:gd name="connsiteY1" fmla="*/ 389540 h 1171543"/>
              <a:gd name="connsiteX0" fmla="*/ 496253 w 565132"/>
              <a:gd name="connsiteY0" fmla="*/ 1289296 h 1289296"/>
              <a:gd name="connsiteX1" fmla="*/ 0 w 565132"/>
              <a:gd name="connsiteY1" fmla="*/ 507293 h 1289296"/>
              <a:gd name="connsiteX0" fmla="*/ 796290 w 833150"/>
              <a:gd name="connsiteY0" fmla="*/ 1261440 h 1261440"/>
              <a:gd name="connsiteX1" fmla="*/ 0 w 833150"/>
              <a:gd name="connsiteY1" fmla="*/ 512774 h 1261440"/>
              <a:gd name="connsiteX0" fmla="*/ 796290 w 940364"/>
              <a:gd name="connsiteY0" fmla="*/ 1272258 h 1272258"/>
              <a:gd name="connsiteX1" fmla="*/ 0 w 940364"/>
              <a:gd name="connsiteY1" fmla="*/ 523592 h 1272258"/>
              <a:gd name="connsiteX0" fmla="*/ 796290 w 1054113"/>
              <a:gd name="connsiteY0" fmla="*/ 1129568 h 1129568"/>
              <a:gd name="connsiteX1" fmla="*/ 0 w 1054113"/>
              <a:gd name="connsiteY1" fmla="*/ 380902 h 1129568"/>
              <a:gd name="connsiteX0" fmla="*/ 796290 w 1006947"/>
              <a:gd name="connsiteY0" fmla="*/ 1188156 h 1188156"/>
              <a:gd name="connsiteX1" fmla="*/ 0 w 1006947"/>
              <a:gd name="connsiteY1" fmla="*/ 439490 h 1188156"/>
              <a:gd name="connsiteX0" fmla="*/ 796290 w 885221"/>
              <a:gd name="connsiteY0" fmla="*/ 1118292 h 1118292"/>
              <a:gd name="connsiteX1" fmla="*/ 0 w 885221"/>
              <a:gd name="connsiteY1" fmla="*/ 369626 h 1118292"/>
              <a:gd name="connsiteX0" fmla="*/ 796290 w 796290"/>
              <a:gd name="connsiteY0" fmla="*/ 1108170 h 1108170"/>
              <a:gd name="connsiteX1" fmla="*/ 0 w 796290"/>
              <a:gd name="connsiteY1" fmla="*/ 359504 h 1108170"/>
              <a:gd name="connsiteX0" fmla="*/ 796290 w 796290"/>
              <a:gd name="connsiteY0" fmla="*/ 1182255 h 1182255"/>
              <a:gd name="connsiteX1" fmla="*/ 0 w 796290"/>
              <a:gd name="connsiteY1" fmla="*/ 433589 h 1182255"/>
              <a:gd name="connsiteX0" fmla="*/ 796290 w 796290"/>
              <a:gd name="connsiteY0" fmla="*/ 1425998 h 1425998"/>
              <a:gd name="connsiteX1" fmla="*/ 0 w 796290"/>
              <a:gd name="connsiteY1" fmla="*/ 677332 h 1425998"/>
              <a:gd name="connsiteX0" fmla="*/ 1794510 w 1794510"/>
              <a:gd name="connsiteY0" fmla="*/ 986660 h 986660"/>
              <a:gd name="connsiteX1" fmla="*/ 0 w 1794510"/>
              <a:gd name="connsiteY1" fmla="*/ 878074 h 986660"/>
              <a:gd name="connsiteX0" fmla="*/ 5337810 w 5337810"/>
              <a:gd name="connsiteY0" fmla="*/ 1319334 h 1319334"/>
              <a:gd name="connsiteX1" fmla="*/ 0 w 5337810"/>
              <a:gd name="connsiteY1" fmla="*/ 715448 h 1319334"/>
              <a:gd name="connsiteX0" fmla="*/ 5337810 w 5337810"/>
              <a:gd name="connsiteY0" fmla="*/ 1801295 h 1801295"/>
              <a:gd name="connsiteX1" fmla="*/ 0 w 5337810"/>
              <a:gd name="connsiteY1" fmla="*/ 1197409 h 1801295"/>
              <a:gd name="connsiteX0" fmla="*/ 5449028 w 5449028"/>
              <a:gd name="connsiteY0" fmla="*/ 1821850 h 1821850"/>
              <a:gd name="connsiteX1" fmla="*/ 111218 w 5449028"/>
              <a:gd name="connsiteY1" fmla="*/ 1217964 h 1821850"/>
              <a:gd name="connsiteX0" fmla="*/ 5238140 w 5238140"/>
              <a:gd name="connsiteY0" fmla="*/ 1625412 h 1625412"/>
              <a:gd name="connsiteX1" fmla="*/ 128930 w 5238140"/>
              <a:gd name="connsiteY1" fmla="*/ 1425386 h 1625412"/>
            </a:gdLst>
            <a:ahLst/>
            <a:cxnLst>
              <a:cxn ang="0">
                <a:pos x="connsiteX0" y="connsiteY0"/>
              </a:cxn>
              <a:cxn ang="0">
                <a:pos x="connsiteX1" y="connsiteY1"/>
              </a:cxn>
            </a:cxnLst>
            <a:rect l="l" t="t" r="r" b="b"/>
            <a:pathLst>
              <a:path w="5238140" h="1625412">
                <a:moveTo>
                  <a:pt x="5238140" y="1625412"/>
                </a:moveTo>
                <a:cubicBezTo>
                  <a:pt x="106069" y="-875853"/>
                  <a:pt x="-303187" y="-122426"/>
                  <a:pt x="128930" y="1425386"/>
                </a:cubicBezTo>
              </a:path>
            </a:pathLst>
          </a:custGeom>
          <a:noFill/>
          <a:ln w="12700" cap="rnd" cmpd="sng" algn="ctr">
            <a:solidFill>
              <a:sysClr val="window" lastClr="FFFFFF">
                <a:alpha val="40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椭圆 79"/>
          <p:cNvSpPr/>
          <p:nvPr/>
        </p:nvSpPr>
        <p:spPr>
          <a:xfrm>
            <a:off x="224959" y="3994413"/>
            <a:ext cx="8671195" cy="1689646"/>
          </a:xfrm>
          <a:prstGeom prst="ellipse">
            <a:avLst/>
          </a:prstGeom>
          <a:noFill/>
          <a:ln w="12700" cap="flat" cmpd="sng" algn="ctr">
            <a:solidFill>
              <a:sysClr val="window" lastClr="FFFFFF">
                <a:alpha val="20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1" name="组合 80"/>
          <p:cNvGrpSpPr/>
          <p:nvPr/>
        </p:nvGrpSpPr>
        <p:grpSpPr>
          <a:xfrm rot="3375645">
            <a:off x="5351570" y="1972339"/>
            <a:ext cx="429050" cy="429051"/>
            <a:chOff x="2814405" y="2119805"/>
            <a:chExt cx="409142" cy="409142"/>
          </a:xfrm>
        </p:grpSpPr>
        <p:sp>
          <p:nvSpPr>
            <p:cNvPr id="82" name="椭圆 81"/>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4" name="组合 83"/>
          <p:cNvGrpSpPr/>
          <p:nvPr/>
        </p:nvGrpSpPr>
        <p:grpSpPr>
          <a:xfrm>
            <a:off x="5332081" y="1412776"/>
            <a:ext cx="4239747" cy="635000"/>
            <a:chOff x="6867525" y="2085975"/>
            <a:chExt cx="3454400" cy="635000"/>
          </a:xfrm>
        </p:grpSpPr>
        <p:sp>
          <p:nvSpPr>
            <p:cNvPr id="85" name="任意多边形 84"/>
            <p:cNvSpPr/>
            <p:nvPr/>
          </p:nvSpPr>
          <p:spPr>
            <a:xfrm>
              <a:off x="6867525" y="2085975"/>
              <a:ext cx="3454400" cy="635000"/>
            </a:xfrm>
            <a:custGeom>
              <a:avLst/>
              <a:gdLst>
                <a:gd name="connsiteX0" fmla="*/ 44454 w 3454400"/>
                <a:gd name="connsiteY0" fmla="*/ 0 h 635000"/>
                <a:gd name="connsiteX1" fmla="*/ 315694 w 3454400"/>
                <a:gd name="connsiteY1" fmla="*/ 0 h 635000"/>
                <a:gd name="connsiteX2" fmla="*/ 353218 w 3454400"/>
                <a:gd name="connsiteY2" fmla="*/ 44449 h 635000"/>
                <a:gd name="connsiteX3" fmla="*/ 1088232 w 3454400"/>
                <a:gd name="connsiteY3" fmla="*/ 44449 h 635000"/>
                <a:gd name="connsiteX4" fmla="*/ 1125756 w 3454400"/>
                <a:gd name="connsiteY4" fmla="*/ 0 h 635000"/>
                <a:gd name="connsiteX5" fmla="*/ 3409946 w 3454400"/>
                <a:gd name="connsiteY5" fmla="*/ 0 h 635000"/>
                <a:gd name="connsiteX6" fmla="*/ 3454400 w 3454400"/>
                <a:gd name="connsiteY6" fmla="*/ 44454 h 635000"/>
                <a:gd name="connsiteX7" fmla="*/ 3454400 w 3454400"/>
                <a:gd name="connsiteY7" fmla="*/ 488946 h 635000"/>
                <a:gd name="connsiteX8" fmla="*/ 3409946 w 3454400"/>
                <a:gd name="connsiteY8" fmla="*/ 533400 h 635000"/>
                <a:gd name="connsiteX9" fmla="*/ 3163729 w 3454400"/>
                <a:gd name="connsiteY9" fmla="*/ 533400 h 635000"/>
                <a:gd name="connsiteX10" fmla="*/ 3141345 w 3454400"/>
                <a:gd name="connsiteY10" fmla="*/ 443865 h 635000"/>
                <a:gd name="connsiteX11" fmla="*/ 1594485 w 3454400"/>
                <a:gd name="connsiteY11" fmla="*/ 443865 h 635000"/>
                <a:gd name="connsiteX12" fmla="*/ 1572101 w 3454400"/>
                <a:gd name="connsiteY12" fmla="*/ 533400 h 635000"/>
                <a:gd name="connsiteX13" fmla="*/ 297815 w 3454400"/>
                <a:gd name="connsiteY13" fmla="*/ 533400 h 635000"/>
                <a:gd name="connsiteX14" fmla="*/ 244475 w 3454400"/>
                <a:gd name="connsiteY14" fmla="*/ 635000 h 635000"/>
                <a:gd name="connsiteX15" fmla="*/ 191135 w 3454400"/>
                <a:gd name="connsiteY15" fmla="*/ 533400 h 635000"/>
                <a:gd name="connsiteX16" fmla="*/ 44454 w 3454400"/>
                <a:gd name="connsiteY16" fmla="*/ 533400 h 635000"/>
                <a:gd name="connsiteX17" fmla="*/ 0 w 3454400"/>
                <a:gd name="connsiteY17" fmla="*/ 488946 h 635000"/>
                <a:gd name="connsiteX18" fmla="*/ 0 w 3454400"/>
                <a:gd name="connsiteY18" fmla="*/ 44454 h 635000"/>
                <a:gd name="connsiteX19" fmla="*/ 44454 w 3454400"/>
                <a:gd name="connsiteY19" fmla="*/ 0 h 6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54400" h="635000">
                  <a:moveTo>
                    <a:pt x="44454" y="0"/>
                  </a:moveTo>
                  <a:lnTo>
                    <a:pt x="315694" y="0"/>
                  </a:lnTo>
                  <a:lnTo>
                    <a:pt x="353218" y="44449"/>
                  </a:lnTo>
                  <a:lnTo>
                    <a:pt x="1088232" y="44449"/>
                  </a:lnTo>
                  <a:lnTo>
                    <a:pt x="1125756" y="0"/>
                  </a:lnTo>
                  <a:lnTo>
                    <a:pt x="3409946" y="0"/>
                  </a:lnTo>
                  <a:cubicBezTo>
                    <a:pt x="3434497" y="0"/>
                    <a:pt x="3454400" y="19903"/>
                    <a:pt x="3454400" y="44454"/>
                  </a:cubicBezTo>
                  <a:lnTo>
                    <a:pt x="3454400" y="488946"/>
                  </a:lnTo>
                  <a:cubicBezTo>
                    <a:pt x="3454400" y="513497"/>
                    <a:pt x="3434497" y="533400"/>
                    <a:pt x="3409946" y="533400"/>
                  </a:cubicBezTo>
                  <a:lnTo>
                    <a:pt x="3163729" y="533400"/>
                  </a:lnTo>
                  <a:lnTo>
                    <a:pt x="3141345" y="443865"/>
                  </a:lnTo>
                  <a:lnTo>
                    <a:pt x="1594485" y="443865"/>
                  </a:lnTo>
                  <a:lnTo>
                    <a:pt x="1572101" y="533400"/>
                  </a:lnTo>
                  <a:lnTo>
                    <a:pt x="297815" y="533400"/>
                  </a:lnTo>
                  <a:lnTo>
                    <a:pt x="244475" y="635000"/>
                  </a:lnTo>
                  <a:lnTo>
                    <a:pt x="191135" y="533400"/>
                  </a:lnTo>
                  <a:lnTo>
                    <a:pt x="44454" y="533400"/>
                  </a:lnTo>
                  <a:cubicBezTo>
                    <a:pt x="19903" y="533400"/>
                    <a:pt x="0" y="513497"/>
                    <a:pt x="0" y="488946"/>
                  </a:cubicBezTo>
                  <a:lnTo>
                    <a:pt x="0" y="44454"/>
                  </a:lnTo>
                  <a:cubicBezTo>
                    <a:pt x="0" y="19903"/>
                    <a:pt x="19903" y="0"/>
                    <a:pt x="44454" y="0"/>
                  </a:cubicBezTo>
                  <a:close/>
                </a:path>
              </a:pathLst>
            </a:cu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文本框 109"/>
            <p:cNvSpPr txBox="1"/>
            <p:nvPr/>
          </p:nvSpPr>
          <p:spPr>
            <a:xfrm>
              <a:off x="6900333" y="2111492"/>
              <a:ext cx="736886"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No.1</a:t>
              </a:r>
              <a:endParaRPr kumimoji="0" lang="zh-CN" altLang="en-US" sz="24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sp>
          <p:nvSpPr>
            <p:cNvPr id="87" name="文本框 110"/>
            <p:cNvSpPr txBox="1"/>
            <p:nvPr/>
          </p:nvSpPr>
          <p:spPr>
            <a:xfrm flipH="1">
              <a:off x="7956016" y="2194878"/>
              <a:ext cx="233098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第一</a:t>
              </a:r>
              <a:r>
                <a:rPr kumimoji="0" lang="en-US" altLang="zh-CN"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PPT</a:t>
              </a: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en-US" altLang="zh-CN"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www.1ppt.com】</a:t>
              </a:r>
            </a:p>
          </p:txBody>
        </p:sp>
      </p:grpSp>
      <p:grpSp>
        <p:nvGrpSpPr>
          <p:cNvPr id="88" name="组合 87"/>
          <p:cNvGrpSpPr/>
          <p:nvPr/>
        </p:nvGrpSpPr>
        <p:grpSpPr>
          <a:xfrm rot="3375645">
            <a:off x="6396598" y="3235084"/>
            <a:ext cx="429050" cy="429051"/>
            <a:chOff x="2814405" y="2119805"/>
            <a:chExt cx="409142" cy="409142"/>
          </a:xfrm>
        </p:grpSpPr>
        <p:sp>
          <p:nvSpPr>
            <p:cNvPr id="89" name="椭圆 8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椭圆 8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1" name="组合 90"/>
          <p:cNvGrpSpPr/>
          <p:nvPr/>
        </p:nvGrpSpPr>
        <p:grpSpPr>
          <a:xfrm>
            <a:off x="6377111" y="2661004"/>
            <a:ext cx="3454400" cy="635000"/>
            <a:chOff x="6867525" y="2085975"/>
            <a:chExt cx="3454400" cy="635000"/>
          </a:xfrm>
        </p:grpSpPr>
        <p:sp>
          <p:nvSpPr>
            <p:cNvPr id="92" name="任意多边形 91"/>
            <p:cNvSpPr/>
            <p:nvPr/>
          </p:nvSpPr>
          <p:spPr>
            <a:xfrm>
              <a:off x="6867525" y="2085975"/>
              <a:ext cx="3454400" cy="635000"/>
            </a:xfrm>
            <a:custGeom>
              <a:avLst/>
              <a:gdLst>
                <a:gd name="connsiteX0" fmla="*/ 44454 w 3454400"/>
                <a:gd name="connsiteY0" fmla="*/ 0 h 635000"/>
                <a:gd name="connsiteX1" fmla="*/ 315694 w 3454400"/>
                <a:gd name="connsiteY1" fmla="*/ 0 h 635000"/>
                <a:gd name="connsiteX2" fmla="*/ 353218 w 3454400"/>
                <a:gd name="connsiteY2" fmla="*/ 44449 h 635000"/>
                <a:gd name="connsiteX3" fmla="*/ 1088232 w 3454400"/>
                <a:gd name="connsiteY3" fmla="*/ 44449 h 635000"/>
                <a:gd name="connsiteX4" fmla="*/ 1125756 w 3454400"/>
                <a:gd name="connsiteY4" fmla="*/ 0 h 635000"/>
                <a:gd name="connsiteX5" fmla="*/ 3409946 w 3454400"/>
                <a:gd name="connsiteY5" fmla="*/ 0 h 635000"/>
                <a:gd name="connsiteX6" fmla="*/ 3454400 w 3454400"/>
                <a:gd name="connsiteY6" fmla="*/ 44454 h 635000"/>
                <a:gd name="connsiteX7" fmla="*/ 3454400 w 3454400"/>
                <a:gd name="connsiteY7" fmla="*/ 488946 h 635000"/>
                <a:gd name="connsiteX8" fmla="*/ 3409946 w 3454400"/>
                <a:gd name="connsiteY8" fmla="*/ 533400 h 635000"/>
                <a:gd name="connsiteX9" fmla="*/ 3163729 w 3454400"/>
                <a:gd name="connsiteY9" fmla="*/ 533400 h 635000"/>
                <a:gd name="connsiteX10" fmla="*/ 3141345 w 3454400"/>
                <a:gd name="connsiteY10" fmla="*/ 443865 h 635000"/>
                <a:gd name="connsiteX11" fmla="*/ 1594485 w 3454400"/>
                <a:gd name="connsiteY11" fmla="*/ 443865 h 635000"/>
                <a:gd name="connsiteX12" fmla="*/ 1572101 w 3454400"/>
                <a:gd name="connsiteY12" fmla="*/ 533400 h 635000"/>
                <a:gd name="connsiteX13" fmla="*/ 297815 w 3454400"/>
                <a:gd name="connsiteY13" fmla="*/ 533400 h 635000"/>
                <a:gd name="connsiteX14" fmla="*/ 244475 w 3454400"/>
                <a:gd name="connsiteY14" fmla="*/ 635000 h 635000"/>
                <a:gd name="connsiteX15" fmla="*/ 191135 w 3454400"/>
                <a:gd name="connsiteY15" fmla="*/ 533400 h 635000"/>
                <a:gd name="connsiteX16" fmla="*/ 44454 w 3454400"/>
                <a:gd name="connsiteY16" fmla="*/ 533400 h 635000"/>
                <a:gd name="connsiteX17" fmla="*/ 0 w 3454400"/>
                <a:gd name="connsiteY17" fmla="*/ 488946 h 635000"/>
                <a:gd name="connsiteX18" fmla="*/ 0 w 3454400"/>
                <a:gd name="connsiteY18" fmla="*/ 44454 h 635000"/>
                <a:gd name="connsiteX19" fmla="*/ 44454 w 3454400"/>
                <a:gd name="connsiteY19" fmla="*/ 0 h 6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54400" h="635000">
                  <a:moveTo>
                    <a:pt x="44454" y="0"/>
                  </a:moveTo>
                  <a:lnTo>
                    <a:pt x="315694" y="0"/>
                  </a:lnTo>
                  <a:lnTo>
                    <a:pt x="353218" y="44449"/>
                  </a:lnTo>
                  <a:lnTo>
                    <a:pt x="1088232" y="44449"/>
                  </a:lnTo>
                  <a:lnTo>
                    <a:pt x="1125756" y="0"/>
                  </a:lnTo>
                  <a:lnTo>
                    <a:pt x="3409946" y="0"/>
                  </a:lnTo>
                  <a:cubicBezTo>
                    <a:pt x="3434497" y="0"/>
                    <a:pt x="3454400" y="19903"/>
                    <a:pt x="3454400" y="44454"/>
                  </a:cubicBezTo>
                  <a:lnTo>
                    <a:pt x="3454400" y="488946"/>
                  </a:lnTo>
                  <a:cubicBezTo>
                    <a:pt x="3454400" y="513497"/>
                    <a:pt x="3434497" y="533400"/>
                    <a:pt x="3409946" y="533400"/>
                  </a:cubicBezTo>
                  <a:lnTo>
                    <a:pt x="3163729" y="533400"/>
                  </a:lnTo>
                  <a:lnTo>
                    <a:pt x="3141345" y="443865"/>
                  </a:lnTo>
                  <a:lnTo>
                    <a:pt x="1594485" y="443865"/>
                  </a:lnTo>
                  <a:lnTo>
                    <a:pt x="1572101" y="533400"/>
                  </a:lnTo>
                  <a:lnTo>
                    <a:pt x="297815" y="533400"/>
                  </a:lnTo>
                  <a:lnTo>
                    <a:pt x="244475" y="635000"/>
                  </a:lnTo>
                  <a:lnTo>
                    <a:pt x="191135" y="533400"/>
                  </a:lnTo>
                  <a:lnTo>
                    <a:pt x="44454" y="533400"/>
                  </a:lnTo>
                  <a:cubicBezTo>
                    <a:pt x="19903" y="533400"/>
                    <a:pt x="0" y="513497"/>
                    <a:pt x="0" y="488946"/>
                  </a:cubicBezTo>
                  <a:lnTo>
                    <a:pt x="0" y="44454"/>
                  </a:lnTo>
                  <a:cubicBezTo>
                    <a:pt x="0" y="19903"/>
                    <a:pt x="19903" y="0"/>
                    <a:pt x="44454" y="0"/>
                  </a:cubicBezTo>
                  <a:close/>
                </a:path>
              </a:pathLst>
            </a:cu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3" name="文本框 116"/>
            <p:cNvSpPr txBox="1"/>
            <p:nvPr/>
          </p:nvSpPr>
          <p:spPr>
            <a:xfrm>
              <a:off x="6900333" y="2111492"/>
              <a:ext cx="955711"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No.2</a:t>
              </a:r>
              <a:endParaRPr kumimoji="0" lang="zh-CN" altLang="en-US" sz="24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sp>
          <p:nvSpPr>
            <p:cNvPr id="94" name="文本框 117"/>
            <p:cNvSpPr txBox="1"/>
            <p:nvPr/>
          </p:nvSpPr>
          <p:spPr>
            <a:xfrm flipH="1">
              <a:off x="7956016" y="2194878"/>
              <a:ext cx="233098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95" name="组合 94"/>
          <p:cNvGrpSpPr/>
          <p:nvPr/>
        </p:nvGrpSpPr>
        <p:grpSpPr>
          <a:xfrm rot="3375645">
            <a:off x="3174426" y="3278626"/>
            <a:ext cx="429050" cy="429051"/>
            <a:chOff x="2814405" y="2119805"/>
            <a:chExt cx="409142" cy="409142"/>
          </a:xfrm>
        </p:grpSpPr>
        <p:sp>
          <p:nvSpPr>
            <p:cNvPr id="96" name="椭圆 95"/>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椭圆 96"/>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8" name="组合 97"/>
          <p:cNvGrpSpPr/>
          <p:nvPr/>
        </p:nvGrpSpPr>
        <p:grpSpPr>
          <a:xfrm flipH="1">
            <a:off x="179512" y="2704546"/>
            <a:ext cx="3472889" cy="635000"/>
            <a:chOff x="6849036" y="2085975"/>
            <a:chExt cx="3472889" cy="635000"/>
          </a:xfrm>
        </p:grpSpPr>
        <p:sp>
          <p:nvSpPr>
            <p:cNvPr id="99" name="任意多边形 98"/>
            <p:cNvSpPr/>
            <p:nvPr/>
          </p:nvSpPr>
          <p:spPr>
            <a:xfrm>
              <a:off x="6867525" y="2085975"/>
              <a:ext cx="3454400" cy="635000"/>
            </a:xfrm>
            <a:custGeom>
              <a:avLst/>
              <a:gdLst>
                <a:gd name="connsiteX0" fmla="*/ 44454 w 3454400"/>
                <a:gd name="connsiteY0" fmla="*/ 0 h 635000"/>
                <a:gd name="connsiteX1" fmla="*/ 315694 w 3454400"/>
                <a:gd name="connsiteY1" fmla="*/ 0 h 635000"/>
                <a:gd name="connsiteX2" fmla="*/ 353218 w 3454400"/>
                <a:gd name="connsiteY2" fmla="*/ 44449 h 635000"/>
                <a:gd name="connsiteX3" fmla="*/ 1088232 w 3454400"/>
                <a:gd name="connsiteY3" fmla="*/ 44449 h 635000"/>
                <a:gd name="connsiteX4" fmla="*/ 1125756 w 3454400"/>
                <a:gd name="connsiteY4" fmla="*/ 0 h 635000"/>
                <a:gd name="connsiteX5" fmla="*/ 3409946 w 3454400"/>
                <a:gd name="connsiteY5" fmla="*/ 0 h 635000"/>
                <a:gd name="connsiteX6" fmla="*/ 3454400 w 3454400"/>
                <a:gd name="connsiteY6" fmla="*/ 44454 h 635000"/>
                <a:gd name="connsiteX7" fmla="*/ 3454400 w 3454400"/>
                <a:gd name="connsiteY7" fmla="*/ 488946 h 635000"/>
                <a:gd name="connsiteX8" fmla="*/ 3409946 w 3454400"/>
                <a:gd name="connsiteY8" fmla="*/ 533400 h 635000"/>
                <a:gd name="connsiteX9" fmla="*/ 3163729 w 3454400"/>
                <a:gd name="connsiteY9" fmla="*/ 533400 h 635000"/>
                <a:gd name="connsiteX10" fmla="*/ 3141345 w 3454400"/>
                <a:gd name="connsiteY10" fmla="*/ 443865 h 635000"/>
                <a:gd name="connsiteX11" fmla="*/ 1594485 w 3454400"/>
                <a:gd name="connsiteY11" fmla="*/ 443865 h 635000"/>
                <a:gd name="connsiteX12" fmla="*/ 1572101 w 3454400"/>
                <a:gd name="connsiteY12" fmla="*/ 533400 h 635000"/>
                <a:gd name="connsiteX13" fmla="*/ 297815 w 3454400"/>
                <a:gd name="connsiteY13" fmla="*/ 533400 h 635000"/>
                <a:gd name="connsiteX14" fmla="*/ 244475 w 3454400"/>
                <a:gd name="connsiteY14" fmla="*/ 635000 h 635000"/>
                <a:gd name="connsiteX15" fmla="*/ 191135 w 3454400"/>
                <a:gd name="connsiteY15" fmla="*/ 533400 h 635000"/>
                <a:gd name="connsiteX16" fmla="*/ 44454 w 3454400"/>
                <a:gd name="connsiteY16" fmla="*/ 533400 h 635000"/>
                <a:gd name="connsiteX17" fmla="*/ 0 w 3454400"/>
                <a:gd name="connsiteY17" fmla="*/ 488946 h 635000"/>
                <a:gd name="connsiteX18" fmla="*/ 0 w 3454400"/>
                <a:gd name="connsiteY18" fmla="*/ 44454 h 635000"/>
                <a:gd name="connsiteX19" fmla="*/ 44454 w 3454400"/>
                <a:gd name="connsiteY19" fmla="*/ 0 h 6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54400" h="635000">
                  <a:moveTo>
                    <a:pt x="44454" y="0"/>
                  </a:moveTo>
                  <a:lnTo>
                    <a:pt x="315694" y="0"/>
                  </a:lnTo>
                  <a:lnTo>
                    <a:pt x="353218" y="44449"/>
                  </a:lnTo>
                  <a:lnTo>
                    <a:pt x="1088232" y="44449"/>
                  </a:lnTo>
                  <a:lnTo>
                    <a:pt x="1125756" y="0"/>
                  </a:lnTo>
                  <a:lnTo>
                    <a:pt x="3409946" y="0"/>
                  </a:lnTo>
                  <a:cubicBezTo>
                    <a:pt x="3434497" y="0"/>
                    <a:pt x="3454400" y="19903"/>
                    <a:pt x="3454400" y="44454"/>
                  </a:cubicBezTo>
                  <a:lnTo>
                    <a:pt x="3454400" y="488946"/>
                  </a:lnTo>
                  <a:cubicBezTo>
                    <a:pt x="3454400" y="513497"/>
                    <a:pt x="3434497" y="533400"/>
                    <a:pt x="3409946" y="533400"/>
                  </a:cubicBezTo>
                  <a:lnTo>
                    <a:pt x="3163729" y="533400"/>
                  </a:lnTo>
                  <a:lnTo>
                    <a:pt x="3141345" y="443865"/>
                  </a:lnTo>
                  <a:lnTo>
                    <a:pt x="1594485" y="443865"/>
                  </a:lnTo>
                  <a:lnTo>
                    <a:pt x="1572101" y="533400"/>
                  </a:lnTo>
                  <a:lnTo>
                    <a:pt x="297815" y="533400"/>
                  </a:lnTo>
                  <a:lnTo>
                    <a:pt x="244475" y="635000"/>
                  </a:lnTo>
                  <a:lnTo>
                    <a:pt x="191135" y="533400"/>
                  </a:lnTo>
                  <a:lnTo>
                    <a:pt x="44454" y="533400"/>
                  </a:lnTo>
                  <a:cubicBezTo>
                    <a:pt x="19903" y="533400"/>
                    <a:pt x="0" y="513497"/>
                    <a:pt x="0" y="488946"/>
                  </a:cubicBezTo>
                  <a:lnTo>
                    <a:pt x="0" y="44454"/>
                  </a:lnTo>
                  <a:cubicBezTo>
                    <a:pt x="0" y="19903"/>
                    <a:pt x="19903" y="0"/>
                    <a:pt x="44454" y="0"/>
                  </a:cubicBezTo>
                  <a:close/>
                </a:path>
              </a:pathLst>
            </a:cu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 name="文本框 123"/>
            <p:cNvSpPr txBox="1"/>
            <p:nvPr/>
          </p:nvSpPr>
          <p:spPr>
            <a:xfrm>
              <a:off x="6849036" y="2111492"/>
              <a:ext cx="955711"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No.3</a:t>
              </a:r>
              <a:endParaRPr kumimoji="0" lang="zh-CN" altLang="en-US" sz="24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sp>
          <p:nvSpPr>
            <p:cNvPr id="101" name="文本框 124"/>
            <p:cNvSpPr txBox="1"/>
            <p:nvPr/>
          </p:nvSpPr>
          <p:spPr>
            <a:xfrm flipH="1">
              <a:off x="7956015" y="2194878"/>
              <a:ext cx="233098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anim calcmode="lin" valueType="num">
                                      <p:cBhvr>
                                        <p:cTn id="8" dur="500" fill="hold"/>
                                        <p:tgtEl>
                                          <p:spTgt spid="75"/>
                                        </p:tgtEl>
                                        <p:attrNameLst>
                                          <p:attrName>ppt_x</p:attrName>
                                        </p:attrNameLst>
                                      </p:cBhvr>
                                      <p:tavLst>
                                        <p:tav tm="0">
                                          <p:val>
                                            <p:strVal val="#ppt_x"/>
                                          </p:val>
                                        </p:tav>
                                        <p:tav tm="100000">
                                          <p:val>
                                            <p:strVal val="#ppt_x"/>
                                          </p:val>
                                        </p:tav>
                                      </p:tavLst>
                                    </p:anim>
                                    <p:anim calcmode="lin" valueType="num">
                                      <p:cBhvr>
                                        <p:cTn id="9" dur="500" fill="hold"/>
                                        <p:tgtEl>
                                          <p:spTgt spid="7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ppt_w</p:attrName>
                                        </p:attrNameLst>
                                      </p:cBhvr>
                                      <p:tavLst>
                                        <p:tav tm="0">
                                          <p:val>
                                            <p:fltVal val="0"/>
                                          </p:val>
                                        </p:tav>
                                        <p:tav tm="100000">
                                          <p:val>
                                            <p:strVal val="#ppt_w"/>
                                          </p:val>
                                        </p:tav>
                                      </p:tavLst>
                                    </p:anim>
                                    <p:anim calcmode="lin" valueType="num">
                                      <p:cBhvr>
                                        <p:cTn id="14" dur="500" fill="hold"/>
                                        <p:tgtEl>
                                          <p:spTgt spid="62"/>
                                        </p:tgtEl>
                                        <p:attrNameLst>
                                          <p:attrName>ppt_h</p:attrName>
                                        </p:attrNameLst>
                                      </p:cBhvr>
                                      <p:tavLst>
                                        <p:tav tm="0">
                                          <p:val>
                                            <p:fltVal val="0"/>
                                          </p:val>
                                        </p:tav>
                                        <p:tav tm="100000">
                                          <p:val>
                                            <p:strVal val="#ppt_h"/>
                                          </p:val>
                                        </p:tav>
                                      </p:tavLst>
                                    </p:anim>
                                    <p:animEffect transition="in" filter="fade">
                                      <p:cBhvr>
                                        <p:cTn id="15" dur="500"/>
                                        <p:tgtEl>
                                          <p:spTgt spid="62"/>
                                        </p:tgtEl>
                                      </p:cBhvr>
                                    </p:animEffect>
                                  </p:childTnLst>
                                </p:cTn>
                              </p:par>
                              <p:par>
                                <p:cTn id="16" presetID="53" presetClass="entr" presetSubtype="16" fill="hold" grpId="0" nodeType="withEffect">
                                  <p:stCondLst>
                                    <p:cond delay="250"/>
                                  </p:stCondLst>
                                  <p:childTnLst>
                                    <p:set>
                                      <p:cBhvr>
                                        <p:cTn id="17" dur="1" fill="hold">
                                          <p:stCondLst>
                                            <p:cond delay="0"/>
                                          </p:stCondLst>
                                        </p:cTn>
                                        <p:tgtEl>
                                          <p:spTgt spid="61"/>
                                        </p:tgtEl>
                                        <p:attrNameLst>
                                          <p:attrName>style.visibility</p:attrName>
                                        </p:attrNameLst>
                                      </p:cBhvr>
                                      <p:to>
                                        <p:strVal val="visible"/>
                                      </p:to>
                                    </p:set>
                                    <p:anim calcmode="lin" valueType="num">
                                      <p:cBhvr>
                                        <p:cTn id="18" dur="500" fill="hold"/>
                                        <p:tgtEl>
                                          <p:spTgt spid="61"/>
                                        </p:tgtEl>
                                        <p:attrNameLst>
                                          <p:attrName>ppt_w</p:attrName>
                                        </p:attrNameLst>
                                      </p:cBhvr>
                                      <p:tavLst>
                                        <p:tav tm="0">
                                          <p:val>
                                            <p:fltVal val="0"/>
                                          </p:val>
                                        </p:tav>
                                        <p:tav tm="100000">
                                          <p:val>
                                            <p:strVal val="#ppt_w"/>
                                          </p:val>
                                        </p:tav>
                                      </p:tavLst>
                                    </p:anim>
                                    <p:anim calcmode="lin" valueType="num">
                                      <p:cBhvr>
                                        <p:cTn id="19" dur="500" fill="hold"/>
                                        <p:tgtEl>
                                          <p:spTgt spid="61"/>
                                        </p:tgtEl>
                                        <p:attrNameLst>
                                          <p:attrName>ppt_h</p:attrName>
                                        </p:attrNameLst>
                                      </p:cBhvr>
                                      <p:tavLst>
                                        <p:tav tm="0">
                                          <p:val>
                                            <p:fltVal val="0"/>
                                          </p:val>
                                        </p:tav>
                                        <p:tav tm="100000">
                                          <p:val>
                                            <p:strVal val="#ppt_h"/>
                                          </p:val>
                                        </p:tav>
                                      </p:tavLst>
                                    </p:anim>
                                    <p:animEffect transition="in" filter="fade">
                                      <p:cBhvr>
                                        <p:cTn id="20" dur="500"/>
                                        <p:tgtEl>
                                          <p:spTgt spid="61"/>
                                        </p:tgtEl>
                                      </p:cBhvr>
                                    </p:animEffect>
                                  </p:childTnLst>
                                </p:cTn>
                              </p:par>
                              <p:par>
                                <p:cTn id="21" presetID="53" presetClass="entr" presetSubtype="16" fill="hold" grpId="0" nodeType="withEffect">
                                  <p:stCondLst>
                                    <p:cond delay="500"/>
                                  </p:stCondLst>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par>
                                <p:cTn id="26" presetID="53" presetClass="entr" presetSubtype="16" fill="hold" grpId="0" nodeType="withEffect">
                                  <p:stCondLst>
                                    <p:cond delay="750"/>
                                  </p:stCondLst>
                                  <p:childTnLst>
                                    <p:set>
                                      <p:cBhvr>
                                        <p:cTn id="27" dur="1" fill="hold">
                                          <p:stCondLst>
                                            <p:cond delay="0"/>
                                          </p:stCondLst>
                                        </p:cTn>
                                        <p:tgtEl>
                                          <p:spTgt spid="52"/>
                                        </p:tgtEl>
                                        <p:attrNameLst>
                                          <p:attrName>style.visibility</p:attrName>
                                        </p:attrNameLst>
                                      </p:cBhvr>
                                      <p:to>
                                        <p:strVal val="visible"/>
                                      </p:to>
                                    </p:set>
                                    <p:anim calcmode="lin" valueType="num">
                                      <p:cBhvr>
                                        <p:cTn id="28" dur="500" fill="hold"/>
                                        <p:tgtEl>
                                          <p:spTgt spid="52"/>
                                        </p:tgtEl>
                                        <p:attrNameLst>
                                          <p:attrName>ppt_w</p:attrName>
                                        </p:attrNameLst>
                                      </p:cBhvr>
                                      <p:tavLst>
                                        <p:tav tm="0">
                                          <p:val>
                                            <p:fltVal val="0"/>
                                          </p:val>
                                        </p:tav>
                                        <p:tav tm="100000">
                                          <p:val>
                                            <p:strVal val="#ppt_w"/>
                                          </p:val>
                                        </p:tav>
                                      </p:tavLst>
                                    </p:anim>
                                    <p:anim calcmode="lin" valueType="num">
                                      <p:cBhvr>
                                        <p:cTn id="29" dur="500" fill="hold"/>
                                        <p:tgtEl>
                                          <p:spTgt spid="52"/>
                                        </p:tgtEl>
                                        <p:attrNameLst>
                                          <p:attrName>ppt_h</p:attrName>
                                        </p:attrNameLst>
                                      </p:cBhvr>
                                      <p:tavLst>
                                        <p:tav tm="0">
                                          <p:val>
                                            <p:fltVal val="0"/>
                                          </p:val>
                                        </p:tav>
                                        <p:tav tm="100000">
                                          <p:val>
                                            <p:strVal val="#ppt_h"/>
                                          </p:val>
                                        </p:tav>
                                      </p:tavLst>
                                    </p:anim>
                                    <p:animEffect transition="in" filter="fade">
                                      <p:cBhvr>
                                        <p:cTn id="30" dur="500"/>
                                        <p:tgtEl>
                                          <p:spTgt spid="52"/>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54"/>
                                        </p:tgtEl>
                                        <p:attrNameLst>
                                          <p:attrName>style.visibility</p:attrName>
                                        </p:attrNameLst>
                                      </p:cBhvr>
                                      <p:to>
                                        <p:strVal val="visible"/>
                                      </p:to>
                                    </p:set>
                                    <p:anim calcmode="lin" valueType="num">
                                      <p:cBhvr>
                                        <p:cTn id="33" dur="500" fill="hold"/>
                                        <p:tgtEl>
                                          <p:spTgt spid="54"/>
                                        </p:tgtEl>
                                        <p:attrNameLst>
                                          <p:attrName>ppt_w</p:attrName>
                                        </p:attrNameLst>
                                      </p:cBhvr>
                                      <p:tavLst>
                                        <p:tav tm="0">
                                          <p:val>
                                            <p:fltVal val="0"/>
                                          </p:val>
                                        </p:tav>
                                        <p:tav tm="100000">
                                          <p:val>
                                            <p:strVal val="#ppt_w"/>
                                          </p:val>
                                        </p:tav>
                                      </p:tavLst>
                                    </p:anim>
                                    <p:anim calcmode="lin" valueType="num">
                                      <p:cBhvr>
                                        <p:cTn id="34" dur="500" fill="hold"/>
                                        <p:tgtEl>
                                          <p:spTgt spid="54"/>
                                        </p:tgtEl>
                                        <p:attrNameLst>
                                          <p:attrName>ppt_h</p:attrName>
                                        </p:attrNameLst>
                                      </p:cBhvr>
                                      <p:tavLst>
                                        <p:tav tm="0">
                                          <p:val>
                                            <p:fltVal val="0"/>
                                          </p:val>
                                        </p:tav>
                                        <p:tav tm="100000">
                                          <p:val>
                                            <p:strVal val="#ppt_h"/>
                                          </p:val>
                                        </p:tav>
                                      </p:tavLst>
                                    </p:anim>
                                    <p:animEffect transition="in" filter="fade">
                                      <p:cBhvr>
                                        <p:cTn id="35" dur="500"/>
                                        <p:tgtEl>
                                          <p:spTgt spid="54"/>
                                        </p:tgtEl>
                                      </p:cBhvr>
                                    </p:animEffect>
                                  </p:childTnLst>
                                </p:cTn>
                              </p:par>
                              <p:par>
                                <p:cTn id="36" presetID="53" presetClass="entr" presetSubtype="16" fill="hold" grpId="0" nodeType="withEffect">
                                  <p:stCondLst>
                                    <p:cond delay="1250"/>
                                  </p:stCondLst>
                                  <p:childTnLst>
                                    <p:set>
                                      <p:cBhvr>
                                        <p:cTn id="37" dur="1" fill="hold">
                                          <p:stCondLst>
                                            <p:cond delay="0"/>
                                          </p:stCondLst>
                                        </p:cTn>
                                        <p:tgtEl>
                                          <p:spTgt spid="55"/>
                                        </p:tgtEl>
                                        <p:attrNameLst>
                                          <p:attrName>style.visibility</p:attrName>
                                        </p:attrNameLst>
                                      </p:cBhvr>
                                      <p:to>
                                        <p:strVal val="visible"/>
                                      </p:to>
                                    </p:set>
                                    <p:anim calcmode="lin" valueType="num">
                                      <p:cBhvr>
                                        <p:cTn id="38" dur="500" fill="hold"/>
                                        <p:tgtEl>
                                          <p:spTgt spid="55"/>
                                        </p:tgtEl>
                                        <p:attrNameLst>
                                          <p:attrName>ppt_w</p:attrName>
                                        </p:attrNameLst>
                                      </p:cBhvr>
                                      <p:tavLst>
                                        <p:tav tm="0">
                                          <p:val>
                                            <p:fltVal val="0"/>
                                          </p:val>
                                        </p:tav>
                                        <p:tav tm="100000">
                                          <p:val>
                                            <p:strVal val="#ppt_w"/>
                                          </p:val>
                                        </p:tav>
                                      </p:tavLst>
                                    </p:anim>
                                    <p:anim calcmode="lin" valueType="num">
                                      <p:cBhvr>
                                        <p:cTn id="39" dur="500" fill="hold"/>
                                        <p:tgtEl>
                                          <p:spTgt spid="55"/>
                                        </p:tgtEl>
                                        <p:attrNameLst>
                                          <p:attrName>ppt_h</p:attrName>
                                        </p:attrNameLst>
                                      </p:cBhvr>
                                      <p:tavLst>
                                        <p:tav tm="0">
                                          <p:val>
                                            <p:fltVal val="0"/>
                                          </p:val>
                                        </p:tav>
                                        <p:tav tm="100000">
                                          <p:val>
                                            <p:strVal val="#ppt_h"/>
                                          </p:val>
                                        </p:tav>
                                      </p:tavLst>
                                    </p:anim>
                                    <p:animEffect transition="in" filter="fade">
                                      <p:cBhvr>
                                        <p:cTn id="40" dur="500"/>
                                        <p:tgtEl>
                                          <p:spTgt spid="55"/>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80"/>
                                        </p:tgtEl>
                                        <p:attrNameLst>
                                          <p:attrName>style.visibility</p:attrName>
                                        </p:attrNameLst>
                                      </p:cBhvr>
                                      <p:to>
                                        <p:strVal val="visible"/>
                                      </p:to>
                                    </p:set>
                                    <p:anim calcmode="lin" valueType="num">
                                      <p:cBhvr>
                                        <p:cTn id="43" dur="500" fill="hold"/>
                                        <p:tgtEl>
                                          <p:spTgt spid="80"/>
                                        </p:tgtEl>
                                        <p:attrNameLst>
                                          <p:attrName>ppt_w</p:attrName>
                                        </p:attrNameLst>
                                      </p:cBhvr>
                                      <p:tavLst>
                                        <p:tav tm="0">
                                          <p:val>
                                            <p:fltVal val="0"/>
                                          </p:val>
                                        </p:tav>
                                        <p:tav tm="100000">
                                          <p:val>
                                            <p:strVal val="#ppt_w"/>
                                          </p:val>
                                        </p:tav>
                                      </p:tavLst>
                                    </p:anim>
                                    <p:anim calcmode="lin" valueType="num">
                                      <p:cBhvr>
                                        <p:cTn id="44" dur="500" fill="hold"/>
                                        <p:tgtEl>
                                          <p:spTgt spid="80"/>
                                        </p:tgtEl>
                                        <p:attrNameLst>
                                          <p:attrName>ppt_h</p:attrName>
                                        </p:attrNameLst>
                                      </p:cBhvr>
                                      <p:tavLst>
                                        <p:tav tm="0">
                                          <p:val>
                                            <p:fltVal val="0"/>
                                          </p:val>
                                        </p:tav>
                                        <p:tav tm="100000">
                                          <p:val>
                                            <p:strVal val="#ppt_h"/>
                                          </p:val>
                                        </p:tav>
                                      </p:tavLst>
                                    </p:anim>
                                    <p:animEffect transition="in" filter="fade">
                                      <p:cBhvr>
                                        <p:cTn id="45" dur="500"/>
                                        <p:tgtEl>
                                          <p:spTgt spid="80"/>
                                        </p:tgtEl>
                                      </p:cBhvr>
                                    </p:animEffect>
                                  </p:childTnLst>
                                </p:cTn>
                              </p:par>
                              <p:par>
                                <p:cTn id="46" presetID="10" presetClass="entr" presetSubtype="0" fill="hold" grpId="0" nodeType="withEffect">
                                  <p:stCondLst>
                                    <p:cond delay="1750"/>
                                  </p:stCondLst>
                                  <p:childTnLst>
                                    <p:set>
                                      <p:cBhvr>
                                        <p:cTn id="47" dur="1" fill="hold">
                                          <p:stCondLst>
                                            <p:cond delay="0"/>
                                          </p:stCondLst>
                                        </p:cTn>
                                        <p:tgtEl>
                                          <p:spTgt spid="78"/>
                                        </p:tgtEl>
                                        <p:attrNameLst>
                                          <p:attrName>style.visibility</p:attrName>
                                        </p:attrNameLst>
                                      </p:cBhvr>
                                      <p:to>
                                        <p:strVal val="visible"/>
                                      </p:to>
                                    </p:set>
                                    <p:animEffect transition="in" filter="fade">
                                      <p:cBhvr>
                                        <p:cTn id="48" dur="500"/>
                                        <p:tgtEl>
                                          <p:spTgt spid="78"/>
                                        </p:tgtEl>
                                      </p:cBhvr>
                                    </p:animEffect>
                                  </p:childTnLst>
                                </p:cTn>
                              </p:par>
                              <p:par>
                                <p:cTn id="49" presetID="10" presetClass="entr" presetSubtype="0" fill="hold" grpId="0" nodeType="withEffect">
                                  <p:stCondLst>
                                    <p:cond delay="200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500"/>
                                        <p:tgtEl>
                                          <p:spTgt spid="56"/>
                                        </p:tgtEl>
                                      </p:cBhvr>
                                    </p:animEffect>
                                  </p:childTnLst>
                                </p:cTn>
                              </p:par>
                              <p:par>
                                <p:cTn id="52" presetID="10" presetClass="entr" presetSubtype="0" fill="hold" grpId="0" nodeType="withEffect">
                                  <p:stCondLst>
                                    <p:cond delay="225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childTnLst>
                          </p:cTn>
                        </p:par>
                        <p:par>
                          <p:cTn id="55" fill="hold">
                            <p:stCondLst>
                              <p:cond delay="3250"/>
                            </p:stCondLst>
                            <p:childTnLst>
                              <p:par>
                                <p:cTn id="56" presetID="10" presetClass="entr" presetSubtype="0" fill="hold" grpId="0" nodeType="after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fade">
                                      <p:cBhvr>
                                        <p:cTn id="58" dur="500"/>
                                        <p:tgtEl>
                                          <p:spTgt spid="58"/>
                                        </p:tgtEl>
                                      </p:cBhvr>
                                    </p:animEffect>
                                  </p:childTnLst>
                                </p:cTn>
                              </p:par>
                              <p:par>
                                <p:cTn id="59" presetID="10" presetClass="entr" presetSubtype="0" fill="hold" nodeType="withEffect">
                                  <p:stCondLst>
                                    <p:cond delay="250"/>
                                  </p:stCondLst>
                                  <p:childTnLst>
                                    <p:set>
                                      <p:cBhvr>
                                        <p:cTn id="60" dur="1" fill="hold">
                                          <p:stCondLst>
                                            <p:cond delay="0"/>
                                          </p:stCondLst>
                                        </p:cTn>
                                        <p:tgtEl>
                                          <p:spTgt spid="72"/>
                                        </p:tgtEl>
                                        <p:attrNameLst>
                                          <p:attrName>style.visibility</p:attrName>
                                        </p:attrNameLst>
                                      </p:cBhvr>
                                      <p:to>
                                        <p:strVal val="visible"/>
                                      </p:to>
                                    </p:set>
                                    <p:animEffect transition="in" filter="fade">
                                      <p:cBhvr>
                                        <p:cTn id="61" dur="500"/>
                                        <p:tgtEl>
                                          <p:spTgt spid="72"/>
                                        </p:tgtEl>
                                      </p:cBhvr>
                                    </p:animEffect>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500"/>
                                        <p:tgtEl>
                                          <p:spTgt spid="57"/>
                                        </p:tgtEl>
                                      </p:cBhvr>
                                    </p:animEffect>
                                  </p:childTnLst>
                                </p:cTn>
                              </p:par>
                              <p:par>
                                <p:cTn id="66" presetID="10" presetClass="entr" presetSubtype="0" fill="hold" nodeType="withEffect">
                                  <p:stCondLst>
                                    <p:cond delay="25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500"/>
                                        <p:tgtEl>
                                          <p:spTgt spid="63"/>
                                        </p:tgtEl>
                                      </p:cBhvr>
                                    </p:animEffect>
                                  </p:childTnLst>
                                </p:cTn>
                              </p:par>
                            </p:childTnLst>
                          </p:cTn>
                        </p:par>
                        <p:par>
                          <p:cTn id="69" fill="hold">
                            <p:stCondLst>
                              <p:cond delay="4750"/>
                            </p:stCondLst>
                            <p:childTnLst>
                              <p:par>
                                <p:cTn id="70" presetID="10" presetClass="entr" presetSubtype="0" fill="hold" grpId="0" nodeType="afterEffect">
                                  <p:stCondLst>
                                    <p:cond delay="0"/>
                                  </p:stCondLst>
                                  <p:childTnLst>
                                    <p:set>
                                      <p:cBhvr>
                                        <p:cTn id="71" dur="1" fill="hold">
                                          <p:stCondLst>
                                            <p:cond delay="0"/>
                                          </p:stCondLst>
                                        </p:cTn>
                                        <p:tgtEl>
                                          <p:spTgt spid="59"/>
                                        </p:tgtEl>
                                        <p:attrNameLst>
                                          <p:attrName>style.visibility</p:attrName>
                                        </p:attrNameLst>
                                      </p:cBhvr>
                                      <p:to>
                                        <p:strVal val="visible"/>
                                      </p:to>
                                    </p:set>
                                    <p:animEffect transition="in" filter="fade">
                                      <p:cBhvr>
                                        <p:cTn id="72" dur="500"/>
                                        <p:tgtEl>
                                          <p:spTgt spid="59"/>
                                        </p:tgtEl>
                                      </p:cBhvr>
                                    </p:animEffect>
                                  </p:childTnLst>
                                </p:cTn>
                              </p:par>
                              <p:par>
                                <p:cTn id="73" presetID="10" presetClass="entr" presetSubtype="0" fill="hold" nodeType="withEffect">
                                  <p:stCondLst>
                                    <p:cond delay="250"/>
                                  </p:stCondLst>
                                  <p:childTnLst>
                                    <p:set>
                                      <p:cBhvr>
                                        <p:cTn id="74" dur="1" fill="hold">
                                          <p:stCondLst>
                                            <p:cond delay="0"/>
                                          </p:stCondLst>
                                        </p:cTn>
                                        <p:tgtEl>
                                          <p:spTgt spid="69"/>
                                        </p:tgtEl>
                                        <p:attrNameLst>
                                          <p:attrName>style.visibility</p:attrName>
                                        </p:attrNameLst>
                                      </p:cBhvr>
                                      <p:to>
                                        <p:strVal val="visible"/>
                                      </p:to>
                                    </p:set>
                                    <p:animEffect transition="in" filter="fade">
                                      <p:cBhvr>
                                        <p:cTn id="75" dur="500"/>
                                        <p:tgtEl>
                                          <p:spTgt spid="69"/>
                                        </p:tgtEl>
                                      </p:cBhvr>
                                    </p:animEffect>
                                  </p:childTnLst>
                                </p:cTn>
                              </p:par>
                            </p:childTnLst>
                          </p:cTn>
                        </p:par>
                        <p:par>
                          <p:cTn id="76" fill="hold">
                            <p:stCondLst>
                              <p:cond delay="5500"/>
                            </p:stCondLst>
                            <p:childTnLst>
                              <p:par>
                                <p:cTn id="77" presetID="10" presetClass="entr" presetSubtype="0" fill="hold" grpId="0" nodeType="afterEffect">
                                  <p:stCondLst>
                                    <p:cond delay="0"/>
                                  </p:stCondLst>
                                  <p:childTnLst>
                                    <p:set>
                                      <p:cBhvr>
                                        <p:cTn id="78" dur="1" fill="hold">
                                          <p:stCondLst>
                                            <p:cond delay="0"/>
                                          </p:stCondLst>
                                        </p:cTn>
                                        <p:tgtEl>
                                          <p:spTgt spid="60"/>
                                        </p:tgtEl>
                                        <p:attrNameLst>
                                          <p:attrName>style.visibility</p:attrName>
                                        </p:attrNameLst>
                                      </p:cBhvr>
                                      <p:to>
                                        <p:strVal val="visible"/>
                                      </p:to>
                                    </p:set>
                                    <p:animEffect transition="in" filter="fade">
                                      <p:cBhvr>
                                        <p:cTn id="79" dur="500"/>
                                        <p:tgtEl>
                                          <p:spTgt spid="60"/>
                                        </p:tgtEl>
                                      </p:cBhvr>
                                    </p:animEffect>
                                  </p:childTnLst>
                                </p:cTn>
                              </p:par>
                              <p:par>
                                <p:cTn id="80" presetID="10" presetClass="entr" presetSubtype="0" fill="hold" nodeType="withEffect">
                                  <p:stCondLst>
                                    <p:cond delay="25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childTnLst>
                          </p:cTn>
                        </p:par>
                        <p:par>
                          <p:cTn id="83" fill="hold">
                            <p:stCondLst>
                              <p:cond delay="6250"/>
                            </p:stCondLst>
                            <p:childTnLst>
                              <p:par>
                                <p:cTn id="84" presetID="47" presetClass="entr" presetSubtype="0" fill="hold" nodeType="afterEffect">
                                  <p:stCondLst>
                                    <p:cond delay="0"/>
                                  </p:stCondLst>
                                  <p:childTnLst>
                                    <p:set>
                                      <p:cBhvr>
                                        <p:cTn id="85" dur="1" fill="hold">
                                          <p:stCondLst>
                                            <p:cond delay="0"/>
                                          </p:stCondLst>
                                        </p:cTn>
                                        <p:tgtEl>
                                          <p:spTgt spid="81"/>
                                        </p:tgtEl>
                                        <p:attrNameLst>
                                          <p:attrName>style.visibility</p:attrName>
                                        </p:attrNameLst>
                                      </p:cBhvr>
                                      <p:to>
                                        <p:strVal val="visible"/>
                                      </p:to>
                                    </p:set>
                                    <p:animEffect transition="in" filter="fade">
                                      <p:cBhvr>
                                        <p:cTn id="86" dur="500"/>
                                        <p:tgtEl>
                                          <p:spTgt spid="81"/>
                                        </p:tgtEl>
                                      </p:cBhvr>
                                    </p:animEffect>
                                    <p:anim calcmode="lin" valueType="num">
                                      <p:cBhvr>
                                        <p:cTn id="87" dur="500" fill="hold"/>
                                        <p:tgtEl>
                                          <p:spTgt spid="81"/>
                                        </p:tgtEl>
                                        <p:attrNameLst>
                                          <p:attrName>ppt_x</p:attrName>
                                        </p:attrNameLst>
                                      </p:cBhvr>
                                      <p:tavLst>
                                        <p:tav tm="0">
                                          <p:val>
                                            <p:strVal val="#ppt_x"/>
                                          </p:val>
                                        </p:tav>
                                        <p:tav tm="100000">
                                          <p:val>
                                            <p:strVal val="#ppt_x"/>
                                          </p:val>
                                        </p:tav>
                                      </p:tavLst>
                                    </p:anim>
                                    <p:anim calcmode="lin" valueType="num">
                                      <p:cBhvr>
                                        <p:cTn id="88" dur="500" fill="hold"/>
                                        <p:tgtEl>
                                          <p:spTgt spid="81"/>
                                        </p:tgtEl>
                                        <p:attrNameLst>
                                          <p:attrName>ppt_y</p:attrName>
                                        </p:attrNameLst>
                                      </p:cBhvr>
                                      <p:tavLst>
                                        <p:tav tm="0">
                                          <p:val>
                                            <p:strVal val="#ppt_y-.1"/>
                                          </p:val>
                                        </p:tav>
                                        <p:tav tm="100000">
                                          <p:val>
                                            <p:strVal val="#ppt_y"/>
                                          </p:val>
                                        </p:tav>
                                      </p:tavLst>
                                    </p:anim>
                                  </p:childTnLst>
                                </p:cTn>
                              </p:par>
                            </p:childTnLst>
                          </p:cTn>
                        </p:par>
                        <p:par>
                          <p:cTn id="89" fill="hold">
                            <p:stCondLst>
                              <p:cond delay="6750"/>
                            </p:stCondLst>
                            <p:childTnLst>
                              <p:par>
                                <p:cTn id="90" presetID="22" presetClass="entr" presetSubtype="4" fill="hold" nodeType="after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wipe(down)">
                                      <p:cBhvr>
                                        <p:cTn id="92" dur="500"/>
                                        <p:tgtEl>
                                          <p:spTgt spid="84"/>
                                        </p:tgtEl>
                                      </p:cBhvr>
                                    </p:animEffect>
                                  </p:childTnLst>
                                </p:cTn>
                              </p:par>
                            </p:childTnLst>
                          </p:cTn>
                        </p:par>
                        <p:par>
                          <p:cTn id="93" fill="hold">
                            <p:stCondLst>
                              <p:cond delay="7250"/>
                            </p:stCondLst>
                            <p:childTnLst>
                              <p:par>
                                <p:cTn id="94" presetID="47" presetClass="entr" presetSubtype="0" fill="hold" nodeType="afterEffect">
                                  <p:stCondLst>
                                    <p:cond delay="0"/>
                                  </p:stCondLst>
                                  <p:childTnLst>
                                    <p:set>
                                      <p:cBhvr>
                                        <p:cTn id="95" dur="1" fill="hold">
                                          <p:stCondLst>
                                            <p:cond delay="0"/>
                                          </p:stCondLst>
                                        </p:cTn>
                                        <p:tgtEl>
                                          <p:spTgt spid="88"/>
                                        </p:tgtEl>
                                        <p:attrNameLst>
                                          <p:attrName>style.visibility</p:attrName>
                                        </p:attrNameLst>
                                      </p:cBhvr>
                                      <p:to>
                                        <p:strVal val="visible"/>
                                      </p:to>
                                    </p:set>
                                    <p:animEffect transition="in" filter="fade">
                                      <p:cBhvr>
                                        <p:cTn id="96" dur="500"/>
                                        <p:tgtEl>
                                          <p:spTgt spid="88"/>
                                        </p:tgtEl>
                                      </p:cBhvr>
                                    </p:animEffect>
                                    <p:anim calcmode="lin" valueType="num">
                                      <p:cBhvr>
                                        <p:cTn id="97" dur="500" fill="hold"/>
                                        <p:tgtEl>
                                          <p:spTgt spid="88"/>
                                        </p:tgtEl>
                                        <p:attrNameLst>
                                          <p:attrName>ppt_x</p:attrName>
                                        </p:attrNameLst>
                                      </p:cBhvr>
                                      <p:tavLst>
                                        <p:tav tm="0">
                                          <p:val>
                                            <p:strVal val="#ppt_x"/>
                                          </p:val>
                                        </p:tav>
                                        <p:tav tm="100000">
                                          <p:val>
                                            <p:strVal val="#ppt_x"/>
                                          </p:val>
                                        </p:tav>
                                      </p:tavLst>
                                    </p:anim>
                                    <p:anim calcmode="lin" valueType="num">
                                      <p:cBhvr>
                                        <p:cTn id="98" dur="500" fill="hold"/>
                                        <p:tgtEl>
                                          <p:spTgt spid="88"/>
                                        </p:tgtEl>
                                        <p:attrNameLst>
                                          <p:attrName>ppt_y</p:attrName>
                                        </p:attrNameLst>
                                      </p:cBhvr>
                                      <p:tavLst>
                                        <p:tav tm="0">
                                          <p:val>
                                            <p:strVal val="#ppt_y-.1"/>
                                          </p:val>
                                        </p:tav>
                                        <p:tav tm="100000">
                                          <p:val>
                                            <p:strVal val="#ppt_y"/>
                                          </p:val>
                                        </p:tav>
                                      </p:tavLst>
                                    </p:anim>
                                  </p:childTnLst>
                                </p:cTn>
                              </p:par>
                            </p:childTnLst>
                          </p:cTn>
                        </p:par>
                        <p:par>
                          <p:cTn id="99" fill="hold">
                            <p:stCondLst>
                              <p:cond delay="7750"/>
                            </p:stCondLst>
                            <p:childTnLst>
                              <p:par>
                                <p:cTn id="100" presetID="22" presetClass="entr" presetSubtype="4" fill="hold" nodeType="afterEffect">
                                  <p:stCondLst>
                                    <p:cond delay="0"/>
                                  </p:stCondLst>
                                  <p:childTnLst>
                                    <p:set>
                                      <p:cBhvr>
                                        <p:cTn id="101" dur="1" fill="hold">
                                          <p:stCondLst>
                                            <p:cond delay="0"/>
                                          </p:stCondLst>
                                        </p:cTn>
                                        <p:tgtEl>
                                          <p:spTgt spid="91"/>
                                        </p:tgtEl>
                                        <p:attrNameLst>
                                          <p:attrName>style.visibility</p:attrName>
                                        </p:attrNameLst>
                                      </p:cBhvr>
                                      <p:to>
                                        <p:strVal val="visible"/>
                                      </p:to>
                                    </p:set>
                                    <p:animEffect transition="in" filter="wipe(down)">
                                      <p:cBhvr>
                                        <p:cTn id="102" dur="500"/>
                                        <p:tgtEl>
                                          <p:spTgt spid="91"/>
                                        </p:tgtEl>
                                      </p:cBhvr>
                                    </p:animEffect>
                                  </p:childTnLst>
                                </p:cTn>
                              </p:par>
                            </p:childTnLst>
                          </p:cTn>
                        </p:par>
                        <p:par>
                          <p:cTn id="103" fill="hold">
                            <p:stCondLst>
                              <p:cond delay="8250"/>
                            </p:stCondLst>
                            <p:childTnLst>
                              <p:par>
                                <p:cTn id="104" presetID="47" presetClass="entr" presetSubtype="0" fill="hold" nodeType="afterEffect">
                                  <p:stCondLst>
                                    <p:cond delay="0"/>
                                  </p:stCondLst>
                                  <p:childTnLst>
                                    <p:set>
                                      <p:cBhvr>
                                        <p:cTn id="105" dur="1" fill="hold">
                                          <p:stCondLst>
                                            <p:cond delay="0"/>
                                          </p:stCondLst>
                                        </p:cTn>
                                        <p:tgtEl>
                                          <p:spTgt spid="95"/>
                                        </p:tgtEl>
                                        <p:attrNameLst>
                                          <p:attrName>style.visibility</p:attrName>
                                        </p:attrNameLst>
                                      </p:cBhvr>
                                      <p:to>
                                        <p:strVal val="visible"/>
                                      </p:to>
                                    </p:set>
                                    <p:animEffect transition="in" filter="fade">
                                      <p:cBhvr>
                                        <p:cTn id="106" dur="500"/>
                                        <p:tgtEl>
                                          <p:spTgt spid="95"/>
                                        </p:tgtEl>
                                      </p:cBhvr>
                                    </p:animEffect>
                                    <p:anim calcmode="lin" valueType="num">
                                      <p:cBhvr>
                                        <p:cTn id="107" dur="500" fill="hold"/>
                                        <p:tgtEl>
                                          <p:spTgt spid="95"/>
                                        </p:tgtEl>
                                        <p:attrNameLst>
                                          <p:attrName>ppt_x</p:attrName>
                                        </p:attrNameLst>
                                      </p:cBhvr>
                                      <p:tavLst>
                                        <p:tav tm="0">
                                          <p:val>
                                            <p:strVal val="#ppt_x"/>
                                          </p:val>
                                        </p:tav>
                                        <p:tav tm="100000">
                                          <p:val>
                                            <p:strVal val="#ppt_x"/>
                                          </p:val>
                                        </p:tav>
                                      </p:tavLst>
                                    </p:anim>
                                    <p:anim calcmode="lin" valueType="num">
                                      <p:cBhvr>
                                        <p:cTn id="108" dur="500" fill="hold"/>
                                        <p:tgtEl>
                                          <p:spTgt spid="95"/>
                                        </p:tgtEl>
                                        <p:attrNameLst>
                                          <p:attrName>ppt_y</p:attrName>
                                        </p:attrNameLst>
                                      </p:cBhvr>
                                      <p:tavLst>
                                        <p:tav tm="0">
                                          <p:val>
                                            <p:strVal val="#ppt_y-.1"/>
                                          </p:val>
                                        </p:tav>
                                        <p:tav tm="100000">
                                          <p:val>
                                            <p:strVal val="#ppt_y"/>
                                          </p:val>
                                        </p:tav>
                                      </p:tavLst>
                                    </p:anim>
                                  </p:childTnLst>
                                </p:cTn>
                              </p:par>
                            </p:childTnLst>
                          </p:cTn>
                        </p:par>
                        <p:par>
                          <p:cTn id="109" fill="hold">
                            <p:stCondLst>
                              <p:cond delay="8750"/>
                            </p:stCondLst>
                            <p:childTnLst>
                              <p:par>
                                <p:cTn id="110" presetID="22" presetClass="entr" presetSubtype="4" fill="hold" nodeType="afterEffect">
                                  <p:stCondLst>
                                    <p:cond delay="0"/>
                                  </p:stCondLst>
                                  <p:childTnLst>
                                    <p:set>
                                      <p:cBhvr>
                                        <p:cTn id="111" dur="1" fill="hold">
                                          <p:stCondLst>
                                            <p:cond delay="0"/>
                                          </p:stCondLst>
                                        </p:cTn>
                                        <p:tgtEl>
                                          <p:spTgt spid="98"/>
                                        </p:tgtEl>
                                        <p:attrNameLst>
                                          <p:attrName>style.visibility</p:attrName>
                                        </p:attrNameLst>
                                      </p:cBhvr>
                                      <p:to>
                                        <p:strVal val="visible"/>
                                      </p:to>
                                    </p:set>
                                    <p:animEffect transition="in" filter="wipe(down)">
                                      <p:cBhvr>
                                        <p:cTn id="112"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78" grpId="0" animBg="1"/>
      <p:bldP spid="79" grpId="0" animBg="1"/>
      <p:bldP spid="8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3594924" y="1331059"/>
            <a:ext cx="3032760" cy="3314700"/>
          </a:xfrm>
          <a:custGeom>
            <a:avLst/>
            <a:gdLst>
              <a:gd name="connsiteX0" fmla="*/ 1516380 w 3032760"/>
              <a:gd name="connsiteY0" fmla="*/ 0 h 3314700"/>
              <a:gd name="connsiteX1" fmla="*/ 723900 w 3032760"/>
              <a:gd name="connsiteY1" fmla="*/ 1127760 h 3314700"/>
              <a:gd name="connsiteX2" fmla="*/ 0 w 3032760"/>
              <a:gd name="connsiteY2" fmla="*/ 1935480 h 3314700"/>
              <a:gd name="connsiteX3" fmla="*/ 754380 w 3032760"/>
              <a:gd name="connsiteY3" fmla="*/ 2697480 h 3314700"/>
              <a:gd name="connsiteX4" fmla="*/ 1516380 w 3032760"/>
              <a:gd name="connsiteY4" fmla="*/ 3314700 h 3314700"/>
              <a:gd name="connsiteX5" fmla="*/ 2628900 w 3032760"/>
              <a:gd name="connsiteY5" fmla="*/ 3048000 h 3314700"/>
              <a:gd name="connsiteX6" fmla="*/ 3032760 w 3032760"/>
              <a:gd name="connsiteY6" fmla="*/ 1935480 h 3314700"/>
              <a:gd name="connsiteX7" fmla="*/ 2194560 w 3032760"/>
              <a:gd name="connsiteY7" fmla="*/ 1264920 h 3314700"/>
              <a:gd name="connsiteX8" fmla="*/ 1516380 w 3032760"/>
              <a:gd name="connsiteY8" fmla="*/ 0 h 3314700"/>
              <a:gd name="connsiteX0" fmla="*/ 1516380 w 3032760"/>
              <a:gd name="connsiteY0" fmla="*/ 0 h 3314700"/>
              <a:gd name="connsiteX1" fmla="*/ 723900 w 3032760"/>
              <a:gd name="connsiteY1" fmla="*/ 1127760 h 3314700"/>
              <a:gd name="connsiteX2" fmla="*/ 0 w 3032760"/>
              <a:gd name="connsiteY2" fmla="*/ 1935480 h 3314700"/>
              <a:gd name="connsiteX3" fmla="*/ 1074420 w 3032760"/>
              <a:gd name="connsiteY3" fmla="*/ 2385060 h 3314700"/>
              <a:gd name="connsiteX4" fmla="*/ 1516380 w 3032760"/>
              <a:gd name="connsiteY4" fmla="*/ 3314700 h 3314700"/>
              <a:gd name="connsiteX5" fmla="*/ 2628900 w 3032760"/>
              <a:gd name="connsiteY5" fmla="*/ 3048000 h 3314700"/>
              <a:gd name="connsiteX6" fmla="*/ 3032760 w 3032760"/>
              <a:gd name="connsiteY6" fmla="*/ 1935480 h 3314700"/>
              <a:gd name="connsiteX7" fmla="*/ 2194560 w 3032760"/>
              <a:gd name="connsiteY7" fmla="*/ 1264920 h 3314700"/>
              <a:gd name="connsiteX8" fmla="*/ 1516380 w 3032760"/>
              <a:gd name="connsiteY8" fmla="*/ 0 h 331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2760" h="3314700">
                <a:moveTo>
                  <a:pt x="1516380" y="0"/>
                </a:moveTo>
                <a:lnTo>
                  <a:pt x="723900" y="1127760"/>
                </a:lnTo>
                <a:lnTo>
                  <a:pt x="0" y="1935480"/>
                </a:lnTo>
                <a:lnTo>
                  <a:pt x="1074420" y="2385060"/>
                </a:lnTo>
                <a:lnTo>
                  <a:pt x="1516380" y="3314700"/>
                </a:lnTo>
                <a:lnTo>
                  <a:pt x="2628900" y="3048000"/>
                </a:lnTo>
                <a:lnTo>
                  <a:pt x="3032760" y="1935480"/>
                </a:lnTo>
                <a:lnTo>
                  <a:pt x="2194560" y="1264920"/>
                </a:lnTo>
                <a:lnTo>
                  <a:pt x="1516380" y="0"/>
                </a:lnTo>
                <a:close/>
              </a:path>
            </a:pathLst>
          </a:custGeom>
          <a:solidFill>
            <a:schemeClr val="bg1">
              <a:alpha val="20000"/>
            </a:schemeClr>
          </a:solid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24 copy"/>
          <p:cNvSpPr/>
          <p:nvPr/>
        </p:nvSpPr>
        <p:spPr>
          <a:xfrm>
            <a:off x="3125024" y="2147669"/>
            <a:ext cx="3270251" cy="2421890"/>
          </a:xfrm>
          <a:custGeom>
            <a:avLst/>
            <a:gdLst>
              <a:gd name="connsiteX0" fmla="*/ 1516380 w 3032760"/>
              <a:gd name="connsiteY0" fmla="*/ 0 h 3314700"/>
              <a:gd name="connsiteX1" fmla="*/ 723900 w 3032760"/>
              <a:gd name="connsiteY1" fmla="*/ 1127760 h 3314700"/>
              <a:gd name="connsiteX2" fmla="*/ 0 w 3032760"/>
              <a:gd name="connsiteY2" fmla="*/ 1935480 h 3314700"/>
              <a:gd name="connsiteX3" fmla="*/ 754380 w 3032760"/>
              <a:gd name="connsiteY3" fmla="*/ 2697480 h 3314700"/>
              <a:gd name="connsiteX4" fmla="*/ 1516380 w 3032760"/>
              <a:gd name="connsiteY4" fmla="*/ 3314700 h 3314700"/>
              <a:gd name="connsiteX5" fmla="*/ 2628900 w 3032760"/>
              <a:gd name="connsiteY5" fmla="*/ 3048000 h 3314700"/>
              <a:gd name="connsiteX6" fmla="*/ 3032760 w 3032760"/>
              <a:gd name="connsiteY6" fmla="*/ 1935480 h 3314700"/>
              <a:gd name="connsiteX7" fmla="*/ 2194560 w 3032760"/>
              <a:gd name="connsiteY7" fmla="*/ 1264920 h 3314700"/>
              <a:gd name="connsiteX8" fmla="*/ 1516380 w 3032760"/>
              <a:gd name="connsiteY8" fmla="*/ 0 h 3314700"/>
              <a:gd name="connsiteX0" fmla="*/ 1516380 w 3032760"/>
              <a:gd name="connsiteY0" fmla="*/ 0 h 2540000"/>
              <a:gd name="connsiteX1" fmla="*/ 723900 w 3032760"/>
              <a:gd name="connsiteY1" fmla="*/ 353060 h 2540000"/>
              <a:gd name="connsiteX2" fmla="*/ 0 w 3032760"/>
              <a:gd name="connsiteY2" fmla="*/ 1160780 h 2540000"/>
              <a:gd name="connsiteX3" fmla="*/ 754380 w 3032760"/>
              <a:gd name="connsiteY3" fmla="*/ 1922780 h 2540000"/>
              <a:gd name="connsiteX4" fmla="*/ 1516380 w 3032760"/>
              <a:gd name="connsiteY4" fmla="*/ 2540000 h 2540000"/>
              <a:gd name="connsiteX5" fmla="*/ 2628900 w 3032760"/>
              <a:gd name="connsiteY5" fmla="*/ 2273300 h 2540000"/>
              <a:gd name="connsiteX6" fmla="*/ 3032760 w 3032760"/>
              <a:gd name="connsiteY6" fmla="*/ 1160780 h 2540000"/>
              <a:gd name="connsiteX7" fmla="*/ 2194560 w 3032760"/>
              <a:gd name="connsiteY7" fmla="*/ 490220 h 2540000"/>
              <a:gd name="connsiteX8" fmla="*/ 1516380 w 3032760"/>
              <a:gd name="connsiteY8" fmla="*/ 0 h 2540000"/>
              <a:gd name="connsiteX0" fmla="*/ 1516380 w 3032760"/>
              <a:gd name="connsiteY0" fmla="*/ 0 h 2540000"/>
              <a:gd name="connsiteX1" fmla="*/ 387350 w 3032760"/>
              <a:gd name="connsiteY1" fmla="*/ 41910 h 2540000"/>
              <a:gd name="connsiteX2" fmla="*/ 0 w 3032760"/>
              <a:gd name="connsiteY2" fmla="*/ 1160780 h 2540000"/>
              <a:gd name="connsiteX3" fmla="*/ 754380 w 3032760"/>
              <a:gd name="connsiteY3" fmla="*/ 1922780 h 2540000"/>
              <a:gd name="connsiteX4" fmla="*/ 1516380 w 3032760"/>
              <a:gd name="connsiteY4" fmla="*/ 2540000 h 2540000"/>
              <a:gd name="connsiteX5" fmla="*/ 2628900 w 3032760"/>
              <a:gd name="connsiteY5" fmla="*/ 2273300 h 2540000"/>
              <a:gd name="connsiteX6" fmla="*/ 3032760 w 3032760"/>
              <a:gd name="connsiteY6" fmla="*/ 1160780 h 2540000"/>
              <a:gd name="connsiteX7" fmla="*/ 2194560 w 3032760"/>
              <a:gd name="connsiteY7" fmla="*/ 490220 h 2540000"/>
              <a:gd name="connsiteX8" fmla="*/ 1516380 w 3032760"/>
              <a:gd name="connsiteY8" fmla="*/ 0 h 2540000"/>
              <a:gd name="connsiteX0" fmla="*/ 1986280 w 3502660"/>
              <a:gd name="connsiteY0" fmla="*/ 0 h 2540000"/>
              <a:gd name="connsiteX1" fmla="*/ 857250 w 3502660"/>
              <a:gd name="connsiteY1" fmla="*/ 41910 h 2540000"/>
              <a:gd name="connsiteX2" fmla="*/ 0 w 3502660"/>
              <a:gd name="connsiteY2" fmla="*/ 1160780 h 2540000"/>
              <a:gd name="connsiteX3" fmla="*/ 1224280 w 3502660"/>
              <a:gd name="connsiteY3" fmla="*/ 1922780 h 2540000"/>
              <a:gd name="connsiteX4" fmla="*/ 1986280 w 3502660"/>
              <a:gd name="connsiteY4" fmla="*/ 2540000 h 2540000"/>
              <a:gd name="connsiteX5" fmla="*/ 3098800 w 3502660"/>
              <a:gd name="connsiteY5" fmla="*/ 2273300 h 2540000"/>
              <a:gd name="connsiteX6" fmla="*/ 3502660 w 3502660"/>
              <a:gd name="connsiteY6" fmla="*/ 1160780 h 2540000"/>
              <a:gd name="connsiteX7" fmla="*/ 2664460 w 3502660"/>
              <a:gd name="connsiteY7" fmla="*/ 490220 h 2540000"/>
              <a:gd name="connsiteX8" fmla="*/ 1986280 w 3502660"/>
              <a:gd name="connsiteY8" fmla="*/ 0 h 2540000"/>
              <a:gd name="connsiteX0" fmla="*/ 1986280 w 3502660"/>
              <a:gd name="connsiteY0" fmla="*/ 0 h 2540000"/>
              <a:gd name="connsiteX1" fmla="*/ 857250 w 3502660"/>
              <a:gd name="connsiteY1" fmla="*/ 41910 h 2540000"/>
              <a:gd name="connsiteX2" fmla="*/ 0 w 3502660"/>
              <a:gd name="connsiteY2" fmla="*/ 1160780 h 2540000"/>
              <a:gd name="connsiteX3" fmla="*/ 703580 w 3502660"/>
              <a:gd name="connsiteY3" fmla="*/ 2456180 h 2540000"/>
              <a:gd name="connsiteX4" fmla="*/ 1986280 w 3502660"/>
              <a:gd name="connsiteY4" fmla="*/ 2540000 h 2540000"/>
              <a:gd name="connsiteX5" fmla="*/ 3098800 w 3502660"/>
              <a:gd name="connsiteY5" fmla="*/ 2273300 h 2540000"/>
              <a:gd name="connsiteX6" fmla="*/ 3502660 w 3502660"/>
              <a:gd name="connsiteY6" fmla="*/ 1160780 h 2540000"/>
              <a:gd name="connsiteX7" fmla="*/ 2664460 w 3502660"/>
              <a:gd name="connsiteY7" fmla="*/ 490220 h 2540000"/>
              <a:gd name="connsiteX8" fmla="*/ 1986280 w 3502660"/>
              <a:gd name="connsiteY8" fmla="*/ 0 h 2540000"/>
              <a:gd name="connsiteX0" fmla="*/ 1986280 w 3502660"/>
              <a:gd name="connsiteY0" fmla="*/ 0 h 2456180"/>
              <a:gd name="connsiteX1" fmla="*/ 857250 w 3502660"/>
              <a:gd name="connsiteY1" fmla="*/ 41910 h 2456180"/>
              <a:gd name="connsiteX2" fmla="*/ 0 w 3502660"/>
              <a:gd name="connsiteY2" fmla="*/ 1160780 h 2456180"/>
              <a:gd name="connsiteX3" fmla="*/ 703580 w 3502660"/>
              <a:gd name="connsiteY3" fmla="*/ 2456180 h 2456180"/>
              <a:gd name="connsiteX4" fmla="*/ 1998980 w 3502660"/>
              <a:gd name="connsiteY4" fmla="*/ 2082800 h 2456180"/>
              <a:gd name="connsiteX5" fmla="*/ 3098800 w 3502660"/>
              <a:gd name="connsiteY5" fmla="*/ 2273300 h 2456180"/>
              <a:gd name="connsiteX6" fmla="*/ 3502660 w 3502660"/>
              <a:gd name="connsiteY6" fmla="*/ 1160780 h 2456180"/>
              <a:gd name="connsiteX7" fmla="*/ 2664460 w 3502660"/>
              <a:gd name="connsiteY7" fmla="*/ 490220 h 2456180"/>
              <a:gd name="connsiteX8" fmla="*/ 1986280 w 3502660"/>
              <a:gd name="connsiteY8" fmla="*/ 0 h 2456180"/>
              <a:gd name="connsiteX0" fmla="*/ 1986280 w 3502660"/>
              <a:gd name="connsiteY0" fmla="*/ 0 h 2463800"/>
              <a:gd name="connsiteX1" fmla="*/ 857250 w 3502660"/>
              <a:gd name="connsiteY1" fmla="*/ 41910 h 2463800"/>
              <a:gd name="connsiteX2" fmla="*/ 0 w 3502660"/>
              <a:gd name="connsiteY2" fmla="*/ 1160780 h 2463800"/>
              <a:gd name="connsiteX3" fmla="*/ 703580 w 3502660"/>
              <a:gd name="connsiteY3" fmla="*/ 2456180 h 2463800"/>
              <a:gd name="connsiteX4" fmla="*/ 1998980 w 3502660"/>
              <a:gd name="connsiteY4" fmla="*/ 2082800 h 2463800"/>
              <a:gd name="connsiteX5" fmla="*/ 3270250 w 3502660"/>
              <a:gd name="connsiteY5" fmla="*/ 2463800 h 2463800"/>
              <a:gd name="connsiteX6" fmla="*/ 3502660 w 3502660"/>
              <a:gd name="connsiteY6" fmla="*/ 1160780 h 2463800"/>
              <a:gd name="connsiteX7" fmla="*/ 2664460 w 3502660"/>
              <a:gd name="connsiteY7" fmla="*/ 490220 h 2463800"/>
              <a:gd name="connsiteX8" fmla="*/ 1986280 w 3502660"/>
              <a:gd name="connsiteY8" fmla="*/ 0 h 2463800"/>
              <a:gd name="connsiteX0" fmla="*/ 1986280 w 3270250"/>
              <a:gd name="connsiteY0" fmla="*/ 0 h 2463800"/>
              <a:gd name="connsiteX1" fmla="*/ 857250 w 3270250"/>
              <a:gd name="connsiteY1" fmla="*/ 41910 h 2463800"/>
              <a:gd name="connsiteX2" fmla="*/ 0 w 3270250"/>
              <a:gd name="connsiteY2" fmla="*/ 1160780 h 2463800"/>
              <a:gd name="connsiteX3" fmla="*/ 703580 w 3270250"/>
              <a:gd name="connsiteY3" fmla="*/ 2456180 h 2463800"/>
              <a:gd name="connsiteX4" fmla="*/ 1998980 w 3270250"/>
              <a:gd name="connsiteY4" fmla="*/ 2082800 h 2463800"/>
              <a:gd name="connsiteX5" fmla="*/ 3270250 w 3270250"/>
              <a:gd name="connsiteY5" fmla="*/ 2463800 h 2463800"/>
              <a:gd name="connsiteX6" fmla="*/ 2867660 w 3270250"/>
              <a:gd name="connsiteY6" fmla="*/ 1173480 h 2463800"/>
              <a:gd name="connsiteX7" fmla="*/ 2664460 w 3270250"/>
              <a:gd name="connsiteY7" fmla="*/ 490220 h 2463800"/>
              <a:gd name="connsiteX8" fmla="*/ 1986280 w 3270250"/>
              <a:gd name="connsiteY8" fmla="*/ 0 h 2463800"/>
              <a:gd name="connsiteX0" fmla="*/ 1986280 w 3270250"/>
              <a:gd name="connsiteY0" fmla="*/ 0 h 2463800"/>
              <a:gd name="connsiteX1" fmla="*/ 857250 w 3270250"/>
              <a:gd name="connsiteY1" fmla="*/ 41910 h 2463800"/>
              <a:gd name="connsiteX2" fmla="*/ 0 w 3270250"/>
              <a:gd name="connsiteY2" fmla="*/ 1160780 h 2463800"/>
              <a:gd name="connsiteX3" fmla="*/ 703580 w 3270250"/>
              <a:gd name="connsiteY3" fmla="*/ 2456180 h 2463800"/>
              <a:gd name="connsiteX4" fmla="*/ 1998980 w 3270250"/>
              <a:gd name="connsiteY4" fmla="*/ 2082800 h 2463800"/>
              <a:gd name="connsiteX5" fmla="*/ 3270250 w 3270250"/>
              <a:gd name="connsiteY5" fmla="*/ 2463800 h 2463800"/>
              <a:gd name="connsiteX6" fmla="*/ 2874010 w 3270250"/>
              <a:gd name="connsiteY6" fmla="*/ 1160780 h 2463800"/>
              <a:gd name="connsiteX7" fmla="*/ 2664460 w 3270250"/>
              <a:gd name="connsiteY7" fmla="*/ 490220 h 2463800"/>
              <a:gd name="connsiteX8" fmla="*/ 1986280 w 3270250"/>
              <a:gd name="connsiteY8" fmla="*/ 0 h 2463800"/>
              <a:gd name="connsiteX0" fmla="*/ 1986280 w 3270250"/>
              <a:gd name="connsiteY0" fmla="*/ 0 h 2463800"/>
              <a:gd name="connsiteX1" fmla="*/ 857250 w 3270250"/>
              <a:gd name="connsiteY1" fmla="*/ 41910 h 2463800"/>
              <a:gd name="connsiteX2" fmla="*/ 0 w 3270250"/>
              <a:gd name="connsiteY2" fmla="*/ 1160780 h 2463800"/>
              <a:gd name="connsiteX3" fmla="*/ 703580 w 3270250"/>
              <a:gd name="connsiteY3" fmla="*/ 2456180 h 2463800"/>
              <a:gd name="connsiteX4" fmla="*/ 1998980 w 3270250"/>
              <a:gd name="connsiteY4" fmla="*/ 2082800 h 2463800"/>
              <a:gd name="connsiteX5" fmla="*/ 3270250 w 3270250"/>
              <a:gd name="connsiteY5" fmla="*/ 2463800 h 2463800"/>
              <a:gd name="connsiteX6" fmla="*/ 2874010 w 3270250"/>
              <a:gd name="connsiteY6" fmla="*/ 1160780 h 2463800"/>
              <a:gd name="connsiteX7" fmla="*/ 3115310 w 3270250"/>
              <a:gd name="connsiteY7" fmla="*/ 45720 h 2463800"/>
              <a:gd name="connsiteX8" fmla="*/ 1986280 w 3270250"/>
              <a:gd name="connsiteY8" fmla="*/ 0 h 2463800"/>
              <a:gd name="connsiteX0" fmla="*/ 1979930 w 3270250"/>
              <a:gd name="connsiteY0" fmla="*/ 415290 h 2421890"/>
              <a:gd name="connsiteX1" fmla="*/ 857250 w 3270250"/>
              <a:gd name="connsiteY1" fmla="*/ 0 h 2421890"/>
              <a:gd name="connsiteX2" fmla="*/ 0 w 3270250"/>
              <a:gd name="connsiteY2" fmla="*/ 1118870 h 2421890"/>
              <a:gd name="connsiteX3" fmla="*/ 703580 w 3270250"/>
              <a:gd name="connsiteY3" fmla="*/ 2414270 h 2421890"/>
              <a:gd name="connsiteX4" fmla="*/ 1998980 w 3270250"/>
              <a:gd name="connsiteY4" fmla="*/ 2040890 h 2421890"/>
              <a:gd name="connsiteX5" fmla="*/ 3270250 w 3270250"/>
              <a:gd name="connsiteY5" fmla="*/ 2421890 h 2421890"/>
              <a:gd name="connsiteX6" fmla="*/ 2874010 w 3270250"/>
              <a:gd name="connsiteY6" fmla="*/ 1118870 h 2421890"/>
              <a:gd name="connsiteX7" fmla="*/ 3115310 w 3270250"/>
              <a:gd name="connsiteY7" fmla="*/ 3810 h 2421890"/>
              <a:gd name="connsiteX8" fmla="*/ 1979930 w 3270250"/>
              <a:gd name="connsiteY8" fmla="*/ 415290 h 24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70250" h="2421890">
                <a:moveTo>
                  <a:pt x="1979930" y="415290"/>
                </a:moveTo>
                <a:lnTo>
                  <a:pt x="857250" y="0"/>
                </a:lnTo>
                <a:lnTo>
                  <a:pt x="0" y="1118870"/>
                </a:lnTo>
                <a:lnTo>
                  <a:pt x="703580" y="2414270"/>
                </a:lnTo>
                <a:lnTo>
                  <a:pt x="1998980" y="2040890"/>
                </a:lnTo>
                <a:lnTo>
                  <a:pt x="3270250" y="2421890"/>
                </a:lnTo>
                <a:lnTo>
                  <a:pt x="2874010" y="1118870"/>
                </a:lnTo>
                <a:lnTo>
                  <a:pt x="3115310" y="3810"/>
                </a:lnTo>
                <a:lnTo>
                  <a:pt x="1979930" y="415290"/>
                </a:lnTo>
                <a:close/>
              </a:path>
            </a:pathLst>
          </a:custGeom>
          <a:solidFill>
            <a:schemeClr val="bg1">
              <a:alpha val="60000"/>
            </a:schemeClr>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 name="组合 3"/>
          <p:cNvGrpSpPr/>
          <p:nvPr/>
        </p:nvGrpSpPr>
        <p:grpSpPr>
          <a:xfrm>
            <a:off x="3032134" y="1187730"/>
            <a:ext cx="4158343" cy="4158342"/>
            <a:chOff x="2019300" y="2266950"/>
            <a:chExt cx="3619500" cy="3619500"/>
          </a:xfrm>
        </p:grpSpPr>
        <p:grpSp>
          <p:nvGrpSpPr>
            <p:cNvPr id="5" name="组合 4"/>
            <p:cNvGrpSpPr/>
            <p:nvPr/>
          </p:nvGrpSpPr>
          <p:grpSpPr>
            <a:xfrm>
              <a:off x="2019300" y="2266950"/>
              <a:ext cx="3619500" cy="3619500"/>
              <a:chOff x="2019300" y="2266950"/>
              <a:chExt cx="3619500" cy="3619500"/>
            </a:xfrm>
          </p:grpSpPr>
          <p:sp>
            <p:nvSpPr>
              <p:cNvPr id="14" name="椭圆 13"/>
              <p:cNvSpPr/>
              <p:nvPr/>
            </p:nvSpPr>
            <p:spPr>
              <a:xfrm>
                <a:off x="2019300" y="2266950"/>
                <a:ext cx="3619500" cy="3619500"/>
              </a:xfrm>
              <a:prstGeom prst="ellips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374901" y="2622552"/>
                <a:ext cx="2908300" cy="2908298"/>
              </a:xfrm>
              <a:prstGeom prst="ellips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736851" y="2984502"/>
                <a:ext cx="2184400" cy="2184398"/>
              </a:xfrm>
              <a:prstGeom prst="ellips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098800" y="3346450"/>
                <a:ext cx="1460500" cy="1460500"/>
              </a:xfrm>
              <a:prstGeom prst="ellips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3454400" y="3702050"/>
                <a:ext cx="749300" cy="749300"/>
              </a:xfrm>
              <a:prstGeom prst="ellipse">
                <a:avLst/>
              </a:prstGeom>
              <a:solidFill>
                <a:schemeClr val="bg1"/>
              </a:solid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 name="直接连接符 5"/>
            <p:cNvCxnSpPr>
              <a:stCxn id="14" idx="0"/>
              <a:endCxn id="18" idx="0"/>
            </p:cNvCxnSpPr>
            <p:nvPr/>
          </p:nvCxnSpPr>
          <p:spPr>
            <a:xfrm>
              <a:off x="3829050" y="2266950"/>
              <a:ext cx="0" cy="143510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18" idx="7"/>
              <a:endCxn id="14" idx="7"/>
            </p:cNvCxnSpPr>
            <p:nvPr/>
          </p:nvCxnSpPr>
          <p:spPr>
            <a:xfrm flipV="1">
              <a:off x="4093968" y="2797014"/>
              <a:ext cx="1014768" cy="1014768"/>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18" idx="6"/>
              <a:endCxn id="14" idx="6"/>
            </p:cNvCxnSpPr>
            <p:nvPr/>
          </p:nvCxnSpPr>
          <p:spPr>
            <a:xfrm>
              <a:off x="4203700" y="4076700"/>
              <a:ext cx="1435100"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18" idx="5"/>
              <a:endCxn id="14" idx="5"/>
            </p:cNvCxnSpPr>
            <p:nvPr/>
          </p:nvCxnSpPr>
          <p:spPr>
            <a:xfrm>
              <a:off x="4093968" y="4341618"/>
              <a:ext cx="1014768" cy="1014768"/>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18" idx="4"/>
              <a:endCxn id="14" idx="4"/>
            </p:cNvCxnSpPr>
            <p:nvPr/>
          </p:nvCxnSpPr>
          <p:spPr>
            <a:xfrm>
              <a:off x="3829050" y="4451350"/>
              <a:ext cx="0" cy="143510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18" idx="3"/>
              <a:endCxn id="14" idx="3"/>
            </p:cNvCxnSpPr>
            <p:nvPr/>
          </p:nvCxnSpPr>
          <p:spPr>
            <a:xfrm flipH="1">
              <a:off x="2549364" y="4341618"/>
              <a:ext cx="1014768" cy="1014768"/>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18" idx="2"/>
              <a:endCxn id="14" idx="2"/>
            </p:cNvCxnSpPr>
            <p:nvPr/>
          </p:nvCxnSpPr>
          <p:spPr>
            <a:xfrm flipH="1">
              <a:off x="2019300" y="4076700"/>
              <a:ext cx="1435100"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18" idx="1"/>
              <a:endCxn id="14" idx="1"/>
            </p:cNvCxnSpPr>
            <p:nvPr/>
          </p:nvCxnSpPr>
          <p:spPr>
            <a:xfrm flipH="1" flipV="1">
              <a:off x="2549364" y="2797014"/>
              <a:ext cx="1014768" cy="1014768"/>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19" name="文本框 23"/>
          <p:cNvSpPr txBox="1"/>
          <p:nvPr/>
        </p:nvSpPr>
        <p:spPr>
          <a:xfrm>
            <a:off x="4701278" y="836712"/>
            <a:ext cx="81945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A</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0" name="文本框 79"/>
          <p:cNvSpPr txBox="1"/>
          <p:nvPr/>
        </p:nvSpPr>
        <p:spPr>
          <a:xfrm rot="2546938">
            <a:off x="6361018" y="1518521"/>
            <a:ext cx="8034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B</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文本框 80"/>
          <p:cNvSpPr txBox="1"/>
          <p:nvPr/>
        </p:nvSpPr>
        <p:spPr>
          <a:xfrm rot="5400000">
            <a:off x="7000449" y="3100581"/>
            <a:ext cx="801823"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C</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2" name="文本框 81"/>
          <p:cNvSpPr txBox="1"/>
          <p:nvPr/>
        </p:nvSpPr>
        <p:spPr>
          <a:xfrm rot="18900000">
            <a:off x="6338489" y="4682636"/>
            <a:ext cx="829073"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D</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3" name="文本框 82"/>
          <p:cNvSpPr txBox="1"/>
          <p:nvPr/>
        </p:nvSpPr>
        <p:spPr>
          <a:xfrm>
            <a:off x="4799974" y="5301109"/>
            <a:ext cx="777777"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E</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4" name="文本框 83"/>
          <p:cNvSpPr txBox="1"/>
          <p:nvPr/>
        </p:nvSpPr>
        <p:spPr>
          <a:xfrm rot="2700000">
            <a:off x="3103405" y="4682637"/>
            <a:ext cx="774571"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F</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5" name="文本框 84"/>
          <p:cNvSpPr txBox="1"/>
          <p:nvPr/>
        </p:nvSpPr>
        <p:spPr>
          <a:xfrm rot="16200000">
            <a:off x="2448660" y="3115094"/>
            <a:ext cx="822661"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G</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6" name="文本框 85"/>
          <p:cNvSpPr txBox="1"/>
          <p:nvPr/>
        </p:nvSpPr>
        <p:spPr>
          <a:xfrm rot="18900000">
            <a:off x="3087289" y="1489491"/>
            <a:ext cx="83548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H</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107504" y="2726245"/>
            <a:ext cx="2168843" cy="1251495"/>
            <a:chOff x="1092200" y="3643085"/>
            <a:chExt cx="2168842" cy="1251495"/>
          </a:xfrm>
        </p:grpSpPr>
        <p:grpSp>
          <p:nvGrpSpPr>
            <p:cNvPr id="28" name="组合 27"/>
            <p:cNvGrpSpPr/>
            <p:nvPr/>
          </p:nvGrpSpPr>
          <p:grpSpPr>
            <a:xfrm>
              <a:off x="1092200" y="3643085"/>
              <a:ext cx="2168842" cy="1251495"/>
              <a:chOff x="1092200" y="3643085"/>
              <a:chExt cx="2168842" cy="1251495"/>
            </a:xfrm>
          </p:grpSpPr>
          <p:sp>
            <p:nvSpPr>
              <p:cNvPr id="31" name="矩形 30"/>
              <p:cNvSpPr/>
              <p:nvPr/>
            </p:nvSpPr>
            <p:spPr>
              <a:xfrm>
                <a:off x="1092200" y="3643085"/>
                <a:ext cx="2162629" cy="1248229"/>
              </a:xfrm>
              <a:prstGeom prst="rect">
                <a:avLst/>
              </a:prstGeom>
              <a:solidFill>
                <a:schemeClr val="bg1">
                  <a:alpha val="60000"/>
                </a:schemeClr>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直角三角形 31"/>
              <p:cNvSpPr/>
              <p:nvPr/>
            </p:nvSpPr>
            <p:spPr>
              <a:xfrm>
                <a:off x="1092200" y="4673600"/>
                <a:ext cx="220980" cy="220980"/>
              </a:xfrm>
              <a:prstGeom prst="r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直角三角形 32"/>
              <p:cNvSpPr/>
              <p:nvPr/>
            </p:nvSpPr>
            <p:spPr>
              <a:xfrm rot="5400000">
                <a:off x="1092200" y="3645695"/>
                <a:ext cx="220980" cy="220980"/>
              </a:xfrm>
              <a:prstGeom prst="r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直角三角形 33"/>
              <p:cNvSpPr/>
              <p:nvPr/>
            </p:nvSpPr>
            <p:spPr>
              <a:xfrm flipH="1">
                <a:off x="3040062" y="4673600"/>
                <a:ext cx="220980" cy="220980"/>
              </a:xfrm>
              <a:prstGeom prst="r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直角三角形 34"/>
              <p:cNvSpPr/>
              <p:nvPr/>
            </p:nvSpPr>
            <p:spPr>
              <a:xfrm rot="16200000" flipH="1">
                <a:off x="3040062" y="3645695"/>
                <a:ext cx="220980" cy="220980"/>
              </a:xfrm>
              <a:prstGeom prst="r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9" name="文本框 27"/>
            <p:cNvSpPr txBox="1"/>
            <p:nvPr/>
          </p:nvSpPr>
          <p:spPr>
            <a:xfrm>
              <a:off x="1571327" y="3657600"/>
              <a:ext cx="1210587"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0" name="文本框 95"/>
            <p:cNvSpPr txBox="1"/>
            <p:nvPr/>
          </p:nvSpPr>
          <p:spPr>
            <a:xfrm flipH="1">
              <a:off x="1266371" y="4142467"/>
              <a:ext cx="1912258" cy="584775"/>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7946261" y="2726245"/>
            <a:ext cx="2168843" cy="1251495"/>
            <a:chOff x="8930958" y="3643085"/>
            <a:chExt cx="2168842" cy="1251495"/>
          </a:xfrm>
        </p:grpSpPr>
        <p:grpSp>
          <p:nvGrpSpPr>
            <p:cNvPr id="37" name="组合 36"/>
            <p:cNvGrpSpPr/>
            <p:nvPr/>
          </p:nvGrpSpPr>
          <p:grpSpPr>
            <a:xfrm>
              <a:off x="8930958" y="3643085"/>
              <a:ext cx="2168842" cy="1251495"/>
              <a:chOff x="8930958" y="3643085"/>
              <a:chExt cx="2168842" cy="1251495"/>
            </a:xfrm>
          </p:grpSpPr>
          <p:sp>
            <p:nvSpPr>
              <p:cNvPr id="40" name="矩形 39"/>
              <p:cNvSpPr/>
              <p:nvPr/>
            </p:nvSpPr>
            <p:spPr>
              <a:xfrm>
                <a:off x="8930958" y="3643085"/>
                <a:ext cx="2162629" cy="1248229"/>
              </a:xfrm>
              <a:prstGeom prst="rect">
                <a:avLst/>
              </a:prstGeom>
              <a:solidFill>
                <a:schemeClr val="bg1">
                  <a:alpha val="20000"/>
                </a:schemeClr>
              </a:solid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直角三角形 40"/>
              <p:cNvSpPr/>
              <p:nvPr/>
            </p:nvSpPr>
            <p:spPr>
              <a:xfrm>
                <a:off x="8930958" y="4673600"/>
                <a:ext cx="220980" cy="220980"/>
              </a:xfrm>
              <a:prstGeom prst="r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2" name="直角三角形 41"/>
              <p:cNvSpPr/>
              <p:nvPr/>
            </p:nvSpPr>
            <p:spPr>
              <a:xfrm rot="5400000">
                <a:off x="8930958" y="3645695"/>
                <a:ext cx="220980" cy="220980"/>
              </a:xfrm>
              <a:prstGeom prst="r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3" name="直角三角形 42"/>
              <p:cNvSpPr/>
              <p:nvPr/>
            </p:nvSpPr>
            <p:spPr>
              <a:xfrm flipH="1">
                <a:off x="10878820" y="4673600"/>
                <a:ext cx="220980" cy="220980"/>
              </a:xfrm>
              <a:prstGeom prst="r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直角三角形 43"/>
              <p:cNvSpPr/>
              <p:nvPr/>
            </p:nvSpPr>
            <p:spPr>
              <a:xfrm rot="16200000" flipH="1">
                <a:off x="10878820" y="3645695"/>
                <a:ext cx="220980" cy="220980"/>
              </a:xfrm>
              <a:prstGeom prst="r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8" name="文本框 97"/>
            <p:cNvSpPr txBox="1"/>
            <p:nvPr/>
          </p:nvSpPr>
          <p:spPr>
            <a:xfrm>
              <a:off x="9423555" y="3657600"/>
              <a:ext cx="1210587"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9" name="文本框 98"/>
            <p:cNvSpPr txBox="1"/>
            <p:nvPr/>
          </p:nvSpPr>
          <p:spPr>
            <a:xfrm flipH="1">
              <a:off x="9118598" y="4142467"/>
              <a:ext cx="1912258" cy="584775"/>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grpSp>
      <p:sp>
        <p:nvSpPr>
          <p:cNvPr id="45" name="文本框 30"/>
          <p:cNvSpPr txBox="1"/>
          <p:nvPr/>
        </p:nvSpPr>
        <p:spPr>
          <a:xfrm>
            <a:off x="5644704" y="3236061"/>
            <a:ext cx="370614" cy="200055"/>
          </a:xfrm>
          <a:prstGeom prst="rect">
            <a:avLst/>
          </a:prstGeom>
          <a:noFill/>
        </p:spPr>
        <p:txBody>
          <a:bodyPr wrap="none" rtlCol="0">
            <a:spAutoFit/>
          </a:bodyPr>
          <a:lstStyle/>
          <a:p>
            <a:r>
              <a:rPr lang="en-US" altLang="zh-CN" sz="700" dirty="0" smtClean="0">
                <a:solidFill>
                  <a:schemeClr val="bg1">
                    <a:alpha val="50000"/>
                  </a:schemeClr>
                </a:solidFill>
                <a:latin typeface="微软雅黑" panose="020B0503020204020204" pitchFamily="34" charset="-122"/>
                <a:ea typeface="微软雅黑" panose="020B0503020204020204" pitchFamily="34" charset="-122"/>
              </a:rPr>
              <a:t>25%</a:t>
            </a:r>
            <a:endParaRPr lang="zh-CN" altLang="en-US" sz="7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46" name="文本框 99"/>
          <p:cNvSpPr txBox="1"/>
          <p:nvPr/>
        </p:nvSpPr>
        <p:spPr>
          <a:xfrm>
            <a:off x="6076504" y="3236061"/>
            <a:ext cx="370614" cy="200055"/>
          </a:xfrm>
          <a:prstGeom prst="rect">
            <a:avLst/>
          </a:prstGeom>
          <a:noFill/>
        </p:spPr>
        <p:txBody>
          <a:bodyPr wrap="none" rtlCol="0">
            <a:spAutoFit/>
          </a:bodyPr>
          <a:lstStyle/>
          <a:p>
            <a:r>
              <a:rPr lang="en-US" altLang="zh-CN" sz="700" dirty="0" smtClean="0">
                <a:solidFill>
                  <a:schemeClr val="bg1">
                    <a:alpha val="50000"/>
                  </a:schemeClr>
                </a:solidFill>
                <a:latin typeface="微软雅黑" panose="020B0503020204020204" pitchFamily="34" charset="-122"/>
                <a:ea typeface="微软雅黑" panose="020B0503020204020204" pitchFamily="34" charset="-122"/>
              </a:rPr>
              <a:t>50%</a:t>
            </a:r>
            <a:endParaRPr lang="zh-CN" altLang="en-US" sz="7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47" name="文本框 100"/>
          <p:cNvSpPr txBox="1"/>
          <p:nvPr/>
        </p:nvSpPr>
        <p:spPr>
          <a:xfrm>
            <a:off x="6482904" y="3236061"/>
            <a:ext cx="370614" cy="200055"/>
          </a:xfrm>
          <a:prstGeom prst="rect">
            <a:avLst/>
          </a:prstGeom>
          <a:noFill/>
        </p:spPr>
        <p:txBody>
          <a:bodyPr wrap="none" rtlCol="0">
            <a:spAutoFit/>
          </a:bodyPr>
          <a:lstStyle/>
          <a:p>
            <a:r>
              <a:rPr lang="en-US" altLang="zh-CN" sz="700" dirty="0" smtClean="0">
                <a:solidFill>
                  <a:schemeClr val="bg1">
                    <a:alpha val="50000"/>
                  </a:schemeClr>
                </a:solidFill>
                <a:latin typeface="微软雅黑" panose="020B0503020204020204" pitchFamily="34" charset="-122"/>
                <a:ea typeface="微软雅黑" panose="020B0503020204020204" pitchFamily="34" charset="-122"/>
              </a:rPr>
              <a:t>75%</a:t>
            </a:r>
            <a:endParaRPr lang="zh-CN" altLang="en-US" sz="7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48" name="文本框 101"/>
          <p:cNvSpPr txBox="1"/>
          <p:nvPr/>
        </p:nvSpPr>
        <p:spPr>
          <a:xfrm>
            <a:off x="6852791" y="3236061"/>
            <a:ext cx="423514" cy="200055"/>
          </a:xfrm>
          <a:prstGeom prst="rect">
            <a:avLst/>
          </a:prstGeom>
          <a:noFill/>
        </p:spPr>
        <p:txBody>
          <a:bodyPr wrap="none" rtlCol="0">
            <a:spAutoFit/>
          </a:bodyPr>
          <a:lstStyle/>
          <a:p>
            <a:r>
              <a:rPr lang="en-US" altLang="zh-CN" sz="700" dirty="0" smtClean="0">
                <a:solidFill>
                  <a:schemeClr val="bg1">
                    <a:alpha val="50000"/>
                  </a:schemeClr>
                </a:solidFill>
                <a:latin typeface="微软雅黑" panose="020B0503020204020204" pitchFamily="34" charset="-122"/>
                <a:ea typeface="微软雅黑" panose="020B0503020204020204" pitchFamily="34" charset="-122"/>
              </a:rPr>
              <a:t>100%</a:t>
            </a:r>
            <a:endParaRPr lang="zh-CN" altLang="en-US" sz="700" dirty="0">
              <a:solidFill>
                <a:schemeClr val="bg1">
                  <a:alpha val="50000"/>
                </a:schemeClr>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rot="3375645">
            <a:off x="4893574" y="1142684"/>
            <a:ext cx="429050" cy="429051"/>
            <a:chOff x="2814405" y="2119805"/>
            <a:chExt cx="409142" cy="409142"/>
          </a:xfrm>
        </p:grpSpPr>
        <p:sp>
          <p:nvSpPr>
            <p:cNvPr id="50" name="椭圆 4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rot="3375645">
            <a:off x="2909198" y="3052447"/>
            <a:ext cx="429050" cy="429051"/>
            <a:chOff x="2814405" y="2119805"/>
            <a:chExt cx="409142" cy="409142"/>
          </a:xfrm>
        </p:grpSpPr>
        <p:sp>
          <p:nvSpPr>
            <p:cNvPr id="53" name="椭圆 5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par>
                                    <p:cTn id="10" presetID="8" presetClass="emph" presetSubtype="0" fill="hold" nodeType="withEffect">
                                      <p:stCondLst>
                                        <p:cond delay="0"/>
                                      </p:stCondLst>
                                      <p:childTnLst>
                                        <p:animRot by="21600000">
                                          <p:cBhvr>
                                            <p:cTn id="11" dur="1000" fill="hold"/>
                                            <p:tgtEl>
                                              <p:spTgt spid="4"/>
                                            </p:tgtEl>
                                            <p:attrNameLst>
                                              <p:attrName>r</p:attrName>
                                            </p:attrNameLst>
                                          </p:cBhvr>
                                        </p:animRot>
                                      </p:childTnLst>
                                    </p:cTn>
                                  </p:par>
                                  <p:par>
                                    <p:cTn id="12" presetID="10" presetClass="entr" presetSubtype="0" fill="hold" grpId="0" nodeType="withEffect">
                                      <p:stCondLst>
                                        <p:cond delay="1000"/>
                                      </p:stCondLst>
                                      <p:childTnLst>
                                        <p:set>
                                          <p:cBhvr>
                                            <p:cTn id="13" dur="1" fill="hold">
                                              <p:stCondLst>
                                                <p:cond delay="0"/>
                                              </p:stCondLst>
                                            </p:cTn>
                                            <p:tgtEl>
                                              <p:spTgt spid="45"/>
                                            </p:tgtEl>
                                            <p:attrNameLst>
                                              <p:attrName>style.visibility</p:attrName>
                                            </p:attrNameLst>
                                          </p:cBhvr>
                                          <p:to>
                                            <p:strVal val="visible"/>
                                          </p:to>
                                        </p:set>
                                        <p:animEffect transition="in" filter="fade">
                                          <p:cBhvr>
                                            <p:cTn id="14" dur="500"/>
                                            <p:tgtEl>
                                              <p:spTgt spid="45"/>
                                            </p:tgtEl>
                                          </p:cBhvr>
                                        </p:animEffect>
                                      </p:childTnLst>
                                    </p:cTn>
                                  </p:par>
                                  <p:par>
                                    <p:cTn id="15" presetID="10" presetClass="entr" presetSubtype="0" fill="hold" grpId="0" nodeType="withEffect">
                                      <p:stCondLst>
                                        <p:cond delay="125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500"/>
                                            <p:tgtEl>
                                              <p:spTgt spid="46"/>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500"/>
                                            <p:tgtEl>
                                              <p:spTgt spid="47"/>
                                            </p:tgtEl>
                                          </p:cBhvr>
                                        </p:animEffect>
                                      </p:childTnLst>
                                    </p:cTn>
                                  </p:par>
                                  <p:par>
                                    <p:cTn id="21" presetID="10" presetClass="entr" presetSubtype="0" fill="hold" grpId="0" nodeType="withEffect">
                                      <p:stCondLst>
                                        <p:cond delay="175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250"/>
                                </p:stCondLst>
                                <p:childTnLst>
                                  <p:par>
                                    <p:cTn id="25" presetID="23" presetClass="entr" presetSubtype="16"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25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50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75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10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125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150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175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childTnLst>
                                    </p:cTn>
                                  </p:par>
                                </p:childTnLst>
                              </p:cTn>
                            </p:par>
                            <p:par>
                              <p:cTn id="57" fill="hold">
                                <p:stCondLst>
                                  <p:cond delay="4500"/>
                                </p:stCondLst>
                                <p:childTnLst>
                                  <p:par>
                                    <p:cTn id="58" presetID="53" presetClass="entr" presetSubtype="16" fill="hold" grpId="0" nodeType="after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p:cTn id="60" dur="500" fill="hold"/>
                                            <p:tgtEl>
                                              <p:spTgt spid="2"/>
                                            </p:tgtEl>
                                            <p:attrNameLst>
                                              <p:attrName>ppt_w</p:attrName>
                                            </p:attrNameLst>
                                          </p:cBhvr>
                                          <p:tavLst>
                                            <p:tav tm="0">
                                              <p:val>
                                                <p:fltVal val="0"/>
                                              </p:val>
                                            </p:tav>
                                            <p:tav tm="100000">
                                              <p:val>
                                                <p:strVal val="#ppt_w"/>
                                              </p:val>
                                            </p:tav>
                                          </p:tavLst>
                                        </p:anim>
                                        <p:anim calcmode="lin" valueType="num">
                                          <p:cBhvr>
                                            <p:cTn id="61" dur="500" fill="hold"/>
                                            <p:tgtEl>
                                              <p:spTgt spid="2"/>
                                            </p:tgtEl>
                                            <p:attrNameLst>
                                              <p:attrName>ppt_h</p:attrName>
                                            </p:attrNameLst>
                                          </p:cBhvr>
                                          <p:tavLst>
                                            <p:tav tm="0">
                                              <p:val>
                                                <p:fltVal val="0"/>
                                              </p:val>
                                            </p:tav>
                                            <p:tav tm="100000">
                                              <p:val>
                                                <p:strVal val="#ppt_h"/>
                                              </p:val>
                                            </p:tav>
                                          </p:tavLst>
                                        </p:anim>
                                        <p:animEffect transition="in" filter="fade">
                                          <p:cBhvr>
                                            <p:cTn id="62" dur="500"/>
                                            <p:tgtEl>
                                              <p:spTgt spid="2"/>
                                            </p:tgtEl>
                                          </p:cBhvr>
                                        </p:animEffect>
                                      </p:childTnLst>
                                    </p:cTn>
                                  </p:par>
                                </p:childTnLst>
                              </p:cTn>
                            </p:par>
                            <p:par>
                              <p:cTn id="63" fill="hold">
                                <p:stCondLst>
                                  <p:cond delay="5000"/>
                                </p:stCondLst>
                                <p:childTnLst>
                                  <p:par>
                                    <p:cTn id="64" presetID="10" presetClass="entr" presetSubtype="0"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500"/>
                                            <p:tgtEl>
                                              <p:spTgt spid="49"/>
                                            </p:tgtEl>
                                          </p:cBhvr>
                                        </p:animEffect>
                                      </p:childTnLst>
                                    </p:cTn>
                                  </p:par>
                                  <p:par>
                                    <p:cTn id="67" presetID="2" presetClass="entr" presetSubtype="2" fill="hold" nodeType="withEffect" p14:presetBounceEnd="60000">
                                      <p:stCondLst>
                                        <p:cond delay="500"/>
                                      </p:stCondLst>
                                      <p:childTnLst>
                                        <p:set>
                                          <p:cBhvr>
                                            <p:cTn id="68" dur="1" fill="hold">
                                              <p:stCondLst>
                                                <p:cond delay="0"/>
                                              </p:stCondLst>
                                            </p:cTn>
                                            <p:tgtEl>
                                              <p:spTgt spid="36"/>
                                            </p:tgtEl>
                                            <p:attrNameLst>
                                              <p:attrName>style.visibility</p:attrName>
                                            </p:attrNameLst>
                                          </p:cBhvr>
                                          <p:to>
                                            <p:strVal val="visible"/>
                                          </p:to>
                                        </p:set>
                                        <p:anim calcmode="lin" valueType="num" p14:bounceEnd="60000">
                                          <p:cBhvr additive="base">
                                            <p:cTn id="69" dur="500" fill="hold"/>
                                            <p:tgtEl>
                                              <p:spTgt spid="36"/>
                                            </p:tgtEl>
                                            <p:attrNameLst>
                                              <p:attrName>ppt_x</p:attrName>
                                            </p:attrNameLst>
                                          </p:cBhvr>
                                          <p:tavLst>
                                            <p:tav tm="0">
                                              <p:val>
                                                <p:strVal val="1+#ppt_w/2"/>
                                              </p:val>
                                            </p:tav>
                                            <p:tav tm="100000">
                                              <p:val>
                                                <p:strVal val="#ppt_x"/>
                                              </p:val>
                                            </p:tav>
                                          </p:tavLst>
                                        </p:anim>
                                        <p:anim calcmode="lin" valueType="num" p14:bounceEnd="60000">
                                          <p:cBhvr additive="base">
                                            <p:cTn id="70" dur="500" fill="hold"/>
                                            <p:tgtEl>
                                              <p:spTgt spid="36"/>
                                            </p:tgtEl>
                                            <p:attrNameLst>
                                              <p:attrName>ppt_y</p:attrName>
                                            </p:attrNameLst>
                                          </p:cBhvr>
                                          <p:tavLst>
                                            <p:tav tm="0">
                                              <p:val>
                                                <p:strVal val="#ppt_y"/>
                                              </p:val>
                                            </p:tav>
                                            <p:tav tm="100000">
                                              <p:val>
                                                <p:strVal val="#ppt_y"/>
                                              </p:val>
                                            </p:tav>
                                          </p:tavLst>
                                        </p:anim>
                                      </p:childTnLst>
                                    </p:cTn>
                                  </p:par>
                                </p:childTnLst>
                              </p:cTn>
                            </p:par>
                            <p:par>
                              <p:cTn id="71" fill="hold">
                                <p:stCondLst>
                                  <p:cond delay="6000"/>
                                </p:stCondLst>
                                <p:childTnLst>
                                  <p:par>
                                    <p:cTn id="72" presetID="53" presetClass="entr" presetSubtype="16" fill="hold" grpId="0" nodeType="afterEffect">
                                      <p:stCondLst>
                                        <p:cond delay="500"/>
                                      </p:stCondLst>
                                      <p:childTnLst>
                                        <p:set>
                                          <p:cBhvr>
                                            <p:cTn id="73" dur="1" fill="hold">
                                              <p:stCondLst>
                                                <p:cond delay="0"/>
                                              </p:stCondLst>
                                            </p:cTn>
                                            <p:tgtEl>
                                              <p:spTgt spid="3"/>
                                            </p:tgtEl>
                                            <p:attrNameLst>
                                              <p:attrName>style.visibility</p:attrName>
                                            </p:attrNameLst>
                                          </p:cBhvr>
                                          <p:to>
                                            <p:strVal val="visible"/>
                                          </p:to>
                                        </p:set>
                                        <p:anim calcmode="lin" valueType="num">
                                          <p:cBhvr>
                                            <p:cTn id="74" dur="500" fill="hold"/>
                                            <p:tgtEl>
                                              <p:spTgt spid="3"/>
                                            </p:tgtEl>
                                            <p:attrNameLst>
                                              <p:attrName>ppt_w</p:attrName>
                                            </p:attrNameLst>
                                          </p:cBhvr>
                                          <p:tavLst>
                                            <p:tav tm="0">
                                              <p:val>
                                                <p:fltVal val="0"/>
                                              </p:val>
                                            </p:tav>
                                            <p:tav tm="100000">
                                              <p:val>
                                                <p:strVal val="#ppt_w"/>
                                              </p:val>
                                            </p:tav>
                                          </p:tavLst>
                                        </p:anim>
                                        <p:anim calcmode="lin" valueType="num">
                                          <p:cBhvr>
                                            <p:cTn id="75" dur="500" fill="hold"/>
                                            <p:tgtEl>
                                              <p:spTgt spid="3"/>
                                            </p:tgtEl>
                                            <p:attrNameLst>
                                              <p:attrName>ppt_h</p:attrName>
                                            </p:attrNameLst>
                                          </p:cBhvr>
                                          <p:tavLst>
                                            <p:tav tm="0">
                                              <p:val>
                                                <p:fltVal val="0"/>
                                              </p:val>
                                            </p:tav>
                                            <p:tav tm="100000">
                                              <p:val>
                                                <p:strVal val="#ppt_h"/>
                                              </p:val>
                                            </p:tav>
                                          </p:tavLst>
                                        </p:anim>
                                        <p:animEffect transition="in" filter="fade">
                                          <p:cBhvr>
                                            <p:cTn id="76" dur="500"/>
                                            <p:tgtEl>
                                              <p:spTgt spid="3"/>
                                            </p:tgtEl>
                                          </p:cBhvr>
                                        </p:animEffect>
                                      </p:childTnLst>
                                    </p:cTn>
                                  </p:par>
                                </p:childTnLst>
                              </p:cTn>
                            </p:par>
                            <p:par>
                              <p:cTn id="77" fill="hold">
                                <p:stCondLst>
                                  <p:cond delay="7000"/>
                                </p:stCondLst>
                                <p:childTnLst>
                                  <p:par>
                                    <p:cTn id="78" presetID="10" presetClass="entr" presetSubtype="0" fill="hold" nodeType="after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fade">
                                          <p:cBhvr>
                                            <p:cTn id="80" dur="500"/>
                                            <p:tgtEl>
                                              <p:spTgt spid="52"/>
                                            </p:tgtEl>
                                          </p:cBhvr>
                                        </p:animEffect>
                                      </p:childTnLst>
                                    </p:cTn>
                                  </p:par>
                                </p:childTnLst>
                              </p:cTn>
                            </p:par>
                            <p:par>
                              <p:cTn id="81" fill="hold">
                                <p:stCondLst>
                                  <p:cond delay="7500"/>
                                </p:stCondLst>
                                <p:childTnLst>
                                  <p:par>
                                    <p:cTn id="82" presetID="2" presetClass="entr" presetSubtype="8" fill="hold" nodeType="afterEffect" p14:presetBounceEnd="60000">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14:bounceEnd="60000">
                                          <p:cBhvr additive="base">
                                            <p:cTn id="84" dur="500" fill="hold"/>
                                            <p:tgtEl>
                                              <p:spTgt spid="27"/>
                                            </p:tgtEl>
                                            <p:attrNameLst>
                                              <p:attrName>ppt_x</p:attrName>
                                            </p:attrNameLst>
                                          </p:cBhvr>
                                          <p:tavLst>
                                            <p:tav tm="0">
                                              <p:val>
                                                <p:strVal val="0-#ppt_w/2"/>
                                              </p:val>
                                            </p:tav>
                                            <p:tav tm="100000">
                                              <p:val>
                                                <p:strVal val="#ppt_x"/>
                                              </p:val>
                                            </p:tav>
                                          </p:tavLst>
                                        </p:anim>
                                        <p:anim calcmode="lin" valueType="num" p14:bounceEnd="60000">
                                          <p:cBhvr additive="base">
                                            <p:cTn id="85"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9" grpId="0"/>
          <p:bldP spid="20" grpId="0"/>
          <p:bldP spid="21" grpId="0"/>
          <p:bldP spid="22" grpId="0"/>
          <p:bldP spid="23" grpId="0"/>
          <p:bldP spid="24" grpId="0"/>
          <p:bldP spid="25" grpId="0"/>
          <p:bldP spid="26" grpId="0"/>
          <p:bldP spid="45" grpId="0"/>
          <p:bldP spid="46" grpId="0"/>
          <p:bldP spid="47" grpId="0"/>
          <p:bldP spid="4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par>
                                    <p:cTn id="10" presetID="8" presetClass="emph" presetSubtype="0" fill="hold" nodeType="withEffect">
                                      <p:stCondLst>
                                        <p:cond delay="0"/>
                                      </p:stCondLst>
                                      <p:childTnLst>
                                        <p:animRot by="21600000">
                                          <p:cBhvr>
                                            <p:cTn id="11" dur="1000" fill="hold"/>
                                            <p:tgtEl>
                                              <p:spTgt spid="4"/>
                                            </p:tgtEl>
                                            <p:attrNameLst>
                                              <p:attrName>r</p:attrName>
                                            </p:attrNameLst>
                                          </p:cBhvr>
                                        </p:animRot>
                                      </p:childTnLst>
                                    </p:cTn>
                                  </p:par>
                                  <p:par>
                                    <p:cTn id="12" presetID="10" presetClass="entr" presetSubtype="0" fill="hold" grpId="0" nodeType="withEffect">
                                      <p:stCondLst>
                                        <p:cond delay="1000"/>
                                      </p:stCondLst>
                                      <p:childTnLst>
                                        <p:set>
                                          <p:cBhvr>
                                            <p:cTn id="13" dur="1" fill="hold">
                                              <p:stCondLst>
                                                <p:cond delay="0"/>
                                              </p:stCondLst>
                                            </p:cTn>
                                            <p:tgtEl>
                                              <p:spTgt spid="45"/>
                                            </p:tgtEl>
                                            <p:attrNameLst>
                                              <p:attrName>style.visibility</p:attrName>
                                            </p:attrNameLst>
                                          </p:cBhvr>
                                          <p:to>
                                            <p:strVal val="visible"/>
                                          </p:to>
                                        </p:set>
                                        <p:animEffect transition="in" filter="fade">
                                          <p:cBhvr>
                                            <p:cTn id="14" dur="500"/>
                                            <p:tgtEl>
                                              <p:spTgt spid="45"/>
                                            </p:tgtEl>
                                          </p:cBhvr>
                                        </p:animEffect>
                                      </p:childTnLst>
                                    </p:cTn>
                                  </p:par>
                                  <p:par>
                                    <p:cTn id="15" presetID="10" presetClass="entr" presetSubtype="0" fill="hold" grpId="0" nodeType="withEffect">
                                      <p:stCondLst>
                                        <p:cond delay="125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500"/>
                                            <p:tgtEl>
                                              <p:spTgt spid="46"/>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500"/>
                                            <p:tgtEl>
                                              <p:spTgt spid="47"/>
                                            </p:tgtEl>
                                          </p:cBhvr>
                                        </p:animEffect>
                                      </p:childTnLst>
                                    </p:cTn>
                                  </p:par>
                                  <p:par>
                                    <p:cTn id="21" presetID="10" presetClass="entr" presetSubtype="0" fill="hold" grpId="0" nodeType="withEffect">
                                      <p:stCondLst>
                                        <p:cond delay="175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250"/>
                                </p:stCondLst>
                                <p:childTnLst>
                                  <p:par>
                                    <p:cTn id="25" presetID="23" presetClass="entr" presetSubtype="16"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25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50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75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10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125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150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175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childTnLst>
                                    </p:cTn>
                                  </p:par>
                                </p:childTnLst>
                              </p:cTn>
                            </p:par>
                            <p:par>
                              <p:cTn id="57" fill="hold">
                                <p:stCondLst>
                                  <p:cond delay="4500"/>
                                </p:stCondLst>
                                <p:childTnLst>
                                  <p:par>
                                    <p:cTn id="58" presetID="53" presetClass="entr" presetSubtype="16" fill="hold" grpId="0" nodeType="after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p:cTn id="60" dur="500" fill="hold"/>
                                            <p:tgtEl>
                                              <p:spTgt spid="2"/>
                                            </p:tgtEl>
                                            <p:attrNameLst>
                                              <p:attrName>ppt_w</p:attrName>
                                            </p:attrNameLst>
                                          </p:cBhvr>
                                          <p:tavLst>
                                            <p:tav tm="0">
                                              <p:val>
                                                <p:fltVal val="0"/>
                                              </p:val>
                                            </p:tav>
                                            <p:tav tm="100000">
                                              <p:val>
                                                <p:strVal val="#ppt_w"/>
                                              </p:val>
                                            </p:tav>
                                          </p:tavLst>
                                        </p:anim>
                                        <p:anim calcmode="lin" valueType="num">
                                          <p:cBhvr>
                                            <p:cTn id="61" dur="500" fill="hold"/>
                                            <p:tgtEl>
                                              <p:spTgt spid="2"/>
                                            </p:tgtEl>
                                            <p:attrNameLst>
                                              <p:attrName>ppt_h</p:attrName>
                                            </p:attrNameLst>
                                          </p:cBhvr>
                                          <p:tavLst>
                                            <p:tav tm="0">
                                              <p:val>
                                                <p:fltVal val="0"/>
                                              </p:val>
                                            </p:tav>
                                            <p:tav tm="100000">
                                              <p:val>
                                                <p:strVal val="#ppt_h"/>
                                              </p:val>
                                            </p:tav>
                                          </p:tavLst>
                                        </p:anim>
                                        <p:animEffect transition="in" filter="fade">
                                          <p:cBhvr>
                                            <p:cTn id="62" dur="500"/>
                                            <p:tgtEl>
                                              <p:spTgt spid="2"/>
                                            </p:tgtEl>
                                          </p:cBhvr>
                                        </p:animEffect>
                                      </p:childTnLst>
                                    </p:cTn>
                                  </p:par>
                                </p:childTnLst>
                              </p:cTn>
                            </p:par>
                            <p:par>
                              <p:cTn id="63" fill="hold">
                                <p:stCondLst>
                                  <p:cond delay="5000"/>
                                </p:stCondLst>
                                <p:childTnLst>
                                  <p:par>
                                    <p:cTn id="64" presetID="10" presetClass="entr" presetSubtype="0"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500"/>
                                            <p:tgtEl>
                                              <p:spTgt spid="49"/>
                                            </p:tgtEl>
                                          </p:cBhvr>
                                        </p:animEffect>
                                      </p:childTnLst>
                                    </p:cTn>
                                  </p:par>
                                  <p:par>
                                    <p:cTn id="67" presetID="2" presetClass="entr" presetSubtype="2" fill="hold" nodeType="withEffect">
                                      <p:stCondLst>
                                        <p:cond delay="50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500" fill="hold"/>
                                            <p:tgtEl>
                                              <p:spTgt spid="36"/>
                                            </p:tgtEl>
                                            <p:attrNameLst>
                                              <p:attrName>ppt_x</p:attrName>
                                            </p:attrNameLst>
                                          </p:cBhvr>
                                          <p:tavLst>
                                            <p:tav tm="0">
                                              <p:val>
                                                <p:strVal val="1+#ppt_w/2"/>
                                              </p:val>
                                            </p:tav>
                                            <p:tav tm="100000">
                                              <p:val>
                                                <p:strVal val="#ppt_x"/>
                                              </p:val>
                                            </p:tav>
                                          </p:tavLst>
                                        </p:anim>
                                        <p:anim calcmode="lin" valueType="num">
                                          <p:cBhvr additive="base">
                                            <p:cTn id="70" dur="500" fill="hold"/>
                                            <p:tgtEl>
                                              <p:spTgt spid="36"/>
                                            </p:tgtEl>
                                            <p:attrNameLst>
                                              <p:attrName>ppt_y</p:attrName>
                                            </p:attrNameLst>
                                          </p:cBhvr>
                                          <p:tavLst>
                                            <p:tav tm="0">
                                              <p:val>
                                                <p:strVal val="#ppt_y"/>
                                              </p:val>
                                            </p:tav>
                                            <p:tav tm="100000">
                                              <p:val>
                                                <p:strVal val="#ppt_y"/>
                                              </p:val>
                                            </p:tav>
                                          </p:tavLst>
                                        </p:anim>
                                      </p:childTnLst>
                                    </p:cTn>
                                  </p:par>
                                </p:childTnLst>
                              </p:cTn>
                            </p:par>
                            <p:par>
                              <p:cTn id="71" fill="hold">
                                <p:stCondLst>
                                  <p:cond delay="6000"/>
                                </p:stCondLst>
                                <p:childTnLst>
                                  <p:par>
                                    <p:cTn id="72" presetID="53" presetClass="entr" presetSubtype="16" fill="hold" grpId="0" nodeType="afterEffect">
                                      <p:stCondLst>
                                        <p:cond delay="500"/>
                                      </p:stCondLst>
                                      <p:childTnLst>
                                        <p:set>
                                          <p:cBhvr>
                                            <p:cTn id="73" dur="1" fill="hold">
                                              <p:stCondLst>
                                                <p:cond delay="0"/>
                                              </p:stCondLst>
                                            </p:cTn>
                                            <p:tgtEl>
                                              <p:spTgt spid="3"/>
                                            </p:tgtEl>
                                            <p:attrNameLst>
                                              <p:attrName>style.visibility</p:attrName>
                                            </p:attrNameLst>
                                          </p:cBhvr>
                                          <p:to>
                                            <p:strVal val="visible"/>
                                          </p:to>
                                        </p:set>
                                        <p:anim calcmode="lin" valueType="num">
                                          <p:cBhvr>
                                            <p:cTn id="74" dur="500" fill="hold"/>
                                            <p:tgtEl>
                                              <p:spTgt spid="3"/>
                                            </p:tgtEl>
                                            <p:attrNameLst>
                                              <p:attrName>ppt_w</p:attrName>
                                            </p:attrNameLst>
                                          </p:cBhvr>
                                          <p:tavLst>
                                            <p:tav tm="0">
                                              <p:val>
                                                <p:fltVal val="0"/>
                                              </p:val>
                                            </p:tav>
                                            <p:tav tm="100000">
                                              <p:val>
                                                <p:strVal val="#ppt_w"/>
                                              </p:val>
                                            </p:tav>
                                          </p:tavLst>
                                        </p:anim>
                                        <p:anim calcmode="lin" valueType="num">
                                          <p:cBhvr>
                                            <p:cTn id="75" dur="500" fill="hold"/>
                                            <p:tgtEl>
                                              <p:spTgt spid="3"/>
                                            </p:tgtEl>
                                            <p:attrNameLst>
                                              <p:attrName>ppt_h</p:attrName>
                                            </p:attrNameLst>
                                          </p:cBhvr>
                                          <p:tavLst>
                                            <p:tav tm="0">
                                              <p:val>
                                                <p:fltVal val="0"/>
                                              </p:val>
                                            </p:tav>
                                            <p:tav tm="100000">
                                              <p:val>
                                                <p:strVal val="#ppt_h"/>
                                              </p:val>
                                            </p:tav>
                                          </p:tavLst>
                                        </p:anim>
                                        <p:animEffect transition="in" filter="fade">
                                          <p:cBhvr>
                                            <p:cTn id="76" dur="500"/>
                                            <p:tgtEl>
                                              <p:spTgt spid="3"/>
                                            </p:tgtEl>
                                          </p:cBhvr>
                                        </p:animEffect>
                                      </p:childTnLst>
                                    </p:cTn>
                                  </p:par>
                                </p:childTnLst>
                              </p:cTn>
                            </p:par>
                            <p:par>
                              <p:cTn id="77" fill="hold">
                                <p:stCondLst>
                                  <p:cond delay="7000"/>
                                </p:stCondLst>
                                <p:childTnLst>
                                  <p:par>
                                    <p:cTn id="78" presetID="10" presetClass="entr" presetSubtype="0" fill="hold" nodeType="after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fade">
                                          <p:cBhvr>
                                            <p:cTn id="80" dur="500"/>
                                            <p:tgtEl>
                                              <p:spTgt spid="52"/>
                                            </p:tgtEl>
                                          </p:cBhvr>
                                        </p:animEffect>
                                      </p:childTnLst>
                                    </p:cTn>
                                  </p:par>
                                </p:childTnLst>
                              </p:cTn>
                            </p:par>
                            <p:par>
                              <p:cTn id="81" fill="hold">
                                <p:stCondLst>
                                  <p:cond delay="7500"/>
                                </p:stCondLst>
                                <p:childTnLst>
                                  <p:par>
                                    <p:cTn id="82" presetID="2" presetClass="entr" presetSubtype="8" fill="hold" nodeType="after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additive="base">
                                            <p:cTn id="84" dur="500" fill="hold"/>
                                            <p:tgtEl>
                                              <p:spTgt spid="27"/>
                                            </p:tgtEl>
                                            <p:attrNameLst>
                                              <p:attrName>ppt_x</p:attrName>
                                            </p:attrNameLst>
                                          </p:cBhvr>
                                          <p:tavLst>
                                            <p:tav tm="0">
                                              <p:val>
                                                <p:strVal val="0-#ppt_w/2"/>
                                              </p:val>
                                            </p:tav>
                                            <p:tav tm="100000">
                                              <p:val>
                                                <p:strVal val="#ppt_x"/>
                                              </p:val>
                                            </p:tav>
                                          </p:tavLst>
                                        </p:anim>
                                        <p:anim calcmode="lin" valueType="num">
                                          <p:cBhvr additive="base">
                                            <p:cTn id="85"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9" grpId="0"/>
          <p:bldP spid="20" grpId="0"/>
          <p:bldP spid="21" grpId="0"/>
          <p:bldP spid="22" grpId="0"/>
          <p:bldP spid="23" grpId="0"/>
          <p:bldP spid="24" grpId="0"/>
          <p:bldP spid="25" grpId="0"/>
          <p:bldP spid="26" grpId="0"/>
          <p:bldP spid="45" grpId="0"/>
          <p:bldP spid="46" grpId="0"/>
          <p:bldP spid="47" grpId="0"/>
          <p:bldP spid="4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组合 106"/>
          <p:cNvGrpSpPr/>
          <p:nvPr/>
        </p:nvGrpSpPr>
        <p:grpSpPr>
          <a:xfrm>
            <a:off x="4436628" y="1340768"/>
            <a:ext cx="303711" cy="4139824"/>
            <a:chOff x="5893254" y="2023078"/>
            <a:chExt cx="303711" cy="4139824"/>
          </a:xfrm>
        </p:grpSpPr>
        <p:grpSp>
          <p:nvGrpSpPr>
            <p:cNvPr id="108" name="组合 107"/>
            <p:cNvGrpSpPr/>
            <p:nvPr/>
          </p:nvGrpSpPr>
          <p:grpSpPr>
            <a:xfrm>
              <a:off x="5995035" y="2200502"/>
              <a:ext cx="201930" cy="3962400"/>
              <a:chOff x="6027420" y="1881188"/>
              <a:chExt cx="201930" cy="3962400"/>
            </a:xfrm>
          </p:grpSpPr>
          <p:cxnSp>
            <p:nvCxnSpPr>
              <p:cNvPr id="114" name="直接连接符 113"/>
              <p:cNvCxnSpPr/>
              <p:nvPr/>
            </p:nvCxnSpPr>
            <p:spPr>
              <a:xfrm>
                <a:off x="6029325" y="1881188"/>
                <a:ext cx="0" cy="3962400"/>
              </a:xfrm>
              <a:prstGeom prst="line">
                <a:avLst/>
              </a:prstGeom>
              <a:noFill/>
              <a:ln w="6350" cap="flat" cmpd="sng" algn="ctr">
                <a:solidFill>
                  <a:sysClr val="window" lastClr="FFFFFF">
                    <a:alpha val="50000"/>
                  </a:sysClr>
                </a:solidFill>
                <a:prstDash val="solid"/>
                <a:miter lim="800000"/>
              </a:ln>
              <a:effectLst/>
            </p:spPr>
          </p:cxnSp>
          <p:cxnSp>
            <p:nvCxnSpPr>
              <p:cNvPr id="115" name="直接连接符 114"/>
              <p:cNvCxnSpPr/>
              <p:nvPr/>
            </p:nvCxnSpPr>
            <p:spPr>
              <a:xfrm>
                <a:off x="6027420" y="5453856"/>
                <a:ext cx="201930" cy="0"/>
              </a:xfrm>
              <a:prstGeom prst="line">
                <a:avLst/>
              </a:prstGeom>
              <a:noFill/>
              <a:ln w="6350" cap="flat" cmpd="sng" algn="ctr">
                <a:solidFill>
                  <a:sysClr val="window" lastClr="FFFFFF">
                    <a:alpha val="50000"/>
                  </a:sysClr>
                </a:solidFill>
                <a:prstDash val="solid"/>
                <a:miter lim="800000"/>
              </a:ln>
              <a:effectLst/>
            </p:spPr>
          </p:cxnSp>
          <p:cxnSp>
            <p:nvCxnSpPr>
              <p:cNvPr id="116" name="直接连接符 115"/>
              <p:cNvCxnSpPr/>
              <p:nvPr/>
            </p:nvCxnSpPr>
            <p:spPr>
              <a:xfrm>
                <a:off x="6027420" y="5056187"/>
                <a:ext cx="201930" cy="0"/>
              </a:xfrm>
              <a:prstGeom prst="line">
                <a:avLst/>
              </a:prstGeom>
              <a:noFill/>
              <a:ln w="6350" cap="flat" cmpd="sng" algn="ctr">
                <a:solidFill>
                  <a:sysClr val="window" lastClr="FFFFFF">
                    <a:alpha val="50000"/>
                  </a:sysClr>
                </a:solidFill>
                <a:prstDash val="solid"/>
                <a:miter lim="800000"/>
              </a:ln>
              <a:effectLst/>
            </p:spPr>
          </p:cxnSp>
          <p:cxnSp>
            <p:nvCxnSpPr>
              <p:cNvPr id="117" name="直接连接符 116"/>
              <p:cNvCxnSpPr/>
              <p:nvPr/>
            </p:nvCxnSpPr>
            <p:spPr>
              <a:xfrm>
                <a:off x="6027420" y="4665662"/>
                <a:ext cx="201930" cy="0"/>
              </a:xfrm>
              <a:prstGeom prst="line">
                <a:avLst/>
              </a:prstGeom>
              <a:noFill/>
              <a:ln w="6350" cap="flat" cmpd="sng" algn="ctr">
                <a:solidFill>
                  <a:sysClr val="window" lastClr="FFFFFF">
                    <a:alpha val="50000"/>
                  </a:sysClr>
                </a:solidFill>
                <a:prstDash val="solid"/>
                <a:miter lim="800000"/>
              </a:ln>
              <a:effectLst/>
            </p:spPr>
          </p:cxnSp>
          <p:cxnSp>
            <p:nvCxnSpPr>
              <p:cNvPr id="118" name="直接连接符 117"/>
              <p:cNvCxnSpPr/>
              <p:nvPr/>
            </p:nvCxnSpPr>
            <p:spPr>
              <a:xfrm>
                <a:off x="6027420" y="4272755"/>
                <a:ext cx="201930" cy="0"/>
              </a:xfrm>
              <a:prstGeom prst="line">
                <a:avLst/>
              </a:prstGeom>
              <a:noFill/>
              <a:ln w="6350" cap="flat" cmpd="sng" algn="ctr">
                <a:solidFill>
                  <a:sysClr val="window" lastClr="FFFFFF">
                    <a:alpha val="50000"/>
                  </a:sysClr>
                </a:solidFill>
                <a:prstDash val="solid"/>
                <a:miter lim="800000"/>
              </a:ln>
              <a:effectLst/>
            </p:spPr>
          </p:cxnSp>
          <p:cxnSp>
            <p:nvCxnSpPr>
              <p:cNvPr id="119" name="直接连接符 118"/>
              <p:cNvCxnSpPr/>
              <p:nvPr/>
            </p:nvCxnSpPr>
            <p:spPr>
              <a:xfrm>
                <a:off x="6027420" y="3877467"/>
                <a:ext cx="201930" cy="0"/>
              </a:xfrm>
              <a:prstGeom prst="line">
                <a:avLst/>
              </a:prstGeom>
              <a:noFill/>
              <a:ln w="6350" cap="flat" cmpd="sng" algn="ctr">
                <a:solidFill>
                  <a:sysClr val="window" lastClr="FFFFFF">
                    <a:alpha val="50000"/>
                  </a:sysClr>
                </a:solidFill>
                <a:prstDash val="solid"/>
                <a:miter lim="800000"/>
              </a:ln>
              <a:effectLst/>
            </p:spPr>
          </p:cxnSp>
          <p:cxnSp>
            <p:nvCxnSpPr>
              <p:cNvPr id="120" name="直接连接符 119"/>
              <p:cNvCxnSpPr/>
              <p:nvPr/>
            </p:nvCxnSpPr>
            <p:spPr>
              <a:xfrm>
                <a:off x="6027420" y="3479798"/>
                <a:ext cx="201930" cy="0"/>
              </a:xfrm>
              <a:prstGeom prst="line">
                <a:avLst/>
              </a:prstGeom>
              <a:noFill/>
              <a:ln w="6350" cap="flat" cmpd="sng" algn="ctr">
                <a:solidFill>
                  <a:sysClr val="window" lastClr="FFFFFF">
                    <a:alpha val="50000"/>
                  </a:sysClr>
                </a:solidFill>
                <a:prstDash val="solid"/>
                <a:miter lim="800000"/>
              </a:ln>
              <a:effectLst/>
            </p:spPr>
          </p:cxnSp>
          <p:cxnSp>
            <p:nvCxnSpPr>
              <p:cNvPr id="121" name="直接连接符 120"/>
              <p:cNvCxnSpPr/>
              <p:nvPr/>
            </p:nvCxnSpPr>
            <p:spPr>
              <a:xfrm>
                <a:off x="6027420" y="3082130"/>
                <a:ext cx="201930" cy="0"/>
              </a:xfrm>
              <a:prstGeom prst="line">
                <a:avLst/>
              </a:prstGeom>
              <a:noFill/>
              <a:ln w="6350" cap="flat" cmpd="sng" algn="ctr">
                <a:solidFill>
                  <a:sysClr val="window" lastClr="FFFFFF">
                    <a:alpha val="50000"/>
                  </a:sysClr>
                </a:solidFill>
                <a:prstDash val="solid"/>
                <a:miter lim="800000"/>
              </a:ln>
              <a:effectLst/>
            </p:spPr>
          </p:cxnSp>
          <p:cxnSp>
            <p:nvCxnSpPr>
              <p:cNvPr id="122" name="直接连接符 121"/>
              <p:cNvCxnSpPr/>
              <p:nvPr/>
            </p:nvCxnSpPr>
            <p:spPr>
              <a:xfrm>
                <a:off x="6027420" y="2689224"/>
                <a:ext cx="201930" cy="0"/>
              </a:xfrm>
              <a:prstGeom prst="line">
                <a:avLst/>
              </a:prstGeom>
              <a:noFill/>
              <a:ln w="6350" cap="flat" cmpd="sng" algn="ctr">
                <a:solidFill>
                  <a:sysClr val="window" lastClr="FFFFFF">
                    <a:alpha val="50000"/>
                  </a:sysClr>
                </a:solidFill>
                <a:prstDash val="solid"/>
                <a:miter lim="800000"/>
              </a:ln>
              <a:effectLst/>
            </p:spPr>
          </p:cxnSp>
          <p:cxnSp>
            <p:nvCxnSpPr>
              <p:cNvPr id="123" name="直接连接符 122"/>
              <p:cNvCxnSpPr/>
              <p:nvPr/>
            </p:nvCxnSpPr>
            <p:spPr>
              <a:xfrm>
                <a:off x="6027420" y="2298699"/>
                <a:ext cx="201930" cy="0"/>
              </a:xfrm>
              <a:prstGeom prst="line">
                <a:avLst/>
              </a:prstGeom>
              <a:noFill/>
              <a:ln w="6350" cap="flat" cmpd="sng" algn="ctr">
                <a:solidFill>
                  <a:sysClr val="window" lastClr="FFFFFF">
                    <a:alpha val="50000"/>
                  </a:sysClr>
                </a:solidFill>
                <a:prstDash val="solid"/>
                <a:miter lim="800000"/>
              </a:ln>
              <a:effectLst/>
            </p:spPr>
          </p:cxnSp>
          <p:cxnSp>
            <p:nvCxnSpPr>
              <p:cNvPr id="124" name="直接连接符 123"/>
              <p:cNvCxnSpPr/>
              <p:nvPr/>
            </p:nvCxnSpPr>
            <p:spPr>
              <a:xfrm>
                <a:off x="6027420" y="5644356"/>
                <a:ext cx="109061" cy="0"/>
              </a:xfrm>
              <a:prstGeom prst="line">
                <a:avLst/>
              </a:prstGeom>
              <a:noFill/>
              <a:ln w="6350" cap="flat" cmpd="sng" algn="ctr">
                <a:solidFill>
                  <a:sysClr val="window" lastClr="FFFFFF">
                    <a:alpha val="50000"/>
                  </a:sysClr>
                </a:solidFill>
                <a:prstDash val="solid"/>
                <a:miter lim="800000"/>
              </a:ln>
              <a:effectLst/>
            </p:spPr>
          </p:cxnSp>
          <p:cxnSp>
            <p:nvCxnSpPr>
              <p:cNvPr id="125" name="直接连接符 124"/>
              <p:cNvCxnSpPr/>
              <p:nvPr/>
            </p:nvCxnSpPr>
            <p:spPr>
              <a:xfrm>
                <a:off x="6027420" y="5251449"/>
                <a:ext cx="109061" cy="0"/>
              </a:xfrm>
              <a:prstGeom prst="line">
                <a:avLst/>
              </a:prstGeom>
              <a:noFill/>
              <a:ln w="6350" cap="flat" cmpd="sng" algn="ctr">
                <a:solidFill>
                  <a:sysClr val="window" lastClr="FFFFFF">
                    <a:alpha val="50000"/>
                  </a:sysClr>
                </a:solidFill>
                <a:prstDash val="solid"/>
                <a:miter lim="800000"/>
              </a:ln>
              <a:effectLst/>
            </p:spPr>
          </p:cxnSp>
          <p:cxnSp>
            <p:nvCxnSpPr>
              <p:cNvPr id="126" name="直接连接符 125"/>
              <p:cNvCxnSpPr/>
              <p:nvPr/>
            </p:nvCxnSpPr>
            <p:spPr>
              <a:xfrm>
                <a:off x="6027420" y="4858542"/>
                <a:ext cx="109061" cy="0"/>
              </a:xfrm>
              <a:prstGeom prst="line">
                <a:avLst/>
              </a:prstGeom>
              <a:noFill/>
              <a:ln w="6350" cap="flat" cmpd="sng" algn="ctr">
                <a:solidFill>
                  <a:sysClr val="window" lastClr="FFFFFF">
                    <a:alpha val="50000"/>
                  </a:sysClr>
                </a:solidFill>
                <a:prstDash val="solid"/>
                <a:miter lim="800000"/>
              </a:ln>
              <a:effectLst/>
            </p:spPr>
          </p:cxnSp>
          <p:cxnSp>
            <p:nvCxnSpPr>
              <p:cNvPr id="127" name="直接连接符 126"/>
              <p:cNvCxnSpPr/>
              <p:nvPr/>
            </p:nvCxnSpPr>
            <p:spPr>
              <a:xfrm>
                <a:off x="6027420" y="4460874"/>
                <a:ext cx="109061" cy="0"/>
              </a:xfrm>
              <a:prstGeom prst="line">
                <a:avLst/>
              </a:prstGeom>
              <a:noFill/>
              <a:ln w="6350" cap="flat" cmpd="sng" algn="ctr">
                <a:solidFill>
                  <a:sysClr val="window" lastClr="FFFFFF">
                    <a:alpha val="50000"/>
                  </a:sysClr>
                </a:solidFill>
                <a:prstDash val="solid"/>
                <a:miter lim="800000"/>
              </a:ln>
              <a:effectLst/>
            </p:spPr>
          </p:cxnSp>
          <p:cxnSp>
            <p:nvCxnSpPr>
              <p:cNvPr id="128" name="直接连接符 127"/>
              <p:cNvCxnSpPr/>
              <p:nvPr/>
            </p:nvCxnSpPr>
            <p:spPr>
              <a:xfrm>
                <a:off x="6027420" y="4070349"/>
                <a:ext cx="109061" cy="0"/>
              </a:xfrm>
              <a:prstGeom prst="line">
                <a:avLst/>
              </a:prstGeom>
              <a:noFill/>
              <a:ln w="6350" cap="flat" cmpd="sng" algn="ctr">
                <a:solidFill>
                  <a:sysClr val="window" lastClr="FFFFFF">
                    <a:alpha val="50000"/>
                  </a:sysClr>
                </a:solidFill>
                <a:prstDash val="solid"/>
                <a:miter lim="800000"/>
              </a:ln>
              <a:effectLst/>
            </p:spPr>
          </p:cxnSp>
          <p:cxnSp>
            <p:nvCxnSpPr>
              <p:cNvPr id="129" name="直接连接符 128"/>
              <p:cNvCxnSpPr/>
              <p:nvPr/>
            </p:nvCxnSpPr>
            <p:spPr>
              <a:xfrm>
                <a:off x="6027420" y="3672680"/>
                <a:ext cx="109061" cy="0"/>
              </a:xfrm>
              <a:prstGeom prst="line">
                <a:avLst/>
              </a:prstGeom>
              <a:noFill/>
              <a:ln w="6350" cap="flat" cmpd="sng" algn="ctr">
                <a:solidFill>
                  <a:sysClr val="window" lastClr="FFFFFF">
                    <a:alpha val="50000"/>
                  </a:sysClr>
                </a:solidFill>
                <a:prstDash val="solid"/>
                <a:miter lim="800000"/>
              </a:ln>
              <a:effectLst/>
            </p:spPr>
          </p:cxnSp>
          <p:cxnSp>
            <p:nvCxnSpPr>
              <p:cNvPr id="130" name="直接连接符 129"/>
              <p:cNvCxnSpPr/>
              <p:nvPr/>
            </p:nvCxnSpPr>
            <p:spPr>
              <a:xfrm>
                <a:off x="6027420" y="3277393"/>
                <a:ext cx="109061" cy="0"/>
              </a:xfrm>
              <a:prstGeom prst="line">
                <a:avLst/>
              </a:prstGeom>
              <a:noFill/>
              <a:ln w="6350" cap="flat" cmpd="sng" algn="ctr">
                <a:solidFill>
                  <a:sysClr val="window" lastClr="FFFFFF">
                    <a:alpha val="50000"/>
                  </a:sysClr>
                </a:solidFill>
                <a:prstDash val="solid"/>
                <a:miter lim="800000"/>
              </a:ln>
              <a:effectLst/>
            </p:spPr>
          </p:cxnSp>
          <p:cxnSp>
            <p:nvCxnSpPr>
              <p:cNvPr id="131" name="直接连接符 130"/>
              <p:cNvCxnSpPr/>
              <p:nvPr/>
            </p:nvCxnSpPr>
            <p:spPr>
              <a:xfrm>
                <a:off x="6027420" y="2882106"/>
                <a:ext cx="109061" cy="0"/>
              </a:xfrm>
              <a:prstGeom prst="line">
                <a:avLst/>
              </a:prstGeom>
              <a:noFill/>
              <a:ln w="6350" cap="flat" cmpd="sng" algn="ctr">
                <a:solidFill>
                  <a:sysClr val="window" lastClr="FFFFFF">
                    <a:alpha val="50000"/>
                  </a:sysClr>
                </a:solidFill>
                <a:prstDash val="solid"/>
                <a:miter lim="800000"/>
              </a:ln>
              <a:effectLst/>
            </p:spPr>
          </p:cxnSp>
          <p:cxnSp>
            <p:nvCxnSpPr>
              <p:cNvPr id="132" name="直接连接符 131"/>
              <p:cNvCxnSpPr/>
              <p:nvPr/>
            </p:nvCxnSpPr>
            <p:spPr>
              <a:xfrm>
                <a:off x="6027420" y="2491581"/>
                <a:ext cx="109061" cy="0"/>
              </a:xfrm>
              <a:prstGeom prst="line">
                <a:avLst/>
              </a:prstGeom>
              <a:noFill/>
              <a:ln w="6350" cap="flat" cmpd="sng" algn="ctr">
                <a:solidFill>
                  <a:sysClr val="window" lastClr="FFFFFF">
                    <a:alpha val="50000"/>
                  </a:sysClr>
                </a:solidFill>
                <a:prstDash val="solid"/>
                <a:miter lim="800000"/>
              </a:ln>
              <a:effectLst/>
            </p:spPr>
          </p:cxnSp>
          <p:cxnSp>
            <p:nvCxnSpPr>
              <p:cNvPr id="133" name="直接连接符 132"/>
              <p:cNvCxnSpPr/>
              <p:nvPr/>
            </p:nvCxnSpPr>
            <p:spPr>
              <a:xfrm>
                <a:off x="6027420" y="2096294"/>
                <a:ext cx="109061" cy="0"/>
              </a:xfrm>
              <a:prstGeom prst="line">
                <a:avLst/>
              </a:prstGeom>
              <a:noFill/>
              <a:ln w="6350" cap="flat" cmpd="sng" algn="ctr">
                <a:solidFill>
                  <a:sysClr val="window" lastClr="FFFFFF">
                    <a:alpha val="50000"/>
                  </a:sysClr>
                </a:solidFill>
                <a:prstDash val="solid"/>
                <a:miter lim="800000"/>
              </a:ln>
              <a:effectLst/>
            </p:spPr>
          </p:cxnSp>
        </p:grpSp>
        <p:grpSp>
          <p:nvGrpSpPr>
            <p:cNvPr id="109" name="组合 108"/>
            <p:cNvGrpSpPr/>
            <p:nvPr/>
          </p:nvGrpSpPr>
          <p:grpSpPr>
            <a:xfrm>
              <a:off x="5893254" y="2023078"/>
              <a:ext cx="202746" cy="174780"/>
              <a:chOff x="5881234" y="1947245"/>
              <a:chExt cx="290286" cy="250246"/>
            </a:xfrm>
          </p:grpSpPr>
          <p:sp>
            <p:nvSpPr>
              <p:cNvPr id="110" name="六边形 109"/>
              <p:cNvSpPr/>
              <p:nvPr/>
            </p:nvSpPr>
            <p:spPr>
              <a:xfrm>
                <a:off x="5881234" y="1947245"/>
                <a:ext cx="290286" cy="250246"/>
              </a:xfrm>
              <a:prstGeom prst="hexagon">
                <a:avLst/>
              </a:prstGeom>
              <a:noFill/>
              <a:ln w="12700" cap="flat" cmpd="sng" algn="ctr">
                <a:solidFill>
                  <a:sysClr val="window" lastClr="FFFFFF">
                    <a:alpha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11" name="组合 110"/>
              <p:cNvGrpSpPr/>
              <p:nvPr/>
            </p:nvGrpSpPr>
            <p:grpSpPr>
              <a:xfrm>
                <a:off x="5962650" y="2012949"/>
                <a:ext cx="123826" cy="123826"/>
                <a:chOff x="4095750" y="2132012"/>
                <a:chExt cx="219075" cy="219075"/>
              </a:xfrm>
            </p:grpSpPr>
            <p:cxnSp>
              <p:nvCxnSpPr>
                <p:cNvPr id="112" name="直接连接符 111"/>
                <p:cNvCxnSpPr/>
                <p:nvPr/>
              </p:nvCxnSpPr>
              <p:spPr>
                <a:xfrm>
                  <a:off x="4095750" y="2241550"/>
                  <a:ext cx="219075" cy="0"/>
                </a:xfrm>
                <a:prstGeom prst="line">
                  <a:avLst/>
                </a:prstGeom>
                <a:noFill/>
                <a:ln w="6350" cap="flat" cmpd="sng" algn="ctr">
                  <a:solidFill>
                    <a:sysClr val="window" lastClr="FFFFFF">
                      <a:alpha val="50000"/>
                    </a:sysClr>
                  </a:solidFill>
                  <a:prstDash val="solid"/>
                  <a:miter lim="800000"/>
                </a:ln>
                <a:effectLst/>
              </p:spPr>
            </p:cxnSp>
            <p:cxnSp>
              <p:nvCxnSpPr>
                <p:cNvPr id="113" name="直接连接符 112"/>
                <p:cNvCxnSpPr/>
                <p:nvPr/>
              </p:nvCxnSpPr>
              <p:spPr>
                <a:xfrm rot="16200000">
                  <a:off x="4095750" y="2241550"/>
                  <a:ext cx="219075" cy="0"/>
                </a:xfrm>
                <a:prstGeom prst="line">
                  <a:avLst/>
                </a:prstGeom>
                <a:noFill/>
                <a:ln w="6350" cap="flat" cmpd="sng" algn="ctr">
                  <a:solidFill>
                    <a:sysClr val="window" lastClr="FFFFFF">
                      <a:alpha val="50000"/>
                    </a:sysClr>
                  </a:solidFill>
                  <a:prstDash val="solid"/>
                  <a:miter lim="800000"/>
                </a:ln>
                <a:effectLst/>
              </p:spPr>
            </p:cxnSp>
          </p:grpSp>
        </p:grpSp>
      </p:grpSp>
      <p:sp>
        <p:nvSpPr>
          <p:cNvPr id="134" name="椭圆 133"/>
          <p:cNvSpPr/>
          <p:nvPr/>
        </p:nvSpPr>
        <p:spPr>
          <a:xfrm>
            <a:off x="4471552" y="5481046"/>
            <a:ext cx="145143" cy="145142"/>
          </a:xfrm>
          <a:prstGeom prst="ellipse">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椭圆 134"/>
          <p:cNvSpPr/>
          <p:nvPr/>
        </p:nvSpPr>
        <p:spPr>
          <a:xfrm>
            <a:off x="2839603" y="4528322"/>
            <a:ext cx="3497943" cy="740229"/>
          </a:xfrm>
          <a:prstGeom prst="ellipse">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6" name="椭圆 135"/>
          <p:cNvSpPr/>
          <p:nvPr/>
        </p:nvSpPr>
        <p:spPr>
          <a:xfrm>
            <a:off x="2839603" y="4046930"/>
            <a:ext cx="3497943" cy="740229"/>
          </a:xfrm>
          <a:prstGeom prst="ellipse">
            <a:avLst/>
          </a:prstGeom>
          <a:solidFill>
            <a:sysClr val="window" lastClr="FFFFFF">
              <a:alpha val="7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7" name="椭圆 136"/>
          <p:cNvSpPr/>
          <p:nvPr/>
        </p:nvSpPr>
        <p:spPr>
          <a:xfrm>
            <a:off x="2839603" y="3565540"/>
            <a:ext cx="3497943" cy="740229"/>
          </a:xfrm>
          <a:prstGeom prst="ellipse">
            <a:avLst/>
          </a:prstGeom>
          <a:solidFill>
            <a:sysClr val="window" lastClr="FFFFFF">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8" name="椭圆 137"/>
          <p:cNvSpPr/>
          <p:nvPr/>
        </p:nvSpPr>
        <p:spPr>
          <a:xfrm>
            <a:off x="2839603" y="3084150"/>
            <a:ext cx="3497943" cy="740229"/>
          </a:xfrm>
          <a:prstGeom prst="ellipse">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9" name="椭圆 138"/>
          <p:cNvSpPr/>
          <p:nvPr/>
        </p:nvSpPr>
        <p:spPr>
          <a:xfrm>
            <a:off x="2839603" y="2602758"/>
            <a:ext cx="3497943" cy="740229"/>
          </a:xfrm>
          <a:prstGeom prst="ellipse">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0" name="椭圆 139"/>
          <p:cNvSpPr/>
          <p:nvPr/>
        </p:nvSpPr>
        <p:spPr>
          <a:xfrm>
            <a:off x="2839603" y="2121370"/>
            <a:ext cx="3497943" cy="740229"/>
          </a:xfrm>
          <a:prstGeom prst="ellipse">
            <a:avLst/>
          </a:pr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1" name="椭圆 140"/>
          <p:cNvSpPr/>
          <p:nvPr/>
        </p:nvSpPr>
        <p:spPr>
          <a:xfrm>
            <a:off x="2839603" y="1639979"/>
            <a:ext cx="3497943" cy="740229"/>
          </a:xfrm>
          <a:prstGeom prst="ellipse">
            <a:avLst/>
          </a:prstGeom>
          <a:solidFill>
            <a:sysClr val="window" lastClr="FFFFFF">
              <a:alpha val="2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2" name="组合 141"/>
          <p:cNvGrpSpPr/>
          <p:nvPr/>
        </p:nvGrpSpPr>
        <p:grpSpPr>
          <a:xfrm rot="3375645">
            <a:off x="2609985" y="1785839"/>
            <a:ext cx="429050" cy="429051"/>
            <a:chOff x="2814405" y="2119805"/>
            <a:chExt cx="409142" cy="409142"/>
          </a:xfrm>
        </p:grpSpPr>
        <p:sp>
          <p:nvSpPr>
            <p:cNvPr id="143" name="椭圆 14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4" name="椭圆 14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5" name="组合 144"/>
          <p:cNvGrpSpPr/>
          <p:nvPr/>
        </p:nvGrpSpPr>
        <p:grpSpPr>
          <a:xfrm rot="3375645">
            <a:off x="6124711" y="2265896"/>
            <a:ext cx="429050" cy="429051"/>
            <a:chOff x="2814405" y="2119805"/>
            <a:chExt cx="409142" cy="409142"/>
          </a:xfrm>
        </p:grpSpPr>
        <p:sp>
          <p:nvSpPr>
            <p:cNvPr id="146" name="椭圆 145"/>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椭圆 146"/>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8" name="组合 147"/>
          <p:cNvGrpSpPr/>
          <p:nvPr/>
        </p:nvGrpSpPr>
        <p:grpSpPr>
          <a:xfrm rot="3375645">
            <a:off x="2609985" y="2766915"/>
            <a:ext cx="429050" cy="429051"/>
            <a:chOff x="2814405" y="2119805"/>
            <a:chExt cx="409142" cy="409142"/>
          </a:xfrm>
        </p:grpSpPr>
        <p:sp>
          <p:nvSpPr>
            <p:cNvPr id="149" name="椭圆 14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椭圆 14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1" name="组合 150"/>
          <p:cNvGrpSpPr/>
          <p:nvPr/>
        </p:nvGrpSpPr>
        <p:grpSpPr>
          <a:xfrm rot="3375645">
            <a:off x="6124711" y="3246972"/>
            <a:ext cx="429050" cy="429051"/>
            <a:chOff x="2814405" y="2119805"/>
            <a:chExt cx="409142" cy="409142"/>
          </a:xfrm>
        </p:grpSpPr>
        <p:sp>
          <p:nvSpPr>
            <p:cNvPr id="152" name="椭圆 151"/>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椭圆 152"/>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4" name="组合 153"/>
          <p:cNvGrpSpPr/>
          <p:nvPr/>
        </p:nvGrpSpPr>
        <p:grpSpPr>
          <a:xfrm rot="3375645">
            <a:off x="2609985" y="3719416"/>
            <a:ext cx="429050" cy="429051"/>
            <a:chOff x="2814405" y="2119805"/>
            <a:chExt cx="409142" cy="409142"/>
          </a:xfrm>
        </p:grpSpPr>
        <p:sp>
          <p:nvSpPr>
            <p:cNvPr id="155" name="椭圆 15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6" name="椭圆 15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7" name="组合 156"/>
          <p:cNvGrpSpPr/>
          <p:nvPr/>
        </p:nvGrpSpPr>
        <p:grpSpPr>
          <a:xfrm rot="3375645">
            <a:off x="6124711" y="4199473"/>
            <a:ext cx="429050" cy="429051"/>
            <a:chOff x="2814405" y="2119805"/>
            <a:chExt cx="409142" cy="409142"/>
          </a:xfrm>
        </p:grpSpPr>
        <p:sp>
          <p:nvSpPr>
            <p:cNvPr id="158" name="椭圆 157"/>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9" name="椭圆 158"/>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60" name="组合 159"/>
          <p:cNvGrpSpPr/>
          <p:nvPr/>
        </p:nvGrpSpPr>
        <p:grpSpPr>
          <a:xfrm rot="3375645">
            <a:off x="2609985" y="4671916"/>
            <a:ext cx="429050" cy="429051"/>
            <a:chOff x="2814405" y="2119805"/>
            <a:chExt cx="409142" cy="409142"/>
          </a:xfrm>
        </p:grpSpPr>
        <p:sp>
          <p:nvSpPr>
            <p:cNvPr id="161" name="椭圆 160"/>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2" name="椭圆 161"/>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63" name="组合 162"/>
          <p:cNvGrpSpPr/>
          <p:nvPr/>
        </p:nvGrpSpPr>
        <p:grpSpPr>
          <a:xfrm>
            <a:off x="54674" y="1740578"/>
            <a:ext cx="2755900" cy="523220"/>
            <a:chOff x="1511300" y="2422887"/>
            <a:chExt cx="2755900" cy="523220"/>
          </a:xfrm>
        </p:grpSpPr>
        <p:grpSp>
          <p:nvGrpSpPr>
            <p:cNvPr id="164" name="组合 163"/>
            <p:cNvGrpSpPr/>
            <p:nvPr/>
          </p:nvGrpSpPr>
          <p:grpSpPr>
            <a:xfrm>
              <a:off x="1511300" y="2486025"/>
              <a:ext cx="2755900" cy="396864"/>
              <a:chOff x="1511300" y="2486025"/>
              <a:chExt cx="2755900" cy="396864"/>
            </a:xfrm>
          </p:grpSpPr>
          <p:cxnSp>
            <p:nvCxnSpPr>
              <p:cNvPr id="166" name="直接连接符 165"/>
              <p:cNvCxnSpPr/>
              <p:nvPr/>
            </p:nvCxnSpPr>
            <p:spPr>
              <a:xfrm>
                <a:off x="3371850" y="2684457"/>
                <a:ext cx="895350" cy="0"/>
              </a:xfrm>
              <a:prstGeom prst="line">
                <a:avLst/>
              </a:prstGeom>
              <a:noFill/>
              <a:ln w="6350" cap="flat" cmpd="sng" algn="ctr">
                <a:solidFill>
                  <a:sysClr val="window" lastClr="FFFFFF">
                    <a:alpha val="80000"/>
                  </a:sysClr>
                </a:solidFill>
                <a:prstDash val="solid"/>
                <a:miter lim="800000"/>
              </a:ln>
              <a:effectLst/>
            </p:spPr>
          </p:cxnSp>
          <p:grpSp>
            <p:nvGrpSpPr>
              <p:cNvPr id="167" name="组合 166"/>
              <p:cNvGrpSpPr/>
              <p:nvPr/>
            </p:nvGrpSpPr>
            <p:grpSpPr>
              <a:xfrm>
                <a:off x="1511300" y="2486025"/>
                <a:ext cx="1857374" cy="396864"/>
                <a:chOff x="1511300" y="2486025"/>
                <a:chExt cx="1857374" cy="396864"/>
              </a:xfrm>
            </p:grpSpPr>
            <p:sp>
              <p:nvSpPr>
                <p:cNvPr id="168" name="右中括号 167"/>
                <p:cNvSpPr/>
                <p:nvPr/>
              </p:nvSpPr>
              <p:spPr>
                <a:xfrm>
                  <a:off x="330835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69" name="右中括号 168"/>
                <p:cNvSpPr/>
                <p:nvPr/>
              </p:nvSpPr>
              <p:spPr>
                <a:xfrm flipH="1">
                  <a:off x="151130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sp>
          <p:nvSpPr>
            <p:cNvPr id="165" name="文本框 170"/>
            <p:cNvSpPr txBox="1"/>
            <p:nvPr/>
          </p:nvSpPr>
          <p:spPr>
            <a:xfrm flipH="1">
              <a:off x="1629591" y="2422887"/>
              <a:ext cx="1608911"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170" name="组合 169"/>
          <p:cNvGrpSpPr/>
          <p:nvPr/>
        </p:nvGrpSpPr>
        <p:grpSpPr>
          <a:xfrm>
            <a:off x="54674" y="2739070"/>
            <a:ext cx="2755900" cy="523220"/>
            <a:chOff x="1511300" y="3421380"/>
            <a:chExt cx="2755900" cy="523220"/>
          </a:xfrm>
        </p:grpSpPr>
        <p:grpSp>
          <p:nvGrpSpPr>
            <p:cNvPr id="171" name="组合 170"/>
            <p:cNvGrpSpPr/>
            <p:nvPr/>
          </p:nvGrpSpPr>
          <p:grpSpPr>
            <a:xfrm>
              <a:off x="1511300" y="3463925"/>
              <a:ext cx="2755900" cy="396864"/>
              <a:chOff x="1511300" y="2486025"/>
              <a:chExt cx="2755900" cy="396864"/>
            </a:xfrm>
          </p:grpSpPr>
          <p:cxnSp>
            <p:nvCxnSpPr>
              <p:cNvPr id="173" name="直接连接符 172"/>
              <p:cNvCxnSpPr/>
              <p:nvPr/>
            </p:nvCxnSpPr>
            <p:spPr>
              <a:xfrm>
                <a:off x="3371850" y="2684457"/>
                <a:ext cx="895350" cy="0"/>
              </a:xfrm>
              <a:prstGeom prst="line">
                <a:avLst/>
              </a:prstGeom>
              <a:noFill/>
              <a:ln w="6350" cap="flat" cmpd="sng" algn="ctr">
                <a:solidFill>
                  <a:sysClr val="window" lastClr="FFFFFF">
                    <a:alpha val="80000"/>
                  </a:sysClr>
                </a:solidFill>
                <a:prstDash val="solid"/>
                <a:miter lim="800000"/>
              </a:ln>
              <a:effectLst/>
            </p:spPr>
          </p:cxnSp>
          <p:grpSp>
            <p:nvGrpSpPr>
              <p:cNvPr id="174" name="组合 173"/>
              <p:cNvGrpSpPr/>
              <p:nvPr/>
            </p:nvGrpSpPr>
            <p:grpSpPr>
              <a:xfrm>
                <a:off x="1511300" y="2486025"/>
                <a:ext cx="1857374" cy="396864"/>
                <a:chOff x="1511300" y="2486025"/>
                <a:chExt cx="1857374" cy="396864"/>
              </a:xfrm>
            </p:grpSpPr>
            <p:sp>
              <p:nvSpPr>
                <p:cNvPr id="175" name="右中括号 174"/>
                <p:cNvSpPr/>
                <p:nvPr/>
              </p:nvSpPr>
              <p:spPr>
                <a:xfrm>
                  <a:off x="330835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6" name="右中括号 175"/>
                <p:cNvSpPr/>
                <p:nvPr/>
              </p:nvSpPr>
              <p:spPr>
                <a:xfrm flipH="1">
                  <a:off x="151130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sp>
          <p:nvSpPr>
            <p:cNvPr id="172" name="文本框 172"/>
            <p:cNvSpPr txBox="1"/>
            <p:nvPr/>
          </p:nvSpPr>
          <p:spPr>
            <a:xfrm flipH="1">
              <a:off x="1674496" y="3421380"/>
              <a:ext cx="1608911"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177" name="组合 176"/>
          <p:cNvGrpSpPr/>
          <p:nvPr/>
        </p:nvGrpSpPr>
        <p:grpSpPr>
          <a:xfrm>
            <a:off x="54674" y="3672332"/>
            <a:ext cx="2755900" cy="523220"/>
            <a:chOff x="1511300" y="4354641"/>
            <a:chExt cx="2755900" cy="523220"/>
          </a:xfrm>
        </p:grpSpPr>
        <p:grpSp>
          <p:nvGrpSpPr>
            <p:cNvPr id="178" name="组合 177"/>
            <p:cNvGrpSpPr/>
            <p:nvPr/>
          </p:nvGrpSpPr>
          <p:grpSpPr>
            <a:xfrm>
              <a:off x="1511300" y="4419600"/>
              <a:ext cx="2755900" cy="396864"/>
              <a:chOff x="1511300" y="2486025"/>
              <a:chExt cx="2755900" cy="396864"/>
            </a:xfrm>
          </p:grpSpPr>
          <p:cxnSp>
            <p:nvCxnSpPr>
              <p:cNvPr id="180" name="直接连接符 179"/>
              <p:cNvCxnSpPr/>
              <p:nvPr/>
            </p:nvCxnSpPr>
            <p:spPr>
              <a:xfrm>
                <a:off x="3371850" y="2684457"/>
                <a:ext cx="895350" cy="0"/>
              </a:xfrm>
              <a:prstGeom prst="line">
                <a:avLst/>
              </a:prstGeom>
              <a:noFill/>
              <a:ln w="6350" cap="flat" cmpd="sng" algn="ctr">
                <a:solidFill>
                  <a:sysClr val="window" lastClr="FFFFFF">
                    <a:alpha val="80000"/>
                  </a:sysClr>
                </a:solidFill>
                <a:prstDash val="solid"/>
                <a:miter lim="800000"/>
              </a:ln>
              <a:effectLst/>
            </p:spPr>
          </p:cxnSp>
          <p:grpSp>
            <p:nvGrpSpPr>
              <p:cNvPr id="181" name="组合 180"/>
              <p:cNvGrpSpPr/>
              <p:nvPr/>
            </p:nvGrpSpPr>
            <p:grpSpPr>
              <a:xfrm>
                <a:off x="1511300" y="2486025"/>
                <a:ext cx="1857374" cy="396864"/>
                <a:chOff x="1511300" y="2486025"/>
                <a:chExt cx="1857374" cy="396864"/>
              </a:xfrm>
            </p:grpSpPr>
            <p:sp>
              <p:nvSpPr>
                <p:cNvPr id="182" name="右中括号 181"/>
                <p:cNvSpPr/>
                <p:nvPr/>
              </p:nvSpPr>
              <p:spPr>
                <a:xfrm>
                  <a:off x="330835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83" name="右中括号 182"/>
                <p:cNvSpPr/>
                <p:nvPr/>
              </p:nvSpPr>
              <p:spPr>
                <a:xfrm flipH="1">
                  <a:off x="151130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sp>
          <p:nvSpPr>
            <p:cNvPr id="179" name="文本框 173"/>
            <p:cNvSpPr txBox="1"/>
            <p:nvPr/>
          </p:nvSpPr>
          <p:spPr>
            <a:xfrm flipH="1">
              <a:off x="1623060" y="4354641"/>
              <a:ext cx="1608911"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184" name="组合 183"/>
          <p:cNvGrpSpPr/>
          <p:nvPr/>
        </p:nvGrpSpPr>
        <p:grpSpPr>
          <a:xfrm>
            <a:off x="54674" y="4636825"/>
            <a:ext cx="2755900" cy="523220"/>
            <a:chOff x="1511300" y="5319134"/>
            <a:chExt cx="2755900" cy="523220"/>
          </a:xfrm>
        </p:grpSpPr>
        <p:grpSp>
          <p:nvGrpSpPr>
            <p:cNvPr id="185" name="组合 184"/>
            <p:cNvGrpSpPr/>
            <p:nvPr/>
          </p:nvGrpSpPr>
          <p:grpSpPr>
            <a:xfrm>
              <a:off x="1511300" y="5368925"/>
              <a:ext cx="2755900" cy="396864"/>
              <a:chOff x="1511300" y="2486025"/>
              <a:chExt cx="2755900" cy="396864"/>
            </a:xfrm>
          </p:grpSpPr>
          <p:cxnSp>
            <p:nvCxnSpPr>
              <p:cNvPr id="187" name="直接连接符 186"/>
              <p:cNvCxnSpPr/>
              <p:nvPr/>
            </p:nvCxnSpPr>
            <p:spPr>
              <a:xfrm>
                <a:off x="3371850" y="2684457"/>
                <a:ext cx="895350" cy="0"/>
              </a:xfrm>
              <a:prstGeom prst="line">
                <a:avLst/>
              </a:prstGeom>
              <a:noFill/>
              <a:ln w="6350" cap="flat" cmpd="sng" algn="ctr">
                <a:solidFill>
                  <a:sysClr val="window" lastClr="FFFFFF">
                    <a:alpha val="80000"/>
                  </a:sysClr>
                </a:solidFill>
                <a:prstDash val="solid"/>
                <a:miter lim="800000"/>
              </a:ln>
              <a:effectLst/>
            </p:spPr>
          </p:cxnSp>
          <p:grpSp>
            <p:nvGrpSpPr>
              <p:cNvPr id="188" name="组合 187"/>
              <p:cNvGrpSpPr/>
              <p:nvPr/>
            </p:nvGrpSpPr>
            <p:grpSpPr>
              <a:xfrm>
                <a:off x="1511300" y="2486025"/>
                <a:ext cx="1857374" cy="396864"/>
                <a:chOff x="1511300" y="2486025"/>
                <a:chExt cx="1857374" cy="396864"/>
              </a:xfrm>
            </p:grpSpPr>
            <p:sp>
              <p:nvSpPr>
                <p:cNvPr id="189" name="右中括号 188"/>
                <p:cNvSpPr/>
                <p:nvPr/>
              </p:nvSpPr>
              <p:spPr>
                <a:xfrm>
                  <a:off x="330835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0" name="右中括号 189"/>
                <p:cNvSpPr/>
                <p:nvPr/>
              </p:nvSpPr>
              <p:spPr>
                <a:xfrm flipH="1">
                  <a:off x="151130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sp>
          <p:nvSpPr>
            <p:cNvPr id="186" name="文本框 174"/>
            <p:cNvSpPr txBox="1"/>
            <p:nvPr/>
          </p:nvSpPr>
          <p:spPr>
            <a:xfrm flipH="1">
              <a:off x="1623060" y="5319134"/>
              <a:ext cx="1608911"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191" name="组合 190"/>
          <p:cNvGrpSpPr/>
          <p:nvPr/>
        </p:nvGrpSpPr>
        <p:grpSpPr>
          <a:xfrm>
            <a:off x="6352604" y="2215851"/>
            <a:ext cx="2755900" cy="523220"/>
            <a:chOff x="7809230" y="2898160"/>
            <a:chExt cx="2755900" cy="523220"/>
          </a:xfrm>
        </p:grpSpPr>
        <p:grpSp>
          <p:nvGrpSpPr>
            <p:cNvPr id="192" name="组合 191"/>
            <p:cNvGrpSpPr/>
            <p:nvPr/>
          </p:nvGrpSpPr>
          <p:grpSpPr>
            <a:xfrm flipH="1">
              <a:off x="7809230" y="2966085"/>
              <a:ext cx="2755900" cy="396864"/>
              <a:chOff x="1511300" y="2486025"/>
              <a:chExt cx="2755900" cy="396864"/>
            </a:xfrm>
          </p:grpSpPr>
          <p:cxnSp>
            <p:nvCxnSpPr>
              <p:cNvPr id="194" name="直接连接符 193"/>
              <p:cNvCxnSpPr/>
              <p:nvPr/>
            </p:nvCxnSpPr>
            <p:spPr>
              <a:xfrm>
                <a:off x="3371850" y="2684457"/>
                <a:ext cx="895350" cy="0"/>
              </a:xfrm>
              <a:prstGeom prst="line">
                <a:avLst/>
              </a:prstGeom>
              <a:noFill/>
              <a:ln w="6350" cap="flat" cmpd="sng" algn="ctr">
                <a:solidFill>
                  <a:sysClr val="window" lastClr="FFFFFF">
                    <a:alpha val="80000"/>
                  </a:sysClr>
                </a:solidFill>
                <a:prstDash val="solid"/>
                <a:miter lim="800000"/>
              </a:ln>
              <a:effectLst/>
            </p:spPr>
          </p:cxnSp>
          <p:grpSp>
            <p:nvGrpSpPr>
              <p:cNvPr id="195" name="组合 194"/>
              <p:cNvGrpSpPr/>
              <p:nvPr/>
            </p:nvGrpSpPr>
            <p:grpSpPr>
              <a:xfrm>
                <a:off x="1511300" y="2486025"/>
                <a:ext cx="1857374" cy="396864"/>
                <a:chOff x="1511300" y="2486025"/>
                <a:chExt cx="1857374" cy="396864"/>
              </a:xfrm>
            </p:grpSpPr>
            <p:sp>
              <p:nvSpPr>
                <p:cNvPr id="196" name="右中括号 195"/>
                <p:cNvSpPr/>
                <p:nvPr/>
              </p:nvSpPr>
              <p:spPr>
                <a:xfrm>
                  <a:off x="330835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7" name="右中括号 196"/>
                <p:cNvSpPr/>
                <p:nvPr/>
              </p:nvSpPr>
              <p:spPr>
                <a:xfrm flipH="1">
                  <a:off x="151130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sp>
          <p:nvSpPr>
            <p:cNvPr id="193" name="文本框 175"/>
            <p:cNvSpPr txBox="1"/>
            <p:nvPr/>
          </p:nvSpPr>
          <p:spPr>
            <a:xfrm flipH="1">
              <a:off x="8835253" y="2898160"/>
              <a:ext cx="1608911"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198" name="组合 197"/>
          <p:cNvGrpSpPr/>
          <p:nvPr/>
        </p:nvGrpSpPr>
        <p:grpSpPr>
          <a:xfrm>
            <a:off x="6352604" y="3214071"/>
            <a:ext cx="2755900" cy="523220"/>
            <a:chOff x="7809230" y="3896380"/>
            <a:chExt cx="2755900" cy="523220"/>
          </a:xfrm>
        </p:grpSpPr>
        <p:grpSp>
          <p:nvGrpSpPr>
            <p:cNvPr id="199" name="组合 198"/>
            <p:cNvGrpSpPr/>
            <p:nvPr/>
          </p:nvGrpSpPr>
          <p:grpSpPr>
            <a:xfrm flipH="1">
              <a:off x="7809230" y="3949065"/>
              <a:ext cx="2755900" cy="396864"/>
              <a:chOff x="1511300" y="2486025"/>
              <a:chExt cx="2755900" cy="396864"/>
            </a:xfrm>
          </p:grpSpPr>
          <p:cxnSp>
            <p:nvCxnSpPr>
              <p:cNvPr id="201" name="直接连接符 200"/>
              <p:cNvCxnSpPr/>
              <p:nvPr/>
            </p:nvCxnSpPr>
            <p:spPr>
              <a:xfrm>
                <a:off x="3371850" y="2684457"/>
                <a:ext cx="895350" cy="0"/>
              </a:xfrm>
              <a:prstGeom prst="line">
                <a:avLst/>
              </a:prstGeom>
              <a:noFill/>
              <a:ln w="6350" cap="flat" cmpd="sng" algn="ctr">
                <a:solidFill>
                  <a:sysClr val="window" lastClr="FFFFFF">
                    <a:alpha val="80000"/>
                  </a:sysClr>
                </a:solidFill>
                <a:prstDash val="solid"/>
                <a:miter lim="800000"/>
              </a:ln>
              <a:effectLst/>
            </p:spPr>
          </p:cxnSp>
          <p:grpSp>
            <p:nvGrpSpPr>
              <p:cNvPr id="202" name="组合 201"/>
              <p:cNvGrpSpPr/>
              <p:nvPr/>
            </p:nvGrpSpPr>
            <p:grpSpPr>
              <a:xfrm>
                <a:off x="1511300" y="2486025"/>
                <a:ext cx="1857374" cy="396864"/>
                <a:chOff x="1511300" y="2486025"/>
                <a:chExt cx="1857374" cy="396864"/>
              </a:xfrm>
            </p:grpSpPr>
            <p:sp>
              <p:nvSpPr>
                <p:cNvPr id="203" name="右中括号 202"/>
                <p:cNvSpPr/>
                <p:nvPr/>
              </p:nvSpPr>
              <p:spPr>
                <a:xfrm>
                  <a:off x="330835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4" name="右中括号 203"/>
                <p:cNvSpPr/>
                <p:nvPr/>
              </p:nvSpPr>
              <p:spPr>
                <a:xfrm flipH="1">
                  <a:off x="151130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sp>
          <p:nvSpPr>
            <p:cNvPr id="200" name="文本框 176"/>
            <p:cNvSpPr txBox="1"/>
            <p:nvPr/>
          </p:nvSpPr>
          <p:spPr>
            <a:xfrm flipH="1">
              <a:off x="8828723" y="3896380"/>
              <a:ext cx="1608911"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05" name="组合 204"/>
          <p:cNvGrpSpPr/>
          <p:nvPr/>
        </p:nvGrpSpPr>
        <p:grpSpPr>
          <a:xfrm>
            <a:off x="6352604" y="4147605"/>
            <a:ext cx="2755900" cy="523220"/>
            <a:chOff x="7809230" y="4829914"/>
            <a:chExt cx="2755900" cy="523220"/>
          </a:xfrm>
        </p:grpSpPr>
        <p:grpSp>
          <p:nvGrpSpPr>
            <p:cNvPr id="206" name="组合 205"/>
            <p:cNvGrpSpPr/>
            <p:nvPr/>
          </p:nvGrpSpPr>
          <p:grpSpPr>
            <a:xfrm flipH="1">
              <a:off x="7809230" y="4901565"/>
              <a:ext cx="2755900" cy="396864"/>
              <a:chOff x="1511300" y="2486025"/>
              <a:chExt cx="2755900" cy="396864"/>
            </a:xfrm>
          </p:grpSpPr>
          <p:cxnSp>
            <p:nvCxnSpPr>
              <p:cNvPr id="208" name="直接连接符 207"/>
              <p:cNvCxnSpPr/>
              <p:nvPr/>
            </p:nvCxnSpPr>
            <p:spPr>
              <a:xfrm>
                <a:off x="3371850" y="2684457"/>
                <a:ext cx="895350" cy="0"/>
              </a:xfrm>
              <a:prstGeom prst="line">
                <a:avLst/>
              </a:prstGeom>
              <a:noFill/>
              <a:ln w="6350" cap="flat" cmpd="sng" algn="ctr">
                <a:solidFill>
                  <a:sysClr val="window" lastClr="FFFFFF">
                    <a:alpha val="80000"/>
                  </a:sysClr>
                </a:solidFill>
                <a:prstDash val="solid"/>
                <a:miter lim="800000"/>
              </a:ln>
              <a:effectLst/>
            </p:spPr>
          </p:cxnSp>
          <p:grpSp>
            <p:nvGrpSpPr>
              <p:cNvPr id="209" name="组合 208"/>
              <p:cNvGrpSpPr/>
              <p:nvPr/>
            </p:nvGrpSpPr>
            <p:grpSpPr>
              <a:xfrm>
                <a:off x="1511300" y="2486025"/>
                <a:ext cx="1857374" cy="396864"/>
                <a:chOff x="1511300" y="2486025"/>
                <a:chExt cx="1857374" cy="396864"/>
              </a:xfrm>
            </p:grpSpPr>
            <p:sp>
              <p:nvSpPr>
                <p:cNvPr id="210" name="右中括号 209"/>
                <p:cNvSpPr/>
                <p:nvPr/>
              </p:nvSpPr>
              <p:spPr>
                <a:xfrm>
                  <a:off x="330835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11" name="右中括号 210"/>
                <p:cNvSpPr/>
                <p:nvPr/>
              </p:nvSpPr>
              <p:spPr>
                <a:xfrm flipH="1">
                  <a:off x="1511300" y="2486025"/>
                  <a:ext cx="60324" cy="396864"/>
                </a:xfrm>
                <a:prstGeom prst="rightBracket">
                  <a:avLst/>
                </a:prstGeom>
                <a:noFill/>
                <a:ln w="63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sp>
          <p:nvSpPr>
            <p:cNvPr id="207" name="文本框 177"/>
            <p:cNvSpPr txBox="1"/>
            <p:nvPr/>
          </p:nvSpPr>
          <p:spPr>
            <a:xfrm flipH="1">
              <a:off x="8828723" y="4829914"/>
              <a:ext cx="1608911"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fade">
                                      <p:cBhvr>
                                        <p:cTn id="7" dur="1000"/>
                                        <p:tgtEl>
                                          <p:spTgt spid="134"/>
                                        </p:tgtEl>
                                      </p:cBhvr>
                                    </p:animEffect>
                                    <p:anim calcmode="lin" valueType="num">
                                      <p:cBhvr>
                                        <p:cTn id="8" dur="1000" fill="hold"/>
                                        <p:tgtEl>
                                          <p:spTgt spid="134"/>
                                        </p:tgtEl>
                                        <p:attrNameLst>
                                          <p:attrName>ppt_x</p:attrName>
                                        </p:attrNameLst>
                                      </p:cBhvr>
                                      <p:tavLst>
                                        <p:tav tm="0">
                                          <p:val>
                                            <p:strVal val="#ppt_x"/>
                                          </p:val>
                                        </p:tav>
                                        <p:tav tm="100000">
                                          <p:val>
                                            <p:strVal val="#ppt_x"/>
                                          </p:val>
                                        </p:tav>
                                      </p:tavLst>
                                    </p:anim>
                                    <p:anim calcmode="lin" valueType="num">
                                      <p:cBhvr>
                                        <p:cTn id="9" dur="1000" fill="hold"/>
                                        <p:tgtEl>
                                          <p:spTgt spid="13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07"/>
                                        </p:tgtEl>
                                        <p:attrNameLst>
                                          <p:attrName>style.visibility</p:attrName>
                                        </p:attrNameLst>
                                      </p:cBhvr>
                                      <p:to>
                                        <p:strVal val="visible"/>
                                      </p:to>
                                    </p:set>
                                    <p:animEffect transition="in" filter="wipe(down)">
                                      <p:cBhvr>
                                        <p:cTn id="13" dur="750"/>
                                        <p:tgtEl>
                                          <p:spTgt spid="107"/>
                                        </p:tgtEl>
                                      </p:cBhvr>
                                    </p:animEffect>
                                  </p:childTnLst>
                                </p:cTn>
                              </p:par>
                            </p:childTnLst>
                          </p:cTn>
                        </p:par>
                        <p:par>
                          <p:cTn id="14" fill="hold">
                            <p:stCondLst>
                              <p:cond delay="1750"/>
                            </p:stCondLst>
                            <p:childTnLst>
                              <p:par>
                                <p:cTn id="15" presetID="47" presetClass="entr" presetSubtype="0" fill="hold" grpId="0" nodeType="afterEffect">
                                  <p:stCondLst>
                                    <p:cond delay="0"/>
                                  </p:stCondLst>
                                  <p:childTnLst>
                                    <p:set>
                                      <p:cBhvr>
                                        <p:cTn id="16" dur="1" fill="hold">
                                          <p:stCondLst>
                                            <p:cond delay="0"/>
                                          </p:stCondLst>
                                        </p:cTn>
                                        <p:tgtEl>
                                          <p:spTgt spid="135"/>
                                        </p:tgtEl>
                                        <p:attrNameLst>
                                          <p:attrName>style.visibility</p:attrName>
                                        </p:attrNameLst>
                                      </p:cBhvr>
                                      <p:to>
                                        <p:strVal val="visible"/>
                                      </p:to>
                                    </p:set>
                                    <p:animEffect transition="in" filter="fade">
                                      <p:cBhvr>
                                        <p:cTn id="17" dur="750"/>
                                        <p:tgtEl>
                                          <p:spTgt spid="135"/>
                                        </p:tgtEl>
                                      </p:cBhvr>
                                    </p:animEffect>
                                    <p:anim calcmode="lin" valueType="num">
                                      <p:cBhvr>
                                        <p:cTn id="18" dur="750" fill="hold"/>
                                        <p:tgtEl>
                                          <p:spTgt spid="135"/>
                                        </p:tgtEl>
                                        <p:attrNameLst>
                                          <p:attrName>ppt_x</p:attrName>
                                        </p:attrNameLst>
                                      </p:cBhvr>
                                      <p:tavLst>
                                        <p:tav tm="0">
                                          <p:val>
                                            <p:strVal val="#ppt_x"/>
                                          </p:val>
                                        </p:tav>
                                        <p:tav tm="100000">
                                          <p:val>
                                            <p:strVal val="#ppt_x"/>
                                          </p:val>
                                        </p:tav>
                                      </p:tavLst>
                                    </p:anim>
                                    <p:anim calcmode="lin" valueType="num">
                                      <p:cBhvr>
                                        <p:cTn id="19" dur="750" fill="hold"/>
                                        <p:tgtEl>
                                          <p:spTgt spid="135"/>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250"/>
                                  </p:stCondLst>
                                  <p:childTnLst>
                                    <p:set>
                                      <p:cBhvr>
                                        <p:cTn id="21" dur="1" fill="hold">
                                          <p:stCondLst>
                                            <p:cond delay="0"/>
                                          </p:stCondLst>
                                        </p:cTn>
                                        <p:tgtEl>
                                          <p:spTgt spid="136"/>
                                        </p:tgtEl>
                                        <p:attrNameLst>
                                          <p:attrName>style.visibility</p:attrName>
                                        </p:attrNameLst>
                                      </p:cBhvr>
                                      <p:to>
                                        <p:strVal val="visible"/>
                                      </p:to>
                                    </p:set>
                                    <p:animEffect transition="in" filter="fade">
                                      <p:cBhvr>
                                        <p:cTn id="22" dur="750"/>
                                        <p:tgtEl>
                                          <p:spTgt spid="136"/>
                                        </p:tgtEl>
                                      </p:cBhvr>
                                    </p:animEffect>
                                    <p:anim calcmode="lin" valueType="num">
                                      <p:cBhvr>
                                        <p:cTn id="23" dur="750" fill="hold"/>
                                        <p:tgtEl>
                                          <p:spTgt spid="136"/>
                                        </p:tgtEl>
                                        <p:attrNameLst>
                                          <p:attrName>ppt_x</p:attrName>
                                        </p:attrNameLst>
                                      </p:cBhvr>
                                      <p:tavLst>
                                        <p:tav tm="0">
                                          <p:val>
                                            <p:strVal val="#ppt_x"/>
                                          </p:val>
                                        </p:tav>
                                        <p:tav tm="100000">
                                          <p:val>
                                            <p:strVal val="#ppt_x"/>
                                          </p:val>
                                        </p:tav>
                                      </p:tavLst>
                                    </p:anim>
                                    <p:anim calcmode="lin" valueType="num">
                                      <p:cBhvr>
                                        <p:cTn id="24" dur="750" fill="hold"/>
                                        <p:tgtEl>
                                          <p:spTgt spid="136"/>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500"/>
                                  </p:stCondLst>
                                  <p:childTnLst>
                                    <p:set>
                                      <p:cBhvr>
                                        <p:cTn id="26" dur="1" fill="hold">
                                          <p:stCondLst>
                                            <p:cond delay="0"/>
                                          </p:stCondLst>
                                        </p:cTn>
                                        <p:tgtEl>
                                          <p:spTgt spid="137"/>
                                        </p:tgtEl>
                                        <p:attrNameLst>
                                          <p:attrName>style.visibility</p:attrName>
                                        </p:attrNameLst>
                                      </p:cBhvr>
                                      <p:to>
                                        <p:strVal val="visible"/>
                                      </p:to>
                                    </p:set>
                                    <p:animEffect transition="in" filter="fade">
                                      <p:cBhvr>
                                        <p:cTn id="27" dur="750"/>
                                        <p:tgtEl>
                                          <p:spTgt spid="137"/>
                                        </p:tgtEl>
                                      </p:cBhvr>
                                    </p:animEffect>
                                    <p:anim calcmode="lin" valueType="num">
                                      <p:cBhvr>
                                        <p:cTn id="28" dur="750" fill="hold"/>
                                        <p:tgtEl>
                                          <p:spTgt spid="137"/>
                                        </p:tgtEl>
                                        <p:attrNameLst>
                                          <p:attrName>ppt_x</p:attrName>
                                        </p:attrNameLst>
                                      </p:cBhvr>
                                      <p:tavLst>
                                        <p:tav tm="0">
                                          <p:val>
                                            <p:strVal val="#ppt_x"/>
                                          </p:val>
                                        </p:tav>
                                        <p:tav tm="100000">
                                          <p:val>
                                            <p:strVal val="#ppt_x"/>
                                          </p:val>
                                        </p:tav>
                                      </p:tavLst>
                                    </p:anim>
                                    <p:anim calcmode="lin" valueType="num">
                                      <p:cBhvr>
                                        <p:cTn id="29" dur="750" fill="hold"/>
                                        <p:tgtEl>
                                          <p:spTgt spid="137"/>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750"/>
                                  </p:stCondLst>
                                  <p:childTnLst>
                                    <p:set>
                                      <p:cBhvr>
                                        <p:cTn id="31" dur="1" fill="hold">
                                          <p:stCondLst>
                                            <p:cond delay="0"/>
                                          </p:stCondLst>
                                        </p:cTn>
                                        <p:tgtEl>
                                          <p:spTgt spid="138"/>
                                        </p:tgtEl>
                                        <p:attrNameLst>
                                          <p:attrName>style.visibility</p:attrName>
                                        </p:attrNameLst>
                                      </p:cBhvr>
                                      <p:to>
                                        <p:strVal val="visible"/>
                                      </p:to>
                                    </p:set>
                                    <p:animEffect transition="in" filter="fade">
                                      <p:cBhvr>
                                        <p:cTn id="32" dur="750"/>
                                        <p:tgtEl>
                                          <p:spTgt spid="138"/>
                                        </p:tgtEl>
                                      </p:cBhvr>
                                    </p:animEffect>
                                    <p:anim calcmode="lin" valueType="num">
                                      <p:cBhvr>
                                        <p:cTn id="33" dur="750" fill="hold"/>
                                        <p:tgtEl>
                                          <p:spTgt spid="138"/>
                                        </p:tgtEl>
                                        <p:attrNameLst>
                                          <p:attrName>ppt_x</p:attrName>
                                        </p:attrNameLst>
                                      </p:cBhvr>
                                      <p:tavLst>
                                        <p:tav tm="0">
                                          <p:val>
                                            <p:strVal val="#ppt_x"/>
                                          </p:val>
                                        </p:tav>
                                        <p:tav tm="100000">
                                          <p:val>
                                            <p:strVal val="#ppt_x"/>
                                          </p:val>
                                        </p:tav>
                                      </p:tavLst>
                                    </p:anim>
                                    <p:anim calcmode="lin" valueType="num">
                                      <p:cBhvr>
                                        <p:cTn id="34" dur="750" fill="hold"/>
                                        <p:tgtEl>
                                          <p:spTgt spid="138"/>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1000"/>
                                  </p:stCondLst>
                                  <p:childTnLst>
                                    <p:set>
                                      <p:cBhvr>
                                        <p:cTn id="36" dur="1" fill="hold">
                                          <p:stCondLst>
                                            <p:cond delay="0"/>
                                          </p:stCondLst>
                                        </p:cTn>
                                        <p:tgtEl>
                                          <p:spTgt spid="139"/>
                                        </p:tgtEl>
                                        <p:attrNameLst>
                                          <p:attrName>style.visibility</p:attrName>
                                        </p:attrNameLst>
                                      </p:cBhvr>
                                      <p:to>
                                        <p:strVal val="visible"/>
                                      </p:to>
                                    </p:set>
                                    <p:animEffect transition="in" filter="fade">
                                      <p:cBhvr>
                                        <p:cTn id="37" dur="750"/>
                                        <p:tgtEl>
                                          <p:spTgt spid="139"/>
                                        </p:tgtEl>
                                      </p:cBhvr>
                                    </p:animEffect>
                                    <p:anim calcmode="lin" valueType="num">
                                      <p:cBhvr>
                                        <p:cTn id="38" dur="750" fill="hold"/>
                                        <p:tgtEl>
                                          <p:spTgt spid="139"/>
                                        </p:tgtEl>
                                        <p:attrNameLst>
                                          <p:attrName>ppt_x</p:attrName>
                                        </p:attrNameLst>
                                      </p:cBhvr>
                                      <p:tavLst>
                                        <p:tav tm="0">
                                          <p:val>
                                            <p:strVal val="#ppt_x"/>
                                          </p:val>
                                        </p:tav>
                                        <p:tav tm="100000">
                                          <p:val>
                                            <p:strVal val="#ppt_x"/>
                                          </p:val>
                                        </p:tav>
                                      </p:tavLst>
                                    </p:anim>
                                    <p:anim calcmode="lin" valueType="num">
                                      <p:cBhvr>
                                        <p:cTn id="39" dur="750" fill="hold"/>
                                        <p:tgtEl>
                                          <p:spTgt spid="139"/>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1250"/>
                                  </p:stCondLst>
                                  <p:childTnLst>
                                    <p:set>
                                      <p:cBhvr>
                                        <p:cTn id="41" dur="1" fill="hold">
                                          <p:stCondLst>
                                            <p:cond delay="0"/>
                                          </p:stCondLst>
                                        </p:cTn>
                                        <p:tgtEl>
                                          <p:spTgt spid="140"/>
                                        </p:tgtEl>
                                        <p:attrNameLst>
                                          <p:attrName>style.visibility</p:attrName>
                                        </p:attrNameLst>
                                      </p:cBhvr>
                                      <p:to>
                                        <p:strVal val="visible"/>
                                      </p:to>
                                    </p:set>
                                    <p:animEffect transition="in" filter="fade">
                                      <p:cBhvr>
                                        <p:cTn id="42" dur="750"/>
                                        <p:tgtEl>
                                          <p:spTgt spid="140"/>
                                        </p:tgtEl>
                                      </p:cBhvr>
                                    </p:animEffect>
                                    <p:anim calcmode="lin" valueType="num">
                                      <p:cBhvr>
                                        <p:cTn id="43" dur="750" fill="hold"/>
                                        <p:tgtEl>
                                          <p:spTgt spid="140"/>
                                        </p:tgtEl>
                                        <p:attrNameLst>
                                          <p:attrName>ppt_x</p:attrName>
                                        </p:attrNameLst>
                                      </p:cBhvr>
                                      <p:tavLst>
                                        <p:tav tm="0">
                                          <p:val>
                                            <p:strVal val="#ppt_x"/>
                                          </p:val>
                                        </p:tav>
                                        <p:tav tm="100000">
                                          <p:val>
                                            <p:strVal val="#ppt_x"/>
                                          </p:val>
                                        </p:tav>
                                      </p:tavLst>
                                    </p:anim>
                                    <p:anim calcmode="lin" valueType="num">
                                      <p:cBhvr>
                                        <p:cTn id="44" dur="750" fill="hold"/>
                                        <p:tgtEl>
                                          <p:spTgt spid="140"/>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1500"/>
                                  </p:stCondLst>
                                  <p:childTnLst>
                                    <p:set>
                                      <p:cBhvr>
                                        <p:cTn id="46" dur="1" fill="hold">
                                          <p:stCondLst>
                                            <p:cond delay="0"/>
                                          </p:stCondLst>
                                        </p:cTn>
                                        <p:tgtEl>
                                          <p:spTgt spid="141"/>
                                        </p:tgtEl>
                                        <p:attrNameLst>
                                          <p:attrName>style.visibility</p:attrName>
                                        </p:attrNameLst>
                                      </p:cBhvr>
                                      <p:to>
                                        <p:strVal val="visible"/>
                                      </p:to>
                                    </p:set>
                                    <p:animEffect transition="in" filter="fade">
                                      <p:cBhvr>
                                        <p:cTn id="47" dur="750"/>
                                        <p:tgtEl>
                                          <p:spTgt spid="141"/>
                                        </p:tgtEl>
                                      </p:cBhvr>
                                    </p:animEffect>
                                    <p:anim calcmode="lin" valueType="num">
                                      <p:cBhvr>
                                        <p:cTn id="48" dur="750" fill="hold"/>
                                        <p:tgtEl>
                                          <p:spTgt spid="141"/>
                                        </p:tgtEl>
                                        <p:attrNameLst>
                                          <p:attrName>ppt_x</p:attrName>
                                        </p:attrNameLst>
                                      </p:cBhvr>
                                      <p:tavLst>
                                        <p:tav tm="0">
                                          <p:val>
                                            <p:strVal val="#ppt_x"/>
                                          </p:val>
                                        </p:tav>
                                        <p:tav tm="100000">
                                          <p:val>
                                            <p:strVal val="#ppt_x"/>
                                          </p:val>
                                        </p:tav>
                                      </p:tavLst>
                                    </p:anim>
                                    <p:anim calcmode="lin" valueType="num">
                                      <p:cBhvr>
                                        <p:cTn id="49" dur="750" fill="hold"/>
                                        <p:tgtEl>
                                          <p:spTgt spid="141"/>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10" presetClass="entr" presetSubtype="0" fill="hold" nodeType="afterEffect">
                                  <p:stCondLst>
                                    <p:cond delay="0"/>
                                  </p:stCondLst>
                                  <p:childTnLst>
                                    <p:set>
                                      <p:cBhvr>
                                        <p:cTn id="52" dur="1" fill="hold">
                                          <p:stCondLst>
                                            <p:cond delay="0"/>
                                          </p:stCondLst>
                                        </p:cTn>
                                        <p:tgtEl>
                                          <p:spTgt spid="160"/>
                                        </p:tgtEl>
                                        <p:attrNameLst>
                                          <p:attrName>style.visibility</p:attrName>
                                        </p:attrNameLst>
                                      </p:cBhvr>
                                      <p:to>
                                        <p:strVal val="visible"/>
                                      </p:to>
                                    </p:set>
                                    <p:animEffect transition="in" filter="fade">
                                      <p:cBhvr>
                                        <p:cTn id="53" dur="500"/>
                                        <p:tgtEl>
                                          <p:spTgt spid="160"/>
                                        </p:tgtEl>
                                      </p:cBhvr>
                                    </p:animEffect>
                                  </p:childTnLst>
                                </p:cTn>
                              </p:par>
                              <p:par>
                                <p:cTn id="54" presetID="22" presetClass="entr" presetSubtype="2" fill="hold" nodeType="withEffect">
                                  <p:stCondLst>
                                    <p:cond delay="500"/>
                                  </p:stCondLst>
                                  <p:childTnLst>
                                    <p:set>
                                      <p:cBhvr>
                                        <p:cTn id="55" dur="1" fill="hold">
                                          <p:stCondLst>
                                            <p:cond delay="0"/>
                                          </p:stCondLst>
                                        </p:cTn>
                                        <p:tgtEl>
                                          <p:spTgt spid="184"/>
                                        </p:tgtEl>
                                        <p:attrNameLst>
                                          <p:attrName>style.visibility</p:attrName>
                                        </p:attrNameLst>
                                      </p:cBhvr>
                                      <p:to>
                                        <p:strVal val="visible"/>
                                      </p:to>
                                    </p:set>
                                    <p:animEffect transition="in" filter="wipe(right)">
                                      <p:cBhvr>
                                        <p:cTn id="56" dur="500"/>
                                        <p:tgtEl>
                                          <p:spTgt spid="184"/>
                                        </p:tgtEl>
                                      </p:cBhvr>
                                    </p:animEffect>
                                  </p:childTnLst>
                                </p:cTn>
                              </p:par>
                            </p:childTnLst>
                          </p:cTn>
                        </p:par>
                        <p:par>
                          <p:cTn id="57" fill="hold">
                            <p:stCondLst>
                              <p:cond delay="5000"/>
                            </p:stCondLst>
                            <p:childTnLst>
                              <p:par>
                                <p:cTn id="58" presetID="10" presetClass="entr" presetSubtype="0" fill="hold" nodeType="afterEffect">
                                  <p:stCondLst>
                                    <p:cond delay="0"/>
                                  </p:stCondLst>
                                  <p:childTnLst>
                                    <p:set>
                                      <p:cBhvr>
                                        <p:cTn id="59" dur="1" fill="hold">
                                          <p:stCondLst>
                                            <p:cond delay="0"/>
                                          </p:stCondLst>
                                        </p:cTn>
                                        <p:tgtEl>
                                          <p:spTgt spid="157"/>
                                        </p:tgtEl>
                                        <p:attrNameLst>
                                          <p:attrName>style.visibility</p:attrName>
                                        </p:attrNameLst>
                                      </p:cBhvr>
                                      <p:to>
                                        <p:strVal val="visible"/>
                                      </p:to>
                                    </p:set>
                                    <p:animEffect transition="in" filter="fade">
                                      <p:cBhvr>
                                        <p:cTn id="60" dur="500"/>
                                        <p:tgtEl>
                                          <p:spTgt spid="157"/>
                                        </p:tgtEl>
                                      </p:cBhvr>
                                    </p:animEffect>
                                  </p:childTnLst>
                                </p:cTn>
                              </p:par>
                              <p:par>
                                <p:cTn id="61" presetID="22" presetClass="entr" presetSubtype="8" fill="hold" nodeType="withEffect">
                                  <p:stCondLst>
                                    <p:cond delay="500"/>
                                  </p:stCondLst>
                                  <p:childTnLst>
                                    <p:set>
                                      <p:cBhvr>
                                        <p:cTn id="62" dur="1" fill="hold">
                                          <p:stCondLst>
                                            <p:cond delay="0"/>
                                          </p:stCondLst>
                                        </p:cTn>
                                        <p:tgtEl>
                                          <p:spTgt spid="205"/>
                                        </p:tgtEl>
                                        <p:attrNameLst>
                                          <p:attrName>style.visibility</p:attrName>
                                        </p:attrNameLst>
                                      </p:cBhvr>
                                      <p:to>
                                        <p:strVal val="visible"/>
                                      </p:to>
                                    </p:set>
                                    <p:animEffect transition="in" filter="wipe(left)">
                                      <p:cBhvr>
                                        <p:cTn id="63" dur="500"/>
                                        <p:tgtEl>
                                          <p:spTgt spid="205"/>
                                        </p:tgtEl>
                                      </p:cBhvr>
                                    </p:animEffect>
                                  </p:childTnLst>
                                </p:cTn>
                              </p:par>
                            </p:childTnLst>
                          </p:cTn>
                        </p:par>
                        <p:par>
                          <p:cTn id="64" fill="hold">
                            <p:stCondLst>
                              <p:cond delay="6000"/>
                            </p:stCondLst>
                            <p:childTnLst>
                              <p:par>
                                <p:cTn id="65" presetID="10" presetClass="entr" presetSubtype="0" fill="hold" nodeType="afterEffect">
                                  <p:stCondLst>
                                    <p:cond delay="0"/>
                                  </p:stCondLst>
                                  <p:childTnLst>
                                    <p:set>
                                      <p:cBhvr>
                                        <p:cTn id="66" dur="1" fill="hold">
                                          <p:stCondLst>
                                            <p:cond delay="0"/>
                                          </p:stCondLst>
                                        </p:cTn>
                                        <p:tgtEl>
                                          <p:spTgt spid="154"/>
                                        </p:tgtEl>
                                        <p:attrNameLst>
                                          <p:attrName>style.visibility</p:attrName>
                                        </p:attrNameLst>
                                      </p:cBhvr>
                                      <p:to>
                                        <p:strVal val="visible"/>
                                      </p:to>
                                    </p:set>
                                    <p:animEffect transition="in" filter="fade">
                                      <p:cBhvr>
                                        <p:cTn id="67" dur="500"/>
                                        <p:tgtEl>
                                          <p:spTgt spid="154"/>
                                        </p:tgtEl>
                                      </p:cBhvr>
                                    </p:animEffect>
                                  </p:childTnLst>
                                </p:cTn>
                              </p:par>
                              <p:par>
                                <p:cTn id="68" presetID="22" presetClass="entr" presetSubtype="2" fill="hold" nodeType="withEffect">
                                  <p:stCondLst>
                                    <p:cond delay="500"/>
                                  </p:stCondLst>
                                  <p:childTnLst>
                                    <p:set>
                                      <p:cBhvr>
                                        <p:cTn id="69" dur="1" fill="hold">
                                          <p:stCondLst>
                                            <p:cond delay="0"/>
                                          </p:stCondLst>
                                        </p:cTn>
                                        <p:tgtEl>
                                          <p:spTgt spid="177"/>
                                        </p:tgtEl>
                                        <p:attrNameLst>
                                          <p:attrName>style.visibility</p:attrName>
                                        </p:attrNameLst>
                                      </p:cBhvr>
                                      <p:to>
                                        <p:strVal val="visible"/>
                                      </p:to>
                                    </p:set>
                                    <p:animEffect transition="in" filter="wipe(right)">
                                      <p:cBhvr>
                                        <p:cTn id="70" dur="500"/>
                                        <p:tgtEl>
                                          <p:spTgt spid="177"/>
                                        </p:tgtEl>
                                      </p:cBhvr>
                                    </p:animEffect>
                                  </p:childTnLst>
                                </p:cTn>
                              </p:par>
                            </p:childTnLst>
                          </p:cTn>
                        </p:par>
                        <p:par>
                          <p:cTn id="71" fill="hold">
                            <p:stCondLst>
                              <p:cond delay="7000"/>
                            </p:stCondLst>
                            <p:childTnLst>
                              <p:par>
                                <p:cTn id="72" presetID="10" presetClass="entr" presetSubtype="0" fill="hold" nodeType="afterEffect">
                                  <p:stCondLst>
                                    <p:cond delay="0"/>
                                  </p:stCondLst>
                                  <p:childTnLst>
                                    <p:set>
                                      <p:cBhvr>
                                        <p:cTn id="73" dur="1" fill="hold">
                                          <p:stCondLst>
                                            <p:cond delay="0"/>
                                          </p:stCondLst>
                                        </p:cTn>
                                        <p:tgtEl>
                                          <p:spTgt spid="151"/>
                                        </p:tgtEl>
                                        <p:attrNameLst>
                                          <p:attrName>style.visibility</p:attrName>
                                        </p:attrNameLst>
                                      </p:cBhvr>
                                      <p:to>
                                        <p:strVal val="visible"/>
                                      </p:to>
                                    </p:set>
                                    <p:animEffect transition="in" filter="fade">
                                      <p:cBhvr>
                                        <p:cTn id="74" dur="500"/>
                                        <p:tgtEl>
                                          <p:spTgt spid="151"/>
                                        </p:tgtEl>
                                      </p:cBhvr>
                                    </p:animEffect>
                                  </p:childTnLst>
                                </p:cTn>
                              </p:par>
                              <p:par>
                                <p:cTn id="75" presetID="22" presetClass="entr" presetSubtype="8" fill="hold" nodeType="withEffect">
                                  <p:stCondLst>
                                    <p:cond delay="500"/>
                                  </p:stCondLst>
                                  <p:childTnLst>
                                    <p:set>
                                      <p:cBhvr>
                                        <p:cTn id="76" dur="1" fill="hold">
                                          <p:stCondLst>
                                            <p:cond delay="0"/>
                                          </p:stCondLst>
                                        </p:cTn>
                                        <p:tgtEl>
                                          <p:spTgt spid="198"/>
                                        </p:tgtEl>
                                        <p:attrNameLst>
                                          <p:attrName>style.visibility</p:attrName>
                                        </p:attrNameLst>
                                      </p:cBhvr>
                                      <p:to>
                                        <p:strVal val="visible"/>
                                      </p:to>
                                    </p:set>
                                    <p:animEffect transition="in" filter="wipe(left)">
                                      <p:cBhvr>
                                        <p:cTn id="77" dur="500"/>
                                        <p:tgtEl>
                                          <p:spTgt spid="198"/>
                                        </p:tgtEl>
                                      </p:cBhvr>
                                    </p:animEffect>
                                  </p:childTnLst>
                                </p:cTn>
                              </p:par>
                            </p:childTnLst>
                          </p:cTn>
                        </p:par>
                        <p:par>
                          <p:cTn id="78" fill="hold">
                            <p:stCondLst>
                              <p:cond delay="8000"/>
                            </p:stCondLst>
                            <p:childTnLst>
                              <p:par>
                                <p:cTn id="79" presetID="10" presetClass="entr" presetSubtype="0" fill="hold" nodeType="afterEffect">
                                  <p:stCondLst>
                                    <p:cond delay="0"/>
                                  </p:stCondLst>
                                  <p:childTnLst>
                                    <p:set>
                                      <p:cBhvr>
                                        <p:cTn id="80" dur="1" fill="hold">
                                          <p:stCondLst>
                                            <p:cond delay="0"/>
                                          </p:stCondLst>
                                        </p:cTn>
                                        <p:tgtEl>
                                          <p:spTgt spid="148"/>
                                        </p:tgtEl>
                                        <p:attrNameLst>
                                          <p:attrName>style.visibility</p:attrName>
                                        </p:attrNameLst>
                                      </p:cBhvr>
                                      <p:to>
                                        <p:strVal val="visible"/>
                                      </p:to>
                                    </p:set>
                                    <p:animEffect transition="in" filter="fade">
                                      <p:cBhvr>
                                        <p:cTn id="81" dur="500"/>
                                        <p:tgtEl>
                                          <p:spTgt spid="148"/>
                                        </p:tgtEl>
                                      </p:cBhvr>
                                    </p:animEffect>
                                  </p:childTnLst>
                                </p:cTn>
                              </p:par>
                              <p:par>
                                <p:cTn id="82" presetID="22" presetClass="entr" presetSubtype="2" fill="hold" nodeType="withEffect">
                                  <p:stCondLst>
                                    <p:cond delay="500"/>
                                  </p:stCondLst>
                                  <p:childTnLst>
                                    <p:set>
                                      <p:cBhvr>
                                        <p:cTn id="83" dur="1" fill="hold">
                                          <p:stCondLst>
                                            <p:cond delay="0"/>
                                          </p:stCondLst>
                                        </p:cTn>
                                        <p:tgtEl>
                                          <p:spTgt spid="170"/>
                                        </p:tgtEl>
                                        <p:attrNameLst>
                                          <p:attrName>style.visibility</p:attrName>
                                        </p:attrNameLst>
                                      </p:cBhvr>
                                      <p:to>
                                        <p:strVal val="visible"/>
                                      </p:to>
                                    </p:set>
                                    <p:animEffect transition="in" filter="wipe(right)">
                                      <p:cBhvr>
                                        <p:cTn id="84" dur="500"/>
                                        <p:tgtEl>
                                          <p:spTgt spid="170"/>
                                        </p:tgtEl>
                                      </p:cBhvr>
                                    </p:animEffect>
                                  </p:childTnLst>
                                </p:cTn>
                              </p:par>
                            </p:childTnLst>
                          </p:cTn>
                        </p:par>
                        <p:par>
                          <p:cTn id="85" fill="hold">
                            <p:stCondLst>
                              <p:cond delay="9000"/>
                            </p:stCondLst>
                            <p:childTnLst>
                              <p:par>
                                <p:cTn id="86" presetID="10" presetClass="entr" presetSubtype="0" fill="hold" nodeType="afterEffect">
                                  <p:stCondLst>
                                    <p:cond delay="0"/>
                                  </p:stCondLst>
                                  <p:childTnLst>
                                    <p:set>
                                      <p:cBhvr>
                                        <p:cTn id="87" dur="1" fill="hold">
                                          <p:stCondLst>
                                            <p:cond delay="0"/>
                                          </p:stCondLst>
                                        </p:cTn>
                                        <p:tgtEl>
                                          <p:spTgt spid="145"/>
                                        </p:tgtEl>
                                        <p:attrNameLst>
                                          <p:attrName>style.visibility</p:attrName>
                                        </p:attrNameLst>
                                      </p:cBhvr>
                                      <p:to>
                                        <p:strVal val="visible"/>
                                      </p:to>
                                    </p:set>
                                    <p:animEffect transition="in" filter="fade">
                                      <p:cBhvr>
                                        <p:cTn id="88" dur="500"/>
                                        <p:tgtEl>
                                          <p:spTgt spid="145"/>
                                        </p:tgtEl>
                                      </p:cBhvr>
                                    </p:animEffect>
                                  </p:childTnLst>
                                </p:cTn>
                              </p:par>
                              <p:par>
                                <p:cTn id="89" presetID="22" presetClass="entr" presetSubtype="8" fill="hold" nodeType="withEffect">
                                  <p:stCondLst>
                                    <p:cond delay="500"/>
                                  </p:stCondLst>
                                  <p:childTnLst>
                                    <p:set>
                                      <p:cBhvr>
                                        <p:cTn id="90" dur="1" fill="hold">
                                          <p:stCondLst>
                                            <p:cond delay="0"/>
                                          </p:stCondLst>
                                        </p:cTn>
                                        <p:tgtEl>
                                          <p:spTgt spid="191"/>
                                        </p:tgtEl>
                                        <p:attrNameLst>
                                          <p:attrName>style.visibility</p:attrName>
                                        </p:attrNameLst>
                                      </p:cBhvr>
                                      <p:to>
                                        <p:strVal val="visible"/>
                                      </p:to>
                                    </p:set>
                                    <p:animEffect transition="in" filter="wipe(left)">
                                      <p:cBhvr>
                                        <p:cTn id="91" dur="500"/>
                                        <p:tgtEl>
                                          <p:spTgt spid="191"/>
                                        </p:tgtEl>
                                      </p:cBhvr>
                                    </p:animEffect>
                                  </p:childTnLst>
                                </p:cTn>
                              </p:par>
                            </p:childTnLst>
                          </p:cTn>
                        </p:par>
                        <p:par>
                          <p:cTn id="92" fill="hold">
                            <p:stCondLst>
                              <p:cond delay="10000"/>
                            </p:stCondLst>
                            <p:childTnLst>
                              <p:par>
                                <p:cTn id="93" presetID="10" presetClass="entr" presetSubtype="0" fill="hold" nodeType="afterEffect">
                                  <p:stCondLst>
                                    <p:cond delay="0"/>
                                  </p:stCondLst>
                                  <p:childTnLst>
                                    <p:set>
                                      <p:cBhvr>
                                        <p:cTn id="94" dur="1" fill="hold">
                                          <p:stCondLst>
                                            <p:cond delay="0"/>
                                          </p:stCondLst>
                                        </p:cTn>
                                        <p:tgtEl>
                                          <p:spTgt spid="142"/>
                                        </p:tgtEl>
                                        <p:attrNameLst>
                                          <p:attrName>style.visibility</p:attrName>
                                        </p:attrNameLst>
                                      </p:cBhvr>
                                      <p:to>
                                        <p:strVal val="visible"/>
                                      </p:to>
                                    </p:set>
                                    <p:animEffect transition="in" filter="fade">
                                      <p:cBhvr>
                                        <p:cTn id="95" dur="500"/>
                                        <p:tgtEl>
                                          <p:spTgt spid="142"/>
                                        </p:tgtEl>
                                      </p:cBhvr>
                                    </p:animEffect>
                                  </p:childTnLst>
                                </p:cTn>
                              </p:par>
                              <p:par>
                                <p:cTn id="96" presetID="22" presetClass="entr" presetSubtype="2" fill="hold" nodeType="withEffect">
                                  <p:stCondLst>
                                    <p:cond delay="500"/>
                                  </p:stCondLst>
                                  <p:childTnLst>
                                    <p:set>
                                      <p:cBhvr>
                                        <p:cTn id="97" dur="1" fill="hold">
                                          <p:stCondLst>
                                            <p:cond delay="0"/>
                                          </p:stCondLst>
                                        </p:cTn>
                                        <p:tgtEl>
                                          <p:spTgt spid="163"/>
                                        </p:tgtEl>
                                        <p:attrNameLst>
                                          <p:attrName>style.visibility</p:attrName>
                                        </p:attrNameLst>
                                      </p:cBhvr>
                                      <p:to>
                                        <p:strVal val="visible"/>
                                      </p:to>
                                    </p:set>
                                    <p:animEffect transition="in" filter="wipe(right)">
                                      <p:cBhvr>
                                        <p:cTn id="98" dur="5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37" grpId="0" animBg="1"/>
      <p:bldP spid="138" grpId="0" animBg="1"/>
      <p:bldP spid="139" grpId="0" animBg="1"/>
      <p:bldP spid="140" grpId="0" animBg="1"/>
      <p:bldP spid="14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1692696" y="3364337"/>
            <a:ext cx="12328323" cy="57738"/>
          </a:xfrm>
          <a:prstGeom prst="rect">
            <a:avLst/>
          </a:prstGeom>
          <a:solidFill>
            <a:srgbClr val="FFFFFF">
              <a:alpha val="4117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矩形 42"/>
          <p:cNvSpPr/>
          <p:nvPr/>
        </p:nvSpPr>
        <p:spPr>
          <a:xfrm>
            <a:off x="-1611940" y="3349136"/>
            <a:ext cx="12252123" cy="57381"/>
          </a:xfrm>
          <a:prstGeom prst="rect">
            <a:avLst/>
          </a:prstGeom>
          <a:solidFill>
            <a:srgbClr val="FFFFFF">
              <a:alpha val="4117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菱形 43"/>
          <p:cNvSpPr/>
          <p:nvPr/>
        </p:nvSpPr>
        <p:spPr>
          <a:xfrm>
            <a:off x="2131329" y="3000088"/>
            <a:ext cx="4575379" cy="845412"/>
          </a:xfrm>
          <a:prstGeom prst="diamond">
            <a:avLst/>
          </a:prstGeom>
          <a:solidFill>
            <a:srgbClr val="FFFFFF"/>
          </a:solidFill>
          <a:ln w="12700" cap="flat" cmpd="sng" algn="ctr">
            <a:noFill/>
            <a:prstDash val="solid"/>
            <a:miter lim="800000"/>
          </a:ln>
          <a:effectLst>
            <a:softEdge rad="177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useBgFill="1">
        <p:nvSpPr>
          <p:cNvPr id="45" name="任意多边形 44"/>
          <p:cNvSpPr/>
          <p:nvPr/>
        </p:nvSpPr>
        <p:spPr>
          <a:xfrm>
            <a:off x="10224809" y="2899783"/>
            <a:ext cx="482113" cy="140616"/>
          </a:xfrm>
          <a:custGeom>
            <a:avLst/>
            <a:gdLst>
              <a:gd name="connsiteX0" fmla="*/ 0 w 609600"/>
              <a:gd name="connsiteY0" fmla="*/ 0 h 177800"/>
              <a:gd name="connsiteX1" fmla="*/ 609600 w 609600"/>
              <a:gd name="connsiteY1" fmla="*/ 0 h 177800"/>
              <a:gd name="connsiteX2" fmla="*/ 609600 w 609600"/>
              <a:gd name="connsiteY2" fmla="*/ 139246 h 177800"/>
              <a:gd name="connsiteX3" fmla="*/ 497568 w 609600"/>
              <a:gd name="connsiteY3" fmla="*/ 139246 h 177800"/>
              <a:gd name="connsiteX4" fmla="*/ 497568 w 609600"/>
              <a:gd name="connsiteY4" fmla="*/ 177800 h 177800"/>
              <a:gd name="connsiteX5" fmla="*/ 0 w 609600"/>
              <a:gd name="connsiteY5" fmla="*/ 177800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177800">
                <a:moveTo>
                  <a:pt x="0" y="0"/>
                </a:moveTo>
                <a:lnTo>
                  <a:pt x="609600" y="0"/>
                </a:lnTo>
                <a:lnTo>
                  <a:pt x="609600" y="139246"/>
                </a:lnTo>
                <a:lnTo>
                  <a:pt x="497568" y="139246"/>
                </a:lnTo>
                <a:lnTo>
                  <a:pt x="497568" y="177800"/>
                </a:lnTo>
                <a:lnTo>
                  <a:pt x="0" y="177800"/>
                </a:lnTo>
                <a:close/>
              </a:path>
            </a:pathLst>
          </a:custGeom>
          <a:solidFill>
            <a:srgbClr val="5B9BD5"/>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6" name="组合 45"/>
          <p:cNvGrpSpPr/>
          <p:nvPr/>
        </p:nvGrpSpPr>
        <p:grpSpPr>
          <a:xfrm>
            <a:off x="5397045" y="2919531"/>
            <a:ext cx="4943563" cy="947351"/>
            <a:chOff x="7743390" y="4942798"/>
            <a:chExt cx="4943562" cy="947351"/>
          </a:xfrm>
        </p:grpSpPr>
        <p:grpSp>
          <p:nvGrpSpPr>
            <p:cNvPr id="47" name="组合 46"/>
            <p:cNvGrpSpPr/>
            <p:nvPr/>
          </p:nvGrpSpPr>
          <p:grpSpPr>
            <a:xfrm>
              <a:off x="7743390" y="4942798"/>
              <a:ext cx="4943562" cy="947351"/>
              <a:chOff x="7347008" y="2985732"/>
              <a:chExt cx="4943562" cy="947351"/>
            </a:xfrm>
          </p:grpSpPr>
          <p:sp>
            <p:nvSpPr>
              <p:cNvPr id="49" name="矩形 48"/>
              <p:cNvSpPr/>
              <p:nvPr userDrawn="1"/>
            </p:nvSpPr>
            <p:spPr>
              <a:xfrm>
                <a:off x="7347008" y="2985732"/>
                <a:ext cx="4943562" cy="76200"/>
              </a:xfrm>
              <a:prstGeom prst="rect">
                <a:avLst/>
              </a:prstGeom>
              <a:solidFill>
                <a:srgbClr val="FFFFFF">
                  <a:alpha val="56863"/>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矩形 49"/>
              <p:cNvSpPr/>
              <p:nvPr userDrawn="1"/>
            </p:nvSpPr>
            <p:spPr>
              <a:xfrm>
                <a:off x="7347008" y="3856883"/>
                <a:ext cx="4943562" cy="76200"/>
              </a:xfrm>
              <a:prstGeom prst="rect">
                <a:avLst/>
              </a:prstGeom>
              <a:solidFill>
                <a:srgbClr val="FFFFFF">
                  <a:alpha val="56863"/>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51" name="直接连接符 50"/>
              <p:cNvCxnSpPr/>
              <p:nvPr userDrawn="1"/>
            </p:nvCxnSpPr>
            <p:spPr>
              <a:xfrm>
                <a:off x="7347008" y="3117722"/>
                <a:ext cx="4943562" cy="0"/>
              </a:xfrm>
              <a:prstGeom prst="line">
                <a:avLst/>
              </a:prstGeom>
              <a:noFill/>
              <a:ln w="38100" cap="flat" cmpd="sng" algn="ctr">
                <a:solidFill>
                  <a:srgbClr val="A199A3"/>
                </a:solidFill>
                <a:prstDash val="solid"/>
                <a:miter lim="800000"/>
              </a:ln>
              <a:effectLst/>
            </p:spPr>
          </p:cxnSp>
          <p:cxnSp>
            <p:nvCxnSpPr>
              <p:cNvPr id="52" name="直接连接符 51"/>
              <p:cNvCxnSpPr/>
              <p:nvPr userDrawn="1"/>
            </p:nvCxnSpPr>
            <p:spPr>
              <a:xfrm>
                <a:off x="7347008" y="3791165"/>
                <a:ext cx="4943562" cy="0"/>
              </a:xfrm>
              <a:prstGeom prst="line">
                <a:avLst/>
              </a:prstGeom>
              <a:noFill/>
              <a:ln w="38100" cap="flat" cmpd="sng" algn="ctr">
                <a:solidFill>
                  <a:srgbClr val="A199A3"/>
                </a:solidFill>
                <a:prstDash val="solid"/>
                <a:miter lim="800000"/>
              </a:ln>
              <a:effectLst/>
            </p:spPr>
          </p:cxnSp>
        </p:grpSp>
        <p:sp>
          <p:nvSpPr>
            <p:cNvPr id="48" name="文本占位符 118"/>
            <p:cNvSpPr txBox="1">
              <a:spLocks/>
            </p:cNvSpPr>
            <p:nvPr/>
          </p:nvSpPr>
          <p:spPr>
            <a:xfrm>
              <a:off x="8040613" y="5160997"/>
              <a:ext cx="3804175" cy="486996"/>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zh-CN" altLang="en-US" sz="3200" b="1" i="0" u="none" strike="noStrike" kern="1200" cap="none" spc="0" normalizeH="0" baseline="0" noProof="0" dirty="0" smtClean="0">
                  <a:ln>
                    <a:noFill/>
                  </a:ln>
                  <a:gradFill flip="none" rotWithShape="1">
                    <a:gsLst>
                      <a:gs pos="8000">
                        <a:srgbClr val="FAFFFF"/>
                      </a:gs>
                      <a:gs pos="100000">
                        <a:srgbClr val="C3C4CB"/>
                      </a:gs>
                    </a:gsLst>
                    <a:lin ang="5400000" scaled="1"/>
                    <a:tileRect/>
                  </a:gradFill>
                  <a:effectLst/>
                  <a:uLnTx/>
                  <a:uFillTx/>
                  <a:latin typeface="微软雅黑" panose="020B0503020204020204" pitchFamily="34" charset="-122"/>
                  <a:ea typeface="微软雅黑" panose="020B0503020204020204" pitchFamily="34" charset="-122"/>
                  <a:cs typeface="+mn-cs"/>
                </a:rPr>
                <a:t>单击此处添加文本</a:t>
              </a:r>
              <a:endParaRPr kumimoji="0" lang="zh-CN" altLang="en-US" sz="3200" b="1" i="0" u="none" strike="noStrike" kern="1200" cap="none" spc="0" normalizeH="0" baseline="0" noProof="0" dirty="0">
                <a:ln>
                  <a:noFill/>
                </a:ln>
                <a:gradFill flip="none" rotWithShape="1">
                  <a:gsLst>
                    <a:gs pos="8000">
                      <a:srgbClr val="FAFFFF"/>
                    </a:gs>
                    <a:gs pos="100000">
                      <a:srgbClr val="C3C4CB"/>
                    </a:gs>
                  </a:gsLst>
                  <a:lin ang="5400000" scaled="1"/>
                  <a:tileRect/>
                </a:gradFill>
                <a:effectLst/>
                <a:uLnTx/>
                <a:uFillTx/>
                <a:latin typeface="微软雅黑" panose="020B0503020204020204" pitchFamily="34" charset="-122"/>
                <a:ea typeface="微软雅黑" panose="020B0503020204020204" pitchFamily="34" charset="-122"/>
                <a:cs typeface="+mn-cs"/>
              </a:endParaRPr>
            </a:p>
          </p:txBody>
        </p:sp>
      </p:grpSp>
      <p:grpSp>
        <p:nvGrpSpPr>
          <p:cNvPr id="53" name="组合 52"/>
          <p:cNvGrpSpPr/>
          <p:nvPr/>
        </p:nvGrpSpPr>
        <p:grpSpPr>
          <a:xfrm>
            <a:off x="3369851" y="2204864"/>
            <a:ext cx="2288540" cy="2288540"/>
            <a:chOff x="7758139" y="2808362"/>
            <a:chExt cx="1285965" cy="1285965"/>
          </a:xfrm>
        </p:grpSpPr>
        <p:sp>
          <p:nvSpPr>
            <p:cNvPr id="54" name="任意多边形 53"/>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54"/>
            <p:cNvSpPr/>
            <p:nvPr userDrawn="1"/>
          </p:nvSpPr>
          <p:spPr>
            <a:xfrm>
              <a:off x="8084044" y="3134266"/>
              <a:ext cx="634158" cy="634158"/>
            </a:xfrm>
            <a:prstGeom prst="ellipse">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6" name="组合 55"/>
            <p:cNvGrpSpPr/>
            <p:nvPr userDrawn="1"/>
          </p:nvGrpSpPr>
          <p:grpSpPr>
            <a:xfrm>
              <a:off x="7904995" y="2955216"/>
              <a:ext cx="992256" cy="992256"/>
              <a:chOff x="813435" y="4187372"/>
              <a:chExt cx="1292678" cy="1292678"/>
            </a:xfrm>
            <a:noFill/>
          </p:grpSpPr>
          <p:sp>
            <p:nvSpPr>
              <p:cNvPr id="58" name="圆角矩形 57"/>
              <p:cNvSpPr/>
              <p:nvPr/>
            </p:nvSpPr>
            <p:spPr>
              <a:xfrm rot="-5400000">
                <a:off x="878114" y="47461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圆角矩形 58"/>
              <p:cNvSpPr/>
              <p:nvPr/>
            </p:nvSpPr>
            <p:spPr>
              <a:xfrm rot="-4500000">
                <a:off x="897155" y="4601544"/>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圆角矩形 59"/>
              <p:cNvSpPr/>
              <p:nvPr/>
            </p:nvSpPr>
            <p:spPr>
              <a:xfrm rot="-3600000">
                <a:off x="952979" y="44667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圆角矩形 60"/>
              <p:cNvSpPr/>
              <p:nvPr/>
            </p:nvSpPr>
            <p:spPr>
              <a:xfrm rot="-2700000">
                <a:off x="1041783" y="435104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圆角矩形 61"/>
              <p:cNvSpPr/>
              <p:nvPr/>
            </p:nvSpPr>
            <p:spPr>
              <a:xfrm rot="-1800000">
                <a:off x="1157514" y="426223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圆角矩形 62"/>
              <p:cNvSpPr/>
              <p:nvPr/>
            </p:nvSpPr>
            <p:spPr>
              <a:xfrm rot="-900000">
                <a:off x="1292286" y="420641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圆角矩形 63"/>
              <p:cNvSpPr/>
              <p:nvPr/>
            </p:nvSpPr>
            <p:spPr>
              <a:xfrm>
                <a:off x="1436914" y="41873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圆角矩形 64"/>
              <p:cNvSpPr/>
              <p:nvPr/>
            </p:nvSpPr>
            <p:spPr>
              <a:xfrm rot="900000">
                <a:off x="1581542" y="420641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6" name="圆角矩形 65"/>
              <p:cNvSpPr/>
              <p:nvPr/>
            </p:nvSpPr>
            <p:spPr>
              <a:xfrm rot="1800000">
                <a:off x="1716314" y="426223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圆角矩形 66"/>
              <p:cNvSpPr/>
              <p:nvPr/>
            </p:nvSpPr>
            <p:spPr>
              <a:xfrm rot="2700000">
                <a:off x="1832045" y="435104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圆角矩形 67"/>
              <p:cNvSpPr/>
              <p:nvPr/>
            </p:nvSpPr>
            <p:spPr>
              <a:xfrm rot="3600000">
                <a:off x="1920849" y="44667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圆角矩形 68"/>
              <p:cNvSpPr/>
              <p:nvPr/>
            </p:nvSpPr>
            <p:spPr>
              <a:xfrm rot="4500000">
                <a:off x="1976673" y="4601544"/>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圆角矩形 69"/>
              <p:cNvSpPr/>
              <p:nvPr/>
            </p:nvSpPr>
            <p:spPr>
              <a:xfrm rot="5400000">
                <a:off x="1995714" y="47461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圆角矩形 70"/>
              <p:cNvSpPr/>
              <p:nvPr/>
            </p:nvSpPr>
            <p:spPr>
              <a:xfrm rot="6300000">
                <a:off x="1976673" y="4890800"/>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圆角矩形 71"/>
              <p:cNvSpPr/>
              <p:nvPr/>
            </p:nvSpPr>
            <p:spPr>
              <a:xfrm rot="7200000">
                <a:off x="1920849" y="50255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圆角矩形 72"/>
              <p:cNvSpPr/>
              <p:nvPr/>
            </p:nvSpPr>
            <p:spPr>
              <a:xfrm rot="8100000">
                <a:off x="1832045" y="5141303"/>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圆角矩形 73"/>
              <p:cNvSpPr/>
              <p:nvPr/>
            </p:nvSpPr>
            <p:spPr>
              <a:xfrm rot="9000000">
                <a:off x="1716314" y="523010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5" name="圆角矩形 74"/>
              <p:cNvSpPr/>
              <p:nvPr/>
            </p:nvSpPr>
            <p:spPr>
              <a:xfrm rot="9900000">
                <a:off x="1581542" y="528593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圆角矩形 75"/>
              <p:cNvSpPr/>
              <p:nvPr/>
            </p:nvSpPr>
            <p:spPr>
              <a:xfrm rot="10800000">
                <a:off x="1436914" y="53049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圆角矩形 76"/>
              <p:cNvSpPr/>
              <p:nvPr/>
            </p:nvSpPr>
            <p:spPr>
              <a:xfrm rot="11700000">
                <a:off x="1292286" y="528593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圆角矩形 77"/>
              <p:cNvSpPr/>
              <p:nvPr/>
            </p:nvSpPr>
            <p:spPr>
              <a:xfrm rot="12600000">
                <a:off x="1157514" y="523010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圆角矩形 78"/>
              <p:cNvSpPr/>
              <p:nvPr/>
            </p:nvSpPr>
            <p:spPr>
              <a:xfrm rot="13500000">
                <a:off x="1041783" y="5141303"/>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圆角矩形 79"/>
              <p:cNvSpPr/>
              <p:nvPr/>
            </p:nvSpPr>
            <p:spPr>
              <a:xfrm rot="14400000">
                <a:off x="952979" y="50255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圆角矩形 80"/>
              <p:cNvSpPr/>
              <p:nvPr/>
            </p:nvSpPr>
            <p:spPr>
              <a:xfrm rot="15300000">
                <a:off x="897155" y="4890800"/>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7" name="文本框 145"/>
            <p:cNvSpPr txBox="1"/>
            <p:nvPr userDrawn="1"/>
          </p:nvSpPr>
          <p:spPr>
            <a:xfrm>
              <a:off x="8206904" y="3060053"/>
              <a:ext cx="420831" cy="8128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8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3</a:t>
              </a:r>
              <a:endParaRPr kumimoji="0" lang="zh-CN" altLang="en-US" sz="199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strVal val="#ppt_h"/>
                                          </p:val>
                                        </p:tav>
                                        <p:tav tm="100000">
                                          <p:val>
                                            <p:strVal val="#ppt_h"/>
                                          </p:val>
                                        </p:tav>
                                      </p:tavLst>
                                    </p:anim>
                                  </p:childTnLst>
                                </p:cTn>
                              </p:par>
                              <p:par>
                                <p:cTn id="18" presetID="50" presetClass="exit" presetSubtype="0" accel="100000" fill="hold" grpId="1" nodeType="withEffect">
                                  <p:stCondLst>
                                    <p:cond delay="0"/>
                                  </p:stCondLst>
                                  <p:childTnLst>
                                    <p:anim calcmode="lin" valueType="num">
                                      <p:cBhvr>
                                        <p:cTn id="19" dur="500"/>
                                        <p:tgtEl>
                                          <p:spTgt spid="44"/>
                                        </p:tgtEl>
                                        <p:attrNameLst>
                                          <p:attrName>ppt_w</p:attrName>
                                        </p:attrNameLst>
                                      </p:cBhvr>
                                      <p:tavLst>
                                        <p:tav tm="0">
                                          <p:val>
                                            <p:strVal val="ppt_w"/>
                                          </p:val>
                                        </p:tav>
                                        <p:tav tm="100000">
                                          <p:val>
                                            <p:strVal val="ppt_w+.3"/>
                                          </p:val>
                                        </p:tav>
                                      </p:tavLst>
                                    </p:anim>
                                    <p:anim calcmode="lin" valueType="num">
                                      <p:cBhvr>
                                        <p:cTn id="20" dur="500"/>
                                        <p:tgtEl>
                                          <p:spTgt spid="44"/>
                                        </p:tgtEl>
                                        <p:attrNameLst>
                                          <p:attrName>ppt_h</p:attrName>
                                        </p:attrNameLst>
                                      </p:cBhvr>
                                      <p:tavLst>
                                        <p:tav tm="0">
                                          <p:val>
                                            <p:strVal val="ppt_h"/>
                                          </p:val>
                                        </p:tav>
                                        <p:tav tm="100000">
                                          <p:val>
                                            <p:strVal val="ppt_h"/>
                                          </p:val>
                                        </p:tav>
                                      </p:tavLst>
                                    </p:anim>
                                    <p:animEffect transition="out" filter="fade">
                                      <p:cBhvr>
                                        <p:cTn id="21" dur="500"/>
                                        <p:tgtEl>
                                          <p:spTgt spid="44"/>
                                        </p:tgtEl>
                                      </p:cBhvr>
                                    </p:animEffect>
                                    <p:set>
                                      <p:cBhvr>
                                        <p:cTn id="22" dur="1" fill="hold">
                                          <p:stCondLst>
                                            <p:cond delay="499"/>
                                          </p:stCondLst>
                                        </p:cTn>
                                        <p:tgtEl>
                                          <p:spTgt spid="44"/>
                                        </p:tgtEl>
                                        <p:attrNameLst>
                                          <p:attrName>style.visibility</p:attrName>
                                        </p:attrNameLst>
                                      </p:cBhvr>
                                      <p:to>
                                        <p:strVal val="hidden"/>
                                      </p:to>
                                    </p:set>
                                  </p:childTnLst>
                                </p:cTn>
                              </p:par>
                            </p:childTnLst>
                          </p:cTn>
                        </p:par>
                        <p:par>
                          <p:cTn id="23" fill="hold">
                            <p:stCondLst>
                              <p:cond delay="1000"/>
                            </p:stCondLst>
                            <p:childTnLst>
                              <p:par>
                                <p:cTn id="24" presetID="42" presetClass="path" presetSubtype="0" accel="50000" decel="50000" fill="hold" grpId="1" nodeType="afterEffect">
                                  <p:stCondLst>
                                    <p:cond delay="0"/>
                                  </p:stCondLst>
                                  <p:childTnLst>
                                    <p:animMotion origin="layout" path="M 0 -1.48148E-6 L 0 0.56042 " pathEditMode="relative" rAng="0" ptsTypes="AA">
                                      <p:cBhvr>
                                        <p:cTn id="25" dur="1000" fill="hold"/>
                                        <p:tgtEl>
                                          <p:spTgt spid="43"/>
                                        </p:tgtEl>
                                        <p:attrNameLst>
                                          <p:attrName>ppt_x</p:attrName>
                                          <p:attrName>ppt_y</p:attrName>
                                        </p:attrNameLst>
                                      </p:cBhvr>
                                      <p:rCtr x="0" y="28009"/>
                                    </p:animMotion>
                                  </p:childTnLst>
                                </p:cTn>
                              </p:par>
                              <p:par>
                                <p:cTn id="26" presetID="42" presetClass="path" presetSubtype="0" accel="50000" decel="50000" fill="hold" grpId="1" nodeType="withEffect">
                                  <p:stCondLst>
                                    <p:cond delay="0"/>
                                  </p:stCondLst>
                                  <p:childTnLst>
                                    <p:animMotion origin="layout" path="M 0 -1.48148E-6 L 0 -0.5493 " pathEditMode="relative" rAng="0" ptsTypes="AA">
                                      <p:cBhvr>
                                        <p:cTn id="27" dur="1000" fill="hold"/>
                                        <p:tgtEl>
                                          <p:spTgt spid="42"/>
                                        </p:tgtEl>
                                        <p:attrNameLst>
                                          <p:attrName>ppt_x</p:attrName>
                                          <p:attrName>ppt_y</p:attrName>
                                        </p:attrNameLst>
                                      </p:cBhvr>
                                      <p:rCtr x="0" y="-27477"/>
                                    </p:animMotion>
                                  </p:childTnLst>
                                </p:cTn>
                              </p:par>
                              <p:par>
                                <p:cTn id="28" presetID="10" presetClass="entr" presetSubtype="0" fill="hold" nodeType="withEffect">
                                  <p:stCondLst>
                                    <p:cond delay="8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childTnLst>
                                </p:cTn>
                              </p:par>
                              <p:par>
                                <p:cTn id="31" presetID="42" presetClass="path" presetSubtype="0" accel="50000" decel="50000" fill="hold" nodeType="withEffect">
                                  <p:stCondLst>
                                    <p:cond delay="900"/>
                                  </p:stCondLst>
                                  <p:childTnLst>
                                    <p:animMotion origin="layout" path="M 5E-6 -1.15607E-7 L -0.22383 0.00046 " pathEditMode="relative" rAng="0" ptsTypes="AA">
                                      <p:cBhvr>
                                        <p:cTn id="32" dur="1500" fill="hold"/>
                                        <p:tgtEl>
                                          <p:spTgt spid="53"/>
                                        </p:tgtEl>
                                        <p:attrNameLst>
                                          <p:attrName>ppt_x</p:attrName>
                                          <p:attrName>ppt_y</p:attrName>
                                        </p:attrNameLst>
                                      </p:cBhvr>
                                      <p:rCtr x="-11198" y="23"/>
                                    </p:animMotion>
                                  </p:childTnLst>
                                </p:cTn>
                              </p:par>
                              <p:par>
                                <p:cTn id="33" presetID="10" presetClass="entr" presetSubtype="0" fill="hold" nodeType="withEffect">
                                  <p:stCondLst>
                                    <p:cond delay="9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par>
                                <p:cTn id="36" presetID="42" presetClass="path" presetSubtype="0" accel="50000" decel="50000" fill="hold" nodeType="withEffect">
                                  <p:stCondLst>
                                    <p:cond delay="900"/>
                                  </p:stCondLst>
                                  <p:childTnLst>
                                    <p:animMotion origin="layout" path="M -1.16315E-6 -3.33333E-6 L -0.2178 -3.33333E-6 " pathEditMode="relative" rAng="0" ptsTypes="AA">
                                      <p:cBhvr>
                                        <p:cTn id="37" dur="1500" fill="hold"/>
                                        <p:tgtEl>
                                          <p:spTgt spid="46"/>
                                        </p:tgtEl>
                                        <p:attrNameLst>
                                          <p:attrName>ppt_x</p:attrName>
                                          <p:attrName>ppt_y</p:attrName>
                                        </p:attrNameLst>
                                      </p:cBhvr>
                                      <p:rCtr x="-1089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3" grpId="0" animBg="1"/>
      <p:bldP spid="43" grpId="1" animBg="1"/>
      <p:bldP spid="44" grpId="0" animBg="1"/>
      <p:bldP spid="44"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1520" y="1700808"/>
            <a:ext cx="663257" cy="3349783"/>
            <a:chOff x="1492383" y="2423637"/>
            <a:chExt cx="663257" cy="3349783"/>
          </a:xfrm>
        </p:grpSpPr>
        <p:sp>
          <p:nvSpPr>
            <p:cNvPr id="3" name="圆角矩形 2"/>
            <p:cNvSpPr/>
            <p:nvPr/>
          </p:nvSpPr>
          <p:spPr>
            <a:xfrm>
              <a:off x="1492383" y="2471738"/>
              <a:ext cx="663257" cy="3257550"/>
            </a:xfrm>
            <a:prstGeom prst="roundRect">
              <a:avLst>
                <a:gd name="adj" fmla="val 50000"/>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658197" y="2423637"/>
              <a:ext cx="331628" cy="45719"/>
            </a:xfrm>
            <a:prstGeom prst="rect">
              <a:avLst/>
            </a:prstGeom>
            <a:solidFill>
              <a:srgbClr val="898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658197" y="5727701"/>
              <a:ext cx="331628" cy="45719"/>
            </a:xfrm>
            <a:prstGeom prst="rect">
              <a:avLst/>
            </a:prstGeom>
            <a:solidFill>
              <a:srgbClr val="85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364154" y="3872031"/>
            <a:ext cx="439200" cy="1036715"/>
            <a:chOff x="1605018" y="4594860"/>
            <a:chExt cx="439200" cy="1036715"/>
          </a:xfrm>
        </p:grpSpPr>
        <p:sp>
          <p:nvSpPr>
            <p:cNvPr id="7" name="椭圆 6"/>
            <p:cNvSpPr/>
            <p:nvPr/>
          </p:nvSpPr>
          <p:spPr>
            <a:xfrm>
              <a:off x="1605625" y="5193589"/>
              <a:ext cx="437986" cy="4379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605018" y="4594860"/>
              <a:ext cx="439200" cy="817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1070045" y="1700808"/>
            <a:ext cx="663257" cy="3349783"/>
            <a:chOff x="2310909" y="2423637"/>
            <a:chExt cx="663257" cy="3349783"/>
          </a:xfrm>
        </p:grpSpPr>
        <p:sp>
          <p:nvSpPr>
            <p:cNvPr id="10" name="圆角矩形 9"/>
            <p:cNvSpPr/>
            <p:nvPr/>
          </p:nvSpPr>
          <p:spPr>
            <a:xfrm>
              <a:off x="2310909" y="2471738"/>
              <a:ext cx="663257" cy="3257550"/>
            </a:xfrm>
            <a:prstGeom prst="roundRect">
              <a:avLst>
                <a:gd name="adj" fmla="val 50000"/>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476723" y="2423637"/>
              <a:ext cx="331628" cy="45719"/>
            </a:xfrm>
            <a:prstGeom prst="rect">
              <a:avLst/>
            </a:prstGeom>
            <a:solidFill>
              <a:srgbClr val="898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476723" y="5727701"/>
              <a:ext cx="331628" cy="45719"/>
            </a:xfrm>
            <a:prstGeom prst="rect">
              <a:avLst/>
            </a:prstGeom>
            <a:solidFill>
              <a:srgbClr val="85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1182679" y="2858571"/>
            <a:ext cx="439200" cy="2050175"/>
            <a:chOff x="2423544" y="3581400"/>
            <a:chExt cx="439200" cy="2050175"/>
          </a:xfrm>
        </p:grpSpPr>
        <p:sp>
          <p:nvSpPr>
            <p:cNvPr id="14" name="椭圆 13"/>
            <p:cNvSpPr/>
            <p:nvPr/>
          </p:nvSpPr>
          <p:spPr>
            <a:xfrm>
              <a:off x="2424151" y="5193589"/>
              <a:ext cx="437986" cy="4379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423544" y="3581400"/>
              <a:ext cx="439200" cy="1831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1888572" y="1700808"/>
            <a:ext cx="663257" cy="3349783"/>
            <a:chOff x="3129435" y="2423637"/>
            <a:chExt cx="663257" cy="3349783"/>
          </a:xfrm>
        </p:grpSpPr>
        <p:sp>
          <p:nvSpPr>
            <p:cNvPr id="17" name="圆角矩形 16"/>
            <p:cNvSpPr/>
            <p:nvPr/>
          </p:nvSpPr>
          <p:spPr>
            <a:xfrm>
              <a:off x="3129435" y="2471738"/>
              <a:ext cx="663257" cy="3257550"/>
            </a:xfrm>
            <a:prstGeom prst="roundRect">
              <a:avLst>
                <a:gd name="adj" fmla="val 50000"/>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295249" y="2423637"/>
              <a:ext cx="331628" cy="45719"/>
            </a:xfrm>
            <a:prstGeom prst="rect">
              <a:avLst/>
            </a:prstGeom>
            <a:solidFill>
              <a:srgbClr val="898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295249" y="5727701"/>
              <a:ext cx="331628" cy="45719"/>
            </a:xfrm>
            <a:prstGeom prst="rect">
              <a:avLst/>
            </a:prstGeom>
            <a:solidFill>
              <a:srgbClr val="85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2001206" y="3310533"/>
            <a:ext cx="439200" cy="1598213"/>
            <a:chOff x="3242070" y="4033362"/>
            <a:chExt cx="439200" cy="1598213"/>
          </a:xfrm>
        </p:grpSpPr>
        <p:sp>
          <p:nvSpPr>
            <p:cNvPr id="21" name="椭圆 20"/>
            <p:cNvSpPr/>
            <p:nvPr/>
          </p:nvSpPr>
          <p:spPr>
            <a:xfrm>
              <a:off x="3242677" y="5193589"/>
              <a:ext cx="437986" cy="4379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242070" y="4033362"/>
              <a:ext cx="439200" cy="13792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2707097" y="1700808"/>
            <a:ext cx="663257" cy="3349783"/>
            <a:chOff x="3947961" y="2423637"/>
            <a:chExt cx="663257" cy="3349783"/>
          </a:xfrm>
        </p:grpSpPr>
        <p:sp>
          <p:nvSpPr>
            <p:cNvPr id="24" name="圆角矩形 23"/>
            <p:cNvSpPr/>
            <p:nvPr/>
          </p:nvSpPr>
          <p:spPr>
            <a:xfrm>
              <a:off x="3947961" y="2471738"/>
              <a:ext cx="663257" cy="3257550"/>
            </a:xfrm>
            <a:prstGeom prst="roundRect">
              <a:avLst>
                <a:gd name="adj" fmla="val 50000"/>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4113775" y="2423637"/>
              <a:ext cx="331628" cy="45719"/>
            </a:xfrm>
            <a:prstGeom prst="rect">
              <a:avLst/>
            </a:prstGeom>
            <a:solidFill>
              <a:srgbClr val="898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113775" y="5727701"/>
              <a:ext cx="331628" cy="45719"/>
            </a:xfrm>
            <a:prstGeom prst="rect">
              <a:avLst/>
            </a:prstGeom>
            <a:solidFill>
              <a:srgbClr val="85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2819731" y="2417562"/>
            <a:ext cx="439200" cy="2491182"/>
            <a:chOff x="4060596" y="3140393"/>
            <a:chExt cx="439200" cy="2491182"/>
          </a:xfrm>
        </p:grpSpPr>
        <p:sp>
          <p:nvSpPr>
            <p:cNvPr id="28" name="椭圆 27"/>
            <p:cNvSpPr/>
            <p:nvPr/>
          </p:nvSpPr>
          <p:spPr>
            <a:xfrm>
              <a:off x="4061203" y="5193589"/>
              <a:ext cx="437986" cy="4379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4060596" y="3140393"/>
              <a:ext cx="439200" cy="2272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3525623" y="1700808"/>
            <a:ext cx="663257" cy="3349783"/>
            <a:chOff x="4766486" y="2423637"/>
            <a:chExt cx="663257" cy="3349783"/>
          </a:xfrm>
        </p:grpSpPr>
        <p:sp>
          <p:nvSpPr>
            <p:cNvPr id="31" name="圆角矩形 30"/>
            <p:cNvSpPr/>
            <p:nvPr/>
          </p:nvSpPr>
          <p:spPr>
            <a:xfrm>
              <a:off x="4766486" y="2471738"/>
              <a:ext cx="663257" cy="3257550"/>
            </a:xfrm>
            <a:prstGeom prst="roundRect">
              <a:avLst>
                <a:gd name="adj" fmla="val 50000"/>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932300" y="2423637"/>
              <a:ext cx="331628" cy="45719"/>
            </a:xfrm>
            <a:prstGeom prst="rect">
              <a:avLst/>
            </a:prstGeom>
            <a:solidFill>
              <a:srgbClr val="898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4932300" y="5727701"/>
              <a:ext cx="331628" cy="45719"/>
            </a:xfrm>
            <a:prstGeom prst="rect">
              <a:avLst/>
            </a:prstGeom>
            <a:solidFill>
              <a:srgbClr val="85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3638256" y="2995731"/>
            <a:ext cx="439200" cy="1913015"/>
            <a:chOff x="4879121" y="3718560"/>
            <a:chExt cx="439200" cy="1913015"/>
          </a:xfrm>
        </p:grpSpPr>
        <p:sp>
          <p:nvSpPr>
            <p:cNvPr id="35" name="椭圆 34"/>
            <p:cNvSpPr/>
            <p:nvPr/>
          </p:nvSpPr>
          <p:spPr>
            <a:xfrm>
              <a:off x="4879728" y="5193589"/>
              <a:ext cx="437986" cy="4379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879121" y="3718560"/>
              <a:ext cx="439200" cy="16940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7"/>
          <p:cNvSpPr txBox="1"/>
          <p:nvPr/>
        </p:nvSpPr>
        <p:spPr>
          <a:xfrm>
            <a:off x="311277" y="5204519"/>
            <a:ext cx="543739"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8" name="文本框 100"/>
          <p:cNvSpPr txBox="1"/>
          <p:nvPr/>
        </p:nvSpPr>
        <p:spPr>
          <a:xfrm>
            <a:off x="1129804" y="5204519"/>
            <a:ext cx="543739"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9" name="文本框 101"/>
          <p:cNvSpPr txBox="1"/>
          <p:nvPr/>
        </p:nvSpPr>
        <p:spPr>
          <a:xfrm>
            <a:off x="1948329" y="5204519"/>
            <a:ext cx="543739"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0" name="文本框 102"/>
          <p:cNvSpPr txBox="1"/>
          <p:nvPr/>
        </p:nvSpPr>
        <p:spPr>
          <a:xfrm>
            <a:off x="2766856" y="5204519"/>
            <a:ext cx="543739"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1" name="文本框 103"/>
          <p:cNvSpPr txBox="1"/>
          <p:nvPr/>
        </p:nvSpPr>
        <p:spPr>
          <a:xfrm>
            <a:off x="3585381" y="5204519"/>
            <a:ext cx="543739"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5361345" y="2095656"/>
            <a:ext cx="4499975" cy="3027583"/>
            <a:chOff x="6602208" y="2818485"/>
            <a:chExt cx="4499975" cy="3027583"/>
          </a:xfrm>
        </p:grpSpPr>
        <p:grpSp>
          <p:nvGrpSpPr>
            <p:cNvPr id="43" name="组合 42"/>
            <p:cNvGrpSpPr/>
            <p:nvPr/>
          </p:nvGrpSpPr>
          <p:grpSpPr>
            <a:xfrm>
              <a:off x="6602208" y="2818485"/>
              <a:ext cx="4499975" cy="3027583"/>
              <a:chOff x="6667498" y="2323573"/>
              <a:chExt cx="5074755" cy="3414295"/>
            </a:xfrm>
          </p:grpSpPr>
          <p:sp>
            <p:nvSpPr>
              <p:cNvPr id="58" name="任意多边形 57"/>
              <p:cNvSpPr/>
              <p:nvPr/>
            </p:nvSpPr>
            <p:spPr>
              <a:xfrm>
                <a:off x="6778171" y="2491485"/>
                <a:ext cx="4789715" cy="3081850"/>
              </a:xfrm>
              <a:custGeom>
                <a:avLst/>
                <a:gdLst>
                  <a:gd name="connsiteX0" fmla="*/ 0 w 4789715"/>
                  <a:gd name="connsiteY0" fmla="*/ 0 h 3081850"/>
                  <a:gd name="connsiteX1" fmla="*/ 4272516 w 4789715"/>
                  <a:gd name="connsiteY1" fmla="*/ 0 h 3081850"/>
                  <a:gd name="connsiteX2" fmla="*/ 4789715 w 4789715"/>
                  <a:gd name="connsiteY2" fmla="*/ 740400 h 3081850"/>
                  <a:gd name="connsiteX3" fmla="*/ 4789715 w 4789715"/>
                  <a:gd name="connsiteY3" fmla="*/ 3081850 h 3081850"/>
                  <a:gd name="connsiteX4" fmla="*/ 818207 w 4789715"/>
                  <a:gd name="connsiteY4" fmla="*/ 3081850 h 3081850"/>
                  <a:gd name="connsiteX5" fmla="*/ 0 w 4789715"/>
                  <a:gd name="connsiteY5" fmla="*/ 1927357 h 3081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89715" h="3081850">
                    <a:moveTo>
                      <a:pt x="0" y="0"/>
                    </a:moveTo>
                    <a:lnTo>
                      <a:pt x="4272516" y="0"/>
                    </a:lnTo>
                    <a:lnTo>
                      <a:pt x="4789715" y="740400"/>
                    </a:lnTo>
                    <a:lnTo>
                      <a:pt x="4789715" y="3081850"/>
                    </a:lnTo>
                    <a:lnTo>
                      <a:pt x="818207" y="3081850"/>
                    </a:lnTo>
                    <a:lnTo>
                      <a:pt x="0" y="1927357"/>
                    </a:lnTo>
                    <a:close/>
                  </a:path>
                </a:pathLst>
              </a:custGeom>
              <a:noFill/>
              <a:ln w="19050">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59" name="矩形 58"/>
              <p:cNvSpPr/>
              <p:nvPr/>
            </p:nvSpPr>
            <p:spPr>
              <a:xfrm>
                <a:off x="7261145" y="2323573"/>
                <a:ext cx="1242654" cy="3231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60" name="矩形 59"/>
              <p:cNvSpPr/>
              <p:nvPr/>
            </p:nvSpPr>
            <p:spPr>
              <a:xfrm rot="5400000">
                <a:off x="6356246" y="3471083"/>
                <a:ext cx="860629" cy="2381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61" name="矩形 60"/>
              <p:cNvSpPr/>
              <p:nvPr/>
            </p:nvSpPr>
            <p:spPr>
              <a:xfrm>
                <a:off x="8210550" y="5394667"/>
                <a:ext cx="1969649" cy="3432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62" name="矩形 61"/>
              <p:cNvSpPr/>
              <p:nvPr/>
            </p:nvSpPr>
            <p:spPr>
              <a:xfrm rot="5400000">
                <a:off x="10928564" y="4218847"/>
                <a:ext cx="1278644" cy="3487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7195337" y="2929879"/>
              <a:ext cx="974683" cy="88661"/>
              <a:chOff x="7195337" y="2929879"/>
              <a:chExt cx="974683" cy="88661"/>
            </a:xfrm>
          </p:grpSpPr>
          <p:sp>
            <p:nvSpPr>
              <p:cNvPr id="45" name="矩形 44"/>
              <p:cNvSpPr/>
              <p:nvPr/>
            </p:nvSpPr>
            <p:spPr>
              <a:xfrm>
                <a:off x="7195337" y="2929879"/>
                <a:ext cx="105578"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7310463" y="2929879"/>
                <a:ext cx="36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7356010" y="2929879"/>
                <a:ext cx="4571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7414609" y="2929879"/>
                <a:ext cx="21415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7641648" y="2929879"/>
                <a:ext cx="4571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695977" y="2929879"/>
                <a:ext cx="8952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95343" y="2929879"/>
                <a:ext cx="18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7823180" y="2929879"/>
                <a:ext cx="18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7851016" y="2929879"/>
                <a:ext cx="60465"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7919072" y="2929879"/>
                <a:ext cx="117836"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8048039" y="2929879"/>
                <a:ext cx="18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8077170" y="2929879"/>
                <a:ext cx="4571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8134020" y="2929879"/>
                <a:ext cx="36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3" name="文本框 123"/>
          <p:cNvSpPr txBox="1"/>
          <p:nvPr/>
        </p:nvSpPr>
        <p:spPr>
          <a:xfrm>
            <a:off x="5913727" y="2459437"/>
            <a:ext cx="2031325"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zh-CN" altLang="en-US" sz="2400" dirty="0"/>
              <a:t>单击输入标题</a:t>
            </a:r>
          </a:p>
        </p:txBody>
      </p:sp>
      <p:sp>
        <p:nvSpPr>
          <p:cNvPr id="64" name="文本框 124"/>
          <p:cNvSpPr txBox="1"/>
          <p:nvPr/>
        </p:nvSpPr>
        <p:spPr>
          <a:xfrm>
            <a:off x="5900296" y="2937102"/>
            <a:ext cx="3497169" cy="1600438"/>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anim calcmode="lin" valueType="num">
                                      <p:cBhvr>
                                        <p:cTn id="11" dur="500" fill="hold"/>
                                        <p:tgtEl>
                                          <p:spTgt spid="37"/>
                                        </p:tgtEl>
                                        <p:attrNameLst>
                                          <p:attrName>ppt_x</p:attrName>
                                        </p:attrNameLst>
                                      </p:cBhvr>
                                      <p:tavLst>
                                        <p:tav tm="0">
                                          <p:val>
                                            <p:strVal val="#ppt_x"/>
                                          </p:val>
                                        </p:tav>
                                        <p:tav tm="100000">
                                          <p:val>
                                            <p:strVal val="#ppt_x"/>
                                          </p:val>
                                        </p:tav>
                                      </p:tavLst>
                                    </p:anim>
                                    <p:anim calcmode="lin" valueType="num">
                                      <p:cBhvr>
                                        <p:cTn id="12" dur="500" fill="hold"/>
                                        <p:tgtEl>
                                          <p:spTgt spid="37"/>
                                        </p:tgtEl>
                                        <p:attrNameLst>
                                          <p:attrName>ppt_y</p:attrName>
                                        </p:attrNameLst>
                                      </p:cBhvr>
                                      <p:tavLst>
                                        <p:tav tm="0">
                                          <p:val>
                                            <p:strVal val="#ppt_y+.1"/>
                                          </p:val>
                                        </p:tav>
                                        <p:tav tm="100000">
                                          <p:val>
                                            <p:strVal val="#ppt_y"/>
                                          </p:val>
                                        </p:tav>
                                      </p:tavLst>
                                    </p:anim>
                                  </p:childTnLst>
                                </p:cTn>
                              </p:par>
                              <p:par>
                                <p:cTn id="13" presetID="10" presetClass="entr" presetSubtype="0"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42" presetClass="entr" presetSubtype="0" fill="hold" grpId="0" nodeType="withEffect">
                                  <p:stCondLst>
                                    <p:cond delay="25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anim calcmode="lin" valueType="num">
                                      <p:cBhvr>
                                        <p:cTn id="19" dur="500" fill="hold"/>
                                        <p:tgtEl>
                                          <p:spTgt spid="38"/>
                                        </p:tgtEl>
                                        <p:attrNameLst>
                                          <p:attrName>ppt_x</p:attrName>
                                        </p:attrNameLst>
                                      </p:cBhvr>
                                      <p:tavLst>
                                        <p:tav tm="0">
                                          <p:val>
                                            <p:strVal val="#ppt_x"/>
                                          </p:val>
                                        </p:tav>
                                        <p:tav tm="100000">
                                          <p:val>
                                            <p:strVal val="#ppt_x"/>
                                          </p:val>
                                        </p:tav>
                                      </p:tavLst>
                                    </p:anim>
                                    <p:anim calcmode="lin" valueType="num">
                                      <p:cBhvr>
                                        <p:cTn id="20" dur="500" fill="hold"/>
                                        <p:tgtEl>
                                          <p:spTgt spid="38"/>
                                        </p:tgtEl>
                                        <p:attrNameLst>
                                          <p:attrName>ppt_y</p:attrName>
                                        </p:attrNameLst>
                                      </p:cBhvr>
                                      <p:tavLst>
                                        <p:tav tm="0">
                                          <p:val>
                                            <p:strVal val="#ppt_y+.1"/>
                                          </p:val>
                                        </p:tav>
                                        <p:tav tm="100000">
                                          <p:val>
                                            <p:strVal val="#ppt_y"/>
                                          </p:val>
                                        </p:tav>
                                      </p:tavLst>
                                    </p:anim>
                                  </p:childTnLst>
                                </p:cTn>
                              </p:par>
                              <p:par>
                                <p:cTn id="21" presetID="10" presetClass="entr" presetSubtype="0" fill="hold" nodeType="withEffect">
                                  <p:stCondLst>
                                    <p:cond delay="50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42" presetClass="entr" presetSubtype="0" fill="hold" grpId="0" nodeType="withEffect">
                                  <p:stCondLst>
                                    <p:cond delay="5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anim calcmode="lin" valueType="num">
                                      <p:cBhvr>
                                        <p:cTn id="27" dur="500" fill="hold"/>
                                        <p:tgtEl>
                                          <p:spTgt spid="39"/>
                                        </p:tgtEl>
                                        <p:attrNameLst>
                                          <p:attrName>ppt_x</p:attrName>
                                        </p:attrNameLst>
                                      </p:cBhvr>
                                      <p:tavLst>
                                        <p:tav tm="0">
                                          <p:val>
                                            <p:strVal val="#ppt_x"/>
                                          </p:val>
                                        </p:tav>
                                        <p:tav tm="100000">
                                          <p:val>
                                            <p:strVal val="#ppt_x"/>
                                          </p:val>
                                        </p:tav>
                                      </p:tavLst>
                                    </p:anim>
                                    <p:anim calcmode="lin" valueType="num">
                                      <p:cBhvr>
                                        <p:cTn id="28" dur="500" fill="hold"/>
                                        <p:tgtEl>
                                          <p:spTgt spid="39"/>
                                        </p:tgtEl>
                                        <p:attrNameLst>
                                          <p:attrName>ppt_y</p:attrName>
                                        </p:attrNameLst>
                                      </p:cBhvr>
                                      <p:tavLst>
                                        <p:tav tm="0">
                                          <p:val>
                                            <p:strVal val="#ppt_y+.1"/>
                                          </p:val>
                                        </p:tav>
                                        <p:tav tm="100000">
                                          <p:val>
                                            <p:strVal val="#ppt_y"/>
                                          </p:val>
                                        </p:tav>
                                      </p:tavLst>
                                    </p:anim>
                                  </p:childTnLst>
                                </p:cTn>
                              </p:par>
                              <p:par>
                                <p:cTn id="29" presetID="10" presetClass="entr" presetSubtype="0" fill="hold" nodeType="withEffect">
                                  <p:stCondLst>
                                    <p:cond delay="75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42" presetClass="entr" presetSubtype="0" fill="hold" grpId="0" nodeType="withEffect">
                                  <p:stCondLst>
                                    <p:cond delay="75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500"/>
                                        <p:tgtEl>
                                          <p:spTgt spid="40"/>
                                        </p:tgtEl>
                                      </p:cBhvr>
                                    </p:animEffect>
                                    <p:anim calcmode="lin" valueType="num">
                                      <p:cBhvr>
                                        <p:cTn id="35" dur="500" fill="hold"/>
                                        <p:tgtEl>
                                          <p:spTgt spid="40"/>
                                        </p:tgtEl>
                                        <p:attrNameLst>
                                          <p:attrName>ppt_x</p:attrName>
                                        </p:attrNameLst>
                                      </p:cBhvr>
                                      <p:tavLst>
                                        <p:tav tm="0">
                                          <p:val>
                                            <p:strVal val="#ppt_x"/>
                                          </p:val>
                                        </p:tav>
                                        <p:tav tm="100000">
                                          <p:val>
                                            <p:strVal val="#ppt_x"/>
                                          </p:val>
                                        </p:tav>
                                      </p:tavLst>
                                    </p:anim>
                                    <p:anim calcmode="lin" valueType="num">
                                      <p:cBhvr>
                                        <p:cTn id="36" dur="500" fill="hold"/>
                                        <p:tgtEl>
                                          <p:spTgt spid="40"/>
                                        </p:tgtEl>
                                        <p:attrNameLst>
                                          <p:attrName>ppt_y</p:attrName>
                                        </p:attrNameLst>
                                      </p:cBhvr>
                                      <p:tavLst>
                                        <p:tav tm="0">
                                          <p:val>
                                            <p:strVal val="#ppt_y+.1"/>
                                          </p:val>
                                        </p:tav>
                                        <p:tav tm="100000">
                                          <p:val>
                                            <p:strVal val="#ppt_y"/>
                                          </p:val>
                                        </p:tav>
                                      </p:tavLst>
                                    </p:anim>
                                  </p:childTnLst>
                                </p:cTn>
                              </p:par>
                              <p:par>
                                <p:cTn id="37" presetID="10" presetClass="entr" presetSubtype="0" fill="hold" nodeType="withEffect">
                                  <p:stCondLst>
                                    <p:cond delay="100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par>
                                <p:cTn id="40" presetID="42" presetClass="entr" presetSubtype="0" fill="hold" grpId="0" nodeType="withEffect">
                                  <p:stCondLst>
                                    <p:cond delay="100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anim calcmode="lin" valueType="num">
                                      <p:cBhvr>
                                        <p:cTn id="43" dur="500" fill="hold"/>
                                        <p:tgtEl>
                                          <p:spTgt spid="41"/>
                                        </p:tgtEl>
                                        <p:attrNameLst>
                                          <p:attrName>ppt_x</p:attrName>
                                        </p:attrNameLst>
                                      </p:cBhvr>
                                      <p:tavLst>
                                        <p:tav tm="0">
                                          <p:val>
                                            <p:strVal val="#ppt_x"/>
                                          </p:val>
                                        </p:tav>
                                        <p:tav tm="100000">
                                          <p:val>
                                            <p:strVal val="#ppt_x"/>
                                          </p:val>
                                        </p:tav>
                                      </p:tavLst>
                                    </p:anim>
                                    <p:anim calcmode="lin" valueType="num">
                                      <p:cBhvr>
                                        <p:cTn id="44" dur="500" fill="hold"/>
                                        <p:tgtEl>
                                          <p:spTgt spid="41"/>
                                        </p:tgtEl>
                                        <p:attrNameLst>
                                          <p:attrName>ppt_y</p:attrName>
                                        </p:attrNameLst>
                                      </p:cBhvr>
                                      <p:tavLst>
                                        <p:tav tm="0">
                                          <p:val>
                                            <p:strVal val="#ppt_y+.1"/>
                                          </p:val>
                                        </p:tav>
                                        <p:tav tm="100000">
                                          <p:val>
                                            <p:strVal val="#ppt_y"/>
                                          </p:val>
                                        </p:tav>
                                      </p:tavLst>
                                    </p:anim>
                                  </p:childTnLst>
                                </p:cTn>
                              </p:par>
                            </p:childTnLst>
                          </p:cTn>
                        </p:par>
                        <p:par>
                          <p:cTn id="45" fill="hold">
                            <p:stCondLst>
                              <p:cond delay="1500"/>
                            </p:stCondLst>
                            <p:childTnLst>
                              <p:par>
                                <p:cTn id="46" presetID="22" presetClass="entr" presetSubtype="4"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down)">
                                      <p:cBhvr>
                                        <p:cTn id="48" dur="500"/>
                                        <p:tgtEl>
                                          <p:spTgt spid="6"/>
                                        </p:tgtEl>
                                      </p:cBhvr>
                                    </p:animEffect>
                                  </p:childTnLst>
                                </p:cTn>
                              </p:par>
                              <p:par>
                                <p:cTn id="49" presetID="22" presetClass="entr" presetSubtype="4" fill="hold" nodeType="withEffect">
                                  <p:stCondLst>
                                    <p:cond delay="250"/>
                                  </p:stCondLst>
                                  <p:childTnLst>
                                    <p:set>
                                      <p:cBhvr>
                                        <p:cTn id="50" dur="1" fill="hold">
                                          <p:stCondLst>
                                            <p:cond delay="0"/>
                                          </p:stCondLst>
                                        </p:cTn>
                                        <p:tgtEl>
                                          <p:spTgt spid="13"/>
                                        </p:tgtEl>
                                        <p:attrNameLst>
                                          <p:attrName>style.visibility</p:attrName>
                                        </p:attrNameLst>
                                      </p:cBhvr>
                                      <p:to>
                                        <p:strVal val="visible"/>
                                      </p:to>
                                    </p:set>
                                    <p:animEffect transition="in" filter="wipe(down)">
                                      <p:cBhvr>
                                        <p:cTn id="51" dur="500"/>
                                        <p:tgtEl>
                                          <p:spTgt spid="13"/>
                                        </p:tgtEl>
                                      </p:cBhvr>
                                    </p:animEffect>
                                  </p:childTnLst>
                                </p:cTn>
                              </p:par>
                              <p:par>
                                <p:cTn id="52" presetID="22" presetClass="entr" presetSubtype="4" fill="hold" nodeType="withEffect">
                                  <p:stCondLst>
                                    <p:cond delay="50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nodeType="withEffect">
                                  <p:stCondLst>
                                    <p:cond delay="750"/>
                                  </p:stCondLst>
                                  <p:childTnLst>
                                    <p:set>
                                      <p:cBhvr>
                                        <p:cTn id="56" dur="1" fill="hold">
                                          <p:stCondLst>
                                            <p:cond delay="0"/>
                                          </p:stCondLst>
                                        </p:cTn>
                                        <p:tgtEl>
                                          <p:spTgt spid="27"/>
                                        </p:tgtEl>
                                        <p:attrNameLst>
                                          <p:attrName>style.visibility</p:attrName>
                                        </p:attrNameLst>
                                      </p:cBhvr>
                                      <p:to>
                                        <p:strVal val="visible"/>
                                      </p:to>
                                    </p:set>
                                    <p:animEffect transition="in" filter="wipe(down)">
                                      <p:cBhvr>
                                        <p:cTn id="57" dur="500"/>
                                        <p:tgtEl>
                                          <p:spTgt spid="27"/>
                                        </p:tgtEl>
                                      </p:cBhvr>
                                    </p:animEffect>
                                  </p:childTnLst>
                                </p:cTn>
                              </p:par>
                              <p:par>
                                <p:cTn id="58" presetID="22" presetClass="entr" presetSubtype="4" fill="hold" nodeType="withEffect">
                                  <p:stCondLst>
                                    <p:cond delay="1000"/>
                                  </p:stCondLst>
                                  <p:childTnLst>
                                    <p:set>
                                      <p:cBhvr>
                                        <p:cTn id="59" dur="1" fill="hold">
                                          <p:stCondLst>
                                            <p:cond delay="0"/>
                                          </p:stCondLst>
                                        </p:cTn>
                                        <p:tgtEl>
                                          <p:spTgt spid="34"/>
                                        </p:tgtEl>
                                        <p:attrNameLst>
                                          <p:attrName>style.visibility</p:attrName>
                                        </p:attrNameLst>
                                      </p:cBhvr>
                                      <p:to>
                                        <p:strVal val="visible"/>
                                      </p:to>
                                    </p:set>
                                    <p:animEffect transition="in" filter="wipe(down)">
                                      <p:cBhvr>
                                        <p:cTn id="60" dur="500"/>
                                        <p:tgtEl>
                                          <p:spTgt spid="34"/>
                                        </p:tgtEl>
                                      </p:cBhvr>
                                    </p:animEffect>
                                  </p:childTnLst>
                                </p:cTn>
                              </p:par>
                            </p:childTnLst>
                          </p:cTn>
                        </p:par>
                        <p:par>
                          <p:cTn id="61" fill="hold">
                            <p:stCondLst>
                              <p:cond delay="3000"/>
                            </p:stCondLst>
                            <p:childTnLst>
                              <p:par>
                                <p:cTn id="62" presetID="22" presetClass="entr" presetSubtype="8" fill="hold"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ipe(left)">
                                      <p:cBhvr>
                                        <p:cTn id="64" dur="500"/>
                                        <p:tgtEl>
                                          <p:spTgt spid="42"/>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500"/>
                                        <p:tgtEl>
                                          <p:spTgt spid="63"/>
                                        </p:tgtEl>
                                      </p:cBhvr>
                                    </p:animEffect>
                                  </p:childTnLst>
                                </p:cTn>
                              </p:par>
                            </p:childTnLst>
                          </p:cTn>
                        </p:par>
                        <p:par>
                          <p:cTn id="69" fill="hold">
                            <p:stCondLst>
                              <p:cond delay="4000"/>
                            </p:stCondLst>
                            <p:childTnLst>
                              <p:par>
                                <p:cTn id="70" presetID="22" presetClass="entr" presetSubtype="8" fill="hold" grpId="0" nodeType="afterEffect">
                                  <p:stCondLst>
                                    <p:cond delay="0"/>
                                  </p:stCondLst>
                                  <p:childTnLst>
                                    <p:set>
                                      <p:cBhvr>
                                        <p:cTn id="71" dur="1" fill="hold">
                                          <p:stCondLst>
                                            <p:cond delay="0"/>
                                          </p:stCondLst>
                                        </p:cTn>
                                        <p:tgtEl>
                                          <p:spTgt spid="64"/>
                                        </p:tgtEl>
                                        <p:attrNameLst>
                                          <p:attrName>style.visibility</p:attrName>
                                        </p:attrNameLst>
                                      </p:cBhvr>
                                      <p:to>
                                        <p:strVal val="visible"/>
                                      </p:to>
                                    </p:set>
                                    <p:animEffect transition="in" filter="wipe(left)">
                                      <p:cBhvr>
                                        <p:cTn id="7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63" grpId="0"/>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396027" y="1628800"/>
            <a:ext cx="499699" cy="3673582"/>
            <a:chOff x="1430743" y="2535238"/>
            <a:chExt cx="499698" cy="3673582"/>
          </a:xfrm>
        </p:grpSpPr>
        <p:grpSp>
          <p:nvGrpSpPr>
            <p:cNvPr id="151" name="组合 150"/>
            <p:cNvGrpSpPr/>
            <p:nvPr/>
          </p:nvGrpSpPr>
          <p:grpSpPr>
            <a:xfrm>
              <a:off x="1701841" y="2535238"/>
              <a:ext cx="228600" cy="3300412"/>
              <a:chOff x="1701841" y="2535238"/>
              <a:chExt cx="228600" cy="3300412"/>
            </a:xfrm>
          </p:grpSpPr>
          <p:sp>
            <p:nvSpPr>
              <p:cNvPr id="157" name="矩形 156"/>
              <p:cNvSpPr/>
              <p:nvPr/>
            </p:nvSpPr>
            <p:spPr>
              <a:xfrm>
                <a:off x="1701841"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8" name="直接连接符 157"/>
              <p:cNvCxnSpPr>
                <a:stCxn id="157" idx="2"/>
              </p:cNvCxnSpPr>
              <p:nvPr/>
            </p:nvCxnSpPr>
            <p:spPr>
              <a:xfrm>
                <a:off x="1816141"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52" name="组合 151"/>
            <p:cNvGrpSpPr/>
            <p:nvPr/>
          </p:nvGrpSpPr>
          <p:grpSpPr>
            <a:xfrm>
              <a:off x="1430743" y="5799678"/>
              <a:ext cx="409142" cy="409142"/>
              <a:chOff x="2135404" y="5737868"/>
              <a:chExt cx="409142" cy="409142"/>
            </a:xfrm>
          </p:grpSpPr>
          <p:cxnSp>
            <p:nvCxnSpPr>
              <p:cNvPr id="153" name="直接连接符 152"/>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54" name="组合 153"/>
              <p:cNvGrpSpPr/>
              <p:nvPr/>
            </p:nvGrpSpPr>
            <p:grpSpPr>
              <a:xfrm>
                <a:off x="2135404" y="5737868"/>
                <a:ext cx="409142" cy="409142"/>
                <a:chOff x="2814405" y="2119805"/>
                <a:chExt cx="409142" cy="409142"/>
              </a:xfrm>
            </p:grpSpPr>
            <p:sp>
              <p:nvSpPr>
                <p:cNvPr id="155" name="椭圆 15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59" name="组合 158"/>
          <p:cNvGrpSpPr/>
          <p:nvPr/>
        </p:nvGrpSpPr>
        <p:grpSpPr>
          <a:xfrm>
            <a:off x="1046205" y="1628800"/>
            <a:ext cx="496425" cy="3673582"/>
            <a:chOff x="2080920" y="2535238"/>
            <a:chExt cx="496425" cy="3673582"/>
          </a:xfrm>
        </p:grpSpPr>
        <p:grpSp>
          <p:nvGrpSpPr>
            <p:cNvPr id="160" name="组合 159"/>
            <p:cNvGrpSpPr/>
            <p:nvPr/>
          </p:nvGrpSpPr>
          <p:grpSpPr>
            <a:xfrm>
              <a:off x="2348745" y="2535238"/>
              <a:ext cx="228600" cy="3300412"/>
              <a:chOff x="2348745" y="2535238"/>
              <a:chExt cx="228600" cy="3300412"/>
            </a:xfrm>
          </p:grpSpPr>
          <p:sp>
            <p:nvSpPr>
              <p:cNvPr id="166" name="矩形 165"/>
              <p:cNvSpPr/>
              <p:nvPr/>
            </p:nvSpPr>
            <p:spPr>
              <a:xfrm>
                <a:off x="2348745"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7" name="直接连接符 166"/>
              <p:cNvCxnSpPr>
                <a:stCxn id="166" idx="2"/>
              </p:cNvCxnSpPr>
              <p:nvPr/>
            </p:nvCxnSpPr>
            <p:spPr>
              <a:xfrm>
                <a:off x="2463045"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61" name="组合 160"/>
            <p:cNvGrpSpPr/>
            <p:nvPr/>
          </p:nvGrpSpPr>
          <p:grpSpPr>
            <a:xfrm>
              <a:off x="2080920" y="5799678"/>
              <a:ext cx="409142" cy="409142"/>
              <a:chOff x="2135404" y="5737868"/>
              <a:chExt cx="409142" cy="409142"/>
            </a:xfrm>
          </p:grpSpPr>
          <p:cxnSp>
            <p:nvCxnSpPr>
              <p:cNvPr id="162" name="直接连接符 161"/>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63" name="组合 162"/>
              <p:cNvGrpSpPr/>
              <p:nvPr/>
            </p:nvGrpSpPr>
            <p:grpSpPr>
              <a:xfrm>
                <a:off x="2135404" y="5737868"/>
                <a:ext cx="409142" cy="409142"/>
                <a:chOff x="2814405" y="2119805"/>
                <a:chExt cx="409142" cy="409142"/>
              </a:xfrm>
            </p:grpSpPr>
            <p:sp>
              <p:nvSpPr>
                <p:cNvPr id="164" name="椭圆 16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68" name="组合 167"/>
          <p:cNvGrpSpPr/>
          <p:nvPr/>
        </p:nvGrpSpPr>
        <p:grpSpPr>
          <a:xfrm>
            <a:off x="1692301" y="1628800"/>
            <a:ext cx="497232" cy="3673582"/>
            <a:chOff x="2727017" y="2535238"/>
            <a:chExt cx="497232" cy="3673582"/>
          </a:xfrm>
        </p:grpSpPr>
        <p:grpSp>
          <p:nvGrpSpPr>
            <p:cNvPr id="169" name="组合 168"/>
            <p:cNvGrpSpPr/>
            <p:nvPr/>
          </p:nvGrpSpPr>
          <p:grpSpPr>
            <a:xfrm>
              <a:off x="2995649" y="2535238"/>
              <a:ext cx="228600" cy="3300412"/>
              <a:chOff x="2995649" y="2535238"/>
              <a:chExt cx="228600" cy="3300412"/>
            </a:xfrm>
          </p:grpSpPr>
          <p:sp>
            <p:nvSpPr>
              <p:cNvPr id="175" name="矩形 174"/>
              <p:cNvSpPr/>
              <p:nvPr/>
            </p:nvSpPr>
            <p:spPr>
              <a:xfrm>
                <a:off x="2995649"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6" name="直接连接符 175"/>
              <p:cNvCxnSpPr>
                <a:stCxn id="175" idx="2"/>
              </p:cNvCxnSpPr>
              <p:nvPr/>
            </p:nvCxnSpPr>
            <p:spPr>
              <a:xfrm>
                <a:off x="3109949"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70" name="组合 169"/>
            <p:cNvGrpSpPr/>
            <p:nvPr/>
          </p:nvGrpSpPr>
          <p:grpSpPr>
            <a:xfrm>
              <a:off x="2727017" y="5799678"/>
              <a:ext cx="409142" cy="409142"/>
              <a:chOff x="2135404" y="5737868"/>
              <a:chExt cx="409142" cy="409142"/>
            </a:xfrm>
          </p:grpSpPr>
          <p:cxnSp>
            <p:nvCxnSpPr>
              <p:cNvPr id="171" name="直接连接符 170"/>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2" name="组合 171"/>
              <p:cNvGrpSpPr/>
              <p:nvPr/>
            </p:nvGrpSpPr>
            <p:grpSpPr>
              <a:xfrm>
                <a:off x="2135404" y="5737868"/>
                <a:ext cx="409142" cy="409142"/>
                <a:chOff x="2814405" y="2119805"/>
                <a:chExt cx="409142" cy="409142"/>
              </a:xfrm>
            </p:grpSpPr>
            <p:sp>
              <p:nvSpPr>
                <p:cNvPr id="173" name="椭圆 17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77" name="组合 176"/>
          <p:cNvGrpSpPr/>
          <p:nvPr/>
        </p:nvGrpSpPr>
        <p:grpSpPr>
          <a:xfrm>
            <a:off x="2339759" y="1628800"/>
            <a:ext cx="496679" cy="3673582"/>
            <a:chOff x="3374475" y="2535238"/>
            <a:chExt cx="496678" cy="3673582"/>
          </a:xfrm>
        </p:grpSpPr>
        <p:grpSp>
          <p:nvGrpSpPr>
            <p:cNvPr id="178" name="组合 177"/>
            <p:cNvGrpSpPr/>
            <p:nvPr/>
          </p:nvGrpSpPr>
          <p:grpSpPr>
            <a:xfrm>
              <a:off x="3642553" y="2535238"/>
              <a:ext cx="228600" cy="3300412"/>
              <a:chOff x="3642553" y="2535238"/>
              <a:chExt cx="228600" cy="3300412"/>
            </a:xfrm>
          </p:grpSpPr>
          <p:sp>
            <p:nvSpPr>
              <p:cNvPr id="184" name="矩形 183"/>
              <p:cNvSpPr/>
              <p:nvPr/>
            </p:nvSpPr>
            <p:spPr>
              <a:xfrm>
                <a:off x="3642553"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5" name="直接连接符 184"/>
              <p:cNvCxnSpPr>
                <a:stCxn id="184" idx="2"/>
              </p:cNvCxnSpPr>
              <p:nvPr/>
            </p:nvCxnSpPr>
            <p:spPr>
              <a:xfrm>
                <a:off x="3756853"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组合 178"/>
            <p:cNvGrpSpPr/>
            <p:nvPr/>
          </p:nvGrpSpPr>
          <p:grpSpPr>
            <a:xfrm>
              <a:off x="3374475" y="5799678"/>
              <a:ext cx="409142" cy="409142"/>
              <a:chOff x="2135404" y="5737868"/>
              <a:chExt cx="409142" cy="409142"/>
            </a:xfrm>
          </p:grpSpPr>
          <p:cxnSp>
            <p:nvCxnSpPr>
              <p:cNvPr id="180" name="直接连接符 179"/>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81" name="组合 180"/>
              <p:cNvGrpSpPr/>
              <p:nvPr/>
            </p:nvGrpSpPr>
            <p:grpSpPr>
              <a:xfrm>
                <a:off x="2135404" y="5737868"/>
                <a:ext cx="409142" cy="409142"/>
                <a:chOff x="2814405" y="2119805"/>
                <a:chExt cx="409142" cy="409142"/>
              </a:xfrm>
            </p:grpSpPr>
            <p:sp>
              <p:nvSpPr>
                <p:cNvPr id="182" name="椭圆 18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椭圆 18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86" name="组合 185"/>
          <p:cNvGrpSpPr/>
          <p:nvPr/>
        </p:nvGrpSpPr>
        <p:grpSpPr>
          <a:xfrm>
            <a:off x="2984794" y="1628800"/>
            <a:ext cx="498548" cy="3673582"/>
            <a:chOff x="4019509" y="2535238"/>
            <a:chExt cx="498548" cy="3673582"/>
          </a:xfrm>
        </p:grpSpPr>
        <p:grpSp>
          <p:nvGrpSpPr>
            <p:cNvPr id="187" name="组合 186"/>
            <p:cNvGrpSpPr/>
            <p:nvPr/>
          </p:nvGrpSpPr>
          <p:grpSpPr>
            <a:xfrm>
              <a:off x="4289457" y="2535238"/>
              <a:ext cx="228600" cy="3300412"/>
              <a:chOff x="4289457" y="2535238"/>
              <a:chExt cx="228600" cy="3300412"/>
            </a:xfrm>
          </p:grpSpPr>
          <p:sp>
            <p:nvSpPr>
              <p:cNvPr id="193" name="矩形 192"/>
              <p:cNvSpPr/>
              <p:nvPr/>
            </p:nvSpPr>
            <p:spPr>
              <a:xfrm>
                <a:off x="4289457"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4" name="直接连接符 193"/>
              <p:cNvCxnSpPr>
                <a:stCxn id="193" idx="2"/>
              </p:cNvCxnSpPr>
              <p:nvPr/>
            </p:nvCxnSpPr>
            <p:spPr>
              <a:xfrm>
                <a:off x="4403757"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88" name="组合 187"/>
            <p:cNvGrpSpPr/>
            <p:nvPr/>
          </p:nvGrpSpPr>
          <p:grpSpPr>
            <a:xfrm>
              <a:off x="4019509" y="5799678"/>
              <a:ext cx="409142" cy="409142"/>
              <a:chOff x="2135404" y="5737868"/>
              <a:chExt cx="409142" cy="409142"/>
            </a:xfrm>
          </p:grpSpPr>
          <p:cxnSp>
            <p:nvCxnSpPr>
              <p:cNvPr id="189" name="直接连接符 188"/>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90" name="组合 189"/>
              <p:cNvGrpSpPr/>
              <p:nvPr/>
            </p:nvGrpSpPr>
            <p:grpSpPr>
              <a:xfrm>
                <a:off x="2135404" y="5737868"/>
                <a:ext cx="409142" cy="409142"/>
                <a:chOff x="2814405" y="2119805"/>
                <a:chExt cx="409142" cy="409142"/>
              </a:xfrm>
            </p:grpSpPr>
            <p:sp>
              <p:nvSpPr>
                <p:cNvPr id="191" name="椭圆 19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椭圆 19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95" name="组合 194"/>
          <p:cNvGrpSpPr/>
          <p:nvPr/>
        </p:nvGrpSpPr>
        <p:grpSpPr>
          <a:xfrm>
            <a:off x="3630783" y="1628800"/>
            <a:ext cx="499464" cy="3673582"/>
            <a:chOff x="4665499" y="2535238"/>
            <a:chExt cx="499464" cy="3673582"/>
          </a:xfrm>
        </p:grpSpPr>
        <p:grpSp>
          <p:nvGrpSpPr>
            <p:cNvPr id="196" name="组合 195"/>
            <p:cNvGrpSpPr/>
            <p:nvPr/>
          </p:nvGrpSpPr>
          <p:grpSpPr>
            <a:xfrm>
              <a:off x="4936363" y="2535238"/>
              <a:ext cx="228600" cy="3300412"/>
              <a:chOff x="4936363" y="2535238"/>
              <a:chExt cx="228600" cy="3300412"/>
            </a:xfrm>
          </p:grpSpPr>
          <p:sp>
            <p:nvSpPr>
              <p:cNvPr id="202" name="矩形 201"/>
              <p:cNvSpPr/>
              <p:nvPr/>
            </p:nvSpPr>
            <p:spPr>
              <a:xfrm>
                <a:off x="4936363"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3" name="直接连接符 202"/>
              <p:cNvCxnSpPr>
                <a:stCxn id="202" idx="2"/>
              </p:cNvCxnSpPr>
              <p:nvPr/>
            </p:nvCxnSpPr>
            <p:spPr>
              <a:xfrm>
                <a:off x="5050663"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97" name="组合 196"/>
            <p:cNvGrpSpPr/>
            <p:nvPr/>
          </p:nvGrpSpPr>
          <p:grpSpPr>
            <a:xfrm>
              <a:off x="4665499" y="5799678"/>
              <a:ext cx="409142" cy="409142"/>
              <a:chOff x="2135404" y="5737868"/>
              <a:chExt cx="409142" cy="409142"/>
            </a:xfrm>
          </p:grpSpPr>
          <p:cxnSp>
            <p:nvCxnSpPr>
              <p:cNvPr id="198" name="直接连接符 197"/>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99" name="组合 198"/>
              <p:cNvGrpSpPr/>
              <p:nvPr/>
            </p:nvGrpSpPr>
            <p:grpSpPr>
              <a:xfrm>
                <a:off x="2135404" y="5737868"/>
                <a:ext cx="409142" cy="409142"/>
                <a:chOff x="2814405" y="2119805"/>
                <a:chExt cx="409142" cy="409142"/>
              </a:xfrm>
            </p:grpSpPr>
            <p:sp>
              <p:nvSpPr>
                <p:cNvPr id="200" name="椭圆 19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椭圆 20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04" name="文本框 126"/>
          <p:cNvSpPr txBox="1"/>
          <p:nvPr/>
        </p:nvSpPr>
        <p:spPr>
          <a:xfrm>
            <a:off x="251520" y="5157814"/>
            <a:ext cx="601447"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A</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05" name="文本框 127"/>
          <p:cNvSpPr txBox="1"/>
          <p:nvPr/>
        </p:nvSpPr>
        <p:spPr>
          <a:xfrm>
            <a:off x="961386" y="5157814"/>
            <a:ext cx="588623"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B</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06" name="文本框 128"/>
          <p:cNvSpPr txBox="1"/>
          <p:nvPr/>
        </p:nvSpPr>
        <p:spPr>
          <a:xfrm>
            <a:off x="1615130" y="5157814"/>
            <a:ext cx="595035"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C</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07" name="文本框 129"/>
          <p:cNvSpPr txBox="1"/>
          <p:nvPr/>
        </p:nvSpPr>
        <p:spPr>
          <a:xfrm>
            <a:off x="2266167" y="5157814"/>
            <a:ext cx="609462"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D</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08" name="文本框 135"/>
          <p:cNvSpPr txBox="1"/>
          <p:nvPr/>
        </p:nvSpPr>
        <p:spPr>
          <a:xfrm>
            <a:off x="2901676" y="5157814"/>
            <a:ext cx="577402"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E</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09" name="文本框 145"/>
          <p:cNvSpPr txBox="1"/>
          <p:nvPr/>
        </p:nvSpPr>
        <p:spPr>
          <a:xfrm>
            <a:off x="3534967" y="5157814"/>
            <a:ext cx="574196"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a:solidFill>
                  <a:schemeClr val="bg1"/>
                </a:solidFill>
                <a:latin typeface="微软雅黑" panose="020B0503020204020204" pitchFamily="34" charset="-122"/>
                <a:ea typeface="微软雅黑" panose="020B0503020204020204" pitchFamily="34" charset="-122"/>
              </a:rPr>
              <a:t>F</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210" name="组合 209"/>
          <p:cNvGrpSpPr/>
          <p:nvPr/>
        </p:nvGrpSpPr>
        <p:grpSpPr>
          <a:xfrm>
            <a:off x="5021401" y="2039961"/>
            <a:ext cx="4713483" cy="2692402"/>
            <a:chOff x="6056117" y="2946399"/>
            <a:chExt cx="4713482" cy="2692402"/>
          </a:xfrm>
        </p:grpSpPr>
        <p:sp>
          <p:nvSpPr>
            <p:cNvPr id="211" name="任意多边形 210"/>
            <p:cNvSpPr/>
            <p:nvPr/>
          </p:nvSpPr>
          <p:spPr>
            <a:xfrm>
              <a:off x="6062323" y="2946400"/>
              <a:ext cx="4707276" cy="2692400"/>
            </a:xfrm>
            <a:custGeom>
              <a:avLst/>
              <a:gdLst>
                <a:gd name="connsiteX0" fmla="*/ 327102 w 4707276"/>
                <a:gd name="connsiteY0" fmla="*/ 0 h 2692400"/>
                <a:gd name="connsiteX1" fmla="*/ 4490823 w 4707276"/>
                <a:gd name="connsiteY1" fmla="*/ 0 h 2692400"/>
                <a:gd name="connsiteX2" fmla="*/ 4707276 w 4707276"/>
                <a:gd name="connsiteY2" fmla="*/ 208110 h 2692400"/>
                <a:gd name="connsiteX3" fmla="*/ 4707276 w 4707276"/>
                <a:gd name="connsiteY3" fmla="*/ 2641883 h 2692400"/>
                <a:gd name="connsiteX4" fmla="*/ 4649275 w 4707276"/>
                <a:gd name="connsiteY4" fmla="*/ 2692400 h 2692400"/>
                <a:gd name="connsiteX5" fmla="*/ 1684677 w 4707276"/>
                <a:gd name="connsiteY5" fmla="*/ 2692400 h 2692400"/>
                <a:gd name="connsiteX6" fmla="*/ 1662452 w 4707276"/>
                <a:gd name="connsiteY6" fmla="*/ 2603500 h 2692400"/>
                <a:gd name="connsiteX7" fmla="*/ 665502 w 4707276"/>
                <a:gd name="connsiteY7" fmla="*/ 2603500 h 2692400"/>
                <a:gd name="connsiteX8" fmla="*/ 643277 w 4707276"/>
                <a:gd name="connsiteY8" fmla="*/ 2692400 h 2692400"/>
                <a:gd name="connsiteX9" fmla="*/ 421679 w 4707276"/>
                <a:gd name="connsiteY9" fmla="*/ 2692400 h 2692400"/>
                <a:gd name="connsiteX10" fmla="*/ 138343 w 4707276"/>
                <a:gd name="connsiteY10" fmla="*/ 2409065 h 2692400"/>
                <a:gd name="connsiteX11" fmla="*/ 138343 w 4707276"/>
                <a:gd name="connsiteY11" fmla="*/ 2072480 h 2692400"/>
                <a:gd name="connsiteX12" fmla="*/ 0 w 4707276"/>
                <a:gd name="connsiteY12" fmla="*/ 1916770 h 2692400"/>
                <a:gd name="connsiteX13" fmla="*/ 0 w 4707276"/>
                <a:gd name="connsiteY13" fmla="*/ 356531 h 2692400"/>
                <a:gd name="connsiteX14" fmla="*/ 138345 w 4707276"/>
                <a:gd name="connsiteY14" fmla="*/ 200819 h 2692400"/>
                <a:gd name="connsiteX15" fmla="*/ 138345 w 4707276"/>
                <a:gd name="connsiteY15" fmla="*/ 201445 h 269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07276" h="2692400">
                  <a:moveTo>
                    <a:pt x="327102" y="0"/>
                  </a:moveTo>
                  <a:lnTo>
                    <a:pt x="4490823" y="0"/>
                  </a:lnTo>
                  <a:lnTo>
                    <a:pt x="4707276" y="208110"/>
                  </a:lnTo>
                  <a:lnTo>
                    <a:pt x="4707276" y="2641883"/>
                  </a:lnTo>
                  <a:lnTo>
                    <a:pt x="4649275" y="2692400"/>
                  </a:lnTo>
                  <a:lnTo>
                    <a:pt x="1684677" y="2692400"/>
                  </a:lnTo>
                  <a:lnTo>
                    <a:pt x="1662452" y="2603500"/>
                  </a:lnTo>
                  <a:lnTo>
                    <a:pt x="665502" y="2603500"/>
                  </a:lnTo>
                  <a:lnTo>
                    <a:pt x="643277" y="2692400"/>
                  </a:lnTo>
                  <a:lnTo>
                    <a:pt x="421679" y="2692400"/>
                  </a:lnTo>
                  <a:lnTo>
                    <a:pt x="138343" y="2409065"/>
                  </a:lnTo>
                  <a:lnTo>
                    <a:pt x="138343" y="2072480"/>
                  </a:lnTo>
                  <a:lnTo>
                    <a:pt x="0" y="1916770"/>
                  </a:lnTo>
                  <a:lnTo>
                    <a:pt x="0" y="356531"/>
                  </a:lnTo>
                  <a:lnTo>
                    <a:pt x="138345" y="200819"/>
                  </a:lnTo>
                  <a:lnTo>
                    <a:pt x="138345" y="201445"/>
                  </a:lnTo>
                  <a:close/>
                </a:path>
              </a:pathLst>
            </a:cu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2" name="梯形 211"/>
            <p:cNvSpPr/>
            <p:nvPr/>
          </p:nvSpPr>
          <p:spPr>
            <a:xfrm rot="5400000">
              <a:off x="5444137" y="3907634"/>
              <a:ext cx="1371598" cy="147638"/>
            </a:xfrm>
            <a:prstGeom prst="trapezoid">
              <a:avLst>
                <a:gd name="adj" fmla="val 6693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直角三角形 212"/>
            <p:cNvSpPr/>
            <p:nvPr/>
          </p:nvSpPr>
          <p:spPr>
            <a:xfrm>
              <a:off x="6203755" y="5445125"/>
              <a:ext cx="193676" cy="19367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梯形 213"/>
            <p:cNvSpPr/>
            <p:nvPr/>
          </p:nvSpPr>
          <p:spPr>
            <a:xfrm rot="10800000">
              <a:off x="7313618" y="2946399"/>
              <a:ext cx="3113427" cy="114301"/>
            </a:xfrm>
            <a:prstGeom prst="trapezoid">
              <a:avLst>
                <a:gd name="adj" fmla="val 6693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任意多边形 214"/>
            <p:cNvSpPr/>
            <p:nvPr/>
          </p:nvSpPr>
          <p:spPr>
            <a:xfrm>
              <a:off x="10338760" y="2957431"/>
              <a:ext cx="430663" cy="2681369"/>
            </a:xfrm>
            <a:custGeom>
              <a:avLst/>
              <a:gdLst>
                <a:gd name="connsiteX0" fmla="*/ 83972 w 430663"/>
                <a:gd name="connsiteY0" fmla="*/ 81 h 2681369"/>
                <a:gd name="connsiteX1" fmla="*/ 211289 w 430663"/>
                <a:gd name="connsiteY1" fmla="*/ 396 h 2681369"/>
                <a:gd name="connsiteX2" fmla="*/ 422109 w 430663"/>
                <a:gd name="connsiteY2" fmla="*/ 202488 h 2681369"/>
                <a:gd name="connsiteX3" fmla="*/ 430663 w 430663"/>
                <a:gd name="connsiteY3" fmla="*/ 2631007 h 2681369"/>
                <a:gd name="connsiteX4" fmla="*/ 372839 w 430663"/>
                <a:gd name="connsiteY4" fmla="*/ 2681369 h 2681369"/>
                <a:gd name="connsiteX5" fmla="*/ 215741 w 430663"/>
                <a:gd name="connsiteY5" fmla="*/ 2681369 h 2681369"/>
                <a:gd name="connsiteX6" fmla="*/ 215142 w 430663"/>
                <a:gd name="connsiteY6" fmla="*/ 2669463 h 2681369"/>
                <a:gd name="connsiteX7" fmla="*/ 321623 w 430663"/>
                <a:gd name="connsiteY7" fmla="*/ 2669463 h 2681369"/>
                <a:gd name="connsiteX8" fmla="*/ 321623 w 430663"/>
                <a:gd name="connsiteY8" fmla="*/ 2493726 h 2681369"/>
                <a:gd name="connsiteX9" fmla="*/ 388931 w 430663"/>
                <a:gd name="connsiteY9" fmla="*/ 2476899 h 2681369"/>
                <a:gd name="connsiteX10" fmla="*/ 388931 w 430663"/>
                <a:gd name="connsiteY10" fmla="*/ 1194199 h 2681369"/>
                <a:gd name="connsiteX11" fmla="*/ 321623 w 430663"/>
                <a:gd name="connsiteY11" fmla="*/ 1177372 h 2681369"/>
                <a:gd name="connsiteX12" fmla="*/ 321623 w 430663"/>
                <a:gd name="connsiteY12" fmla="*/ 246779 h 2681369"/>
                <a:gd name="connsiteX13" fmla="*/ 316302 w 430663"/>
                <a:gd name="connsiteY13" fmla="*/ 246779 h 2681369"/>
                <a:gd name="connsiteX14" fmla="*/ 291893 w 430663"/>
                <a:gd name="connsiteY14" fmla="*/ 222942 h 2681369"/>
                <a:gd name="connsiteX15" fmla="*/ 160173 w 430663"/>
                <a:gd name="connsiteY15" fmla="*/ 102475 h 2681369"/>
                <a:gd name="connsiteX16" fmla="*/ 0 w 430663"/>
                <a:gd name="connsiteY16" fmla="*/ 101361 h 2681369"/>
                <a:gd name="connsiteX17" fmla="*/ 83972 w 430663"/>
                <a:gd name="connsiteY17" fmla="*/ 81 h 2681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0663" h="2681369">
                  <a:moveTo>
                    <a:pt x="83972" y="81"/>
                  </a:moveTo>
                  <a:cubicBezTo>
                    <a:pt x="133555" y="-608"/>
                    <a:pt x="161706" y="3466"/>
                    <a:pt x="211289" y="396"/>
                  </a:cubicBezTo>
                  <a:cubicBezTo>
                    <a:pt x="302993" y="90778"/>
                    <a:pt x="313735" y="88293"/>
                    <a:pt x="422109" y="202488"/>
                  </a:cubicBezTo>
                  <a:lnTo>
                    <a:pt x="430663" y="2631007"/>
                  </a:lnTo>
                  <a:lnTo>
                    <a:pt x="372839" y="2681369"/>
                  </a:lnTo>
                  <a:lnTo>
                    <a:pt x="215741" y="2681369"/>
                  </a:lnTo>
                  <a:lnTo>
                    <a:pt x="215142" y="2669463"/>
                  </a:lnTo>
                  <a:lnTo>
                    <a:pt x="321623" y="2669463"/>
                  </a:lnTo>
                  <a:lnTo>
                    <a:pt x="321623" y="2493726"/>
                  </a:lnTo>
                  <a:lnTo>
                    <a:pt x="388931" y="2476899"/>
                  </a:lnTo>
                  <a:lnTo>
                    <a:pt x="388931" y="1194199"/>
                  </a:lnTo>
                  <a:lnTo>
                    <a:pt x="321623" y="1177372"/>
                  </a:lnTo>
                  <a:lnTo>
                    <a:pt x="321623" y="246779"/>
                  </a:lnTo>
                  <a:lnTo>
                    <a:pt x="316302" y="246779"/>
                  </a:lnTo>
                  <a:lnTo>
                    <a:pt x="291893" y="222942"/>
                  </a:lnTo>
                  <a:cubicBezTo>
                    <a:pt x="234408" y="168238"/>
                    <a:pt x="224162" y="168618"/>
                    <a:pt x="160173" y="102475"/>
                  </a:cubicBezTo>
                  <a:lnTo>
                    <a:pt x="0" y="101361"/>
                  </a:lnTo>
                  <a:cubicBezTo>
                    <a:pt x="27699" y="45958"/>
                    <a:pt x="44836" y="6893"/>
                    <a:pt x="83972" y="8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6" name="文本框 156"/>
          <p:cNvSpPr txBox="1"/>
          <p:nvPr/>
        </p:nvSpPr>
        <p:spPr>
          <a:xfrm>
            <a:off x="5379646" y="2275830"/>
            <a:ext cx="2031325"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zh-CN" altLang="en-US" sz="2400" dirty="0"/>
              <a:t>单击输入标题</a:t>
            </a:r>
          </a:p>
        </p:txBody>
      </p:sp>
      <p:sp>
        <p:nvSpPr>
          <p:cNvPr id="217" name="文本框 157"/>
          <p:cNvSpPr txBox="1"/>
          <p:nvPr/>
        </p:nvSpPr>
        <p:spPr>
          <a:xfrm>
            <a:off x="5816160" y="2753495"/>
            <a:ext cx="3497169" cy="1600438"/>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18" name="矩形 217"/>
          <p:cNvSpPr/>
          <p:nvPr/>
        </p:nvSpPr>
        <p:spPr>
          <a:xfrm>
            <a:off x="1314028" y="2944795"/>
            <a:ext cx="228603" cy="19963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矩形 218"/>
          <p:cNvSpPr/>
          <p:nvPr/>
        </p:nvSpPr>
        <p:spPr>
          <a:xfrm>
            <a:off x="1960932" y="3772788"/>
            <a:ext cx="228603" cy="116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矩形 219"/>
          <p:cNvSpPr/>
          <p:nvPr/>
        </p:nvSpPr>
        <p:spPr>
          <a:xfrm>
            <a:off x="2607836" y="3131438"/>
            <a:ext cx="228603" cy="1809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矩形 220"/>
          <p:cNvSpPr/>
          <p:nvPr/>
        </p:nvSpPr>
        <p:spPr>
          <a:xfrm>
            <a:off x="3254740" y="2166238"/>
            <a:ext cx="228603" cy="2774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矩形 221"/>
          <p:cNvSpPr/>
          <p:nvPr/>
        </p:nvSpPr>
        <p:spPr>
          <a:xfrm>
            <a:off x="3901645" y="2744088"/>
            <a:ext cx="228603" cy="2197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矩形 222"/>
          <p:cNvSpPr/>
          <p:nvPr/>
        </p:nvSpPr>
        <p:spPr>
          <a:xfrm>
            <a:off x="667124" y="4160138"/>
            <a:ext cx="228603" cy="781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4"/>
                                        </p:tgtEl>
                                        <p:attrNameLst>
                                          <p:attrName>style.visibility</p:attrName>
                                        </p:attrNameLst>
                                      </p:cBhvr>
                                      <p:to>
                                        <p:strVal val="visible"/>
                                      </p:to>
                                    </p:set>
                                    <p:animEffect transition="in" filter="fade">
                                      <p:cBhvr>
                                        <p:cTn id="7" dur="750"/>
                                        <p:tgtEl>
                                          <p:spTgt spid="204"/>
                                        </p:tgtEl>
                                      </p:cBhvr>
                                    </p:animEffect>
                                    <p:anim calcmode="lin" valueType="num">
                                      <p:cBhvr>
                                        <p:cTn id="8" dur="750" fill="hold"/>
                                        <p:tgtEl>
                                          <p:spTgt spid="204"/>
                                        </p:tgtEl>
                                        <p:attrNameLst>
                                          <p:attrName>ppt_x</p:attrName>
                                        </p:attrNameLst>
                                      </p:cBhvr>
                                      <p:tavLst>
                                        <p:tav tm="0">
                                          <p:val>
                                            <p:strVal val="#ppt_x"/>
                                          </p:val>
                                        </p:tav>
                                        <p:tav tm="100000">
                                          <p:val>
                                            <p:strVal val="#ppt_x"/>
                                          </p:val>
                                        </p:tav>
                                      </p:tavLst>
                                    </p:anim>
                                    <p:anim calcmode="lin" valueType="num">
                                      <p:cBhvr>
                                        <p:cTn id="9" dur="750" fill="hold"/>
                                        <p:tgtEl>
                                          <p:spTgt spid="20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205"/>
                                        </p:tgtEl>
                                        <p:attrNameLst>
                                          <p:attrName>style.visibility</p:attrName>
                                        </p:attrNameLst>
                                      </p:cBhvr>
                                      <p:to>
                                        <p:strVal val="visible"/>
                                      </p:to>
                                    </p:set>
                                    <p:animEffect transition="in" filter="fade">
                                      <p:cBhvr>
                                        <p:cTn id="12" dur="750"/>
                                        <p:tgtEl>
                                          <p:spTgt spid="205"/>
                                        </p:tgtEl>
                                      </p:cBhvr>
                                    </p:animEffect>
                                    <p:anim calcmode="lin" valueType="num">
                                      <p:cBhvr>
                                        <p:cTn id="13" dur="750" fill="hold"/>
                                        <p:tgtEl>
                                          <p:spTgt spid="205"/>
                                        </p:tgtEl>
                                        <p:attrNameLst>
                                          <p:attrName>ppt_x</p:attrName>
                                        </p:attrNameLst>
                                      </p:cBhvr>
                                      <p:tavLst>
                                        <p:tav tm="0">
                                          <p:val>
                                            <p:strVal val="#ppt_x"/>
                                          </p:val>
                                        </p:tav>
                                        <p:tav tm="100000">
                                          <p:val>
                                            <p:strVal val="#ppt_x"/>
                                          </p:val>
                                        </p:tav>
                                      </p:tavLst>
                                    </p:anim>
                                    <p:anim calcmode="lin" valueType="num">
                                      <p:cBhvr>
                                        <p:cTn id="14" dur="750" fill="hold"/>
                                        <p:tgtEl>
                                          <p:spTgt spid="20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206"/>
                                        </p:tgtEl>
                                        <p:attrNameLst>
                                          <p:attrName>style.visibility</p:attrName>
                                        </p:attrNameLst>
                                      </p:cBhvr>
                                      <p:to>
                                        <p:strVal val="visible"/>
                                      </p:to>
                                    </p:set>
                                    <p:animEffect transition="in" filter="fade">
                                      <p:cBhvr>
                                        <p:cTn id="17" dur="750"/>
                                        <p:tgtEl>
                                          <p:spTgt spid="206"/>
                                        </p:tgtEl>
                                      </p:cBhvr>
                                    </p:animEffect>
                                    <p:anim calcmode="lin" valueType="num">
                                      <p:cBhvr>
                                        <p:cTn id="18" dur="750" fill="hold"/>
                                        <p:tgtEl>
                                          <p:spTgt spid="206"/>
                                        </p:tgtEl>
                                        <p:attrNameLst>
                                          <p:attrName>ppt_x</p:attrName>
                                        </p:attrNameLst>
                                      </p:cBhvr>
                                      <p:tavLst>
                                        <p:tav tm="0">
                                          <p:val>
                                            <p:strVal val="#ppt_x"/>
                                          </p:val>
                                        </p:tav>
                                        <p:tav tm="100000">
                                          <p:val>
                                            <p:strVal val="#ppt_x"/>
                                          </p:val>
                                        </p:tav>
                                      </p:tavLst>
                                    </p:anim>
                                    <p:anim calcmode="lin" valueType="num">
                                      <p:cBhvr>
                                        <p:cTn id="19" dur="750" fill="hold"/>
                                        <p:tgtEl>
                                          <p:spTgt spid="20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750"/>
                                  </p:stCondLst>
                                  <p:childTnLst>
                                    <p:set>
                                      <p:cBhvr>
                                        <p:cTn id="21" dur="1" fill="hold">
                                          <p:stCondLst>
                                            <p:cond delay="0"/>
                                          </p:stCondLst>
                                        </p:cTn>
                                        <p:tgtEl>
                                          <p:spTgt spid="207"/>
                                        </p:tgtEl>
                                        <p:attrNameLst>
                                          <p:attrName>style.visibility</p:attrName>
                                        </p:attrNameLst>
                                      </p:cBhvr>
                                      <p:to>
                                        <p:strVal val="visible"/>
                                      </p:to>
                                    </p:set>
                                    <p:animEffect transition="in" filter="fade">
                                      <p:cBhvr>
                                        <p:cTn id="22" dur="750"/>
                                        <p:tgtEl>
                                          <p:spTgt spid="207"/>
                                        </p:tgtEl>
                                      </p:cBhvr>
                                    </p:animEffect>
                                    <p:anim calcmode="lin" valueType="num">
                                      <p:cBhvr>
                                        <p:cTn id="23" dur="750" fill="hold"/>
                                        <p:tgtEl>
                                          <p:spTgt spid="207"/>
                                        </p:tgtEl>
                                        <p:attrNameLst>
                                          <p:attrName>ppt_x</p:attrName>
                                        </p:attrNameLst>
                                      </p:cBhvr>
                                      <p:tavLst>
                                        <p:tav tm="0">
                                          <p:val>
                                            <p:strVal val="#ppt_x"/>
                                          </p:val>
                                        </p:tav>
                                        <p:tav tm="100000">
                                          <p:val>
                                            <p:strVal val="#ppt_x"/>
                                          </p:val>
                                        </p:tav>
                                      </p:tavLst>
                                    </p:anim>
                                    <p:anim calcmode="lin" valueType="num">
                                      <p:cBhvr>
                                        <p:cTn id="24" dur="750" fill="hold"/>
                                        <p:tgtEl>
                                          <p:spTgt spid="20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000"/>
                                  </p:stCondLst>
                                  <p:childTnLst>
                                    <p:set>
                                      <p:cBhvr>
                                        <p:cTn id="26" dur="1" fill="hold">
                                          <p:stCondLst>
                                            <p:cond delay="0"/>
                                          </p:stCondLst>
                                        </p:cTn>
                                        <p:tgtEl>
                                          <p:spTgt spid="208"/>
                                        </p:tgtEl>
                                        <p:attrNameLst>
                                          <p:attrName>style.visibility</p:attrName>
                                        </p:attrNameLst>
                                      </p:cBhvr>
                                      <p:to>
                                        <p:strVal val="visible"/>
                                      </p:to>
                                    </p:set>
                                    <p:animEffect transition="in" filter="fade">
                                      <p:cBhvr>
                                        <p:cTn id="27" dur="750"/>
                                        <p:tgtEl>
                                          <p:spTgt spid="208"/>
                                        </p:tgtEl>
                                      </p:cBhvr>
                                    </p:animEffect>
                                    <p:anim calcmode="lin" valueType="num">
                                      <p:cBhvr>
                                        <p:cTn id="28" dur="750" fill="hold"/>
                                        <p:tgtEl>
                                          <p:spTgt spid="208"/>
                                        </p:tgtEl>
                                        <p:attrNameLst>
                                          <p:attrName>ppt_x</p:attrName>
                                        </p:attrNameLst>
                                      </p:cBhvr>
                                      <p:tavLst>
                                        <p:tav tm="0">
                                          <p:val>
                                            <p:strVal val="#ppt_x"/>
                                          </p:val>
                                        </p:tav>
                                        <p:tav tm="100000">
                                          <p:val>
                                            <p:strVal val="#ppt_x"/>
                                          </p:val>
                                        </p:tav>
                                      </p:tavLst>
                                    </p:anim>
                                    <p:anim calcmode="lin" valueType="num">
                                      <p:cBhvr>
                                        <p:cTn id="29" dur="750" fill="hold"/>
                                        <p:tgtEl>
                                          <p:spTgt spid="20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250"/>
                                  </p:stCondLst>
                                  <p:childTnLst>
                                    <p:set>
                                      <p:cBhvr>
                                        <p:cTn id="31" dur="1" fill="hold">
                                          <p:stCondLst>
                                            <p:cond delay="0"/>
                                          </p:stCondLst>
                                        </p:cTn>
                                        <p:tgtEl>
                                          <p:spTgt spid="209"/>
                                        </p:tgtEl>
                                        <p:attrNameLst>
                                          <p:attrName>style.visibility</p:attrName>
                                        </p:attrNameLst>
                                      </p:cBhvr>
                                      <p:to>
                                        <p:strVal val="visible"/>
                                      </p:to>
                                    </p:set>
                                    <p:animEffect transition="in" filter="fade">
                                      <p:cBhvr>
                                        <p:cTn id="32" dur="750"/>
                                        <p:tgtEl>
                                          <p:spTgt spid="209"/>
                                        </p:tgtEl>
                                      </p:cBhvr>
                                    </p:animEffect>
                                    <p:anim calcmode="lin" valueType="num">
                                      <p:cBhvr>
                                        <p:cTn id="33" dur="750" fill="hold"/>
                                        <p:tgtEl>
                                          <p:spTgt spid="209"/>
                                        </p:tgtEl>
                                        <p:attrNameLst>
                                          <p:attrName>ppt_x</p:attrName>
                                        </p:attrNameLst>
                                      </p:cBhvr>
                                      <p:tavLst>
                                        <p:tav tm="0">
                                          <p:val>
                                            <p:strVal val="#ppt_x"/>
                                          </p:val>
                                        </p:tav>
                                        <p:tav tm="100000">
                                          <p:val>
                                            <p:strVal val="#ppt_x"/>
                                          </p:val>
                                        </p:tav>
                                      </p:tavLst>
                                    </p:anim>
                                    <p:anim calcmode="lin" valueType="num">
                                      <p:cBhvr>
                                        <p:cTn id="34" dur="750" fill="hold"/>
                                        <p:tgtEl>
                                          <p:spTgt spid="209"/>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2" presetClass="entr" presetSubtype="4" fill="hold" nodeType="afterEffect">
                                  <p:stCondLst>
                                    <p:cond delay="0"/>
                                  </p:stCondLst>
                                  <p:childTnLst>
                                    <p:set>
                                      <p:cBhvr>
                                        <p:cTn id="37" dur="1" fill="hold">
                                          <p:stCondLst>
                                            <p:cond delay="0"/>
                                          </p:stCondLst>
                                        </p:cTn>
                                        <p:tgtEl>
                                          <p:spTgt spid="150"/>
                                        </p:tgtEl>
                                        <p:attrNameLst>
                                          <p:attrName>style.visibility</p:attrName>
                                        </p:attrNameLst>
                                      </p:cBhvr>
                                      <p:to>
                                        <p:strVal val="visible"/>
                                      </p:to>
                                    </p:set>
                                    <p:animEffect transition="in" filter="wipe(down)">
                                      <p:cBhvr>
                                        <p:cTn id="38" dur="750"/>
                                        <p:tgtEl>
                                          <p:spTgt spid="150"/>
                                        </p:tgtEl>
                                      </p:cBhvr>
                                    </p:animEffect>
                                  </p:childTnLst>
                                </p:cTn>
                              </p:par>
                              <p:par>
                                <p:cTn id="39" presetID="22" presetClass="entr" presetSubtype="4" fill="hold" nodeType="withEffect">
                                  <p:stCondLst>
                                    <p:cond delay="500"/>
                                  </p:stCondLst>
                                  <p:childTnLst>
                                    <p:set>
                                      <p:cBhvr>
                                        <p:cTn id="40" dur="1" fill="hold">
                                          <p:stCondLst>
                                            <p:cond delay="0"/>
                                          </p:stCondLst>
                                        </p:cTn>
                                        <p:tgtEl>
                                          <p:spTgt spid="159"/>
                                        </p:tgtEl>
                                        <p:attrNameLst>
                                          <p:attrName>style.visibility</p:attrName>
                                        </p:attrNameLst>
                                      </p:cBhvr>
                                      <p:to>
                                        <p:strVal val="visible"/>
                                      </p:to>
                                    </p:set>
                                    <p:animEffect transition="in" filter="wipe(down)">
                                      <p:cBhvr>
                                        <p:cTn id="41" dur="750"/>
                                        <p:tgtEl>
                                          <p:spTgt spid="159"/>
                                        </p:tgtEl>
                                      </p:cBhvr>
                                    </p:animEffect>
                                  </p:childTnLst>
                                </p:cTn>
                              </p:par>
                              <p:par>
                                <p:cTn id="42" presetID="22" presetClass="entr" presetSubtype="4" fill="hold" nodeType="withEffect">
                                  <p:stCondLst>
                                    <p:cond delay="1000"/>
                                  </p:stCondLst>
                                  <p:childTnLst>
                                    <p:set>
                                      <p:cBhvr>
                                        <p:cTn id="43" dur="1" fill="hold">
                                          <p:stCondLst>
                                            <p:cond delay="0"/>
                                          </p:stCondLst>
                                        </p:cTn>
                                        <p:tgtEl>
                                          <p:spTgt spid="168"/>
                                        </p:tgtEl>
                                        <p:attrNameLst>
                                          <p:attrName>style.visibility</p:attrName>
                                        </p:attrNameLst>
                                      </p:cBhvr>
                                      <p:to>
                                        <p:strVal val="visible"/>
                                      </p:to>
                                    </p:set>
                                    <p:animEffect transition="in" filter="wipe(down)">
                                      <p:cBhvr>
                                        <p:cTn id="44" dur="750"/>
                                        <p:tgtEl>
                                          <p:spTgt spid="168"/>
                                        </p:tgtEl>
                                      </p:cBhvr>
                                    </p:animEffect>
                                  </p:childTnLst>
                                </p:cTn>
                              </p:par>
                              <p:par>
                                <p:cTn id="45" presetID="22" presetClass="entr" presetSubtype="4" fill="hold" nodeType="withEffect">
                                  <p:stCondLst>
                                    <p:cond delay="1500"/>
                                  </p:stCondLst>
                                  <p:childTnLst>
                                    <p:set>
                                      <p:cBhvr>
                                        <p:cTn id="46" dur="1" fill="hold">
                                          <p:stCondLst>
                                            <p:cond delay="0"/>
                                          </p:stCondLst>
                                        </p:cTn>
                                        <p:tgtEl>
                                          <p:spTgt spid="177"/>
                                        </p:tgtEl>
                                        <p:attrNameLst>
                                          <p:attrName>style.visibility</p:attrName>
                                        </p:attrNameLst>
                                      </p:cBhvr>
                                      <p:to>
                                        <p:strVal val="visible"/>
                                      </p:to>
                                    </p:set>
                                    <p:animEffect transition="in" filter="wipe(down)">
                                      <p:cBhvr>
                                        <p:cTn id="47" dur="750"/>
                                        <p:tgtEl>
                                          <p:spTgt spid="177"/>
                                        </p:tgtEl>
                                      </p:cBhvr>
                                    </p:animEffect>
                                  </p:childTnLst>
                                </p:cTn>
                              </p:par>
                              <p:par>
                                <p:cTn id="48" presetID="22" presetClass="entr" presetSubtype="4" fill="hold" nodeType="withEffect">
                                  <p:stCondLst>
                                    <p:cond delay="2000"/>
                                  </p:stCondLst>
                                  <p:childTnLst>
                                    <p:set>
                                      <p:cBhvr>
                                        <p:cTn id="49" dur="1" fill="hold">
                                          <p:stCondLst>
                                            <p:cond delay="0"/>
                                          </p:stCondLst>
                                        </p:cTn>
                                        <p:tgtEl>
                                          <p:spTgt spid="186"/>
                                        </p:tgtEl>
                                        <p:attrNameLst>
                                          <p:attrName>style.visibility</p:attrName>
                                        </p:attrNameLst>
                                      </p:cBhvr>
                                      <p:to>
                                        <p:strVal val="visible"/>
                                      </p:to>
                                    </p:set>
                                    <p:animEffect transition="in" filter="wipe(down)">
                                      <p:cBhvr>
                                        <p:cTn id="50" dur="750"/>
                                        <p:tgtEl>
                                          <p:spTgt spid="186"/>
                                        </p:tgtEl>
                                      </p:cBhvr>
                                    </p:animEffect>
                                  </p:childTnLst>
                                </p:cTn>
                              </p:par>
                              <p:par>
                                <p:cTn id="51" presetID="22" presetClass="entr" presetSubtype="4" fill="hold" nodeType="withEffect">
                                  <p:stCondLst>
                                    <p:cond delay="2500"/>
                                  </p:stCondLst>
                                  <p:childTnLst>
                                    <p:set>
                                      <p:cBhvr>
                                        <p:cTn id="52" dur="1" fill="hold">
                                          <p:stCondLst>
                                            <p:cond delay="0"/>
                                          </p:stCondLst>
                                        </p:cTn>
                                        <p:tgtEl>
                                          <p:spTgt spid="195"/>
                                        </p:tgtEl>
                                        <p:attrNameLst>
                                          <p:attrName>style.visibility</p:attrName>
                                        </p:attrNameLst>
                                      </p:cBhvr>
                                      <p:to>
                                        <p:strVal val="visible"/>
                                      </p:to>
                                    </p:set>
                                    <p:animEffect transition="in" filter="wipe(down)">
                                      <p:cBhvr>
                                        <p:cTn id="53" dur="750"/>
                                        <p:tgtEl>
                                          <p:spTgt spid="195"/>
                                        </p:tgtEl>
                                      </p:cBhvr>
                                    </p:animEffect>
                                  </p:childTnLst>
                                </p:cTn>
                              </p:par>
                            </p:childTnLst>
                          </p:cTn>
                        </p:par>
                        <p:par>
                          <p:cTn id="54" fill="hold">
                            <p:stCondLst>
                              <p:cond delay="5250"/>
                            </p:stCondLst>
                            <p:childTnLst>
                              <p:par>
                                <p:cTn id="55" presetID="22" presetClass="entr" presetSubtype="4" fill="hold" grpId="0" nodeType="afterEffect">
                                  <p:stCondLst>
                                    <p:cond delay="0"/>
                                  </p:stCondLst>
                                  <p:childTnLst>
                                    <p:set>
                                      <p:cBhvr>
                                        <p:cTn id="56" dur="1" fill="hold">
                                          <p:stCondLst>
                                            <p:cond delay="0"/>
                                          </p:stCondLst>
                                        </p:cTn>
                                        <p:tgtEl>
                                          <p:spTgt spid="223"/>
                                        </p:tgtEl>
                                        <p:attrNameLst>
                                          <p:attrName>style.visibility</p:attrName>
                                        </p:attrNameLst>
                                      </p:cBhvr>
                                      <p:to>
                                        <p:strVal val="visible"/>
                                      </p:to>
                                    </p:set>
                                    <p:animEffect transition="in" filter="wipe(down)">
                                      <p:cBhvr>
                                        <p:cTn id="57" dur="750"/>
                                        <p:tgtEl>
                                          <p:spTgt spid="223"/>
                                        </p:tgtEl>
                                      </p:cBhvr>
                                    </p:animEffect>
                                  </p:childTnLst>
                                </p:cTn>
                              </p:par>
                              <p:par>
                                <p:cTn id="58" presetID="22" presetClass="entr" presetSubtype="4" fill="hold" grpId="0" nodeType="withEffect">
                                  <p:stCondLst>
                                    <p:cond delay="250"/>
                                  </p:stCondLst>
                                  <p:childTnLst>
                                    <p:set>
                                      <p:cBhvr>
                                        <p:cTn id="59" dur="1" fill="hold">
                                          <p:stCondLst>
                                            <p:cond delay="0"/>
                                          </p:stCondLst>
                                        </p:cTn>
                                        <p:tgtEl>
                                          <p:spTgt spid="218"/>
                                        </p:tgtEl>
                                        <p:attrNameLst>
                                          <p:attrName>style.visibility</p:attrName>
                                        </p:attrNameLst>
                                      </p:cBhvr>
                                      <p:to>
                                        <p:strVal val="visible"/>
                                      </p:to>
                                    </p:set>
                                    <p:animEffect transition="in" filter="wipe(down)">
                                      <p:cBhvr>
                                        <p:cTn id="60" dur="750"/>
                                        <p:tgtEl>
                                          <p:spTgt spid="218"/>
                                        </p:tgtEl>
                                      </p:cBhvr>
                                    </p:animEffect>
                                  </p:childTnLst>
                                </p:cTn>
                              </p:par>
                              <p:par>
                                <p:cTn id="61" presetID="22" presetClass="entr" presetSubtype="4" fill="hold" grpId="0" nodeType="withEffect">
                                  <p:stCondLst>
                                    <p:cond delay="500"/>
                                  </p:stCondLst>
                                  <p:childTnLst>
                                    <p:set>
                                      <p:cBhvr>
                                        <p:cTn id="62" dur="1" fill="hold">
                                          <p:stCondLst>
                                            <p:cond delay="0"/>
                                          </p:stCondLst>
                                        </p:cTn>
                                        <p:tgtEl>
                                          <p:spTgt spid="219"/>
                                        </p:tgtEl>
                                        <p:attrNameLst>
                                          <p:attrName>style.visibility</p:attrName>
                                        </p:attrNameLst>
                                      </p:cBhvr>
                                      <p:to>
                                        <p:strVal val="visible"/>
                                      </p:to>
                                    </p:set>
                                    <p:animEffect transition="in" filter="wipe(down)">
                                      <p:cBhvr>
                                        <p:cTn id="63" dur="750"/>
                                        <p:tgtEl>
                                          <p:spTgt spid="219"/>
                                        </p:tgtEl>
                                      </p:cBhvr>
                                    </p:animEffect>
                                  </p:childTnLst>
                                </p:cTn>
                              </p:par>
                              <p:par>
                                <p:cTn id="64" presetID="22" presetClass="entr" presetSubtype="4" fill="hold" grpId="0" nodeType="withEffect">
                                  <p:stCondLst>
                                    <p:cond delay="750"/>
                                  </p:stCondLst>
                                  <p:childTnLst>
                                    <p:set>
                                      <p:cBhvr>
                                        <p:cTn id="65" dur="1" fill="hold">
                                          <p:stCondLst>
                                            <p:cond delay="0"/>
                                          </p:stCondLst>
                                        </p:cTn>
                                        <p:tgtEl>
                                          <p:spTgt spid="220"/>
                                        </p:tgtEl>
                                        <p:attrNameLst>
                                          <p:attrName>style.visibility</p:attrName>
                                        </p:attrNameLst>
                                      </p:cBhvr>
                                      <p:to>
                                        <p:strVal val="visible"/>
                                      </p:to>
                                    </p:set>
                                    <p:animEffect transition="in" filter="wipe(down)">
                                      <p:cBhvr>
                                        <p:cTn id="66" dur="750"/>
                                        <p:tgtEl>
                                          <p:spTgt spid="220"/>
                                        </p:tgtEl>
                                      </p:cBhvr>
                                    </p:animEffect>
                                  </p:childTnLst>
                                </p:cTn>
                              </p:par>
                              <p:par>
                                <p:cTn id="67" presetID="22" presetClass="entr" presetSubtype="4" fill="hold" grpId="0" nodeType="withEffect">
                                  <p:stCondLst>
                                    <p:cond delay="1000"/>
                                  </p:stCondLst>
                                  <p:childTnLst>
                                    <p:set>
                                      <p:cBhvr>
                                        <p:cTn id="68" dur="1" fill="hold">
                                          <p:stCondLst>
                                            <p:cond delay="0"/>
                                          </p:stCondLst>
                                        </p:cTn>
                                        <p:tgtEl>
                                          <p:spTgt spid="221"/>
                                        </p:tgtEl>
                                        <p:attrNameLst>
                                          <p:attrName>style.visibility</p:attrName>
                                        </p:attrNameLst>
                                      </p:cBhvr>
                                      <p:to>
                                        <p:strVal val="visible"/>
                                      </p:to>
                                    </p:set>
                                    <p:animEffect transition="in" filter="wipe(down)">
                                      <p:cBhvr>
                                        <p:cTn id="69" dur="750"/>
                                        <p:tgtEl>
                                          <p:spTgt spid="221"/>
                                        </p:tgtEl>
                                      </p:cBhvr>
                                    </p:animEffect>
                                  </p:childTnLst>
                                </p:cTn>
                              </p:par>
                              <p:par>
                                <p:cTn id="70" presetID="22" presetClass="entr" presetSubtype="4" fill="hold" grpId="0" nodeType="withEffect">
                                  <p:stCondLst>
                                    <p:cond delay="1250"/>
                                  </p:stCondLst>
                                  <p:childTnLst>
                                    <p:set>
                                      <p:cBhvr>
                                        <p:cTn id="71" dur="1" fill="hold">
                                          <p:stCondLst>
                                            <p:cond delay="0"/>
                                          </p:stCondLst>
                                        </p:cTn>
                                        <p:tgtEl>
                                          <p:spTgt spid="222"/>
                                        </p:tgtEl>
                                        <p:attrNameLst>
                                          <p:attrName>style.visibility</p:attrName>
                                        </p:attrNameLst>
                                      </p:cBhvr>
                                      <p:to>
                                        <p:strVal val="visible"/>
                                      </p:to>
                                    </p:set>
                                    <p:animEffect transition="in" filter="wipe(down)">
                                      <p:cBhvr>
                                        <p:cTn id="72" dur="750"/>
                                        <p:tgtEl>
                                          <p:spTgt spid="222"/>
                                        </p:tgtEl>
                                      </p:cBhvr>
                                    </p:animEffect>
                                  </p:childTnLst>
                                </p:cTn>
                              </p:par>
                            </p:childTnLst>
                          </p:cTn>
                        </p:par>
                        <p:par>
                          <p:cTn id="73" fill="hold">
                            <p:stCondLst>
                              <p:cond delay="7250"/>
                            </p:stCondLst>
                            <p:childTnLst>
                              <p:par>
                                <p:cTn id="74" presetID="14" presetClass="entr" presetSubtype="5" fill="hold" nodeType="afterEffect">
                                  <p:stCondLst>
                                    <p:cond delay="0"/>
                                  </p:stCondLst>
                                  <p:childTnLst>
                                    <p:set>
                                      <p:cBhvr>
                                        <p:cTn id="75" dur="1" fill="hold">
                                          <p:stCondLst>
                                            <p:cond delay="0"/>
                                          </p:stCondLst>
                                        </p:cTn>
                                        <p:tgtEl>
                                          <p:spTgt spid="210"/>
                                        </p:tgtEl>
                                        <p:attrNameLst>
                                          <p:attrName>style.visibility</p:attrName>
                                        </p:attrNameLst>
                                      </p:cBhvr>
                                      <p:to>
                                        <p:strVal val="visible"/>
                                      </p:to>
                                    </p:set>
                                    <p:animEffect transition="in" filter="randombar(vertical)">
                                      <p:cBhvr>
                                        <p:cTn id="76" dur="750"/>
                                        <p:tgtEl>
                                          <p:spTgt spid="210"/>
                                        </p:tgtEl>
                                      </p:cBhvr>
                                    </p:animEffect>
                                  </p:childTnLst>
                                </p:cTn>
                              </p:par>
                            </p:childTnLst>
                          </p:cTn>
                        </p:par>
                        <p:par>
                          <p:cTn id="77" fill="hold">
                            <p:stCondLst>
                              <p:cond delay="8000"/>
                            </p:stCondLst>
                            <p:childTnLst>
                              <p:par>
                                <p:cTn id="78" presetID="22" presetClass="entr" presetSubtype="8" fill="hold" grpId="0" nodeType="afterEffect">
                                  <p:stCondLst>
                                    <p:cond delay="0"/>
                                  </p:stCondLst>
                                  <p:childTnLst>
                                    <p:set>
                                      <p:cBhvr>
                                        <p:cTn id="79" dur="1" fill="hold">
                                          <p:stCondLst>
                                            <p:cond delay="0"/>
                                          </p:stCondLst>
                                        </p:cTn>
                                        <p:tgtEl>
                                          <p:spTgt spid="216"/>
                                        </p:tgtEl>
                                        <p:attrNameLst>
                                          <p:attrName>style.visibility</p:attrName>
                                        </p:attrNameLst>
                                      </p:cBhvr>
                                      <p:to>
                                        <p:strVal val="visible"/>
                                      </p:to>
                                    </p:set>
                                    <p:animEffect transition="in" filter="wipe(left)">
                                      <p:cBhvr>
                                        <p:cTn id="80" dur="750"/>
                                        <p:tgtEl>
                                          <p:spTgt spid="216"/>
                                        </p:tgtEl>
                                      </p:cBhvr>
                                    </p:animEffect>
                                  </p:childTnLst>
                                </p:cTn>
                              </p:par>
                            </p:childTnLst>
                          </p:cTn>
                        </p:par>
                        <p:par>
                          <p:cTn id="81" fill="hold">
                            <p:stCondLst>
                              <p:cond delay="8750"/>
                            </p:stCondLst>
                            <p:childTnLst>
                              <p:par>
                                <p:cTn id="82" presetID="22" presetClass="entr" presetSubtype="1" fill="hold" grpId="0" nodeType="afterEffect">
                                  <p:stCondLst>
                                    <p:cond delay="0"/>
                                  </p:stCondLst>
                                  <p:childTnLst>
                                    <p:set>
                                      <p:cBhvr>
                                        <p:cTn id="83" dur="1" fill="hold">
                                          <p:stCondLst>
                                            <p:cond delay="0"/>
                                          </p:stCondLst>
                                        </p:cTn>
                                        <p:tgtEl>
                                          <p:spTgt spid="217"/>
                                        </p:tgtEl>
                                        <p:attrNameLst>
                                          <p:attrName>style.visibility</p:attrName>
                                        </p:attrNameLst>
                                      </p:cBhvr>
                                      <p:to>
                                        <p:strVal val="visible"/>
                                      </p:to>
                                    </p:set>
                                    <p:animEffect transition="in" filter="wipe(up)">
                                      <p:cBhvr>
                                        <p:cTn id="84" dur="75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p:bldP spid="205" grpId="0"/>
      <p:bldP spid="206" grpId="0"/>
      <p:bldP spid="207" grpId="0"/>
      <p:bldP spid="208" grpId="0"/>
      <p:bldP spid="209" grpId="0"/>
      <p:bldP spid="216" grpId="0"/>
      <p:bldP spid="217" grpId="0"/>
      <p:bldP spid="218" grpId="0" animBg="1"/>
      <p:bldP spid="219" grpId="0" animBg="1"/>
      <p:bldP spid="220" grpId="0" animBg="1"/>
      <p:bldP spid="221" grpId="0" animBg="1"/>
      <p:bldP spid="222" grpId="0" animBg="1"/>
      <p:bldP spid="2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组合 157"/>
          <p:cNvGrpSpPr/>
          <p:nvPr/>
        </p:nvGrpSpPr>
        <p:grpSpPr>
          <a:xfrm>
            <a:off x="35496" y="3101420"/>
            <a:ext cx="1900556" cy="1900556"/>
            <a:chOff x="2318386" y="2410460"/>
            <a:chExt cx="1900556" cy="1900556"/>
          </a:xfrm>
        </p:grpSpPr>
        <p:sp>
          <p:nvSpPr>
            <p:cNvPr id="159" name="任意多边形 158"/>
            <p:cNvSpPr/>
            <p:nvPr/>
          </p:nvSpPr>
          <p:spPr>
            <a:xfrm rot="-5400000">
              <a:off x="24078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0" name="任意多边形 159"/>
            <p:cNvSpPr/>
            <p:nvPr/>
          </p:nvSpPr>
          <p:spPr>
            <a:xfrm rot="-4320000">
              <a:off x="2445775"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1" name="任意多边形 160"/>
            <p:cNvSpPr/>
            <p:nvPr/>
          </p:nvSpPr>
          <p:spPr>
            <a:xfrm rot="-3240000">
              <a:off x="2555813"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2" name="任意多边形 161"/>
            <p:cNvSpPr/>
            <p:nvPr/>
          </p:nvSpPr>
          <p:spPr>
            <a:xfrm rot="-2160000">
              <a:off x="2727201"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任意多边形 162"/>
            <p:cNvSpPr/>
            <p:nvPr/>
          </p:nvSpPr>
          <p:spPr>
            <a:xfrm rot="-1080000">
              <a:off x="2943163"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任意多边形 163"/>
            <p:cNvSpPr/>
            <p:nvPr/>
          </p:nvSpPr>
          <p:spPr>
            <a:xfrm>
              <a:off x="3182558" y="24104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5" name="任意多边形 164"/>
            <p:cNvSpPr/>
            <p:nvPr/>
          </p:nvSpPr>
          <p:spPr>
            <a:xfrm rot="1080000">
              <a:off x="3421954"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6" name="任意多边形 165"/>
            <p:cNvSpPr/>
            <p:nvPr/>
          </p:nvSpPr>
          <p:spPr>
            <a:xfrm rot="2160000">
              <a:off x="3637915"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任意多边形 166"/>
            <p:cNvSpPr/>
            <p:nvPr/>
          </p:nvSpPr>
          <p:spPr>
            <a:xfrm rot="3240000">
              <a:off x="3809304"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8" name="任意多边形 167"/>
            <p:cNvSpPr/>
            <p:nvPr/>
          </p:nvSpPr>
          <p:spPr>
            <a:xfrm rot="4320000">
              <a:off x="3919341"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9" name="任意多边形 168"/>
            <p:cNvSpPr/>
            <p:nvPr/>
          </p:nvSpPr>
          <p:spPr>
            <a:xfrm rot="5400000">
              <a:off x="39572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任意多边形 169"/>
            <p:cNvSpPr/>
            <p:nvPr/>
          </p:nvSpPr>
          <p:spPr>
            <a:xfrm rot="6480000">
              <a:off x="3919341"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1" name="任意多边形 170"/>
            <p:cNvSpPr/>
            <p:nvPr/>
          </p:nvSpPr>
          <p:spPr>
            <a:xfrm rot="7560000">
              <a:off x="3809304"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2" name="任意多边形 171"/>
            <p:cNvSpPr/>
            <p:nvPr/>
          </p:nvSpPr>
          <p:spPr>
            <a:xfrm rot="8640000">
              <a:off x="3637915"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3" name="任意多边形 172"/>
            <p:cNvSpPr/>
            <p:nvPr/>
          </p:nvSpPr>
          <p:spPr>
            <a:xfrm rot="9720000">
              <a:off x="3421954"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4" name="任意多边形 173"/>
            <p:cNvSpPr/>
            <p:nvPr/>
          </p:nvSpPr>
          <p:spPr>
            <a:xfrm rot="10800000">
              <a:off x="3182558" y="39598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5" name="任意多边形 174"/>
            <p:cNvSpPr/>
            <p:nvPr/>
          </p:nvSpPr>
          <p:spPr>
            <a:xfrm rot="11880000">
              <a:off x="2943163"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6" name="任意多边形 175"/>
            <p:cNvSpPr/>
            <p:nvPr/>
          </p:nvSpPr>
          <p:spPr>
            <a:xfrm rot="12960000">
              <a:off x="2727201"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7" name="任意多边形 176"/>
            <p:cNvSpPr/>
            <p:nvPr/>
          </p:nvSpPr>
          <p:spPr>
            <a:xfrm rot="14040000">
              <a:off x="2555813"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8" name="任意多边形 177"/>
            <p:cNvSpPr/>
            <p:nvPr/>
          </p:nvSpPr>
          <p:spPr>
            <a:xfrm rot="15120000">
              <a:off x="2445775"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79" name="组合 178"/>
          <p:cNvGrpSpPr/>
          <p:nvPr/>
        </p:nvGrpSpPr>
        <p:grpSpPr>
          <a:xfrm>
            <a:off x="551433" y="3410732"/>
            <a:ext cx="868680" cy="1275917"/>
            <a:chOff x="2054860" y="4111971"/>
            <a:chExt cx="868680" cy="1275917"/>
          </a:xfrm>
        </p:grpSpPr>
        <p:sp>
          <p:nvSpPr>
            <p:cNvPr id="180" name="椭圆 179"/>
            <p:cNvSpPr/>
            <p:nvPr/>
          </p:nvSpPr>
          <p:spPr>
            <a:xfrm>
              <a:off x="2054860" y="4318599"/>
              <a:ext cx="868680" cy="868680"/>
            </a:xfrm>
            <a:prstGeom prst="ellipse">
              <a:avLst/>
            </a:prstGeom>
            <a:no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81" name="组合 180"/>
            <p:cNvGrpSpPr/>
            <p:nvPr/>
          </p:nvGrpSpPr>
          <p:grpSpPr>
            <a:xfrm>
              <a:off x="2284629" y="4111971"/>
              <a:ext cx="409142" cy="409142"/>
              <a:chOff x="2814405" y="2119805"/>
              <a:chExt cx="409142" cy="409142"/>
            </a:xfrm>
          </p:grpSpPr>
          <p:sp>
            <p:nvSpPr>
              <p:cNvPr id="185" name="椭圆 18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6" name="椭圆 18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2" name="组合 181"/>
            <p:cNvGrpSpPr/>
            <p:nvPr/>
          </p:nvGrpSpPr>
          <p:grpSpPr>
            <a:xfrm>
              <a:off x="2284629" y="4978746"/>
              <a:ext cx="409142" cy="409142"/>
              <a:chOff x="2814405" y="2119805"/>
              <a:chExt cx="409142" cy="409142"/>
            </a:xfrm>
          </p:grpSpPr>
          <p:sp>
            <p:nvSpPr>
              <p:cNvPr id="183" name="椭圆 18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4" name="椭圆 18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187" name="文本框 154"/>
          <p:cNvSpPr txBox="1"/>
          <p:nvPr/>
        </p:nvSpPr>
        <p:spPr>
          <a:xfrm>
            <a:off x="657236" y="373590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25</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88" name="组合 187"/>
          <p:cNvGrpSpPr/>
          <p:nvPr/>
        </p:nvGrpSpPr>
        <p:grpSpPr>
          <a:xfrm>
            <a:off x="2440028" y="3101420"/>
            <a:ext cx="1900556" cy="1900556"/>
            <a:chOff x="2318386" y="2410460"/>
            <a:chExt cx="1900556" cy="1900556"/>
          </a:xfrm>
        </p:grpSpPr>
        <p:sp>
          <p:nvSpPr>
            <p:cNvPr id="189" name="任意多边形 188"/>
            <p:cNvSpPr/>
            <p:nvPr/>
          </p:nvSpPr>
          <p:spPr>
            <a:xfrm rot="-5400000">
              <a:off x="24078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0" name="任意多边形 189"/>
            <p:cNvSpPr/>
            <p:nvPr/>
          </p:nvSpPr>
          <p:spPr>
            <a:xfrm rot="-4320000">
              <a:off x="2445775"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1" name="任意多边形 190"/>
            <p:cNvSpPr/>
            <p:nvPr/>
          </p:nvSpPr>
          <p:spPr>
            <a:xfrm rot="-3240000">
              <a:off x="2555813"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2" name="任意多边形 191"/>
            <p:cNvSpPr/>
            <p:nvPr/>
          </p:nvSpPr>
          <p:spPr>
            <a:xfrm rot="-2160000">
              <a:off x="2727201"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3" name="任意多边形 192"/>
            <p:cNvSpPr/>
            <p:nvPr/>
          </p:nvSpPr>
          <p:spPr>
            <a:xfrm rot="-1080000">
              <a:off x="2943163"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4" name="任意多边形 193"/>
            <p:cNvSpPr/>
            <p:nvPr/>
          </p:nvSpPr>
          <p:spPr>
            <a:xfrm>
              <a:off x="3182558" y="24104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5" name="任意多边形 194"/>
            <p:cNvSpPr/>
            <p:nvPr/>
          </p:nvSpPr>
          <p:spPr>
            <a:xfrm rot="1080000">
              <a:off x="3421954"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6" name="任意多边形 195"/>
            <p:cNvSpPr/>
            <p:nvPr/>
          </p:nvSpPr>
          <p:spPr>
            <a:xfrm rot="2160000">
              <a:off x="3637915"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7" name="任意多边形 196"/>
            <p:cNvSpPr/>
            <p:nvPr/>
          </p:nvSpPr>
          <p:spPr>
            <a:xfrm rot="3240000">
              <a:off x="3809304"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8" name="任意多边形 197"/>
            <p:cNvSpPr/>
            <p:nvPr/>
          </p:nvSpPr>
          <p:spPr>
            <a:xfrm rot="4320000">
              <a:off x="3919341"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9" name="任意多边形 198"/>
            <p:cNvSpPr/>
            <p:nvPr/>
          </p:nvSpPr>
          <p:spPr>
            <a:xfrm rot="5400000">
              <a:off x="39572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0" name="任意多边形 199"/>
            <p:cNvSpPr/>
            <p:nvPr/>
          </p:nvSpPr>
          <p:spPr>
            <a:xfrm rot="6480000">
              <a:off x="3919341"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1" name="任意多边形 200"/>
            <p:cNvSpPr/>
            <p:nvPr/>
          </p:nvSpPr>
          <p:spPr>
            <a:xfrm rot="7560000">
              <a:off x="3809304"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2" name="任意多边形 201"/>
            <p:cNvSpPr/>
            <p:nvPr/>
          </p:nvSpPr>
          <p:spPr>
            <a:xfrm rot="8640000">
              <a:off x="3637915"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3" name="任意多边形 202"/>
            <p:cNvSpPr/>
            <p:nvPr/>
          </p:nvSpPr>
          <p:spPr>
            <a:xfrm rot="9720000">
              <a:off x="3421954"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4" name="任意多边形 203"/>
            <p:cNvSpPr/>
            <p:nvPr/>
          </p:nvSpPr>
          <p:spPr>
            <a:xfrm rot="10800000">
              <a:off x="3182558" y="39598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5" name="任意多边形 204"/>
            <p:cNvSpPr/>
            <p:nvPr/>
          </p:nvSpPr>
          <p:spPr>
            <a:xfrm rot="11880000">
              <a:off x="2943163"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6" name="任意多边形 205"/>
            <p:cNvSpPr/>
            <p:nvPr/>
          </p:nvSpPr>
          <p:spPr>
            <a:xfrm rot="12960000">
              <a:off x="2727201"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7" name="任意多边形 206"/>
            <p:cNvSpPr/>
            <p:nvPr/>
          </p:nvSpPr>
          <p:spPr>
            <a:xfrm rot="14040000">
              <a:off x="2555813"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8" name="任意多边形 207"/>
            <p:cNvSpPr/>
            <p:nvPr/>
          </p:nvSpPr>
          <p:spPr>
            <a:xfrm rot="15120000">
              <a:off x="2445775"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9" name="组合 208"/>
          <p:cNvGrpSpPr/>
          <p:nvPr/>
        </p:nvGrpSpPr>
        <p:grpSpPr>
          <a:xfrm>
            <a:off x="2955966" y="3410732"/>
            <a:ext cx="868680" cy="1275917"/>
            <a:chOff x="4459393" y="4111971"/>
            <a:chExt cx="868680" cy="1275917"/>
          </a:xfrm>
        </p:grpSpPr>
        <p:sp>
          <p:nvSpPr>
            <p:cNvPr id="210" name="椭圆 209"/>
            <p:cNvSpPr/>
            <p:nvPr/>
          </p:nvSpPr>
          <p:spPr>
            <a:xfrm>
              <a:off x="4459393" y="4318599"/>
              <a:ext cx="868680" cy="868680"/>
            </a:xfrm>
            <a:prstGeom prst="ellipse">
              <a:avLst/>
            </a:prstGeom>
            <a:no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11" name="组合 210"/>
            <p:cNvGrpSpPr/>
            <p:nvPr/>
          </p:nvGrpSpPr>
          <p:grpSpPr>
            <a:xfrm>
              <a:off x="4689162" y="4111971"/>
              <a:ext cx="409142" cy="409142"/>
              <a:chOff x="2814405" y="2119805"/>
              <a:chExt cx="409142" cy="409142"/>
            </a:xfrm>
          </p:grpSpPr>
          <p:sp>
            <p:nvSpPr>
              <p:cNvPr id="215" name="椭圆 21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6" name="椭圆 21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2" name="组合 211"/>
            <p:cNvGrpSpPr/>
            <p:nvPr/>
          </p:nvGrpSpPr>
          <p:grpSpPr>
            <a:xfrm>
              <a:off x="4689162" y="4978746"/>
              <a:ext cx="409142" cy="409142"/>
              <a:chOff x="2814405" y="2119805"/>
              <a:chExt cx="409142" cy="409142"/>
            </a:xfrm>
          </p:grpSpPr>
          <p:sp>
            <p:nvSpPr>
              <p:cNvPr id="213" name="椭圆 21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4" name="椭圆 21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217" name="文本框 160"/>
          <p:cNvSpPr txBox="1"/>
          <p:nvPr/>
        </p:nvSpPr>
        <p:spPr>
          <a:xfrm>
            <a:off x="3061770" y="373590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70</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218" name="组合 217"/>
          <p:cNvGrpSpPr/>
          <p:nvPr/>
        </p:nvGrpSpPr>
        <p:grpSpPr>
          <a:xfrm>
            <a:off x="4844562" y="3101420"/>
            <a:ext cx="1900556" cy="1900556"/>
            <a:chOff x="2318386" y="2410460"/>
            <a:chExt cx="1900556" cy="1900556"/>
          </a:xfrm>
        </p:grpSpPr>
        <p:sp>
          <p:nvSpPr>
            <p:cNvPr id="219" name="任意多边形 218"/>
            <p:cNvSpPr/>
            <p:nvPr/>
          </p:nvSpPr>
          <p:spPr>
            <a:xfrm rot="-5400000">
              <a:off x="24078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0" name="任意多边形 219"/>
            <p:cNvSpPr/>
            <p:nvPr/>
          </p:nvSpPr>
          <p:spPr>
            <a:xfrm rot="-4320000">
              <a:off x="2445775"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1" name="任意多边形 220"/>
            <p:cNvSpPr/>
            <p:nvPr/>
          </p:nvSpPr>
          <p:spPr>
            <a:xfrm rot="-3240000">
              <a:off x="2555813"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2" name="任意多边形 221"/>
            <p:cNvSpPr/>
            <p:nvPr/>
          </p:nvSpPr>
          <p:spPr>
            <a:xfrm rot="-2160000">
              <a:off x="2727201"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3" name="任意多边形 222"/>
            <p:cNvSpPr/>
            <p:nvPr/>
          </p:nvSpPr>
          <p:spPr>
            <a:xfrm rot="-1080000">
              <a:off x="2943163"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4" name="任意多边形 223"/>
            <p:cNvSpPr/>
            <p:nvPr/>
          </p:nvSpPr>
          <p:spPr>
            <a:xfrm>
              <a:off x="3182558" y="24104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5" name="任意多边形 224"/>
            <p:cNvSpPr/>
            <p:nvPr/>
          </p:nvSpPr>
          <p:spPr>
            <a:xfrm rot="1080000">
              <a:off x="3421954"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6" name="任意多边形 225"/>
            <p:cNvSpPr/>
            <p:nvPr/>
          </p:nvSpPr>
          <p:spPr>
            <a:xfrm rot="2160000">
              <a:off x="3637915"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7" name="任意多边形 226"/>
            <p:cNvSpPr/>
            <p:nvPr/>
          </p:nvSpPr>
          <p:spPr>
            <a:xfrm rot="3240000">
              <a:off x="3809304"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8" name="任意多边形 227"/>
            <p:cNvSpPr/>
            <p:nvPr/>
          </p:nvSpPr>
          <p:spPr>
            <a:xfrm rot="4320000">
              <a:off x="3919341"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9" name="任意多边形 228"/>
            <p:cNvSpPr/>
            <p:nvPr/>
          </p:nvSpPr>
          <p:spPr>
            <a:xfrm rot="5400000">
              <a:off x="39572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0" name="任意多边形 229"/>
            <p:cNvSpPr/>
            <p:nvPr/>
          </p:nvSpPr>
          <p:spPr>
            <a:xfrm rot="6480000">
              <a:off x="3919341"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1" name="任意多边形 230"/>
            <p:cNvSpPr/>
            <p:nvPr/>
          </p:nvSpPr>
          <p:spPr>
            <a:xfrm rot="7560000">
              <a:off x="3809304"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2" name="任意多边形 231"/>
            <p:cNvSpPr/>
            <p:nvPr/>
          </p:nvSpPr>
          <p:spPr>
            <a:xfrm rot="8640000">
              <a:off x="3637915"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3" name="任意多边形 232"/>
            <p:cNvSpPr/>
            <p:nvPr/>
          </p:nvSpPr>
          <p:spPr>
            <a:xfrm rot="9720000">
              <a:off x="3421954"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4" name="任意多边形 233"/>
            <p:cNvSpPr/>
            <p:nvPr/>
          </p:nvSpPr>
          <p:spPr>
            <a:xfrm rot="10800000">
              <a:off x="3182558" y="39598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5" name="任意多边形 234"/>
            <p:cNvSpPr/>
            <p:nvPr/>
          </p:nvSpPr>
          <p:spPr>
            <a:xfrm rot="11880000">
              <a:off x="2943163"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6" name="任意多边形 235"/>
            <p:cNvSpPr/>
            <p:nvPr/>
          </p:nvSpPr>
          <p:spPr>
            <a:xfrm rot="12960000">
              <a:off x="2727201"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7" name="任意多边形 236"/>
            <p:cNvSpPr/>
            <p:nvPr/>
          </p:nvSpPr>
          <p:spPr>
            <a:xfrm rot="14040000">
              <a:off x="2555813"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8" name="任意多边形 237"/>
            <p:cNvSpPr/>
            <p:nvPr/>
          </p:nvSpPr>
          <p:spPr>
            <a:xfrm rot="15120000">
              <a:off x="2445775"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39" name="组合 238"/>
          <p:cNvGrpSpPr/>
          <p:nvPr/>
        </p:nvGrpSpPr>
        <p:grpSpPr>
          <a:xfrm>
            <a:off x="5360500" y="3410732"/>
            <a:ext cx="868680" cy="1275917"/>
            <a:chOff x="6863926" y="4111971"/>
            <a:chExt cx="868680" cy="1275917"/>
          </a:xfrm>
        </p:grpSpPr>
        <p:sp>
          <p:nvSpPr>
            <p:cNvPr id="240" name="椭圆 239"/>
            <p:cNvSpPr/>
            <p:nvPr/>
          </p:nvSpPr>
          <p:spPr>
            <a:xfrm>
              <a:off x="6863926" y="4318599"/>
              <a:ext cx="868680" cy="868680"/>
            </a:xfrm>
            <a:prstGeom prst="ellipse">
              <a:avLst/>
            </a:prstGeom>
            <a:no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41" name="组合 240"/>
            <p:cNvGrpSpPr/>
            <p:nvPr/>
          </p:nvGrpSpPr>
          <p:grpSpPr>
            <a:xfrm>
              <a:off x="7093695" y="4111971"/>
              <a:ext cx="409142" cy="409142"/>
              <a:chOff x="2814405" y="2119805"/>
              <a:chExt cx="409142" cy="409142"/>
            </a:xfrm>
          </p:grpSpPr>
          <p:sp>
            <p:nvSpPr>
              <p:cNvPr id="245" name="椭圆 24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6" name="椭圆 24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42" name="组合 241"/>
            <p:cNvGrpSpPr/>
            <p:nvPr/>
          </p:nvGrpSpPr>
          <p:grpSpPr>
            <a:xfrm>
              <a:off x="7093695" y="4978746"/>
              <a:ext cx="409142" cy="409142"/>
              <a:chOff x="2814405" y="2119805"/>
              <a:chExt cx="409142" cy="409142"/>
            </a:xfrm>
          </p:grpSpPr>
          <p:sp>
            <p:nvSpPr>
              <p:cNvPr id="243" name="椭圆 24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4" name="椭圆 24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247" name="文本框 190"/>
          <p:cNvSpPr txBox="1"/>
          <p:nvPr/>
        </p:nvSpPr>
        <p:spPr>
          <a:xfrm>
            <a:off x="5466303" y="373590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40</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248" name="组合 247"/>
          <p:cNvGrpSpPr/>
          <p:nvPr/>
        </p:nvGrpSpPr>
        <p:grpSpPr>
          <a:xfrm>
            <a:off x="7249095" y="3101420"/>
            <a:ext cx="1900556" cy="1900556"/>
            <a:chOff x="2318386" y="2410460"/>
            <a:chExt cx="1900556" cy="1900556"/>
          </a:xfrm>
        </p:grpSpPr>
        <p:sp>
          <p:nvSpPr>
            <p:cNvPr id="249" name="任意多边形 248"/>
            <p:cNvSpPr/>
            <p:nvPr/>
          </p:nvSpPr>
          <p:spPr>
            <a:xfrm rot="-5400000">
              <a:off x="24078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0" name="任意多边形 249"/>
            <p:cNvSpPr/>
            <p:nvPr/>
          </p:nvSpPr>
          <p:spPr>
            <a:xfrm rot="-4320000">
              <a:off x="2445775"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1" name="任意多边形 250"/>
            <p:cNvSpPr/>
            <p:nvPr/>
          </p:nvSpPr>
          <p:spPr>
            <a:xfrm rot="-3240000">
              <a:off x="2555813"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2" name="任意多边形 251"/>
            <p:cNvSpPr/>
            <p:nvPr/>
          </p:nvSpPr>
          <p:spPr>
            <a:xfrm rot="-2160000">
              <a:off x="2727201"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3" name="任意多边形 252"/>
            <p:cNvSpPr/>
            <p:nvPr/>
          </p:nvSpPr>
          <p:spPr>
            <a:xfrm rot="-1080000">
              <a:off x="2943163"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4" name="任意多边形 253"/>
            <p:cNvSpPr/>
            <p:nvPr/>
          </p:nvSpPr>
          <p:spPr>
            <a:xfrm>
              <a:off x="3182558" y="24104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5" name="任意多边形 254"/>
            <p:cNvSpPr/>
            <p:nvPr/>
          </p:nvSpPr>
          <p:spPr>
            <a:xfrm rot="1080000">
              <a:off x="3421954"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6" name="任意多边形 255"/>
            <p:cNvSpPr/>
            <p:nvPr/>
          </p:nvSpPr>
          <p:spPr>
            <a:xfrm rot="2160000">
              <a:off x="3637915"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7" name="任意多边形 256"/>
            <p:cNvSpPr/>
            <p:nvPr/>
          </p:nvSpPr>
          <p:spPr>
            <a:xfrm rot="3240000">
              <a:off x="3809304"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8" name="任意多边形 257"/>
            <p:cNvSpPr/>
            <p:nvPr/>
          </p:nvSpPr>
          <p:spPr>
            <a:xfrm rot="4320000">
              <a:off x="3919341"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9" name="任意多边形 258"/>
            <p:cNvSpPr/>
            <p:nvPr/>
          </p:nvSpPr>
          <p:spPr>
            <a:xfrm rot="5400000">
              <a:off x="39572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0" name="任意多边形 259"/>
            <p:cNvSpPr/>
            <p:nvPr/>
          </p:nvSpPr>
          <p:spPr>
            <a:xfrm rot="6480000">
              <a:off x="3919341"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1" name="任意多边形 260"/>
            <p:cNvSpPr/>
            <p:nvPr/>
          </p:nvSpPr>
          <p:spPr>
            <a:xfrm rot="7560000">
              <a:off x="3809304"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2" name="任意多边形 261"/>
            <p:cNvSpPr/>
            <p:nvPr/>
          </p:nvSpPr>
          <p:spPr>
            <a:xfrm rot="8640000">
              <a:off x="3637915"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3" name="任意多边形 262"/>
            <p:cNvSpPr/>
            <p:nvPr/>
          </p:nvSpPr>
          <p:spPr>
            <a:xfrm rot="9720000">
              <a:off x="3421954"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4" name="任意多边形 263"/>
            <p:cNvSpPr/>
            <p:nvPr/>
          </p:nvSpPr>
          <p:spPr>
            <a:xfrm rot="10800000">
              <a:off x="3182558" y="39598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5" name="任意多边形 264"/>
            <p:cNvSpPr/>
            <p:nvPr/>
          </p:nvSpPr>
          <p:spPr>
            <a:xfrm rot="11880000">
              <a:off x="2943163"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6" name="任意多边形 265"/>
            <p:cNvSpPr/>
            <p:nvPr/>
          </p:nvSpPr>
          <p:spPr>
            <a:xfrm rot="12960000">
              <a:off x="2727201"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7" name="任意多边形 266"/>
            <p:cNvSpPr/>
            <p:nvPr/>
          </p:nvSpPr>
          <p:spPr>
            <a:xfrm rot="14040000">
              <a:off x="2555813"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8" name="任意多边形 267"/>
            <p:cNvSpPr/>
            <p:nvPr/>
          </p:nvSpPr>
          <p:spPr>
            <a:xfrm rot="15120000">
              <a:off x="2445775"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ysClr val="window" lastClr="FFFFFF">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69" name="组合 268"/>
          <p:cNvGrpSpPr/>
          <p:nvPr/>
        </p:nvGrpSpPr>
        <p:grpSpPr>
          <a:xfrm>
            <a:off x="7765033" y="3410732"/>
            <a:ext cx="868680" cy="1275917"/>
            <a:chOff x="9268460" y="4111971"/>
            <a:chExt cx="868680" cy="1275917"/>
          </a:xfrm>
        </p:grpSpPr>
        <p:sp>
          <p:nvSpPr>
            <p:cNvPr id="270" name="椭圆 269"/>
            <p:cNvSpPr/>
            <p:nvPr/>
          </p:nvSpPr>
          <p:spPr>
            <a:xfrm>
              <a:off x="9268460" y="4318599"/>
              <a:ext cx="868680" cy="868680"/>
            </a:xfrm>
            <a:prstGeom prst="ellipse">
              <a:avLst/>
            </a:prstGeom>
            <a:no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71" name="组合 270"/>
            <p:cNvGrpSpPr/>
            <p:nvPr/>
          </p:nvGrpSpPr>
          <p:grpSpPr>
            <a:xfrm>
              <a:off x="9498229" y="4111971"/>
              <a:ext cx="409142" cy="409142"/>
              <a:chOff x="2814405" y="2119805"/>
              <a:chExt cx="409142" cy="409142"/>
            </a:xfrm>
          </p:grpSpPr>
          <p:sp>
            <p:nvSpPr>
              <p:cNvPr id="275" name="椭圆 27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6" name="椭圆 27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72" name="组合 271"/>
            <p:cNvGrpSpPr/>
            <p:nvPr/>
          </p:nvGrpSpPr>
          <p:grpSpPr>
            <a:xfrm>
              <a:off x="9498229" y="4978746"/>
              <a:ext cx="409142" cy="409142"/>
              <a:chOff x="2814405" y="2119805"/>
              <a:chExt cx="409142" cy="409142"/>
            </a:xfrm>
          </p:grpSpPr>
          <p:sp>
            <p:nvSpPr>
              <p:cNvPr id="273" name="椭圆 27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4" name="椭圆 27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277" name="文本框 220"/>
          <p:cNvSpPr txBox="1"/>
          <p:nvPr/>
        </p:nvSpPr>
        <p:spPr>
          <a:xfrm>
            <a:off x="7870836" y="373590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55</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278" name="组合 277"/>
          <p:cNvGrpSpPr/>
          <p:nvPr/>
        </p:nvGrpSpPr>
        <p:grpSpPr>
          <a:xfrm>
            <a:off x="501620" y="5221981"/>
            <a:ext cx="902811" cy="362492"/>
            <a:chOff x="2005044" y="5923222"/>
            <a:chExt cx="902811" cy="362492"/>
          </a:xfrm>
        </p:grpSpPr>
        <p:grpSp>
          <p:nvGrpSpPr>
            <p:cNvPr id="279" name="组合 278"/>
            <p:cNvGrpSpPr/>
            <p:nvPr/>
          </p:nvGrpSpPr>
          <p:grpSpPr>
            <a:xfrm>
              <a:off x="2028197" y="5923222"/>
              <a:ext cx="851796" cy="362492"/>
              <a:chOff x="1134858" y="5390199"/>
              <a:chExt cx="1207126" cy="513704"/>
            </a:xfrm>
          </p:grpSpPr>
          <p:sp>
            <p:nvSpPr>
              <p:cNvPr id="281" name="L 形 280"/>
              <p:cNvSpPr/>
              <p:nvPr/>
            </p:nvSpPr>
            <p:spPr>
              <a:xfrm>
                <a:off x="1134858" y="571785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2" name="L 形 281"/>
              <p:cNvSpPr/>
              <p:nvPr/>
            </p:nvSpPr>
            <p:spPr>
              <a:xfrm flipV="1">
                <a:off x="1134858" y="539019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3" name="L 形 282"/>
              <p:cNvSpPr/>
              <p:nvPr/>
            </p:nvSpPr>
            <p:spPr>
              <a:xfrm flipH="1">
                <a:off x="2155938" y="571785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4" name="L 形 283"/>
              <p:cNvSpPr/>
              <p:nvPr/>
            </p:nvSpPr>
            <p:spPr>
              <a:xfrm flipH="1" flipV="1">
                <a:off x="2155938" y="539019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80" name="文本框 268"/>
            <p:cNvSpPr txBox="1"/>
            <p:nvPr/>
          </p:nvSpPr>
          <p:spPr>
            <a:xfrm>
              <a:off x="2005044" y="5945153"/>
              <a:ext cx="90281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endPar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85" name="组合 284"/>
          <p:cNvGrpSpPr/>
          <p:nvPr/>
        </p:nvGrpSpPr>
        <p:grpSpPr>
          <a:xfrm>
            <a:off x="2938902" y="5221981"/>
            <a:ext cx="902811" cy="362492"/>
            <a:chOff x="4442326" y="5923222"/>
            <a:chExt cx="902811" cy="362492"/>
          </a:xfrm>
        </p:grpSpPr>
        <p:grpSp>
          <p:nvGrpSpPr>
            <p:cNvPr id="286" name="组合 285"/>
            <p:cNvGrpSpPr/>
            <p:nvPr/>
          </p:nvGrpSpPr>
          <p:grpSpPr>
            <a:xfrm>
              <a:off x="4456134" y="5923222"/>
              <a:ext cx="851796" cy="362492"/>
              <a:chOff x="1134858" y="5390199"/>
              <a:chExt cx="1207126" cy="513704"/>
            </a:xfrm>
          </p:grpSpPr>
          <p:sp>
            <p:nvSpPr>
              <p:cNvPr id="288" name="L 形 287"/>
              <p:cNvSpPr/>
              <p:nvPr/>
            </p:nvSpPr>
            <p:spPr>
              <a:xfrm>
                <a:off x="1134858" y="571785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9" name="L 形 288"/>
              <p:cNvSpPr/>
              <p:nvPr/>
            </p:nvSpPr>
            <p:spPr>
              <a:xfrm flipV="1">
                <a:off x="1134858" y="539019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0" name="L 形 289"/>
              <p:cNvSpPr/>
              <p:nvPr/>
            </p:nvSpPr>
            <p:spPr>
              <a:xfrm flipH="1">
                <a:off x="2155938" y="571785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1" name="L 形 290"/>
              <p:cNvSpPr/>
              <p:nvPr/>
            </p:nvSpPr>
            <p:spPr>
              <a:xfrm flipH="1" flipV="1">
                <a:off x="2155938" y="539019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87" name="文本框 269"/>
            <p:cNvSpPr txBox="1"/>
            <p:nvPr/>
          </p:nvSpPr>
          <p:spPr>
            <a:xfrm>
              <a:off x="4442326" y="5945153"/>
              <a:ext cx="90281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endPar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92" name="组合 291"/>
          <p:cNvGrpSpPr/>
          <p:nvPr/>
        </p:nvGrpSpPr>
        <p:grpSpPr>
          <a:xfrm>
            <a:off x="5360503" y="5221981"/>
            <a:ext cx="902811" cy="362492"/>
            <a:chOff x="6863926" y="5923222"/>
            <a:chExt cx="902811" cy="362492"/>
          </a:xfrm>
        </p:grpSpPr>
        <p:grpSp>
          <p:nvGrpSpPr>
            <p:cNvPr id="293" name="组合 292"/>
            <p:cNvGrpSpPr/>
            <p:nvPr/>
          </p:nvGrpSpPr>
          <p:grpSpPr>
            <a:xfrm>
              <a:off x="6884071" y="5923222"/>
              <a:ext cx="851796" cy="362492"/>
              <a:chOff x="1134858" y="5390199"/>
              <a:chExt cx="1207126" cy="513704"/>
            </a:xfrm>
          </p:grpSpPr>
          <p:sp>
            <p:nvSpPr>
              <p:cNvPr id="295" name="L 形 294"/>
              <p:cNvSpPr/>
              <p:nvPr/>
            </p:nvSpPr>
            <p:spPr>
              <a:xfrm>
                <a:off x="1134858" y="571785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6" name="L 形 295"/>
              <p:cNvSpPr/>
              <p:nvPr/>
            </p:nvSpPr>
            <p:spPr>
              <a:xfrm flipV="1">
                <a:off x="1134858" y="539019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7" name="L 形 296"/>
              <p:cNvSpPr/>
              <p:nvPr/>
            </p:nvSpPr>
            <p:spPr>
              <a:xfrm flipH="1">
                <a:off x="2155938" y="571785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8" name="L 形 297"/>
              <p:cNvSpPr/>
              <p:nvPr/>
            </p:nvSpPr>
            <p:spPr>
              <a:xfrm flipH="1" flipV="1">
                <a:off x="2155938" y="539019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94" name="文本框 270"/>
            <p:cNvSpPr txBox="1"/>
            <p:nvPr/>
          </p:nvSpPr>
          <p:spPr>
            <a:xfrm>
              <a:off x="6863926" y="5945153"/>
              <a:ext cx="90281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endPar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99" name="组合 298"/>
          <p:cNvGrpSpPr/>
          <p:nvPr/>
        </p:nvGrpSpPr>
        <p:grpSpPr>
          <a:xfrm>
            <a:off x="7786951" y="5221981"/>
            <a:ext cx="902811" cy="362492"/>
            <a:chOff x="9290373" y="5923222"/>
            <a:chExt cx="902811" cy="362492"/>
          </a:xfrm>
        </p:grpSpPr>
        <p:grpSp>
          <p:nvGrpSpPr>
            <p:cNvPr id="300" name="组合 299"/>
            <p:cNvGrpSpPr/>
            <p:nvPr/>
          </p:nvGrpSpPr>
          <p:grpSpPr>
            <a:xfrm>
              <a:off x="9312008" y="5923222"/>
              <a:ext cx="851796" cy="362492"/>
              <a:chOff x="1134858" y="5390199"/>
              <a:chExt cx="1207126" cy="513704"/>
            </a:xfrm>
          </p:grpSpPr>
          <p:sp>
            <p:nvSpPr>
              <p:cNvPr id="302" name="L 形 301"/>
              <p:cNvSpPr/>
              <p:nvPr/>
            </p:nvSpPr>
            <p:spPr>
              <a:xfrm>
                <a:off x="1134858" y="571785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3" name="L 形 302"/>
              <p:cNvSpPr/>
              <p:nvPr/>
            </p:nvSpPr>
            <p:spPr>
              <a:xfrm flipV="1">
                <a:off x="1134858" y="539019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4" name="L 形 303"/>
              <p:cNvSpPr/>
              <p:nvPr/>
            </p:nvSpPr>
            <p:spPr>
              <a:xfrm flipH="1">
                <a:off x="2155938" y="571785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5" name="L 形 304"/>
              <p:cNvSpPr/>
              <p:nvPr/>
            </p:nvSpPr>
            <p:spPr>
              <a:xfrm flipH="1" flipV="1">
                <a:off x="2155938" y="5390199"/>
                <a:ext cx="186046" cy="18604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01" name="文本框 271"/>
            <p:cNvSpPr txBox="1"/>
            <p:nvPr/>
          </p:nvSpPr>
          <p:spPr>
            <a:xfrm>
              <a:off x="9290373" y="5945153"/>
              <a:ext cx="90281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endPar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06" name="组合 305"/>
          <p:cNvGrpSpPr/>
          <p:nvPr/>
        </p:nvGrpSpPr>
        <p:grpSpPr>
          <a:xfrm>
            <a:off x="242584" y="1340768"/>
            <a:ext cx="258235" cy="1335584"/>
            <a:chOff x="1746010" y="2042009"/>
            <a:chExt cx="258235" cy="1335584"/>
          </a:xfrm>
        </p:grpSpPr>
        <p:sp>
          <p:nvSpPr>
            <p:cNvPr id="307" name="L 形 306"/>
            <p:cNvSpPr/>
            <p:nvPr/>
          </p:nvSpPr>
          <p:spPr>
            <a:xfrm>
              <a:off x="1746010" y="3119359"/>
              <a:ext cx="258235" cy="25823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8" name="L 形 307"/>
            <p:cNvSpPr/>
            <p:nvPr/>
          </p:nvSpPr>
          <p:spPr>
            <a:xfrm flipV="1">
              <a:off x="1746010" y="2042009"/>
              <a:ext cx="258235" cy="25823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09" name="组合 308"/>
          <p:cNvGrpSpPr/>
          <p:nvPr/>
        </p:nvGrpSpPr>
        <p:grpSpPr>
          <a:xfrm>
            <a:off x="8684330" y="1340768"/>
            <a:ext cx="258235" cy="1335582"/>
            <a:chOff x="10187756" y="2042009"/>
            <a:chExt cx="258235" cy="1335582"/>
          </a:xfrm>
        </p:grpSpPr>
        <p:sp>
          <p:nvSpPr>
            <p:cNvPr id="310" name="L 形 309"/>
            <p:cNvSpPr/>
            <p:nvPr/>
          </p:nvSpPr>
          <p:spPr>
            <a:xfrm flipH="1">
              <a:off x="10187756" y="3119357"/>
              <a:ext cx="258235" cy="25823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1" name="L 形 310"/>
            <p:cNvSpPr/>
            <p:nvPr/>
          </p:nvSpPr>
          <p:spPr>
            <a:xfrm flipH="1" flipV="1">
              <a:off x="10187756" y="2042009"/>
              <a:ext cx="258235" cy="258234"/>
            </a:xfrm>
            <a:prstGeom prst="corner">
              <a:avLst>
                <a:gd name="adj1" fmla="val 14198"/>
                <a:gd name="adj2" fmla="val 14900"/>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12" name="文本框 280"/>
          <p:cNvSpPr txBox="1"/>
          <p:nvPr/>
        </p:nvSpPr>
        <p:spPr>
          <a:xfrm>
            <a:off x="3730801" y="1403713"/>
            <a:ext cx="1723549" cy="400110"/>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rPr>
              <a:t>单击输入标题</a:t>
            </a:r>
          </a:p>
        </p:txBody>
      </p:sp>
      <p:sp>
        <p:nvSpPr>
          <p:cNvPr id="313" name="文本框 281"/>
          <p:cNvSpPr txBox="1"/>
          <p:nvPr/>
        </p:nvSpPr>
        <p:spPr>
          <a:xfrm>
            <a:off x="716464" y="1820456"/>
            <a:ext cx="775222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点击输入文字点击输入文字点击输入文字点击输入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点击输入文字点击输入文字点击输入文字点击输入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点击输入文字点击输入文字点击输入文字点击输入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点击输入文字点击输入文字点击输入文字点击输入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0000">
                                      <p:stCondLst>
                                        <p:cond delay="0"/>
                                      </p:stCondLst>
                                      <p:childTnLst>
                                        <p:set>
                                          <p:cBhvr>
                                            <p:cTn id="6" dur="1" fill="hold">
                                              <p:stCondLst>
                                                <p:cond delay="0"/>
                                              </p:stCondLst>
                                            </p:cTn>
                                            <p:tgtEl>
                                              <p:spTgt spid="306"/>
                                            </p:tgtEl>
                                            <p:attrNameLst>
                                              <p:attrName>style.visibility</p:attrName>
                                            </p:attrNameLst>
                                          </p:cBhvr>
                                          <p:to>
                                            <p:strVal val="visible"/>
                                          </p:to>
                                        </p:set>
                                        <p:anim calcmode="lin" valueType="num" p14:bounceEnd="60000">
                                          <p:cBhvr additive="base">
                                            <p:cTn id="7" dur="500" fill="hold"/>
                                            <p:tgtEl>
                                              <p:spTgt spid="306"/>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30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0"/>
                                      </p:stCondLst>
                                      <p:childTnLst>
                                        <p:set>
                                          <p:cBhvr>
                                            <p:cTn id="10" dur="1" fill="hold">
                                              <p:stCondLst>
                                                <p:cond delay="0"/>
                                              </p:stCondLst>
                                            </p:cTn>
                                            <p:tgtEl>
                                              <p:spTgt spid="309"/>
                                            </p:tgtEl>
                                            <p:attrNameLst>
                                              <p:attrName>style.visibility</p:attrName>
                                            </p:attrNameLst>
                                          </p:cBhvr>
                                          <p:to>
                                            <p:strVal val="visible"/>
                                          </p:to>
                                        </p:set>
                                        <p:anim calcmode="lin" valueType="num" p14:bounceEnd="60000">
                                          <p:cBhvr additive="base">
                                            <p:cTn id="11" dur="500" fill="hold"/>
                                            <p:tgtEl>
                                              <p:spTgt spid="309"/>
                                            </p:tgtEl>
                                            <p:attrNameLst>
                                              <p:attrName>ppt_x</p:attrName>
                                            </p:attrNameLst>
                                          </p:cBhvr>
                                          <p:tavLst>
                                            <p:tav tm="0">
                                              <p:val>
                                                <p:strVal val="1+#ppt_w/2"/>
                                              </p:val>
                                            </p:tav>
                                            <p:tav tm="100000">
                                              <p:val>
                                                <p:strVal val="#ppt_x"/>
                                              </p:val>
                                            </p:tav>
                                          </p:tavLst>
                                        </p:anim>
                                        <p:anim calcmode="lin" valueType="num" p14:bounceEnd="60000">
                                          <p:cBhvr additive="base">
                                            <p:cTn id="12" dur="500" fill="hold"/>
                                            <p:tgtEl>
                                              <p:spTgt spid="30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12"/>
                                            </p:tgtEl>
                                            <p:attrNameLst>
                                              <p:attrName>style.visibility</p:attrName>
                                            </p:attrNameLst>
                                          </p:cBhvr>
                                          <p:to>
                                            <p:strVal val="visible"/>
                                          </p:to>
                                        </p:set>
                                        <p:animEffect transition="in" filter="fade">
                                          <p:cBhvr>
                                            <p:cTn id="16" dur="500"/>
                                            <p:tgtEl>
                                              <p:spTgt spid="31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13"/>
                                            </p:tgtEl>
                                            <p:attrNameLst>
                                              <p:attrName>style.visibility</p:attrName>
                                            </p:attrNameLst>
                                          </p:cBhvr>
                                          <p:to>
                                            <p:strVal val="visible"/>
                                          </p:to>
                                        </p:set>
                                        <p:animEffect transition="in" filter="fade">
                                          <p:cBhvr>
                                            <p:cTn id="20" dur="750"/>
                                            <p:tgtEl>
                                              <p:spTgt spid="313"/>
                                            </p:tgtEl>
                                          </p:cBhvr>
                                        </p:animEffect>
                                      </p:childTnLst>
                                    </p:cTn>
                                  </p:par>
                                </p:childTnLst>
                              </p:cTn>
                            </p:par>
                            <p:par>
                              <p:cTn id="21" fill="hold">
                                <p:stCondLst>
                                  <p:cond delay="1750"/>
                                </p:stCondLst>
                                <p:childTnLst>
                                  <p:par>
                                    <p:cTn id="22" presetID="53" presetClass="entr" presetSubtype="16" fill="hold" nodeType="afterEffect">
                                      <p:stCondLst>
                                        <p:cond delay="0"/>
                                      </p:stCondLst>
                                      <p:childTnLst>
                                        <p:set>
                                          <p:cBhvr>
                                            <p:cTn id="23" dur="1" fill="hold">
                                              <p:stCondLst>
                                                <p:cond delay="0"/>
                                              </p:stCondLst>
                                            </p:cTn>
                                            <p:tgtEl>
                                              <p:spTgt spid="158"/>
                                            </p:tgtEl>
                                            <p:attrNameLst>
                                              <p:attrName>style.visibility</p:attrName>
                                            </p:attrNameLst>
                                          </p:cBhvr>
                                          <p:to>
                                            <p:strVal val="visible"/>
                                          </p:to>
                                        </p:set>
                                        <p:anim calcmode="lin" valueType="num">
                                          <p:cBhvr>
                                            <p:cTn id="24" dur="750" fill="hold"/>
                                            <p:tgtEl>
                                              <p:spTgt spid="158"/>
                                            </p:tgtEl>
                                            <p:attrNameLst>
                                              <p:attrName>ppt_w</p:attrName>
                                            </p:attrNameLst>
                                          </p:cBhvr>
                                          <p:tavLst>
                                            <p:tav tm="0">
                                              <p:val>
                                                <p:fltVal val="0"/>
                                              </p:val>
                                            </p:tav>
                                            <p:tav tm="100000">
                                              <p:val>
                                                <p:strVal val="#ppt_w"/>
                                              </p:val>
                                            </p:tav>
                                          </p:tavLst>
                                        </p:anim>
                                        <p:anim calcmode="lin" valueType="num">
                                          <p:cBhvr>
                                            <p:cTn id="25" dur="750" fill="hold"/>
                                            <p:tgtEl>
                                              <p:spTgt spid="158"/>
                                            </p:tgtEl>
                                            <p:attrNameLst>
                                              <p:attrName>ppt_h</p:attrName>
                                            </p:attrNameLst>
                                          </p:cBhvr>
                                          <p:tavLst>
                                            <p:tav tm="0">
                                              <p:val>
                                                <p:fltVal val="0"/>
                                              </p:val>
                                            </p:tav>
                                            <p:tav tm="100000">
                                              <p:val>
                                                <p:strVal val="#ppt_h"/>
                                              </p:val>
                                            </p:tav>
                                          </p:tavLst>
                                        </p:anim>
                                        <p:animEffect transition="in" filter="fade">
                                          <p:cBhvr>
                                            <p:cTn id="26" dur="750"/>
                                            <p:tgtEl>
                                              <p:spTgt spid="158"/>
                                            </p:tgtEl>
                                          </p:cBhvr>
                                        </p:animEffect>
                                      </p:childTnLst>
                                    </p:cTn>
                                  </p:par>
                                  <p:par>
                                    <p:cTn id="27" presetID="53" presetClass="entr" presetSubtype="16" fill="hold" nodeType="withEffect">
                                      <p:stCondLst>
                                        <p:cond delay="500"/>
                                      </p:stCondLst>
                                      <p:childTnLst>
                                        <p:set>
                                          <p:cBhvr>
                                            <p:cTn id="28" dur="1" fill="hold">
                                              <p:stCondLst>
                                                <p:cond delay="0"/>
                                              </p:stCondLst>
                                            </p:cTn>
                                            <p:tgtEl>
                                              <p:spTgt spid="179"/>
                                            </p:tgtEl>
                                            <p:attrNameLst>
                                              <p:attrName>style.visibility</p:attrName>
                                            </p:attrNameLst>
                                          </p:cBhvr>
                                          <p:to>
                                            <p:strVal val="visible"/>
                                          </p:to>
                                        </p:set>
                                        <p:anim calcmode="lin" valueType="num">
                                          <p:cBhvr>
                                            <p:cTn id="29" dur="750" fill="hold"/>
                                            <p:tgtEl>
                                              <p:spTgt spid="179"/>
                                            </p:tgtEl>
                                            <p:attrNameLst>
                                              <p:attrName>ppt_w</p:attrName>
                                            </p:attrNameLst>
                                          </p:cBhvr>
                                          <p:tavLst>
                                            <p:tav tm="0">
                                              <p:val>
                                                <p:fltVal val="0"/>
                                              </p:val>
                                            </p:tav>
                                            <p:tav tm="100000">
                                              <p:val>
                                                <p:strVal val="#ppt_w"/>
                                              </p:val>
                                            </p:tav>
                                          </p:tavLst>
                                        </p:anim>
                                        <p:anim calcmode="lin" valueType="num">
                                          <p:cBhvr>
                                            <p:cTn id="30" dur="750" fill="hold"/>
                                            <p:tgtEl>
                                              <p:spTgt spid="179"/>
                                            </p:tgtEl>
                                            <p:attrNameLst>
                                              <p:attrName>ppt_h</p:attrName>
                                            </p:attrNameLst>
                                          </p:cBhvr>
                                          <p:tavLst>
                                            <p:tav tm="0">
                                              <p:val>
                                                <p:fltVal val="0"/>
                                              </p:val>
                                            </p:tav>
                                            <p:tav tm="100000">
                                              <p:val>
                                                <p:strVal val="#ppt_h"/>
                                              </p:val>
                                            </p:tav>
                                          </p:tavLst>
                                        </p:anim>
                                        <p:animEffect transition="in" filter="fade">
                                          <p:cBhvr>
                                            <p:cTn id="31" dur="750"/>
                                            <p:tgtEl>
                                              <p:spTgt spid="179"/>
                                            </p:tgtEl>
                                          </p:cBhvr>
                                        </p:animEffect>
                                      </p:childTnLst>
                                    </p:cTn>
                                  </p:par>
                                  <p:par>
                                    <p:cTn id="32" presetID="8" presetClass="emph" presetSubtype="0" fill="hold" nodeType="withEffect">
                                      <p:stCondLst>
                                        <p:cond delay="500"/>
                                      </p:stCondLst>
                                      <p:childTnLst>
                                        <p:animRot by="10800000">
                                          <p:cBhvr>
                                            <p:cTn id="33" dur="750" fill="hold"/>
                                            <p:tgtEl>
                                              <p:spTgt spid="179"/>
                                            </p:tgtEl>
                                            <p:attrNameLst>
                                              <p:attrName>r</p:attrName>
                                            </p:attrNameLst>
                                          </p:cBhvr>
                                        </p:animRot>
                                      </p:childTnLst>
                                    </p:cTn>
                                  </p:par>
                                  <p:par>
                                    <p:cTn id="34" presetID="53" presetClass="entr" presetSubtype="16" fill="hold" grpId="0" nodeType="withEffect">
                                      <p:stCondLst>
                                        <p:cond delay="1000"/>
                                      </p:stCondLst>
                                      <p:childTnLst>
                                        <p:set>
                                          <p:cBhvr>
                                            <p:cTn id="35" dur="1" fill="hold">
                                              <p:stCondLst>
                                                <p:cond delay="0"/>
                                              </p:stCondLst>
                                            </p:cTn>
                                            <p:tgtEl>
                                              <p:spTgt spid="187"/>
                                            </p:tgtEl>
                                            <p:attrNameLst>
                                              <p:attrName>style.visibility</p:attrName>
                                            </p:attrNameLst>
                                          </p:cBhvr>
                                          <p:to>
                                            <p:strVal val="visible"/>
                                          </p:to>
                                        </p:set>
                                        <p:anim calcmode="lin" valueType="num">
                                          <p:cBhvr>
                                            <p:cTn id="36" dur="500" fill="hold"/>
                                            <p:tgtEl>
                                              <p:spTgt spid="187"/>
                                            </p:tgtEl>
                                            <p:attrNameLst>
                                              <p:attrName>ppt_w</p:attrName>
                                            </p:attrNameLst>
                                          </p:cBhvr>
                                          <p:tavLst>
                                            <p:tav tm="0">
                                              <p:val>
                                                <p:fltVal val="0"/>
                                              </p:val>
                                            </p:tav>
                                            <p:tav tm="100000">
                                              <p:val>
                                                <p:strVal val="#ppt_w"/>
                                              </p:val>
                                            </p:tav>
                                          </p:tavLst>
                                        </p:anim>
                                        <p:anim calcmode="lin" valueType="num">
                                          <p:cBhvr>
                                            <p:cTn id="37" dur="500" fill="hold"/>
                                            <p:tgtEl>
                                              <p:spTgt spid="187"/>
                                            </p:tgtEl>
                                            <p:attrNameLst>
                                              <p:attrName>ppt_h</p:attrName>
                                            </p:attrNameLst>
                                          </p:cBhvr>
                                          <p:tavLst>
                                            <p:tav tm="0">
                                              <p:val>
                                                <p:fltVal val="0"/>
                                              </p:val>
                                            </p:tav>
                                            <p:tav tm="100000">
                                              <p:val>
                                                <p:strVal val="#ppt_h"/>
                                              </p:val>
                                            </p:tav>
                                          </p:tavLst>
                                        </p:anim>
                                        <p:animEffect transition="in" filter="fade">
                                          <p:cBhvr>
                                            <p:cTn id="38" dur="500"/>
                                            <p:tgtEl>
                                              <p:spTgt spid="187"/>
                                            </p:tgtEl>
                                          </p:cBhvr>
                                        </p:animEffect>
                                      </p:childTnLst>
                                    </p:cTn>
                                  </p:par>
                                  <p:par>
                                    <p:cTn id="39" presetID="42" presetClass="entr" presetSubtype="0" fill="hold" nodeType="withEffect">
                                      <p:stCondLst>
                                        <p:cond delay="1250"/>
                                      </p:stCondLst>
                                      <p:childTnLst>
                                        <p:set>
                                          <p:cBhvr>
                                            <p:cTn id="40" dur="1" fill="hold">
                                              <p:stCondLst>
                                                <p:cond delay="0"/>
                                              </p:stCondLst>
                                            </p:cTn>
                                            <p:tgtEl>
                                              <p:spTgt spid="278"/>
                                            </p:tgtEl>
                                            <p:attrNameLst>
                                              <p:attrName>style.visibility</p:attrName>
                                            </p:attrNameLst>
                                          </p:cBhvr>
                                          <p:to>
                                            <p:strVal val="visible"/>
                                          </p:to>
                                        </p:set>
                                        <p:animEffect transition="in" filter="fade">
                                          <p:cBhvr>
                                            <p:cTn id="41" dur="750"/>
                                            <p:tgtEl>
                                              <p:spTgt spid="278"/>
                                            </p:tgtEl>
                                          </p:cBhvr>
                                        </p:animEffect>
                                        <p:anim calcmode="lin" valueType="num">
                                          <p:cBhvr>
                                            <p:cTn id="42" dur="750" fill="hold"/>
                                            <p:tgtEl>
                                              <p:spTgt spid="278"/>
                                            </p:tgtEl>
                                            <p:attrNameLst>
                                              <p:attrName>ppt_x</p:attrName>
                                            </p:attrNameLst>
                                          </p:cBhvr>
                                          <p:tavLst>
                                            <p:tav tm="0">
                                              <p:val>
                                                <p:strVal val="#ppt_x"/>
                                              </p:val>
                                            </p:tav>
                                            <p:tav tm="100000">
                                              <p:val>
                                                <p:strVal val="#ppt_x"/>
                                              </p:val>
                                            </p:tav>
                                          </p:tavLst>
                                        </p:anim>
                                        <p:anim calcmode="lin" valueType="num">
                                          <p:cBhvr>
                                            <p:cTn id="43" dur="750" fill="hold"/>
                                            <p:tgtEl>
                                              <p:spTgt spid="278"/>
                                            </p:tgtEl>
                                            <p:attrNameLst>
                                              <p:attrName>ppt_y</p:attrName>
                                            </p:attrNameLst>
                                          </p:cBhvr>
                                          <p:tavLst>
                                            <p:tav tm="0">
                                              <p:val>
                                                <p:strVal val="#ppt_y+.1"/>
                                              </p:val>
                                            </p:tav>
                                            <p:tav tm="100000">
                                              <p:val>
                                                <p:strVal val="#ppt_y"/>
                                              </p:val>
                                            </p:tav>
                                          </p:tavLst>
                                        </p:anim>
                                      </p:childTnLst>
                                    </p:cTn>
                                  </p:par>
                                </p:childTnLst>
                              </p:cTn>
                            </p:par>
                            <p:par>
                              <p:cTn id="44" fill="hold">
                                <p:stCondLst>
                                  <p:cond delay="3750"/>
                                </p:stCondLst>
                                <p:childTnLst>
                                  <p:par>
                                    <p:cTn id="45" presetID="53" presetClass="entr" presetSubtype="16" fill="hold" nodeType="afterEffect">
                                      <p:stCondLst>
                                        <p:cond delay="0"/>
                                      </p:stCondLst>
                                      <p:childTnLst>
                                        <p:set>
                                          <p:cBhvr>
                                            <p:cTn id="46" dur="1" fill="hold">
                                              <p:stCondLst>
                                                <p:cond delay="0"/>
                                              </p:stCondLst>
                                            </p:cTn>
                                            <p:tgtEl>
                                              <p:spTgt spid="188"/>
                                            </p:tgtEl>
                                            <p:attrNameLst>
                                              <p:attrName>style.visibility</p:attrName>
                                            </p:attrNameLst>
                                          </p:cBhvr>
                                          <p:to>
                                            <p:strVal val="visible"/>
                                          </p:to>
                                        </p:set>
                                        <p:anim calcmode="lin" valueType="num">
                                          <p:cBhvr>
                                            <p:cTn id="47" dur="750" fill="hold"/>
                                            <p:tgtEl>
                                              <p:spTgt spid="188"/>
                                            </p:tgtEl>
                                            <p:attrNameLst>
                                              <p:attrName>ppt_w</p:attrName>
                                            </p:attrNameLst>
                                          </p:cBhvr>
                                          <p:tavLst>
                                            <p:tav tm="0">
                                              <p:val>
                                                <p:fltVal val="0"/>
                                              </p:val>
                                            </p:tav>
                                            <p:tav tm="100000">
                                              <p:val>
                                                <p:strVal val="#ppt_w"/>
                                              </p:val>
                                            </p:tav>
                                          </p:tavLst>
                                        </p:anim>
                                        <p:anim calcmode="lin" valueType="num">
                                          <p:cBhvr>
                                            <p:cTn id="48" dur="750" fill="hold"/>
                                            <p:tgtEl>
                                              <p:spTgt spid="188"/>
                                            </p:tgtEl>
                                            <p:attrNameLst>
                                              <p:attrName>ppt_h</p:attrName>
                                            </p:attrNameLst>
                                          </p:cBhvr>
                                          <p:tavLst>
                                            <p:tav tm="0">
                                              <p:val>
                                                <p:fltVal val="0"/>
                                              </p:val>
                                            </p:tav>
                                            <p:tav tm="100000">
                                              <p:val>
                                                <p:strVal val="#ppt_h"/>
                                              </p:val>
                                            </p:tav>
                                          </p:tavLst>
                                        </p:anim>
                                        <p:animEffect transition="in" filter="fade">
                                          <p:cBhvr>
                                            <p:cTn id="49" dur="750"/>
                                            <p:tgtEl>
                                              <p:spTgt spid="188"/>
                                            </p:tgtEl>
                                          </p:cBhvr>
                                        </p:animEffect>
                                      </p:childTnLst>
                                    </p:cTn>
                                  </p:par>
                                  <p:par>
                                    <p:cTn id="50" presetID="53" presetClass="entr" presetSubtype="16" fill="hold" nodeType="withEffect">
                                      <p:stCondLst>
                                        <p:cond delay="500"/>
                                      </p:stCondLst>
                                      <p:childTnLst>
                                        <p:set>
                                          <p:cBhvr>
                                            <p:cTn id="51" dur="1" fill="hold">
                                              <p:stCondLst>
                                                <p:cond delay="0"/>
                                              </p:stCondLst>
                                            </p:cTn>
                                            <p:tgtEl>
                                              <p:spTgt spid="209"/>
                                            </p:tgtEl>
                                            <p:attrNameLst>
                                              <p:attrName>style.visibility</p:attrName>
                                            </p:attrNameLst>
                                          </p:cBhvr>
                                          <p:to>
                                            <p:strVal val="visible"/>
                                          </p:to>
                                        </p:set>
                                        <p:anim calcmode="lin" valueType="num">
                                          <p:cBhvr>
                                            <p:cTn id="52" dur="750" fill="hold"/>
                                            <p:tgtEl>
                                              <p:spTgt spid="209"/>
                                            </p:tgtEl>
                                            <p:attrNameLst>
                                              <p:attrName>ppt_w</p:attrName>
                                            </p:attrNameLst>
                                          </p:cBhvr>
                                          <p:tavLst>
                                            <p:tav tm="0">
                                              <p:val>
                                                <p:fltVal val="0"/>
                                              </p:val>
                                            </p:tav>
                                            <p:tav tm="100000">
                                              <p:val>
                                                <p:strVal val="#ppt_w"/>
                                              </p:val>
                                            </p:tav>
                                          </p:tavLst>
                                        </p:anim>
                                        <p:anim calcmode="lin" valueType="num">
                                          <p:cBhvr>
                                            <p:cTn id="53" dur="750" fill="hold"/>
                                            <p:tgtEl>
                                              <p:spTgt spid="209"/>
                                            </p:tgtEl>
                                            <p:attrNameLst>
                                              <p:attrName>ppt_h</p:attrName>
                                            </p:attrNameLst>
                                          </p:cBhvr>
                                          <p:tavLst>
                                            <p:tav tm="0">
                                              <p:val>
                                                <p:fltVal val="0"/>
                                              </p:val>
                                            </p:tav>
                                            <p:tav tm="100000">
                                              <p:val>
                                                <p:strVal val="#ppt_h"/>
                                              </p:val>
                                            </p:tav>
                                          </p:tavLst>
                                        </p:anim>
                                        <p:animEffect transition="in" filter="fade">
                                          <p:cBhvr>
                                            <p:cTn id="54" dur="750"/>
                                            <p:tgtEl>
                                              <p:spTgt spid="209"/>
                                            </p:tgtEl>
                                          </p:cBhvr>
                                        </p:animEffect>
                                      </p:childTnLst>
                                    </p:cTn>
                                  </p:par>
                                  <p:par>
                                    <p:cTn id="55" presetID="8" presetClass="emph" presetSubtype="0" fill="hold" nodeType="withEffect">
                                      <p:stCondLst>
                                        <p:cond delay="500"/>
                                      </p:stCondLst>
                                      <p:childTnLst>
                                        <p:animRot by="10800000">
                                          <p:cBhvr>
                                            <p:cTn id="56" dur="750" fill="hold"/>
                                            <p:tgtEl>
                                              <p:spTgt spid="209"/>
                                            </p:tgtEl>
                                            <p:attrNameLst>
                                              <p:attrName>r</p:attrName>
                                            </p:attrNameLst>
                                          </p:cBhvr>
                                        </p:animRot>
                                      </p:childTnLst>
                                    </p:cTn>
                                  </p:par>
                                  <p:par>
                                    <p:cTn id="57" presetID="53" presetClass="entr" presetSubtype="16" fill="hold" grpId="0" nodeType="withEffect">
                                      <p:stCondLst>
                                        <p:cond delay="1000"/>
                                      </p:stCondLst>
                                      <p:childTnLst>
                                        <p:set>
                                          <p:cBhvr>
                                            <p:cTn id="58" dur="1" fill="hold">
                                              <p:stCondLst>
                                                <p:cond delay="0"/>
                                              </p:stCondLst>
                                            </p:cTn>
                                            <p:tgtEl>
                                              <p:spTgt spid="217"/>
                                            </p:tgtEl>
                                            <p:attrNameLst>
                                              <p:attrName>style.visibility</p:attrName>
                                            </p:attrNameLst>
                                          </p:cBhvr>
                                          <p:to>
                                            <p:strVal val="visible"/>
                                          </p:to>
                                        </p:set>
                                        <p:anim calcmode="lin" valueType="num">
                                          <p:cBhvr>
                                            <p:cTn id="59" dur="500" fill="hold"/>
                                            <p:tgtEl>
                                              <p:spTgt spid="217"/>
                                            </p:tgtEl>
                                            <p:attrNameLst>
                                              <p:attrName>ppt_w</p:attrName>
                                            </p:attrNameLst>
                                          </p:cBhvr>
                                          <p:tavLst>
                                            <p:tav tm="0">
                                              <p:val>
                                                <p:fltVal val="0"/>
                                              </p:val>
                                            </p:tav>
                                            <p:tav tm="100000">
                                              <p:val>
                                                <p:strVal val="#ppt_w"/>
                                              </p:val>
                                            </p:tav>
                                          </p:tavLst>
                                        </p:anim>
                                        <p:anim calcmode="lin" valueType="num">
                                          <p:cBhvr>
                                            <p:cTn id="60" dur="500" fill="hold"/>
                                            <p:tgtEl>
                                              <p:spTgt spid="217"/>
                                            </p:tgtEl>
                                            <p:attrNameLst>
                                              <p:attrName>ppt_h</p:attrName>
                                            </p:attrNameLst>
                                          </p:cBhvr>
                                          <p:tavLst>
                                            <p:tav tm="0">
                                              <p:val>
                                                <p:fltVal val="0"/>
                                              </p:val>
                                            </p:tav>
                                            <p:tav tm="100000">
                                              <p:val>
                                                <p:strVal val="#ppt_h"/>
                                              </p:val>
                                            </p:tav>
                                          </p:tavLst>
                                        </p:anim>
                                        <p:animEffect transition="in" filter="fade">
                                          <p:cBhvr>
                                            <p:cTn id="61" dur="500"/>
                                            <p:tgtEl>
                                              <p:spTgt spid="217"/>
                                            </p:tgtEl>
                                          </p:cBhvr>
                                        </p:animEffect>
                                      </p:childTnLst>
                                    </p:cTn>
                                  </p:par>
                                  <p:par>
                                    <p:cTn id="62" presetID="42" presetClass="entr" presetSubtype="0" fill="hold" nodeType="withEffect">
                                      <p:stCondLst>
                                        <p:cond delay="1250"/>
                                      </p:stCondLst>
                                      <p:childTnLst>
                                        <p:set>
                                          <p:cBhvr>
                                            <p:cTn id="63" dur="1" fill="hold">
                                              <p:stCondLst>
                                                <p:cond delay="0"/>
                                              </p:stCondLst>
                                            </p:cTn>
                                            <p:tgtEl>
                                              <p:spTgt spid="285"/>
                                            </p:tgtEl>
                                            <p:attrNameLst>
                                              <p:attrName>style.visibility</p:attrName>
                                            </p:attrNameLst>
                                          </p:cBhvr>
                                          <p:to>
                                            <p:strVal val="visible"/>
                                          </p:to>
                                        </p:set>
                                        <p:animEffect transition="in" filter="fade">
                                          <p:cBhvr>
                                            <p:cTn id="64" dur="750"/>
                                            <p:tgtEl>
                                              <p:spTgt spid="285"/>
                                            </p:tgtEl>
                                          </p:cBhvr>
                                        </p:animEffect>
                                        <p:anim calcmode="lin" valueType="num">
                                          <p:cBhvr>
                                            <p:cTn id="65" dur="750" fill="hold"/>
                                            <p:tgtEl>
                                              <p:spTgt spid="285"/>
                                            </p:tgtEl>
                                            <p:attrNameLst>
                                              <p:attrName>ppt_x</p:attrName>
                                            </p:attrNameLst>
                                          </p:cBhvr>
                                          <p:tavLst>
                                            <p:tav tm="0">
                                              <p:val>
                                                <p:strVal val="#ppt_x"/>
                                              </p:val>
                                            </p:tav>
                                            <p:tav tm="100000">
                                              <p:val>
                                                <p:strVal val="#ppt_x"/>
                                              </p:val>
                                            </p:tav>
                                          </p:tavLst>
                                        </p:anim>
                                        <p:anim calcmode="lin" valueType="num">
                                          <p:cBhvr>
                                            <p:cTn id="66" dur="750" fill="hold"/>
                                            <p:tgtEl>
                                              <p:spTgt spid="285"/>
                                            </p:tgtEl>
                                            <p:attrNameLst>
                                              <p:attrName>ppt_y</p:attrName>
                                            </p:attrNameLst>
                                          </p:cBhvr>
                                          <p:tavLst>
                                            <p:tav tm="0">
                                              <p:val>
                                                <p:strVal val="#ppt_y+.1"/>
                                              </p:val>
                                            </p:tav>
                                            <p:tav tm="100000">
                                              <p:val>
                                                <p:strVal val="#ppt_y"/>
                                              </p:val>
                                            </p:tav>
                                          </p:tavLst>
                                        </p:anim>
                                      </p:childTnLst>
                                    </p:cTn>
                                  </p:par>
                                </p:childTnLst>
                              </p:cTn>
                            </p:par>
                            <p:par>
                              <p:cTn id="67" fill="hold">
                                <p:stCondLst>
                                  <p:cond delay="5750"/>
                                </p:stCondLst>
                                <p:childTnLst>
                                  <p:par>
                                    <p:cTn id="68" presetID="53" presetClass="entr" presetSubtype="16" fill="hold" nodeType="afterEffect">
                                      <p:stCondLst>
                                        <p:cond delay="0"/>
                                      </p:stCondLst>
                                      <p:childTnLst>
                                        <p:set>
                                          <p:cBhvr>
                                            <p:cTn id="69" dur="1" fill="hold">
                                              <p:stCondLst>
                                                <p:cond delay="0"/>
                                              </p:stCondLst>
                                            </p:cTn>
                                            <p:tgtEl>
                                              <p:spTgt spid="218"/>
                                            </p:tgtEl>
                                            <p:attrNameLst>
                                              <p:attrName>style.visibility</p:attrName>
                                            </p:attrNameLst>
                                          </p:cBhvr>
                                          <p:to>
                                            <p:strVal val="visible"/>
                                          </p:to>
                                        </p:set>
                                        <p:anim calcmode="lin" valueType="num">
                                          <p:cBhvr>
                                            <p:cTn id="70" dur="750" fill="hold"/>
                                            <p:tgtEl>
                                              <p:spTgt spid="218"/>
                                            </p:tgtEl>
                                            <p:attrNameLst>
                                              <p:attrName>ppt_w</p:attrName>
                                            </p:attrNameLst>
                                          </p:cBhvr>
                                          <p:tavLst>
                                            <p:tav tm="0">
                                              <p:val>
                                                <p:fltVal val="0"/>
                                              </p:val>
                                            </p:tav>
                                            <p:tav tm="100000">
                                              <p:val>
                                                <p:strVal val="#ppt_w"/>
                                              </p:val>
                                            </p:tav>
                                          </p:tavLst>
                                        </p:anim>
                                        <p:anim calcmode="lin" valueType="num">
                                          <p:cBhvr>
                                            <p:cTn id="71" dur="750" fill="hold"/>
                                            <p:tgtEl>
                                              <p:spTgt spid="218"/>
                                            </p:tgtEl>
                                            <p:attrNameLst>
                                              <p:attrName>ppt_h</p:attrName>
                                            </p:attrNameLst>
                                          </p:cBhvr>
                                          <p:tavLst>
                                            <p:tav tm="0">
                                              <p:val>
                                                <p:fltVal val="0"/>
                                              </p:val>
                                            </p:tav>
                                            <p:tav tm="100000">
                                              <p:val>
                                                <p:strVal val="#ppt_h"/>
                                              </p:val>
                                            </p:tav>
                                          </p:tavLst>
                                        </p:anim>
                                        <p:animEffect transition="in" filter="fade">
                                          <p:cBhvr>
                                            <p:cTn id="72" dur="750"/>
                                            <p:tgtEl>
                                              <p:spTgt spid="218"/>
                                            </p:tgtEl>
                                          </p:cBhvr>
                                        </p:animEffect>
                                      </p:childTnLst>
                                    </p:cTn>
                                  </p:par>
                                  <p:par>
                                    <p:cTn id="73" presetID="53" presetClass="entr" presetSubtype="16" fill="hold" nodeType="withEffect">
                                      <p:stCondLst>
                                        <p:cond delay="500"/>
                                      </p:stCondLst>
                                      <p:childTnLst>
                                        <p:set>
                                          <p:cBhvr>
                                            <p:cTn id="74" dur="1" fill="hold">
                                              <p:stCondLst>
                                                <p:cond delay="0"/>
                                              </p:stCondLst>
                                            </p:cTn>
                                            <p:tgtEl>
                                              <p:spTgt spid="239"/>
                                            </p:tgtEl>
                                            <p:attrNameLst>
                                              <p:attrName>style.visibility</p:attrName>
                                            </p:attrNameLst>
                                          </p:cBhvr>
                                          <p:to>
                                            <p:strVal val="visible"/>
                                          </p:to>
                                        </p:set>
                                        <p:anim calcmode="lin" valueType="num">
                                          <p:cBhvr>
                                            <p:cTn id="75" dur="750" fill="hold"/>
                                            <p:tgtEl>
                                              <p:spTgt spid="239"/>
                                            </p:tgtEl>
                                            <p:attrNameLst>
                                              <p:attrName>ppt_w</p:attrName>
                                            </p:attrNameLst>
                                          </p:cBhvr>
                                          <p:tavLst>
                                            <p:tav tm="0">
                                              <p:val>
                                                <p:fltVal val="0"/>
                                              </p:val>
                                            </p:tav>
                                            <p:tav tm="100000">
                                              <p:val>
                                                <p:strVal val="#ppt_w"/>
                                              </p:val>
                                            </p:tav>
                                          </p:tavLst>
                                        </p:anim>
                                        <p:anim calcmode="lin" valueType="num">
                                          <p:cBhvr>
                                            <p:cTn id="76" dur="750" fill="hold"/>
                                            <p:tgtEl>
                                              <p:spTgt spid="239"/>
                                            </p:tgtEl>
                                            <p:attrNameLst>
                                              <p:attrName>ppt_h</p:attrName>
                                            </p:attrNameLst>
                                          </p:cBhvr>
                                          <p:tavLst>
                                            <p:tav tm="0">
                                              <p:val>
                                                <p:fltVal val="0"/>
                                              </p:val>
                                            </p:tav>
                                            <p:tav tm="100000">
                                              <p:val>
                                                <p:strVal val="#ppt_h"/>
                                              </p:val>
                                            </p:tav>
                                          </p:tavLst>
                                        </p:anim>
                                        <p:animEffect transition="in" filter="fade">
                                          <p:cBhvr>
                                            <p:cTn id="77" dur="750"/>
                                            <p:tgtEl>
                                              <p:spTgt spid="239"/>
                                            </p:tgtEl>
                                          </p:cBhvr>
                                        </p:animEffect>
                                      </p:childTnLst>
                                    </p:cTn>
                                  </p:par>
                                  <p:par>
                                    <p:cTn id="78" presetID="8" presetClass="emph" presetSubtype="0" fill="hold" nodeType="withEffect">
                                      <p:stCondLst>
                                        <p:cond delay="500"/>
                                      </p:stCondLst>
                                      <p:childTnLst>
                                        <p:animRot by="10800000">
                                          <p:cBhvr>
                                            <p:cTn id="79" dur="750" fill="hold"/>
                                            <p:tgtEl>
                                              <p:spTgt spid="239"/>
                                            </p:tgtEl>
                                            <p:attrNameLst>
                                              <p:attrName>r</p:attrName>
                                            </p:attrNameLst>
                                          </p:cBhvr>
                                        </p:animRot>
                                      </p:childTnLst>
                                    </p:cTn>
                                  </p:par>
                                  <p:par>
                                    <p:cTn id="80" presetID="53" presetClass="entr" presetSubtype="16" fill="hold" grpId="0" nodeType="withEffect">
                                      <p:stCondLst>
                                        <p:cond delay="1000"/>
                                      </p:stCondLst>
                                      <p:childTnLst>
                                        <p:set>
                                          <p:cBhvr>
                                            <p:cTn id="81" dur="1" fill="hold">
                                              <p:stCondLst>
                                                <p:cond delay="0"/>
                                              </p:stCondLst>
                                            </p:cTn>
                                            <p:tgtEl>
                                              <p:spTgt spid="247"/>
                                            </p:tgtEl>
                                            <p:attrNameLst>
                                              <p:attrName>style.visibility</p:attrName>
                                            </p:attrNameLst>
                                          </p:cBhvr>
                                          <p:to>
                                            <p:strVal val="visible"/>
                                          </p:to>
                                        </p:set>
                                        <p:anim calcmode="lin" valueType="num">
                                          <p:cBhvr>
                                            <p:cTn id="82" dur="500" fill="hold"/>
                                            <p:tgtEl>
                                              <p:spTgt spid="247"/>
                                            </p:tgtEl>
                                            <p:attrNameLst>
                                              <p:attrName>ppt_w</p:attrName>
                                            </p:attrNameLst>
                                          </p:cBhvr>
                                          <p:tavLst>
                                            <p:tav tm="0">
                                              <p:val>
                                                <p:fltVal val="0"/>
                                              </p:val>
                                            </p:tav>
                                            <p:tav tm="100000">
                                              <p:val>
                                                <p:strVal val="#ppt_w"/>
                                              </p:val>
                                            </p:tav>
                                          </p:tavLst>
                                        </p:anim>
                                        <p:anim calcmode="lin" valueType="num">
                                          <p:cBhvr>
                                            <p:cTn id="83" dur="500" fill="hold"/>
                                            <p:tgtEl>
                                              <p:spTgt spid="247"/>
                                            </p:tgtEl>
                                            <p:attrNameLst>
                                              <p:attrName>ppt_h</p:attrName>
                                            </p:attrNameLst>
                                          </p:cBhvr>
                                          <p:tavLst>
                                            <p:tav tm="0">
                                              <p:val>
                                                <p:fltVal val="0"/>
                                              </p:val>
                                            </p:tav>
                                            <p:tav tm="100000">
                                              <p:val>
                                                <p:strVal val="#ppt_h"/>
                                              </p:val>
                                            </p:tav>
                                          </p:tavLst>
                                        </p:anim>
                                        <p:animEffect transition="in" filter="fade">
                                          <p:cBhvr>
                                            <p:cTn id="84" dur="500"/>
                                            <p:tgtEl>
                                              <p:spTgt spid="247"/>
                                            </p:tgtEl>
                                          </p:cBhvr>
                                        </p:animEffect>
                                      </p:childTnLst>
                                    </p:cTn>
                                  </p:par>
                                  <p:par>
                                    <p:cTn id="85" presetID="42" presetClass="entr" presetSubtype="0" fill="hold" nodeType="withEffect">
                                      <p:stCondLst>
                                        <p:cond delay="1250"/>
                                      </p:stCondLst>
                                      <p:childTnLst>
                                        <p:set>
                                          <p:cBhvr>
                                            <p:cTn id="86" dur="1" fill="hold">
                                              <p:stCondLst>
                                                <p:cond delay="0"/>
                                              </p:stCondLst>
                                            </p:cTn>
                                            <p:tgtEl>
                                              <p:spTgt spid="292"/>
                                            </p:tgtEl>
                                            <p:attrNameLst>
                                              <p:attrName>style.visibility</p:attrName>
                                            </p:attrNameLst>
                                          </p:cBhvr>
                                          <p:to>
                                            <p:strVal val="visible"/>
                                          </p:to>
                                        </p:set>
                                        <p:animEffect transition="in" filter="fade">
                                          <p:cBhvr>
                                            <p:cTn id="87" dur="750"/>
                                            <p:tgtEl>
                                              <p:spTgt spid="292"/>
                                            </p:tgtEl>
                                          </p:cBhvr>
                                        </p:animEffect>
                                        <p:anim calcmode="lin" valueType="num">
                                          <p:cBhvr>
                                            <p:cTn id="88" dur="750" fill="hold"/>
                                            <p:tgtEl>
                                              <p:spTgt spid="292"/>
                                            </p:tgtEl>
                                            <p:attrNameLst>
                                              <p:attrName>ppt_x</p:attrName>
                                            </p:attrNameLst>
                                          </p:cBhvr>
                                          <p:tavLst>
                                            <p:tav tm="0">
                                              <p:val>
                                                <p:strVal val="#ppt_x"/>
                                              </p:val>
                                            </p:tav>
                                            <p:tav tm="100000">
                                              <p:val>
                                                <p:strVal val="#ppt_x"/>
                                              </p:val>
                                            </p:tav>
                                          </p:tavLst>
                                        </p:anim>
                                        <p:anim calcmode="lin" valueType="num">
                                          <p:cBhvr>
                                            <p:cTn id="89" dur="750" fill="hold"/>
                                            <p:tgtEl>
                                              <p:spTgt spid="292"/>
                                            </p:tgtEl>
                                            <p:attrNameLst>
                                              <p:attrName>ppt_y</p:attrName>
                                            </p:attrNameLst>
                                          </p:cBhvr>
                                          <p:tavLst>
                                            <p:tav tm="0">
                                              <p:val>
                                                <p:strVal val="#ppt_y+.1"/>
                                              </p:val>
                                            </p:tav>
                                            <p:tav tm="100000">
                                              <p:val>
                                                <p:strVal val="#ppt_y"/>
                                              </p:val>
                                            </p:tav>
                                          </p:tavLst>
                                        </p:anim>
                                      </p:childTnLst>
                                    </p:cTn>
                                  </p:par>
                                </p:childTnLst>
                              </p:cTn>
                            </p:par>
                            <p:par>
                              <p:cTn id="90" fill="hold">
                                <p:stCondLst>
                                  <p:cond delay="7750"/>
                                </p:stCondLst>
                                <p:childTnLst>
                                  <p:par>
                                    <p:cTn id="91" presetID="53" presetClass="entr" presetSubtype="16" fill="hold" nodeType="afterEffect">
                                      <p:stCondLst>
                                        <p:cond delay="0"/>
                                      </p:stCondLst>
                                      <p:childTnLst>
                                        <p:set>
                                          <p:cBhvr>
                                            <p:cTn id="92" dur="1" fill="hold">
                                              <p:stCondLst>
                                                <p:cond delay="0"/>
                                              </p:stCondLst>
                                            </p:cTn>
                                            <p:tgtEl>
                                              <p:spTgt spid="248"/>
                                            </p:tgtEl>
                                            <p:attrNameLst>
                                              <p:attrName>style.visibility</p:attrName>
                                            </p:attrNameLst>
                                          </p:cBhvr>
                                          <p:to>
                                            <p:strVal val="visible"/>
                                          </p:to>
                                        </p:set>
                                        <p:anim calcmode="lin" valueType="num">
                                          <p:cBhvr>
                                            <p:cTn id="93" dur="750" fill="hold"/>
                                            <p:tgtEl>
                                              <p:spTgt spid="248"/>
                                            </p:tgtEl>
                                            <p:attrNameLst>
                                              <p:attrName>ppt_w</p:attrName>
                                            </p:attrNameLst>
                                          </p:cBhvr>
                                          <p:tavLst>
                                            <p:tav tm="0">
                                              <p:val>
                                                <p:fltVal val="0"/>
                                              </p:val>
                                            </p:tav>
                                            <p:tav tm="100000">
                                              <p:val>
                                                <p:strVal val="#ppt_w"/>
                                              </p:val>
                                            </p:tav>
                                          </p:tavLst>
                                        </p:anim>
                                        <p:anim calcmode="lin" valueType="num">
                                          <p:cBhvr>
                                            <p:cTn id="94" dur="750" fill="hold"/>
                                            <p:tgtEl>
                                              <p:spTgt spid="248"/>
                                            </p:tgtEl>
                                            <p:attrNameLst>
                                              <p:attrName>ppt_h</p:attrName>
                                            </p:attrNameLst>
                                          </p:cBhvr>
                                          <p:tavLst>
                                            <p:tav tm="0">
                                              <p:val>
                                                <p:fltVal val="0"/>
                                              </p:val>
                                            </p:tav>
                                            <p:tav tm="100000">
                                              <p:val>
                                                <p:strVal val="#ppt_h"/>
                                              </p:val>
                                            </p:tav>
                                          </p:tavLst>
                                        </p:anim>
                                        <p:animEffect transition="in" filter="fade">
                                          <p:cBhvr>
                                            <p:cTn id="95" dur="750"/>
                                            <p:tgtEl>
                                              <p:spTgt spid="248"/>
                                            </p:tgtEl>
                                          </p:cBhvr>
                                        </p:animEffect>
                                      </p:childTnLst>
                                    </p:cTn>
                                  </p:par>
                                  <p:par>
                                    <p:cTn id="96" presetID="53" presetClass="entr" presetSubtype="16" fill="hold" nodeType="withEffect">
                                      <p:stCondLst>
                                        <p:cond delay="500"/>
                                      </p:stCondLst>
                                      <p:childTnLst>
                                        <p:set>
                                          <p:cBhvr>
                                            <p:cTn id="97" dur="1" fill="hold">
                                              <p:stCondLst>
                                                <p:cond delay="0"/>
                                              </p:stCondLst>
                                            </p:cTn>
                                            <p:tgtEl>
                                              <p:spTgt spid="269"/>
                                            </p:tgtEl>
                                            <p:attrNameLst>
                                              <p:attrName>style.visibility</p:attrName>
                                            </p:attrNameLst>
                                          </p:cBhvr>
                                          <p:to>
                                            <p:strVal val="visible"/>
                                          </p:to>
                                        </p:set>
                                        <p:anim calcmode="lin" valueType="num">
                                          <p:cBhvr>
                                            <p:cTn id="98" dur="750" fill="hold"/>
                                            <p:tgtEl>
                                              <p:spTgt spid="269"/>
                                            </p:tgtEl>
                                            <p:attrNameLst>
                                              <p:attrName>ppt_w</p:attrName>
                                            </p:attrNameLst>
                                          </p:cBhvr>
                                          <p:tavLst>
                                            <p:tav tm="0">
                                              <p:val>
                                                <p:fltVal val="0"/>
                                              </p:val>
                                            </p:tav>
                                            <p:tav tm="100000">
                                              <p:val>
                                                <p:strVal val="#ppt_w"/>
                                              </p:val>
                                            </p:tav>
                                          </p:tavLst>
                                        </p:anim>
                                        <p:anim calcmode="lin" valueType="num">
                                          <p:cBhvr>
                                            <p:cTn id="99" dur="750" fill="hold"/>
                                            <p:tgtEl>
                                              <p:spTgt spid="269"/>
                                            </p:tgtEl>
                                            <p:attrNameLst>
                                              <p:attrName>ppt_h</p:attrName>
                                            </p:attrNameLst>
                                          </p:cBhvr>
                                          <p:tavLst>
                                            <p:tav tm="0">
                                              <p:val>
                                                <p:fltVal val="0"/>
                                              </p:val>
                                            </p:tav>
                                            <p:tav tm="100000">
                                              <p:val>
                                                <p:strVal val="#ppt_h"/>
                                              </p:val>
                                            </p:tav>
                                          </p:tavLst>
                                        </p:anim>
                                        <p:animEffect transition="in" filter="fade">
                                          <p:cBhvr>
                                            <p:cTn id="100" dur="750"/>
                                            <p:tgtEl>
                                              <p:spTgt spid="269"/>
                                            </p:tgtEl>
                                          </p:cBhvr>
                                        </p:animEffect>
                                      </p:childTnLst>
                                    </p:cTn>
                                  </p:par>
                                  <p:par>
                                    <p:cTn id="101" presetID="8" presetClass="emph" presetSubtype="0" fill="hold" nodeType="withEffect">
                                      <p:stCondLst>
                                        <p:cond delay="500"/>
                                      </p:stCondLst>
                                      <p:childTnLst>
                                        <p:animRot by="10800000">
                                          <p:cBhvr>
                                            <p:cTn id="102" dur="750" fill="hold"/>
                                            <p:tgtEl>
                                              <p:spTgt spid="269"/>
                                            </p:tgtEl>
                                            <p:attrNameLst>
                                              <p:attrName>r</p:attrName>
                                            </p:attrNameLst>
                                          </p:cBhvr>
                                        </p:animRot>
                                      </p:childTnLst>
                                    </p:cTn>
                                  </p:par>
                                  <p:par>
                                    <p:cTn id="103" presetID="53" presetClass="entr" presetSubtype="16" fill="hold" grpId="0" nodeType="withEffect">
                                      <p:stCondLst>
                                        <p:cond delay="1000"/>
                                      </p:stCondLst>
                                      <p:childTnLst>
                                        <p:set>
                                          <p:cBhvr>
                                            <p:cTn id="104" dur="1" fill="hold">
                                              <p:stCondLst>
                                                <p:cond delay="0"/>
                                              </p:stCondLst>
                                            </p:cTn>
                                            <p:tgtEl>
                                              <p:spTgt spid="277"/>
                                            </p:tgtEl>
                                            <p:attrNameLst>
                                              <p:attrName>style.visibility</p:attrName>
                                            </p:attrNameLst>
                                          </p:cBhvr>
                                          <p:to>
                                            <p:strVal val="visible"/>
                                          </p:to>
                                        </p:set>
                                        <p:anim calcmode="lin" valueType="num">
                                          <p:cBhvr>
                                            <p:cTn id="105" dur="500" fill="hold"/>
                                            <p:tgtEl>
                                              <p:spTgt spid="277"/>
                                            </p:tgtEl>
                                            <p:attrNameLst>
                                              <p:attrName>ppt_w</p:attrName>
                                            </p:attrNameLst>
                                          </p:cBhvr>
                                          <p:tavLst>
                                            <p:tav tm="0">
                                              <p:val>
                                                <p:fltVal val="0"/>
                                              </p:val>
                                            </p:tav>
                                            <p:tav tm="100000">
                                              <p:val>
                                                <p:strVal val="#ppt_w"/>
                                              </p:val>
                                            </p:tav>
                                          </p:tavLst>
                                        </p:anim>
                                        <p:anim calcmode="lin" valueType="num">
                                          <p:cBhvr>
                                            <p:cTn id="106" dur="500" fill="hold"/>
                                            <p:tgtEl>
                                              <p:spTgt spid="277"/>
                                            </p:tgtEl>
                                            <p:attrNameLst>
                                              <p:attrName>ppt_h</p:attrName>
                                            </p:attrNameLst>
                                          </p:cBhvr>
                                          <p:tavLst>
                                            <p:tav tm="0">
                                              <p:val>
                                                <p:fltVal val="0"/>
                                              </p:val>
                                            </p:tav>
                                            <p:tav tm="100000">
                                              <p:val>
                                                <p:strVal val="#ppt_h"/>
                                              </p:val>
                                            </p:tav>
                                          </p:tavLst>
                                        </p:anim>
                                        <p:animEffect transition="in" filter="fade">
                                          <p:cBhvr>
                                            <p:cTn id="107" dur="500"/>
                                            <p:tgtEl>
                                              <p:spTgt spid="277"/>
                                            </p:tgtEl>
                                          </p:cBhvr>
                                        </p:animEffect>
                                      </p:childTnLst>
                                    </p:cTn>
                                  </p:par>
                                  <p:par>
                                    <p:cTn id="108" presetID="42" presetClass="entr" presetSubtype="0" fill="hold" nodeType="withEffect">
                                      <p:stCondLst>
                                        <p:cond delay="1250"/>
                                      </p:stCondLst>
                                      <p:childTnLst>
                                        <p:set>
                                          <p:cBhvr>
                                            <p:cTn id="109" dur="1" fill="hold">
                                              <p:stCondLst>
                                                <p:cond delay="0"/>
                                              </p:stCondLst>
                                            </p:cTn>
                                            <p:tgtEl>
                                              <p:spTgt spid="299"/>
                                            </p:tgtEl>
                                            <p:attrNameLst>
                                              <p:attrName>style.visibility</p:attrName>
                                            </p:attrNameLst>
                                          </p:cBhvr>
                                          <p:to>
                                            <p:strVal val="visible"/>
                                          </p:to>
                                        </p:set>
                                        <p:animEffect transition="in" filter="fade">
                                          <p:cBhvr>
                                            <p:cTn id="110" dur="750"/>
                                            <p:tgtEl>
                                              <p:spTgt spid="299"/>
                                            </p:tgtEl>
                                          </p:cBhvr>
                                        </p:animEffect>
                                        <p:anim calcmode="lin" valueType="num">
                                          <p:cBhvr>
                                            <p:cTn id="111" dur="750" fill="hold"/>
                                            <p:tgtEl>
                                              <p:spTgt spid="299"/>
                                            </p:tgtEl>
                                            <p:attrNameLst>
                                              <p:attrName>ppt_x</p:attrName>
                                            </p:attrNameLst>
                                          </p:cBhvr>
                                          <p:tavLst>
                                            <p:tav tm="0">
                                              <p:val>
                                                <p:strVal val="#ppt_x"/>
                                              </p:val>
                                            </p:tav>
                                            <p:tav tm="100000">
                                              <p:val>
                                                <p:strVal val="#ppt_x"/>
                                              </p:val>
                                            </p:tav>
                                          </p:tavLst>
                                        </p:anim>
                                        <p:anim calcmode="lin" valueType="num">
                                          <p:cBhvr>
                                            <p:cTn id="112" dur="750" fill="hold"/>
                                            <p:tgtEl>
                                              <p:spTgt spid="2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217" grpId="0"/>
          <p:bldP spid="247" grpId="0"/>
          <p:bldP spid="277" grpId="0"/>
          <p:bldP spid="312" grpId="0"/>
          <p:bldP spid="31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06"/>
                                            </p:tgtEl>
                                            <p:attrNameLst>
                                              <p:attrName>style.visibility</p:attrName>
                                            </p:attrNameLst>
                                          </p:cBhvr>
                                          <p:to>
                                            <p:strVal val="visible"/>
                                          </p:to>
                                        </p:set>
                                        <p:anim calcmode="lin" valueType="num">
                                          <p:cBhvr additive="base">
                                            <p:cTn id="7" dur="500" fill="hold"/>
                                            <p:tgtEl>
                                              <p:spTgt spid="306"/>
                                            </p:tgtEl>
                                            <p:attrNameLst>
                                              <p:attrName>ppt_x</p:attrName>
                                            </p:attrNameLst>
                                          </p:cBhvr>
                                          <p:tavLst>
                                            <p:tav tm="0">
                                              <p:val>
                                                <p:strVal val="0-#ppt_w/2"/>
                                              </p:val>
                                            </p:tav>
                                            <p:tav tm="100000">
                                              <p:val>
                                                <p:strVal val="#ppt_x"/>
                                              </p:val>
                                            </p:tav>
                                          </p:tavLst>
                                        </p:anim>
                                        <p:anim calcmode="lin" valueType="num">
                                          <p:cBhvr additive="base">
                                            <p:cTn id="8" dur="500" fill="hold"/>
                                            <p:tgtEl>
                                              <p:spTgt spid="30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09"/>
                                            </p:tgtEl>
                                            <p:attrNameLst>
                                              <p:attrName>style.visibility</p:attrName>
                                            </p:attrNameLst>
                                          </p:cBhvr>
                                          <p:to>
                                            <p:strVal val="visible"/>
                                          </p:to>
                                        </p:set>
                                        <p:anim calcmode="lin" valueType="num">
                                          <p:cBhvr additive="base">
                                            <p:cTn id="11" dur="500" fill="hold"/>
                                            <p:tgtEl>
                                              <p:spTgt spid="309"/>
                                            </p:tgtEl>
                                            <p:attrNameLst>
                                              <p:attrName>ppt_x</p:attrName>
                                            </p:attrNameLst>
                                          </p:cBhvr>
                                          <p:tavLst>
                                            <p:tav tm="0">
                                              <p:val>
                                                <p:strVal val="1+#ppt_w/2"/>
                                              </p:val>
                                            </p:tav>
                                            <p:tav tm="100000">
                                              <p:val>
                                                <p:strVal val="#ppt_x"/>
                                              </p:val>
                                            </p:tav>
                                          </p:tavLst>
                                        </p:anim>
                                        <p:anim calcmode="lin" valueType="num">
                                          <p:cBhvr additive="base">
                                            <p:cTn id="12" dur="500" fill="hold"/>
                                            <p:tgtEl>
                                              <p:spTgt spid="30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12"/>
                                            </p:tgtEl>
                                            <p:attrNameLst>
                                              <p:attrName>style.visibility</p:attrName>
                                            </p:attrNameLst>
                                          </p:cBhvr>
                                          <p:to>
                                            <p:strVal val="visible"/>
                                          </p:to>
                                        </p:set>
                                        <p:animEffect transition="in" filter="fade">
                                          <p:cBhvr>
                                            <p:cTn id="16" dur="500"/>
                                            <p:tgtEl>
                                              <p:spTgt spid="31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13"/>
                                            </p:tgtEl>
                                            <p:attrNameLst>
                                              <p:attrName>style.visibility</p:attrName>
                                            </p:attrNameLst>
                                          </p:cBhvr>
                                          <p:to>
                                            <p:strVal val="visible"/>
                                          </p:to>
                                        </p:set>
                                        <p:animEffect transition="in" filter="fade">
                                          <p:cBhvr>
                                            <p:cTn id="20" dur="750"/>
                                            <p:tgtEl>
                                              <p:spTgt spid="313"/>
                                            </p:tgtEl>
                                          </p:cBhvr>
                                        </p:animEffect>
                                      </p:childTnLst>
                                    </p:cTn>
                                  </p:par>
                                </p:childTnLst>
                              </p:cTn>
                            </p:par>
                            <p:par>
                              <p:cTn id="21" fill="hold">
                                <p:stCondLst>
                                  <p:cond delay="1750"/>
                                </p:stCondLst>
                                <p:childTnLst>
                                  <p:par>
                                    <p:cTn id="22" presetID="53" presetClass="entr" presetSubtype="16" fill="hold" nodeType="afterEffect">
                                      <p:stCondLst>
                                        <p:cond delay="0"/>
                                      </p:stCondLst>
                                      <p:childTnLst>
                                        <p:set>
                                          <p:cBhvr>
                                            <p:cTn id="23" dur="1" fill="hold">
                                              <p:stCondLst>
                                                <p:cond delay="0"/>
                                              </p:stCondLst>
                                            </p:cTn>
                                            <p:tgtEl>
                                              <p:spTgt spid="158"/>
                                            </p:tgtEl>
                                            <p:attrNameLst>
                                              <p:attrName>style.visibility</p:attrName>
                                            </p:attrNameLst>
                                          </p:cBhvr>
                                          <p:to>
                                            <p:strVal val="visible"/>
                                          </p:to>
                                        </p:set>
                                        <p:anim calcmode="lin" valueType="num">
                                          <p:cBhvr>
                                            <p:cTn id="24" dur="750" fill="hold"/>
                                            <p:tgtEl>
                                              <p:spTgt spid="158"/>
                                            </p:tgtEl>
                                            <p:attrNameLst>
                                              <p:attrName>ppt_w</p:attrName>
                                            </p:attrNameLst>
                                          </p:cBhvr>
                                          <p:tavLst>
                                            <p:tav tm="0">
                                              <p:val>
                                                <p:fltVal val="0"/>
                                              </p:val>
                                            </p:tav>
                                            <p:tav tm="100000">
                                              <p:val>
                                                <p:strVal val="#ppt_w"/>
                                              </p:val>
                                            </p:tav>
                                          </p:tavLst>
                                        </p:anim>
                                        <p:anim calcmode="lin" valueType="num">
                                          <p:cBhvr>
                                            <p:cTn id="25" dur="750" fill="hold"/>
                                            <p:tgtEl>
                                              <p:spTgt spid="158"/>
                                            </p:tgtEl>
                                            <p:attrNameLst>
                                              <p:attrName>ppt_h</p:attrName>
                                            </p:attrNameLst>
                                          </p:cBhvr>
                                          <p:tavLst>
                                            <p:tav tm="0">
                                              <p:val>
                                                <p:fltVal val="0"/>
                                              </p:val>
                                            </p:tav>
                                            <p:tav tm="100000">
                                              <p:val>
                                                <p:strVal val="#ppt_h"/>
                                              </p:val>
                                            </p:tav>
                                          </p:tavLst>
                                        </p:anim>
                                        <p:animEffect transition="in" filter="fade">
                                          <p:cBhvr>
                                            <p:cTn id="26" dur="750"/>
                                            <p:tgtEl>
                                              <p:spTgt spid="158"/>
                                            </p:tgtEl>
                                          </p:cBhvr>
                                        </p:animEffect>
                                      </p:childTnLst>
                                    </p:cTn>
                                  </p:par>
                                  <p:par>
                                    <p:cTn id="27" presetID="53" presetClass="entr" presetSubtype="16" fill="hold" nodeType="withEffect">
                                      <p:stCondLst>
                                        <p:cond delay="500"/>
                                      </p:stCondLst>
                                      <p:childTnLst>
                                        <p:set>
                                          <p:cBhvr>
                                            <p:cTn id="28" dur="1" fill="hold">
                                              <p:stCondLst>
                                                <p:cond delay="0"/>
                                              </p:stCondLst>
                                            </p:cTn>
                                            <p:tgtEl>
                                              <p:spTgt spid="179"/>
                                            </p:tgtEl>
                                            <p:attrNameLst>
                                              <p:attrName>style.visibility</p:attrName>
                                            </p:attrNameLst>
                                          </p:cBhvr>
                                          <p:to>
                                            <p:strVal val="visible"/>
                                          </p:to>
                                        </p:set>
                                        <p:anim calcmode="lin" valueType="num">
                                          <p:cBhvr>
                                            <p:cTn id="29" dur="750" fill="hold"/>
                                            <p:tgtEl>
                                              <p:spTgt spid="179"/>
                                            </p:tgtEl>
                                            <p:attrNameLst>
                                              <p:attrName>ppt_w</p:attrName>
                                            </p:attrNameLst>
                                          </p:cBhvr>
                                          <p:tavLst>
                                            <p:tav tm="0">
                                              <p:val>
                                                <p:fltVal val="0"/>
                                              </p:val>
                                            </p:tav>
                                            <p:tav tm="100000">
                                              <p:val>
                                                <p:strVal val="#ppt_w"/>
                                              </p:val>
                                            </p:tav>
                                          </p:tavLst>
                                        </p:anim>
                                        <p:anim calcmode="lin" valueType="num">
                                          <p:cBhvr>
                                            <p:cTn id="30" dur="750" fill="hold"/>
                                            <p:tgtEl>
                                              <p:spTgt spid="179"/>
                                            </p:tgtEl>
                                            <p:attrNameLst>
                                              <p:attrName>ppt_h</p:attrName>
                                            </p:attrNameLst>
                                          </p:cBhvr>
                                          <p:tavLst>
                                            <p:tav tm="0">
                                              <p:val>
                                                <p:fltVal val="0"/>
                                              </p:val>
                                            </p:tav>
                                            <p:tav tm="100000">
                                              <p:val>
                                                <p:strVal val="#ppt_h"/>
                                              </p:val>
                                            </p:tav>
                                          </p:tavLst>
                                        </p:anim>
                                        <p:animEffect transition="in" filter="fade">
                                          <p:cBhvr>
                                            <p:cTn id="31" dur="750"/>
                                            <p:tgtEl>
                                              <p:spTgt spid="179"/>
                                            </p:tgtEl>
                                          </p:cBhvr>
                                        </p:animEffect>
                                      </p:childTnLst>
                                    </p:cTn>
                                  </p:par>
                                  <p:par>
                                    <p:cTn id="32" presetID="8" presetClass="emph" presetSubtype="0" fill="hold" nodeType="withEffect">
                                      <p:stCondLst>
                                        <p:cond delay="500"/>
                                      </p:stCondLst>
                                      <p:childTnLst>
                                        <p:animRot by="10800000">
                                          <p:cBhvr>
                                            <p:cTn id="33" dur="750" fill="hold"/>
                                            <p:tgtEl>
                                              <p:spTgt spid="179"/>
                                            </p:tgtEl>
                                            <p:attrNameLst>
                                              <p:attrName>r</p:attrName>
                                            </p:attrNameLst>
                                          </p:cBhvr>
                                        </p:animRot>
                                      </p:childTnLst>
                                    </p:cTn>
                                  </p:par>
                                  <p:par>
                                    <p:cTn id="34" presetID="53" presetClass="entr" presetSubtype="16" fill="hold" grpId="0" nodeType="withEffect">
                                      <p:stCondLst>
                                        <p:cond delay="1000"/>
                                      </p:stCondLst>
                                      <p:childTnLst>
                                        <p:set>
                                          <p:cBhvr>
                                            <p:cTn id="35" dur="1" fill="hold">
                                              <p:stCondLst>
                                                <p:cond delay="0"/>
                                              </p:stCondLst>
                                            </p:cTn>
                                            <p:tgtEl>
                                              <p:spTgt spid="187"/>
                                            </p:tgtEl>
                                            <p:attrNameLst>
                                              <p:attrName>style.visibility</p:attrName>
                                            </p:attrNameLst>
                                          </p:cBhvr>
                                          <p:to>
                                            <p:strVal val="visible"/>
                                          </p:to>
                                        </p:set>
                                        <p:anim calcmode="lin" valueType="num">
                                          <p:cBhvr>
                                            <p:cTn id="36" dur="500" fill="hold"/>
                                            <p:tgtEl>
                                              <p:spTgt spid="187"/>
                                            </p:tgtEl>
                                            <p:attrNameLst>
                                              <p:attrName>ppt_w</p:attrName>
                                            </p:attrNameLst>
                                          </p:cBhvr>
                                          <p:tavLst>
                                            <p:tav tm="0">
                                              <p:val>
                                                <p:fltVal val="0"/>
                                              </p:val>
                                            </p:tav>
                                            <p:tav tm="100000">
                                              <p:val>
                                                <p:strVal val="#ppt_w"/>
                                              </p:val>
                                            </p:tav>
                                          </p:tavLst>
                                        </p:anim>
                                        <p:anim calcmode="lin" valueType="num">
                                          <p:cBhvr>
                                            <p:cTn id="37" dur="500" fill="hold"/>
                                            <p:tgtEl>
                                              <p:spTgt spid="187"/>
                                            </p:tgtEl>
                                            <p:attrNameLst>
                                              <p:attrName>ppt_h</p:attrName>
                                            </p:attrNameLst>
                                          </p:cBhvr>
                                          <p:tavLst>
                                            <p:tav tm="0">
                                              <p:val>
                                                <p:fltVal val="0"/>
                                              </p:val>
                                            </p:tav>
                                            <p:tav tm="100000">
                                              <p:val>
                                                <p:strVal val="#ppt_h"/>
                                              </p:val>
                                            </p:tav>
                                          </p:tavLst>
                                        </p:anim>
                                        <p:animEffect transition="in" filter="fade">
                                          <p:cBhvr>
                                            <p:cTn id="38" dur="500"/>
                                            <p:tgtEl>
                                              <p:spTgt spid="187"/>
                                            </p:tgtEl>
                                          </p:cBhvr>
                                        </p:animEffect>
                                      </p:childTnLst>
                                    </p:cTn>
                                  </p:par>
                                  <p:par>
                                    <p:cTn id="39" presetID="42" presetClass="entr" presetSubtype="0" fill="hold" nodeType="withEffect">
                                      <p:stCondLst>
                                        <p:cond delay="1250"/>
                                      </p:stCondLst>
                                      <p:childTnLst>
                                        <p:set>
                                          <p:cBhvr>
                                            <p:cTn id="40" dur="1" fill="hold">
                                              <p:stCondLst>
                                                <p:cond delay="0"/>
                                              </p:stCondLst>
                                            </p:cTn>
                                            <p:tgtEl>
                                              <p:spTgt spid="278"/>
                                            </p:tgtEl>
                                            <p:attrNameLst>
                                              <p:attrName>style.visibility</p:attrName>
                                            </p:attrNameLst>
                                          </p:cBhvr>
                                          <p:to>
                                            <p:strVal val="visible"/>
                                          </p:to>
                                        </p:set>
                                        <p:animEffect transition="in" filter="fade">
                                          <p:cBhvr>
                                            <p:cTn id="41" dur="750"/>
                                            <p:tgtEl>
                                              <p:spTgt spid="278"/>
                                            </p:tgtEl>
                                          </p:cBhvr>
                                        </p:animEffect>
                                        <p:anim calcmode="lin" valueType="num">
                                          <p:cBhvr>
                                            <p:cTn id="42" dur="750" fill="hold"/>
                                            <p:tgtEl>
                                              <p:spTgt spid="278"/>
                                            </p:tgtEl>
                                            <p:attrNameLst>
                                              <p:attrName>ppt_x</p:attrName>
                                            </p:attrNameLst>
                                          </p:cBhvr>
                                          <p:tavLst>
                                            <p:tav tm="0">
                                              <p:val>
                                                <p:strVal val="#ppt_x"/>
                                              </p:val>
                                            </p:tav>
                                            <p:tav tm="100000">
                                              <p:val>
                                                <p:strVal val="#ppt_x"/>
                                              </p:val>
                                            </p:tav>
                                          </p:tavLst>
                                        </p:anim>
                                        <p:anim calcmode="lin" valueType="num">
                                          <p:cBhvr>
                                            <p:cTn id="43" dur="750" fill="hold"/>
                                            <p:tgtEl>
                                              <p:spTgt spid="278"/>
                                            </p:tgtEl>
                                            <p:attrNameLst>
                                              <p:attrName>ppt_y</p:attrName>
                                            </p:attrNameLst>
                                          </p:cBhvr>
                                          <p:tavLst>
                                            <p:tav tm="0">
                                              <p:val>
                                                <p:strVal val="#ppt_y+.1"/>
                                              </p:val>
                                            </p:tav>
                                            <p:tav tm="100000">
                                              <p:val>
                                                <p:strVal val="#ppt_y"/>
                                              </p:val>
                                            </p:tav>
                                          </p:tavLst>
                                        </p:anim>
                                      </p:childTnLst>
                                    </p:cTn>
                                  </p:par>
                                </p:childTnLst>
                              </p:cTn>
                            </p:par>
                            <p:par>
                              <p:cTn id="44" fill="hold">
                                <p:stCondLst>
                                  <p:cond delay="3750"/>
                                </p:stCondLst>
                                <p:childTnLst>
                                  <p:par>
                                    <p:cTn id="45" presetID="53" presetClass="entr" presetSubtype="16" fill="hold" nodeType="afterEffect">
                                      <p:stCondLst>
                                        <p:cond delay="0"/>
                                      </p:stCondLst>
                                      <p:childTnLst>
                                        <p:set>
                                          <p:cBhvr>
                                            <p:cTn id="46" dur="1" fill="hold">
                                              <p:stCondLst>
                                                <p:cond delay="0"/>
                                              </p:stCondLst>
                                            </p:cTn>
                                            <p:tgtEl>
                                              <p:spTgt spid="188"/>
                                            </p:tgtEl>
                                            <p:attrNameLst>
                                              <p:attrName>style.visibility</p:attrName>
                                            </p:attrNameLst>
                                          </p:cBhvr>
                                          <p:to>
                                            <p:strVal val="visible"/>
                                          </p:to>
                                        </p:set>
                                        <p:anim calcmode="lin" valueType="num">
                                          <p:cBhvr>
                                            <p:cTn id="47" dur="750" fill="hold"/>
                                            <p:tgtEl>
                                              <p:spTgt spid="188"/>
                                            </p:tgtEl>
                                            <p:attrNameLst>
                                              <p:attrName>ppt_w</p:attrName>
                                            </p:attrNameLst>
                                          </p:cBhvr>
                                          <p:tavLst>
                                            <p:tav tm="0">
                                              <p:val>
                                                <p:fltVal val="0"/>
                                              </p:val>
                                            </p:tav>
                                            <p:tav tm="100000">
                                              <p:val>
                                                <p:strVal val="#ppt_w"/>
                                              </p:val>
                                            </p:tav>
                                          </p:tavLst>
                                        </p:anim>
                                        <p:anim calcmode="lin" valueType="num">
                                          <p:cBhvr>
                                            <p:cTn id="48" dur="750" fill="hold"/>
                                            <p:tgtEl>
                                              <p:spTgt spid="188"/>
                                            </p:tgtEl>
                                            <p:attrNameLst>
                                              <p:attrName>ppt_h</p:attrName>
                                            </p:attrNameLst>
                                          </p:cBhvr>
                                          <p:tavLst>
                                            <p:tav tm="0">
                                              <p:val>
                                                <p:fltVal val="0"/>
                                              </p:val>
                                            </p:tav>
                                            <p:tav tm="100000">
                                              <p:val>
                                                <p:strVal val="#ppt_h"/>
                                              </p:val>
                                            </p:tav>
                                          </p:tavLst>
                                        </p:anim>
                                        <p:animEffect transition="in" filter="fade">
                                          <p:cBhvr>
                                            <p:cTn id="49" dur="750"/>
                                            <p:tgtEl>
                                              <p:spTgt spid="188"/>
                                            </p:tgtEl>
                                          </p:cBhvr>
                                        </p:animEffect>
                                      </p:childTnLst>
                                    </p:cTn>
                                  </p:par>
                                  <p:par>
                                    <p:cTn id="50" presetID="53" presetClass="entr" presetSubtype="16" fill="hold" nodeType="withEffect">
                                      <p:stCondLst>
                                        <p:cond delay="500"/>
                                      </p:stCondLst>
                                      <p:childTnLst>
                                        <p:set>
                                          <p:cBhvr>
                                            <p:cTn id="51" dur="1" fill="hold">
                                              <p:stCondLst>
                                                <p:cond delay="0"/>
                                              </p:stCondLst>
                                            </p:cTn>
                                            <p:tgtEl>
                                              <p:spTgt spid="209"/>
                                            </p:tgtEl>
                                            <p:attrNameLst>
                                              <p:attrName>style.visibility</p:attrName>
                                            </p:attrNameLst>
                                          </p:cBhvr>
                                          <p:to>
                                            <p:strVal val="visible"/>
                                          </p:to>
                                        </p:set>
                                        <p:anim calcmode="lin" valueType="num">
                                          <p:cBhvr>
                                            <p:cTn id="52" dur="750" fill="hold"/>
                                            <p:tgtEl>
                                              <p:spTgt spid="209"/>
                                            </p:tgtEl>
                                            <p:attrNameLst>
                                              <p:attrName>ppt_w</p:attrName>
                                            </p:attrNameLst>
                                          </p:cBhvr>
                                          <p:tavLst>
                                            <p:tav tm="0">
                                              <p:val>
                                                <p:fltVal val="0"/>
                                              </p:val>
                                            </p:tav>
                                            <p:tav tm="100000">
                                              <p:val>
                                                <p:strVal val="#ppt_w"/>
                                              </p:val>
                                            </p:tav>
                                          </p:tavLst>
                                        </p:anim>
                                        <p:anim calcmode="lin" valueType="num">
                                          <p:cBhvr>
                                            <p:cTn id="53" dur="750" fill="hold"/>
                                            <p:tgtEl>
                                              <p:spTgt spid="209"/>
                                            </p:tgtEl>
                                            <p:attrNameLst>
                                              <p:attrName>ppt_h</p:attrName>
                                            </p:attrNameLst>
                                          </p:cBhvr>
                                          <p:tavLst>
                                            <p:tav tm="0">
                                              <p:val>
                                                <p:fltVal val="0"/>
                                              </p:val>
                                            </p:tav>
                                            <p:tav tm="100000">
                                              <p:val>
                                                <p:strVal val="#ppt_h"/>
                                              </p:val>
                                            </p:tav>
                                          </p:tavLst>
                                        </p:anim>
                                        <p:animEffect transition="in" filter="fade">
                                          <p:cBhvr>
                                            <p:cTn id="54" dur="750"/>
                                            <p:tgtEl>
                                              <p:spTgt spid="209"/>
                                            </p:tgtEl>
                                          </p:cBhvr>
                                        </p:animEffect>
                                      </p:childTnLst>
                                    </p:cTn>
                                  </p:par>
                                  <p:par>
                                    <p:cTn id="55" presetID="8" presetClass="emph" presetSubtype="0" fill="hold" nodeType="withEffect">
                                      <p:stCondLst>
                                        <p:cond delay="500"/>
                                      </p:stCondLst>
                                      <p:childTnLst>
                                        <p:animRot by="10800000">
                                          <p:cBhvr>
                                            <p:cTn id="56" dur="750" fill="hold"/>
                                            <p:tgtEl>
                                              <p:spTgt spid="209"/>
                                            </p:tgtEl>
                                            <p:attrNameLst>
                                              <p:attrName>r</p:attrName>
                                            </p:attrNameLst>
                                          </p:cBhvr>
                                        </p:animRot>
                                      </p:childTnLst>
                                    </p:cTn>
                                  </p:par>
                                  <p:par>
                                    <p:cTn id="57" presetID="53" presetClass="entr" presetSubtype="16" fill="hold" grpId="0" nodeType="withEffect">
                                      <p:stCondLst>
                                        <p:cond delay="1000"/>
                                      </p:stCondLst>
                                      <p:childTnLst>
                                        <p:set>
                                          <p:cBhvr>
                                            <p:cTn id="58" dur="1" fill="hold">
                                              <p:stCondLst>
                                                <p:cond delay="0"/>
                                              </p:stCondLst>
                                            </p:cTn>
                                            <p:tgtEl>
                                              <p:spTgt spid="217"/>
                                            </p:tgtEl>
                                            <p:attrNameLst>
                                              <p:attrName>style.visibility</p:attrName>
                                            </p:attrNameLst>
                                          </p:cBhvr>
                                          <p:to>
                                            <p:strVal val="visible"/>
                                          </p:to>
                                        </p:set>
                                        <p:anim calcmode="lin" valueType="num">
                                          <p:cBhvr>
                                            <p:cTn id="59" dur="500" fill="hold"/>
                                            <p:tgtEl>
                                              <p:spTgt spid="217"/>
                                            </p:tgtEl>
                                            <p:attrNameLst>
                                              <p:attrName>ppt_w</p:attrName>
                                            </p:attrNameLst>
                                          </p:cBhvr>
                                          <p:tavLst>
                                            <p:tav tm="0">
                                              <p:val>
                                                <p:fltVal val="0"/>
                                              </p:val>
                                            </p:tav>
                                            <p:tav tm="100000">
                                              <p:val>
                                                <p:strVal val="#ppt_w"/>
                                              </p:val>
                                            </p:tav>
                                          </p:tavLst>
                                        </p:anim>
                                        <p:anim calcmode="lin" valueType="num">
                                          <p:cBhvr>
                                            <p:cTn id="60" dur="500" fill="hold"/>
                                            <p:tgtEl>
                                              <p:spTgt spid="217"/>
                                            </p:tgtEl>
                                            <p:attrNameLst>
                                              <p:attrName>ppt_h</p:attrName>
                                            </p:attrNameLst>
                                          </p:cBhvr>
                                          <p:tavLst>
                                            <p:tav tm="0">
                                              <p:val>
                                                <p:fltVal val="0"/>
                                              </p:val>
                                            </p:tav>
                                            <p:tav tm="100000">
                                              <p:val>
                                                <p:strVal val="#ppt_h"/>
                                              </p:val>
                                            </p:tav>
                                          </p:tavLst>
                                        </p:anim>
                                        <p:animEffect transition="in" filter="fade">
                                          <p:cBhvr>
                                            <p:cTn id="61" dur="500"/>
                                            <p:tgtEl>
                                              <p:spTgt spid="217"/>
                                            </p:tgtEl>
                                          </p:cBhvr>
                                        </p:animEffect>
                                      </p:childTnLst>
                                    </p:cTn>
                                  </p:par>
                                  <p:par>
                                    <p:cTn id="62" presetID="42" presetClass="entr" presetSubtype="0" fill="hold" nodeType="withEffect">
                                      <p:stCondLst>
                                        <p:cond delay="1250"/>
                                      </p:stCondLst>
                                      <p:childTnLst>
                                        <p:set>
                                          <p:cBhvr>
                                            <p:cTn id="63" dur="1" fill="hold">
                                              <p:stCondLst>
                                                <p:cond delay="0"/>
                                              </p:stCondLst>
                                            </p:cTn>
                                            <p:tgtEl>
                                              <p:spTgt spid="285"/>
                                            </p:tgtEl>
                                            <p:attrNameLst>
                                              <p:attrName>style.visibility</p:attrName>
                                            </p:attrNameLst>
                                          </p:cBhvr>
                                          <p:to>
                                            <p:strVal val="visible"/>
                                          </p:to>
                                        </p:set>
                                        <p:animEffect transition="in" filter="fade">
                                          <p:cBhvr>
                                            <p:cTn id="64" dur="750"/>
                                            <p:tgtEl>
                                              <p:spTgt spid="285"/>
                                            </p:tgtEl>
                                          </p:cBhvr>
                                        </p:animEffect>
                                        <p:anim calcmode="lin" valueType="num">
                                          <p:cBhvr>
                                            <p:cTn id="65" dur="750" fill="hold"/>
                                            <p:tgtEl>
                                              <p:spTgt spid="285"/>
                                            </p:tgtEl>
                                            <p:attrNameLst>
                                              <p:attrName>ppt_x</p:attrName>
                                            </p:attrNameLst>
                                          </p:cBhvr>
                                          <p:tavLst>
                                            <p:tav tm="0">
                                              <p:val>
                                                <p:strVal val="#ppt_x"/>
                                              </p:val>
                                            </p:tav>
                                            <p:tav tm="100000">
                                              <p:val>
                                                <p:strVal val="#ppt_x"/>
                                              </p:val>
                                            </p:tav>
                                          </p:tavLst>
                                        </p:anim>
                                        <p:anim calcmode="lin" valueType="num">
                                          <p:cBhvr>
                                            <p:cTn id="66" dur="750" fill="hold"/>
                                            <p:tgtEl>
                                              <p:spTgt spid="285"/>
                                            </p:tgtEl>
                                            <p:attrNameLst>
                                              <p:attrName>ppt_y</p:attrName>
                                            </p:attrNameLst>
                                          </p:cBhvr>
                                          <p:tavLst>
                                            <p:tav tm="0">
                                              <p:val>
                                                <p:strVal val="#ppt_y+.1"/>
                                              </p:val>
                                            </p:tav>
                                            <p:tav tm="100000">
                                              <p:val>
                                                <p:strVal val="#ppt_y"/>
                                              </p:val>
                                            </p:tav>
                                          </p:tavLst>
                                        </p:anim>
                                      </p:childTnLst>
                                    </p:cTn>
                                  </p:par>
                                </p:childTnLst>
                              </p:cTn>
                            </p:par>
                            <p:par>
                              <p:cTn id="67" fill="hold">
                                <p:stCondLst>
                                  <p:cond delay="5750"/>
                                </p:stCondLst>
                                <p:childTnLst>
                                  <p:par>
                                    <p:cTn id="68" presetID="53" presetClass="entr" presetSubtype="16" fill="hold" nodeType="afterEffect">
                                      <p:stCondLst>
                                        <p:cond delay="0"/>
                                      </p:stCondLst>
                                      <p:childTnLst>
                                        <p:set>
                                          <p:cBhvr>
                                            <p:cTn id="69" dur="1" fill="hold">
                                              <p:stCondLst>
                                                <p:cond delay="0"/>
                                              </p:stCondLst>
                                            </p:cTn>
                                            <p:tgtEl>
                                              <p:spTgt spid="218"/>
                                            </p:tgtEl>
                                            <p:attrNameLst>
                                              <p:attrName>style.visibility</p:attrName>
                                            </p:attrNameLst>
                                          </p:cBhvr>
                                          <p:to>
                                            <p:strVal val="visible"/>
                                          </p:to>
                                        </p:set>
                                        <p:anim calcmode="lin" valueType="num">
                                          <p:cBhvr>
                                            <p:cTn id="70" dur="750" fill="hold"/>
                                            <p:tgtEl>
                                              <p:spTgt spid="218"/>
                                            </p:tgtEl>
                                            <p:attrNameLst>
                                              <p:attrName>ppt_w</p:attrName>
                                            </p:attrNameLst>
                                          </p:cBhvr>
                                          <p:tavLst>
                                            <p:tav tm="0">
                                              <p:val>
                                                <p:fltVal val="0"/>
                                              </p:val>
                                            </p:tav>
                                            <p:tav tm="100000">
                                              <p:val>
                                                <p:strVal val="#ppt_w"/>
                                              </p:val>
                                            </p:tav>
                                          </p:tavLst>
                                        </p:anim>
                                        <p:anim calcmode="lin" valueType="num">
                                          <p:cBhvr>
                                            <p:cTn id="71" dur="750" fill="hold"/>
                                            <p:tgtEl>
                                              <p:spTgt spid="218"/>
                                            </p:tgtEl>
                                            <p:attrNameLst>
                                              <p:attrName>ppt_h</p:attrName>
                                            </p:attrNameLst>
                                          </p:cBhvr>
                                          <p:tavLst>
                                            <p:tav tm="0">
                                              <p:val>
                                                <p:fltVal val="0"/>
                                              </p:val>
                                            </p:tav>
                                            <p:tav tm="100000">
                                              <p:val>
                                                <p:strVal val="#ppt_h"/>
                                              </p:val>
                                            </p:tav>
                                          </p:tavLst>
                                        </p:anim>
                                        <p:animEffect transition="in" filter="fade">
                                          <p:cBhvr>
                                            <p:cTn id="72" dur="750"/>
                                            <p:tgtEl>
                                              <p:spTgt spid="218"/>
                                            </p:tgtEl>
                                          </p:cBhvr>
                                        </p:animEffect>
                                      </p:childTnLst>
                                    </p:cTn>
                                  </p:par>
                                  <p:par>
                                    <p:cTn id="73" presetID="53" presetClass="entr" presetSubtype="16" fill="hold" nodeType="withEffect">
                                      <p:stCondLst>
                                        <p:cond delay="500"/>
                                      </p:stCondLst>
                                      <p:childTnLst>
                                        <p:set>
                                          <p:cBhvr>
                                            <p:cTn id="74" dur="1" fill="hold">
                                              <p:stCondLst>
                                                <p:cond delay="0"/>
                                              </p:stCondLst>
                                            </p:cTn>
                                            <p:tgtEl>
                                              <p:spTgt spid="239"/>
                                            </p:tgtEl>
                                            <p:attrNameLst>
                                              <p:attrName>style.visibility</p:attrName>
                                            </p:attrNameLst>
                                          </p:cBhvr>
                                          <p:to>
                                            <p:strVal val="visible"/>
                                          </p:to>
                                        </p:set>
                                        <p:anim calcmode="lin" valueType="num">
                                          <p:cBhvr>
                                            <p:cTn id="75" dur="750" fill="hold"/>
                                            <p:tgtEl>
                                              <p:spTgt spid="239"/>
                                            </p:tgtEl>
                                            <p:attrNameLst>
                                              <p:attrName>ppt_w</p:attrName>
                                            </p:attrNameLst>
                                          </p:cBhvr>
                                          <p:tavLst>
                                            <p:tav tm="0">
                                              <p:val>
                                                <p:fltVal val="0"/>
                                              </p:val>
                                            </p:tav>
                                            <p:tav tm="100000">
                                              <p:val>
                                                <p:strVal val="#ppt_w"/>
                                              </p:val>
                                            </p:tav>
                                          </p:tavLst>
                                        </p:anim>
                                        <p:anim calcmode="lin" valueType="num">
                                          <p:cBhvr>
                                            <p:cTn id="76" dur="750" fill="hold"/>
                                            <p:tgtEl>
                                              <p:spTgt spid="239"/>
                                            </p:tgtEl>
                                            <p:attrNameLst>
                                              <p:attrName>ppt_h</p:attrName>
                                            </p:attrNameLst>
                                          </p:cBhvr>
                                          <p:tavLst>
                                            <p:tav tm="0">
                                              <p:val>
                                                <p:fltVal val="0"/>
                                              </p:val>
                                            </p:tav>
                                            <p:tav tm="100000">
                                              <p:val>
                                                <p:strVal val="#ppt_h"/>
                                              </p:val>
                                            </p:tav>
                                          </p:tavLst>
                                        </p:anim>
                                        <p:animEffect transition="in" filter="fade">
                                          <p:cBhvr>
                                            <p:cTn id="77" dur="750"/>
                                            <p:tgtEl>
                                              <p:spTgt spid="239"/>
                                            </p:tgtEl>
                                          </p:cBhvr>
                                        </p:animEffect>
                                      </p:childTnLst>
                                    </p:cTn>
                                  </p:par>
                                  <p:par>
                                    <p:cTn id="78" presetID="8" presetClass="emph" presetSubtype="0" fill="hold" nodeType="withEffect">
                                      <p:stCondLst>
                                        <p:cond delay="500"/>
                                      </p:stCondLst>
                                      <p:childTnLst>
                                        <p:animRot by="10800000">
                                          <p:cBhvr>
                                            <p:cTn id="79" dur="750" fill="hold"/>
                                            <p:tgtEl>
                                              <p:spTgt spid="239"/>
                                            </p:tgtEl>
                                            <p:attrNameLst>
                                              <p:attrName>r</p:attrName>
                                            </p:attrNameLst>
                                          </p:cBhvr>
                                        </p:animRot>
                                      </p:childTnLst>
                                    </p:cTn>
                                  </p:par>
                                  <p:par>
                                    <p:cTn id="80" presetID="53" presetClass="entr" presetSubtype="16" fill="hold" grpId="0" nodeType="withEffect">
                                      <p:stCondLst>
                                        <p:cond delay="1000"/>
                                      </p:stCondLst>
                                      <p:childTnLst>
                                        <p:set>
                                          <p:cBhvr>
                                            <p:cTn id="81" dur="1" fill="hold">
                                              <p:stCondLst>
                                                <p:cond delay="0"/>
                                              </p:stCondLst>
                                            </p:cTn>
                                            <p:tgtEl>
                                              <p:spTgt spid="247"/>
                                            </p:tgtEl>
                                            <p:attrNameLst>
                                              <p:attrName>style.visibility</p:attrName>
                                            </p:attrNameLst>
                                          </p:cBhvr>
                                          <p:to>
                                            <p:strVal val="visible"/>
                                          </p:to>
                                        </p:set>
                                        <p:anim calcmode="lin" valueType="num">
                                          <p:cBhvr>
                                            <p:cTn id="82" dur="500" fill="hold"/>
                                            <p:tgtEl>
                                              <p:spTgt spid="247"/>
                                            </p:tgtEl>
                                            <p:attrNameLst>
                                              <p:attrName>ppt_w</p:attrName>
                                            </p:attrNameLst>
                                          </p:cBhvr>
                                          <p:tavLst>
                                            <p:tav tm="0">
                                              <p:val>
                                                <p:fltVal val="0"/>
                                              </p:val>
                                            </p:tav>
                                            <p:tav tm="100000">
                                              <p:val>
                                                <p:strVal val="#ppt_w"/>
                                              </p:val>
                                            </p:tav>
                                          </p:tavLst>
                                        </p:anim>
                                        <p:anim calcmode="lin" valueType="num">
                                          <p:cBhvr>
                                            <p:cTn id="83" dur="500" fill="hold"/>
                                            <p:tgtEl>
                                              <p:spTgt spid="247"/>
                                            </p:tgtEl>
                                            <p:attrNameLst>
                                              <p:attrName>ppt_h</p:attrName>
                                            </p:attrNameLst>
                                          </p:cBhvr>
                                          <p:tavLst>
                                            <p:tav tm="0">
                                              <p:val>
                                                <p:fltVal val="0"/>
                                              </p:val>
                                            </p:tav>
                                            <p:tav tm="100000">
                                              <p:val>
                                                <p:strVal val="#ppt_h"/>
                                              </p:val>
                                            </p:tav>
                                          </p:tavLst>
                                        </p:anim>
                                        <p:animEffect transition="in" filter="fade">
                                          <p:cBhvr>
                                            <p:cTn id="84" dur="500"/>
                                            <p:tgtEl>
                                              <p:spTgt spid="247"/>
                                            </p:tgtEl>
                                          </p:cBhvr>
                                        </p:animEffect>
                                      </p:childTnLst>
                                    </p:cTn>
                                  </p:par>
                                  <p:par>
                                    <p:cTn id="85" presetID="42" presetClass="entr" presetSubtype="0" fill="hold" nodeType="withEffect">
                                      <p:stCondLst>
                                        <p:cond delay="1250"/>
                                      </p:stCondLst>
                                      <p:childTnLst>
                                        <p:set>
                                          <p:cBhvr>
                                            <p:cTn id="86" dur="1" fill="hold">
                                              <p:stCondLst>
                                                <p:cond delay="0"/>
                                              </p:stCondLst>
                                            </p:cTn>
                                            <p:tgtEl>
                                              <p:spTgt spid="292"/>
                                            </p:tgtEl>
                                            <p:attrNameLst>
                                              <p:attrName>style.visibility</p:attrName>
                                            </p:attrNameLst>
                                          </p:cBhvr>
                                          <p:to>
                                            <p:strVal val="visible"/>
                                          </p:to>
                                        </p:set>
                                        <p:animEffect transition="in" filter="fade">
                                          <p:cBhvr>
                                            <p:cTn id="87" dur="750"/>
                                            <p:tgtEl>
                                              <p:spTgt spid="292"/>
                                            </p:tgtEl>
                                          </p:cBhvr>
                                        </p:animEffect>
                                        <p:anim calcmode="lin" valueType="num">
                                          <p:cBhvr>
                                            <p:cTn id="88" dur="750" fill="hold"/>
                                            <p:tgtEl>
                                              <p:spTgt spid="292"/>
                                            </p:tgtEl>
                                            <p:attrNameLst>
                                              <p:attrName>ppt_x</p:attrName>
                                            </p:attrNameLst>
                                          </p:cBhvr>
                                          <p:tavLst>
                                            <p:tav tm="0">
                                              <p:val>
                                                <p:strVal val="#ppt_x"/>
                                              </p:val>
                                            </p:tav>
                                            <p:tav tm="100000">
                                              <p:val>
                                                <p:strVal val="#ppt_x"/>
                                              </p:val>
                                            </p:tav>
                                          </p:tavLst>
                                        </p:anim>
                                        <p:anim calcmode="lin" valueType="num">
                                          <p:cBhvr>
                                            <p:cTn id="89" dur="750" fill="hold"/>
                                            <p:tgtEl>
                                              <p:spTgt spid="292"/>
                                            </p:tgtEl>
                                            <p:attrNameLst>
                                              <p:attrName>ppt_y</p:attrName>
                                            </p:attrNameLst>
                                          </p:cBhvr>
                                          <p:tavLst>
                                            <p:tav tm="0">
                                              <p:val>
                                                <p:strVal val="#ppt_y+.1"/>
                                              </p:val>
                                            </p:tav>
                                            <p:tav tm="100000">
                                              <p:val>
                                                <p:strVal val="#ppt_y"/>
                                              </p:val>
                                            </p:tav>
                                          </p:tavLst>
                                        </p:anim>
                                      </p:childTnLst>
                                    </p:cTn>
                                  </p:par>
                                </p:childTnLst>
                              </p:cTn>
                            </p:par>
                            <p:par>
                              <p:cTn id="90" fill="hold">
                                <p:stCondLst>
                                  <p:cond delay="7750"/>
                                </p:stCondLst>
                                <p:childTnLst>
                                  <p:par>
                                    <p:cTn id="91" presetID="53" presetClass="entr" presetSubtype="16" fill="hold" nodeType="afterEffect">
                                      <p:stCondLst>
                                        <p:cond delay="0"/>
                                      </p:stCondLst>
                                      <p:childTnLst>
                                        <p:set>
                                          <p:cBhvr>
                                            <p:cTn id="92" dur="1" fill="hold">
                                              <p:stCondLst>
                                                <p:cond delay="0"/>
                                              </p:stCondLst>
                                            </p:cTn>
                                            <p:tgtEl>
                                              <p:spTgt spid="248"/>
                                            </p:tgtEl>
                                            <p:attrNameLst>
                                              <p:attrName>style.visibility</p:attrName>
                                            </p:attrNameLst>
                                          </p:cBhvr>
                                          <p:to>
                                            <p:strVal val="visible"/>
                                          </p:to>
                                        </p:set>
                                        <p:anim calcmode="lin" valueType="num">
                                          <p:cBhvr>
                                            <p:cTn id="93" dur="750" fill="hold"/>
                                            <p:tgtEl>
                                              <p:spTgt spid="248"/>
                                            </p:tgtEl>
                                            <p:attrNameLst>
                                              <p:attrName>ppt_w</p:attrName>
                                            </p:attrNameLst>
                                          </p:cBhvr>
                                          <p:tavLst>
                                            <p:tav tm="0">
                                              <p:val>
                                                <p:fltVal val="0"/>
                                              </p:val>
                                            </p:tav>
                                            <p:tav tm="100000">
                                              <p:val>
                                                <p:strVal val="#ppt_w"/>
                                              </p:val>
                                            </p:tav>
                                          </p:tavLst>
                                        </p:anim>
                                        <p:anim calcmode="lin" valueType="num">
                                          <p:cBhvr>
                                            <p:cTn id="94" dur="750" fill="hold"/>
                                            <p:tgtEl>
                                              <p:spTgt spid="248"/>
                                            </p:tgtEl>
                                            <p:attrNameLst>
                                              <p:attrName>ppt_h</p:attrName>
                                            </p:attrNameLst>
                                          </p:cBhvr>
                                          <p:tavLst>
                                            <p:tav tm="0">
                                              <p:val>
                                                <p:fltVal val="0"/>
                                              </p:val>
                                            </p:tav>
                                            <p:tav tm="100000">
                                              <p:val>
                                                <p:strVal val="#ppt_h"/>
                                              </p:val>
                                            </p:tav>
                                          </p:tavLst>
                                        </p:anim>
                                        <p:animEffect transition="in" filter="fade">
                                          <p:cBhvr>
                                            <p:cTn id="95" dur="750"/>
                                            <p:tgtEl>
                                              <p:spTgt spid="248"/>
                                            </p:tgtEl>
                                          </p:cBhvr>
                                        </p:animEffect>
                                      </p:childTnLst>
                                    </p:cTn>
                                  </p:par>
                                  <p:par>
                                    <p:cTn id="96" presetID="53" presetClass="entr" presetSubtype="16" fill="hold" nodeType="withEffect">
                                      <p:stCondLst>
                                        <p:cond delay="500"/>
                                      </p:stCondLst>
                                      <p:childTnLst>
                                        <p:set>
                                          <p:cBhvr>
                                            <p:cTn id="97" dur="1" fill="hold">
                                              <p:stCondLst>
                                                <p:cond delay="0"/>
                                              </p:stCondLst>
                                            </p:cTn>
                                            <p:tgtEl>
                                              <p:spTgt spid="269"/>
                                            </p:tgtEl>
                                            <p:attrNameLst>
                                              <p:attrName>style.visibility</p:attrName>
                                            </p:attrNameLst>
                                          </p:cBhvr>
                                          <p:to>
                                            <p:strVal val="visible"/>
                                          </p:to>
                                        </p:set>
                                        <p:anim calcmode="lin" valueType="num">
                                          <p:cBhvr>
                                            <p:cTn id="98" dur="750" fill="hold"/>
                                            <p:tgtEl>
                                              <p:spTgt spid="269"/>
                                            </p:tgtEl>
                                            <p:attrNameLst>
                                              <p:attrName>ppt_w</p:attrName>
                                            </p:attrNameLst>
                                          </p:cBhvr>
                                          <p:tavLst>
                                            <p:tav tm="0">
                                              <p:val>
                                                <p:fltVal val="0"/>
                                              </p:val>
                                            </p:tav>
                                            <p:tav tm="100000">
                                              <p:val>
                                                <p:strVal val="#ppt_w"/>
                                              </p:val>
                                            </p:tav>
                                          </p:tavLst>
                                        </p:anim>
                                        <p:anim calcmode="lin" valueType="num">
                                          <p:cBhvr>
                                            <p:cTn id="99" dur="750" fill="hold"/>
                                            <p:tgtEl>
                                              <p:spTgt spid="269"/>
                                            </p:tgtEl>
                                            <p:attrNameLst>
                                              <p:attrName>ppt_h</p:attrName>
                                            </p:attrNameLst>
                                          </p:cBhvr>
                                          <p:tavLst>
                                            <p:tav tm="0">
                                              <p:val>
                                                <p:fltVal val="0"/>
                                              </p:val>
                                            </p:tav>
                                            <p:tav tm="100000">
                                              <p:val>
                                                <p:strVal val="#ppt_h"/>
                                              </p:val>
                                            </p:tav>
                                          </p:tavLst>
                                        </p:anim>
                                        <p:animEffect transition="in" filter="fade">
                                          <p:cBhvr>
                                            <p:cTn id="100" dur="750"/>
                                            <p:tgtEl>
                                              <p:spTgt spid="269"/>
                                            </p:tgtEl>
                                          </p:cBhvr>
                                        </p:animEffect>
                                      </p:childTnLst>
                                    </p:cTn>
                                  </p:par>
                                  <p:par>
                                    <p:cTn id="101" presetID="8" presetClass="emph" presetSubtype="0" fill="hold" nodeType="withEffect">
                                      <p:stCondLst>
                                        <p:cond delay="500"/>
                                      </p:stCondLst>
                                      <p:childTnLst>
                                        <p:animRot by="10800000">
                                          <p:cBhvr>
                                            <p:cTn id="102" dur="750" fill="hold"/>
                                            <p:tgtEl>
                                              <p:spTgt spid="269"/>
                                            </p:tgtEl>
                                            <p:attrNameLst>
                                              <p:attrName>r</p:attrName>
                                            </p:attrNameLst>
                                          </p:cBhvr>
                                        </p:animRot>
                                      </p:childTnLst>
                                    </p:cTn>
                                  </p:par>
                                  <p:par>
                                    <p:cTn id="103" presetID="53" presetClass="entr" presetSubtype="16" fill="hold" grpId="0" nodeType="withEffect">
                                      <p:stCondLst>
                                        <p:cond delay="1000"/>
                                      </p:stCondLst>
                                      <p:childTnLst>
                                        <p:set>
                                          <p:cBhvr>
                                            <p:cTn id="104" dur="1" fill="hold">
                                              <p:stCondLst>
                                                <p:cond delay="0"/>
                                              </p:stCondLst>
                                            </p:cTn>
                                            <p:tgtEl>
                                              <p:spTgt spid="277"/>
                                            </p:tgtEl>
                                            <p:attrNameLst>
                                              <p:attrName>style.visibility</p:attrName>
                                            </p:attrNameLst>
                                          </p:cBhvr>
                                          <p:to>
                                            <p:strVal val="visible"/>
                                          </p:to>
                                        </p:set>
                                        <p:anim calcmode="lin" valueType="num">
                                          <p:cBhvr>
                                            <p:cTn id="105" dur="500" fill="hold"/>
                                            <p:tgtEl>
                                              <p:spTgt spid="277"/>
                                            </p:tgtEl>
                                            <p:attrNameLst>
                                              <p:attrName>ppt_w</p:attrName>
                                            </p:attrNameLst>
                                          </p:cBhvr>
                                          <p:tavLst>
                                            <p:tav tm="0">
                                              <p:val>
                                                <p:fltVal val="0"/>
                                              </p:val>
                                            </p:tav>
                                            <p:tav tm="100000">
                                              <p:val>
                                                <p:strVal val="#ppt_w"/>
                                              </p:val>
                                            </p:tav>
                                          </p:tavLst>
                                        </p:anim>
                                        <p:anim calcmode="lin" valueType="num">
                                          <p:cBhvr>
                                            <p:cTn id="106" dur="500" fill="hold"/>
                                            <p:tgtEl>
                                              <p:spTgt spid="277"/>
                                            </p:tgtEl>
                                            <p:attrNameLst>
                                              <p:attrName>ppt_h</p:attrName>
                                            </p:attrNameLst>
                                          </p:cBhvr>
                                          <p:tavLst>
                                            <p:tav tm="0">
                                              <p:val>
                                                <p:fltVal val="0"/>
                                              </p:val>
                                            </p:tav>
                                            <p:tav tm="100000">
                                              <p:val>
                                                <p:strVal val="#ppt_h"/>
                                              </p:val>
                                            </p:tav>
                                          </p:tavLst>
                                        </p:anim>
                                        <p:animEffect transition="in" filter="fade">
                                          <p:cBhvr>
                                            <p:cTn id="107" dur="500"/>
                                            <p:tgtEl>
                                              <p:spTgt spid="277"/>
                                            </p:tgtEl>
                                          </p:cBhvr>
                                        </p:animEffect>
                                      </p:childTnLst>
                                    </p:cTn>
                                  </p:par>
                                  <p:par>
                                    <p:cTn id="108" presetID="42" presetClass="entr" presetSubtype="0" fill="hold" nodeType="withEffect">
                                      <p:stCondLst>
                                        <p:cond delay="1250"/>
                                      </p:stCondLst>
                                      <p:childTnLst>
                                        <p:set>
                                          <p:cBhvr>
                                            <p:cTn id="109" dur="1" fill="hold">
                                              <p:stCondLst>
                                                <p:cond delay="0"/>
                                              </p:stCondLst>
                                            </p:cTn>
                                            <p:tgtEl>
                                              <p:spTgt spid="299"/>
                                            </p:tgtEl>
                                            <p:attrNameLst>
                                              <p:attrName>style.visibility</p:attrName>
                                            </p:attrNameLst>
                                          </p:cBhvr>
                                          <p:to>
                                            <p:strVal val="visible"/>
                                          </p:to>
                                        </p:set>
                                        <p:animEffect transition="in" filter="fade">
                                          <p:cBhvr>
                                            <p:cTn id="110" dur="750"/>
                                            <p:tgtEl>
                                              <p:spTgt spid="299"/>
                                            </p:tgtEl>
                                          </p:cBhvr>
                                        </p:animEffect>
                                        <p:anim calcmode="lin" valueType="num">
                                          <p:cBhvr>
                                            <p:cTn id="111" dur="750" fill="hold"/>
                                            <p:tgtEl>
                                              <p:spTgt spid="299"/>
                                            </p:tgtEl>
                                            <p:attrNameLst>
                                              <p:attrName>ppt_x</p:attrName>
                                            </p:attrNameLst>
                                          </p:cBhvr>
                                          <p:tavLst>
                                            <p:tav tm="0">
                                              <p:val>
                                                <p:strVal val="#ppt_x"/>
                                              </p:val>
                                            </p:tav>
                                            <p:tav tm="100000">
                                              <p:val>
                                                <p:strVal val="#ppt_x"/>
                                              </p:val>
                                            </p:tav>
                                          </p:tavLst>
                                        </p:anim>
                                        <p:anim calcmode="lin" valueType="num">
                                          <p:cBhvr>
                                            <p:cTn id="112" dur="750" fill="hold"/>
                                            <p:tgtEl>
                                              <p:spTgt spid="2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217" grpId="0"/>
          <p:bldP spid="247" grpId="0"/>
          <p:bldP spid="277" grpId="0"/>
          <p:bldP spid="312" grpId="0"/>
          <p:bldP spid="313"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 name="组合 124"/>
          <p:cNvGrpSpPr/>
          <p:nvPr/>
        </p:nvGrpSpPr>
        <p:grpSpPr>
          <a:xfrm>
            <a:off x="37056" y="2190807"/>
            <a:ext cx="5692875" cy="456611"/>
            <a:chOff x="1348014" y="2845593"/>
            <a:chExt cx="5692875" cy="456611"/>
          </a:xfrm>
        </p:grpSpPr>
        <p:cxnSp>
          <p:nvCxnSpPr>
            <p:cNvPr id="126" name="直接连接符 125"/>
            <p:cNvCxnSpPr/>
            <p:nvPr/>
          </p:nvCxnSpPr>
          <p:spPr>
            <a:xfrm>
              <a:off x="1348014" y="2997881"/>
              <a:ext cx="216000" cy="0"/>
            </a:xfrm>
            <a:prstGeom prst="line">
              <a:avLst/>
            </a:prstGeom>
            <a:noFill/>
            <a:ln w="38100" cap="rnd" cmpd="sng" algn="ctr">
              <a:solidFill>
                <a:sysClr val="window" lastClr="FFFFFF">
                  <a:alpha val="80000"/>
                </a:sysClr>
              </a:solidFill>
              <a:prstDash val="solid"/>
              <a:miter lim="800000"/>
            </a:ln>
            <a:effectLst/>
          </p:spPr>
        </p:cxnSp>
        <p:cxnSp>
          <p:nvCxnSpPr>
            <p:cNvPr id="127" name="直接连接符 126"/>
            <p:cNvCxnSpPr/>
            <p:nvPr/>
          </p:nvCxnSpPr>
          <p:spPr>
            <a:xfrm>
              <a:off x="1713139" y="2997881"/>
              <a:ext cx="216000" cy="0"/>
            </a:xfrm>
            <a:prstGeom prst="line">
              <a:avLst/>
            </a:prstGeom>
            <a:noFill/>
            <a:ln w="38100" cap="rnd" cmpd="sng" algn="ctr">
              <a:solidFill>
                <a:sysClr val="window" lastClr="FFFFFF">
                  <a:alpha val="80000"/>
                </a:sysClr>
              </a:solidFill>
              <a:prstDash val="solid"/>
              <a:miter lim="800000"/>
            </a:ln>
            <a:effectLst/>
          </p:spPr>
        </p:cxnSp>
        <p:cxnSp>
          <p:nvCxnSpPr>
            <p:cNvPr id="128" name="直接连接符 127"/>
            <p:cNvCxnSpPr/>
            <p:nvPr/>
          </p:nvCxnSpPr>
          <p:spPr>
            <a:xfrm>
              <a:off x="2078264" y="2997881"/>
              <a:ext cx="216000" cy="0"/>
            </a:xfrm>
            <a:prstGeom prst="line">
              <a:avLst/>
            </a:prstGeom>
            <a:noFill/>
            <a:ln w="38100" cap="rnd" cmpd="sng" algn="ctr">
              <a:solidFill>
                <a:sysClr val="window" lastClr="FFFFFF">
                  <a:alpha val="80000"/>
                </a:sysClr>
              </a:solidFill>
              <a:prstDash val="solid"/>
              <a:miter lim="800000"/>
            </a:ln>
            <a:effectLst/>
          </p:spPr>
        </p:cxnSp>
        <p:cxnSp>
          <p:nvCxnSpPr>
            <p:cNvPr id="129" name="直接连接符 128"/>
            <p:cNvCxnSpPr/>
            <p:nvPr/>
          </p:nvCxnSpPr>
          <p:spPr>
            <a:xfrm>
              <a:off x="2443389" y="2997881"/>
              <a:ext cx="216000" cy="0"/>
            </a:xfrm>
            <a:prstGeom prst="line">
              <a:avLst/>
            </a:prstGeom>
            <a:noFill/>
            <a:ln w="38100" cap="rnd" cmpd="sng" algn="ctr">
              <a:solidFill>
                <a:sysClr val="window" lastClr="FFFFFF">
                  <a:alpha val="80000"/>
                </a:sysClr>
              </a:solidFill>
              <a:prstDash val="solid"/>
              <a:miter lim="800000"/>
            </a:ln>
            <a:effectLst/>
          </p:spPr>
        </p:cxnSp>
        <p:cxnSp>
          <p:nvCxnSpPr>
            <p:cNvPr id="130" name="直接连接符 129"/>
            <p:cNvCxnSpPr/>
            <p:nvPr/>
          </p:nvCxnSpPr>
          <p:spPr>
            <a:xfrm>
              <a:off x="2808514" y="2997881"/>
              <a:ext cx="216000" cy="0"/>
            </a:xfrm>
            <a:prstGeom prst="line">
              <a:avLst/>
            </a:prstGeom>
            <a:noFill/>
            <a:ln w="38100" cap="rnd" cmpd="sng" algn="ctr">
              <a:solidFill>
                <a:sysClr val="window" lastClr="FFFFFF">
                  <a:alpha val="80000"/>
                </a:sysClr>
              </a:solidFill>
              <a:prstDash val="solid"/>
              <a:miter lim="800000"/>
            </a:ln>
            <a:effectLst/>
          </p:spPr>
        </p:cxnSp>
        <p:cxnSp>
          <p:nvCxnSpPr>
            <p:cNvPr id="131" name="直接连接符 130"/>
            <p:cNvCxnSpPr/>
            <p:nvPr/>
          </p:nvCxnSpPr>
          <p:spPr>
            <a:xfrm>
              <a:off x="3173639" y="2997881"/>
              <a:ext cx="216000" cy="0"/>
            </a:xfrm>
            <a:prstGeom prst="line">
              <a:avLst/>
            </a:prstGeom>
            <a:noFill/>
            <a:ln w="38100" cap="rnd" cmpd="sng" algn="ctr">
              <a:solidFill>
                <a:sysClr val="window" lastClr="FFFFFF">
                  <a:alpha val="80000"/>
                </a:sysClr>
              </a:solidFill>
              <a:prstDash val="solid"/>
              <a:miter lim="800000"/>
            </a:ln>
            <a:effectLst/>
          </p:spPr>
        </p:cxnSp>
        <p:cxnSp>
          <p:nvCxnSpPr>
            <p:cNvPr id="132" name="直接连接符 131"/>
            <p:cNvCxnSpPr/>
            <p:nvPr/>
          </p:nvCxnSpPr>
          <p:spPr>
            <a:xfrm>
              <a:off x="3538764" y="2997881"/>
              <a:ext cx="216000" cy="0"/>
            </a:xfrm>
            <a:prstGeom prst="line">
              <a:avLst/>
            </a:prstGeom>
            <a:noFill/>
            <a:ln w="38100" cap="rnd" cmpd="sng" algn="ctr">
              <a:solidFill>
                <a:sysClr val="window" lastClr="FFFFFF">
                  <a:alpha val="80000"/>
                </a:sysClr>
              </a:solidFill>
              <a:prstDash val="solid"/>
              <a:miter lim="800000"/>
            </a:ln>
            <a:effectLst/>
          </p:spPr>
        </p:cxnSp>
        <p:cxnSp>
          <p:nvCxnSpPr>
            <p:cNvPr id="133" name="直接连接符 132"/>
            <p:cNvCxnSpPr/>
            <p:nvPr/>
          </p:nvCxnSpPr>
          <p:spPr>
            <a:xfrm>
              <a:off x="3903889" y="2997881"/>
              <a:ext cx="216000" cy="0"/>
            </a:xfrm>
            <a:prstGeom prst="line">
              <a:avLst/>
            </a:prstGeom>
            <a:noFill/>
            <a:ln w="38100" cap="rnd" cmpd="sng" algn="ctr">
              <a:solidFill>
                <a:sysClr val="window" lastClr="FFFFFF">
                  <a:alpha val="80000"/>
                </a:sysClr>
              </a:solidFill>
              <a:prstDash val="solid"/>
              <a:miter lim="800000"/>
            </a:ln>
            <a:effectLst/>
          </p:spPr>
        </p:cxnSp>
        <p:cxnSp>
          <p:nvCxnSpPr>
            <p:cNvPr id="134" name="直接连接符 133"/>
            <p:cNvCxnSpPr/>
            <p:nvPr/>
          </p:nvCxnSpPr>
          <p:spPr>
            <a:xfrm>
              <a:off x="4269014" y="2997881"/>
              <a:ext cx="216000" cy="0"/>
            </a:xfrm>
            <a:prstGeom prst="line">
              <a:avLst/>
            </a:prstGeom>
            <a:noFill/>
            <a:ln w="38100" cap="rnd" cmpd="sng" algn="ctr">
              <a:solidFill>
                <a:sysClr val="window" lastClr="FFFFFF">
                  <a:alpha val="80000"/>
                </a:sysClr>
              </a:solidFill>
              <a:prstDash val="solid"/>
              <a:miter lim="800000"/>
            </a:ln>
            <a:effectLst/>
          </p:spPr>
        </p:cxnSp>
        <p:cxnSp>
          <p:nvCxnSpPr>
            <p:cNvPr id="135" name="直接连接符 134"/>
            <p:cNvCxnSpPr/>
            <p:nvPr/>
          </p:nvCxnSpPr>
          <p:spPr>
            <a:xfrm>
              <a:off x="4634139" y="2997881"/>
              <a:ext cx="216000" cy="0"/>
            </a:xfrm>
            <a:prstGeom prst="line">
              <a:avLst/>
            </a:prstGeom>
            <a:noFill/>
            <a:ln w="38100" cap="rnd" cmpd="sng" algn="ctr">
              <a:solidFill>
                <a:sysClr val="window" lastClr="FFFFFF">
                  <a:alpha val="80000"/>
                </a:sysClr>
              </a:solidFill>
              <a:prstDash val="solid"/>
              <a:miter lim="800000"/>
            </a:ln>
            <a:effectLst/>
          </p:spPr>
        </p:cxnSp>
        <p:cxnSp>
          <p:nvCxnSpPr>
            <p:cNvPr id="136" name="直接连接符 135"/>
            <p:cNvCxnSpPr/>
            <p:nvPr/>
          </p:nvCxnSpPr>
          <p:spPr>
            <a:xfrm>
              <a:off x="4999264" y="2997881"/>
              <a:ext cx="216000" cy="0"/>
            </a:xfrm>
            <a:prstGeom prst="line">
              <a:avLst/>
            </a:prstGeom>
            <a:noFill/>
            <a:ln w="38100" cap="rnd" cmpd="sng" algn="ctr">
              <a:solidFill>
                <a:sysClr val="window" lastClr="FFFFFF">
                  <a:alpha val="20000"/>
                </a:sysClr>
              </a:solidFill>
              <a:prstDash val="solid"/>
              <a:miter lim="800000"/>
            </a:ln>
            <a:effectLst/>
          </p:spPr>
        </p:cxnSp>
        <p:cxnSp>
          <p:nvCxnSpPr>
            <p:cNvPr id="137" name="直接连接符 136"/>
            <p:cNvCxnSpPr/>
            <p:nvPr/>
          </p:nvCxnSpPr>
          <p:spPr>
            <a:xfrm>
              <a:off x="5364389" y="2997881"/>
              <a:ext cx="216000" cy="0"/>
            </a:xfrm>
            <a:prstGeom prst="line">
              <a:avLst/>
            </a:prstGeom>
            <a:noFill/>
            <a:ln w="38100" cap="rnd" cmpd="sng" algn="ctr">
              <a:solidFill>
                <a:sysClr val="window" lastClr="FFFFFF">
                  <a:alpha val="20000"/>
                </a:sysClr>
              </a:solidFill>
              <a:prstDash val="solid"/>
              <a:miter lim="800000"/>
            </a:ln>
            <a:effectLst/>
          </p:spPr>
        </p:cxnSp>
        <p:cxnSp>
          <p:nvCxnSpPr>
            <p:cNvPr id="138" name="直接连接符 137"/>
            <p:cNvCxnSpPr/>
            <p:nvPr/>
          </p:nvCxnSpPr>
          <p:spPr>
            <a:xfrm>
              <a:off x="5729514" y="2997881"/>
              <a:ext cx="216000" cy="0"/>
            </a:xfrm>
            <a:prstGeom prst="line">
              <a:avLst/>
            </a:prstGeom>
            <a:noFill/>
            <a:ln w="38100" cap="rnd" cmpd="sng" algn="ctr">
              <a:solidFill>
                <a:sysClr val="window" lastClr="FFFFFF">
                  <a:alpha val="20000"/>
                </a:sysClr>
              </a:solidFill>
              <a:prstDash val="solid"/>
              <a:miter lim="800000"/>
            </a:ln>
            <a:effectLst/>
          </p:spPr>
        </p:cxnSp>
        <p:cxnSp>
          <p:nvCxnSpPr>
            <p:cNvPr id="139" name="直接连接符 138"/>
            <p:cNvCxnSpPr/>
            <p:nvPr/>
          </p:nvCxnSpPr>
          <p:spPr>
            <a:xfrm>
              <a:off x="6094639" y="2997881"/>
              <a:ext cx="216000" cy="0"/>
            </a:xfrm>
            <a:prstGeom prst="line">
              <a:avLst/>
            </a:prstGeom>
            <a:noFill/>
            <a:ln w="38100" cap="rnd" cmpd="sng" algn="ctr">
              <a:solidFill>
                <a:sysClr val="window" lastClr="FFFFFF">
                  <a:alpha val="20000"/>
                </a:sysClr>
              </a:solidFill>
              <a:prstDash val="solid"/>
              <a:miter lim="800000"/>
            </a:ln>
            <a:effectLst/>
          </p:spPr>
        </p:cxnSp>
        <p:cxnSp>
          <p:nvCxnSpPr>
            <p:cNvPr id="140" name="直接连接符 139"/>
            <p:cNvCxnSpPr/>
            <p:nvPr/>
          </p:nvCxnSpPr>
          <p:spPr>
            <a:xfrm>
              <a:off x="6459764" y="2997881"/>
              <a:ext cx="216000" cy="0"/>
            </a:xfrm>
            <a:prstGeom prst="line">
              <a:avLst/>
            </a:prstGeom>
            <a:noFill/>
            <a:ln w="38100" cap="rnd" cmpd="sng" algn="ctr">
              <a:solidFill>
                <a:sysClr val="window" lastClr="FFFFFF">
                  <a:alpha val="20000"/>
                </a:sysClr>
              </a:solidFill>
              <a:prstDash val="solid"/>
              <a:miter lim="800000"/>
            </a:ln>
            <a:effectLst/>
          </p:spPr>
        </p:cxnSp>
        <p:cxnSp>
          <p:nvCxnSpPr>
            <p:cNvPr id="141" name="直接连接符 140"/>
            <p:cNvCxnSpPr/>
            <p:nvPr/>
          </p:nvCxnSpPr>
          <p:spPr>
            <a:xfrm>
              <a:off x="6824889" y="2997881"/>
              <a:ext cx="216000" cy="0"/>
            </a:xfrm>
            <a:prstGeom prst="line">
              <a:avLst/>
            </a:prstGeom>
            <a:noFill/>
            <a:ln w="38100" cap="rnd" cmpd="sng" algn="ctr">
              <a:solidFill>
                <a:sysClr val="window" lastClr="FFFFFF">
                  <a:alpha val="20000"/>
                </a:sysClr>
              </a:solidFill>
              <a:prstDash val="solid"/>
              <a:miter lim="800000"/>
            </a:ln>
            <a:effectLst/>
          </p:spPr>
        </p:cxnSp>
        <p:cxnSp>
          <p:nvCxnSpPr>
            <p:cNvPr id="142" name="直接连接符 141"/>
            <p:cNvCxnSpPr/>
            <p:nvPr/>
          </p:nvCxnSpPr>
          <p:spPr>
            <a:xfrm>
              <a:off x="2734695" y="2902631"/>
              <a:ext cx="0" cy="200025"/>
            </a:xfrm>
            <a:prstGeom prst="line">
              <a:avLst/>
            </a:prstGeom>
            <a:noFill/>
            <a:ln w="6350" cap="flat" cmpd="sng" algn="ctr">
              <a:solidFill>
                <a:sysClr val="window" lastClr="FFFFFF">
                  <a:alpha val="40000"/>
                </a:sysClr>
              </a:solidFill>
              <a:prstDash val="solid"/>
              <a:miter lim="800000"/>
            </a:ln>
            <a:effectLst/>
          </p:spPr>
        </p:cxnSp>
        <p:cxnSp>
          <p:nvCxnSpPr>
            <p:cNvPr id="143" name="直接连接符 142"/>
            <p:cNvCxnSpPr/>
            <p:nvPr/>
          </p:nvCxnSpPr>
          <p:spPr>
            <a:xfrm>
              <a:off x="4199163" y="2902631"/>
              <a:ext cx="0" cy="200025"/>
            </a:xfrm>
            <a:prstGeom prst="line">
              <a:avLst/>
            </a:prstGeom>
            <a:noFill/>
            <a:ln w="6350" cap="flat" cmpd="sng" algn="ctr">
              <a:solidFill>
                <a:sysClr val="window" lastClr="FFFFFF">
                  <a:alpha val="40000"/>
                </a:sysClr>
              </a:solidFill>
              <a:prstDash val="solid"/>
              <a:miter lim="800000"/>
            </a:ln>
            <a:effectLst/>
          </p:spPr>
        </p:cxnSp>
        <p:cxnSp>
          <p:nvCxnSpPr>
            <p:cNvPr id="144" name="直接连接符 143"/>
            <p:cNvCxnSpPr/>
            <p:nvPr/>
          </p:nvCxnSpPr>
          <p:spPr>
            <a:xfrm>
              <a:off x="5658870" y="2902631"/>
              <a:ext cx="0" cy="200025"/>
            </a:xfrm>
            <a:prstGeom prst="line">
              <a:avLst/>
            </a:prstGeom>
            <a:noFill/>
            <a:ln w="6350" cap="flat" cmpd="sng" algn="ctr">
              <a:solidFill>
                <a:sysClr val="window" lastClr="FFFFFF">
                  <a:alpha val="40000"/>
                </a:sysClr>
              </a:solidFill>
              <a:prstDash val="solid"/>
              <a:miter lim="800000"/>
            </a:ln>
            <a:effectLst/>
          </p:spPr>
        </p:cxnSp>
        <p:sp>
          <p:nvSpPr>
            <p:cNvPr id="145" name="文本框 24"/>
            <p:cNvSpPr txBox="1"/>
            <p:nvPr/>
          </p:nvSpPr>
          <p:spPr>
            <a:xfrm>
              <a:off x="2541746" y="3055983"/>
              <a:ext cx="44916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rPr>
                <a:t>25%</a:t>
              </a:r>
              <a:endParaRPr kumimoji="0" lang="zh-CN" altLang="en-US" sz="1000" b="0" i="0" u="none" strike="noStrike" kern="0" cap="none" spc="0" normalizeH="0" baseline="0" noProof="0" dirty="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endParaRPr>
            </a:p>
          </p:txBody>
        </p:sp>
        <p:sp>
          <p:nvSpPr>
            <p:cNvPr id="146" name="文本框 92"/>
            <p:cNvSpPr txBox="1"/>
            <p:nvPr/>
          </p:nvSpPr>
          <p:spPr>
            <a:xfrm>
              <a:off x="4002246" y="3055983"/>
              <a:ext cx="44916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rPr>
                <a:t>50%</a:t>
              </a:r>
              <a:endParaRPr kumimoji="0" lang="zh-CN" altLang="en-US" sz="1000" b="0" i="0" u="none" strike="noStrike" kern="0" cap="none" spc="0" normalizeH="0" baseline="0" noProof="0" dirty="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endParaRPr>
            </a:p>
          </p:txBody>
        </p:sp>
        <p:sp>
          <p:nvSpPr>
            <p:cNvPr id="147" name="文本框 93"/>
            <p:cNvSpPr txBox="1"/>
            <p:nvPr/>
          </p:nvSpPr>
          <p:spPr>
            <a:xfrm>
              <a:off x="5481796" y="3055983"/>
              <a:ext cx="44916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rPr>
                <a:t>75%</a:t>
              </a:r>
              <a:endParaRPr kumimoji="0" lang="zh-CN" altLang="en-US" sz="1000" b="0" i="0" u="none" strike="noStrike" kern="0" cap="none" spc="0" normalizeH="0" baseline="0" noProof="0" dirty="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endParaRPr>
            </a:p>
          </p:txBody>
        </p:sp>
        <p:grpSp>
          <p:nvGrpSpPr>
            <p:cNvPr id="148" name="组合 147"/>
            <p:cNvGrpSpPr/>
            <p:nvPr/>
          </p:nvGrpSpPr>
          <p:grpSpPr>
            <a:xfrm>
              <a:off x="4696729" y="2845593"/>
              <a:ext cx="88676" cy="305369"/>
              <a:chOff x="4696729" y="3005250"/>
              <a:chExt cx="88676" cy="305369"/>
            </a:xfrm>
          </p:grpSpPr>
          <p:sp>
            <p:nvSpPr>
              <p:cNvPr id="149" name="直角三角形 148"/>
              <p:cNvSpPr/>
              <p:nvPr/>
            </p:nvSpPr>
            <p:spPr>
              <a:xfrm rot="18900000">
                <a:off x="4696729" y="3005250"/>
                <a:ext cx="88676" cy="88676"/>
              </a:xfrm>
              <a:prstGeom prst="rtTriangle">
                <a:avLst/>
              </a:prstGeom>
              <a:solidFill>
                <a:sysClr val="window" lastClr="FFFFFF">
                  <a:alpha val="7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直角三角形 149"/>
              <p:cNvSpPr/>
              <p:nvPr/>
            </p:nvSpPr>
            <p:spPr>
              <a:xfrm rot="2700000" flipV="1">
                <a:off x="4696729" y="3221943"/>
                <a:ext cx="88676" cy="88676"/>
              </a:xfrm>
              <a:prstGeom prst="rtTriangle">
                <a:avLst/>
              </a:prstGeom>
              <a:solidFill>
                <a:sysClr val="window" lastClr="FFFFFF">
                  <a:alpha val="7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51" name="组合 150"/>
          <p:cNvGrpSpPr/>
          <p:nvPr/>
        </p:nvGrpSpPr>
        <p:grpSpPr>
          <a:xfrm>
            <a:off x="-36512" y="1975112"/>
            <a:ext cx="1373505" cy="542491"/>
            <a:chOff x="1274446" y="2484755"/>
            <a:chExt cx="1373505" cy="542491"/>
          </a:xfrm>
        </p:grpSpPr>
        <p:sp>
          <p:nvSpPr>
            <p:cNvPr id="152" name="任意多边形 151"/>
            <p:cNvSpPr/>
            <p:nvPr/>
          </p:nvSpPr>
          <p:spPr>
            <a:xfrm>
              <a:off x="1274446" y="2484755"/>
              <a:ext cx="1373505" cy="542491"/>
            </a:xfrm>
            <a:custGeom>
              <a:avLst/>
              <a:gdLst>
                <a:gd name="connsiteX0" fmla="*/ 39142 w 1373505"/>
                <a:gd name="connsiteY0" fmla="*/ 0 h 542491"/>
                <a:gd name="connsiteX1" fmla="*/ 92393 w 1373505"/>
                <a:gd name="connsiteY1" fmla="*/ 0 h 542491"/>
                <a:gd name="connsiteX2" fmla="*/ 103505 w 1373505"/>
                <a:gd name="connsiteY2" fmla="*/ 44450 h 542491"/>
                <a:gd name="connsiteX3" fmla="*/ 154305 w 1373505"/>
                <a:gd name="connsiteY3" fmla="*/ 44450 h 542491"/>
                <a:gd name="connsiteX4" fmla="*/ 182880 w 1373505"/>
                <a:gd name="connsiteY4" fmla="*/ 158750 h 542491"/>
                <a:gd name="connsiteX5" fmla="*/ 1197293 w 1373505"/>
                <a:gd name="connsiteY5" fmla="*/ 158750 h 542491"/>
                <a:gd name="connsiteX6" fmla="*/ 1211580 w 1373505"/>
                <a:gd name="connsiteY6" fmla="*/ 215900 h 542491"/>
                <a:gd name="connsiteX7" fmla="*/ 1357813 w 1373505"/>
                <a:gd name="connsiteY7" fmla="*/ 215900 h 542491"/>
                <a:gd name="connsiteX8" fmla="*/ 1373505 w 1373505"/>
                <a:gd name="connsiteY8" fmla="*/ 236010 h 542491"/>
                <a:gd name="connsiteX9" fmla="*/ 1373505 w 1373505"/>
                <a:gd name="connsiteY9" fmla="*/ 244475 h 542491"/>
                <a:gd name="connsiteX10" fmla="*/ 1071880 w 1373505"/>
                <a:gd name="connsiteY10" fmla="*/ 244475 h 542491"/>
                <a:gd name="connsiteX11" fmla="*/ 1058386 w 1373505"/>
                <a:gd name="connsiteY11" fmla="*/ 190500 h 542491"/>
                <a:gd name="connsiteX12" fmla="*/ 799624 w 1373505"/>
                <a:gd name="connsiteY12" fmla="*/ 190500 h 542491"/>
                <a:gd name="connsiteX13" fmla="*/ 786130 w 1373505"/>
                <a:gd name="connsiteY13" fmla="*/ 244475 h 542491"/>
                <a:gd name="connsiteX14" fmla="*/ 519430 w 1373505"/>
                <a:gd name="connsiteY14" fmla="*/ 244475 h 542491"/>
                <a:gd name="connsiteX15" fmla="*/ 510699 w 1373505"/>
                <a:gd name="connsiteY15" fmla="*/ 209550 h 542491"/>
                <a:gd name="connsiteX16" fmla="*/ 118586 w 1373505"/>
                <a:gd name="connsiteY16" fmla="*/ 209550 h 542491"/>
                <a:gd name="connsiteX17" fmla="*/ 109855 w 1373505"/>
                <a:gd name="connsiteY17" fmla="*/ 244475 h 542491"/>
                <a:gd name="connsiteX18" fmla="*/ 80233 w 1373505"/>
                <a:gd name="connsiteY18" fmla="*/ 244475 h 542491"/>
                <a:gd name="connsiteX19" fmla="*/ 60324 w 1373505"/>
                <a:gd name="connsiteY19" fmla="*/ 233565 h 542491"/>
                <a:gd name="connsiteX20" fmla="*/ 60324 w 1373505"/>
                <a:gd name="connsiteY20" fmla="*/ 76200 h 542491"/>
                <a:gd name="connsiteX21" fmla="*/ 57148 w 1373505"/>
                <a:gd name="connsiteY21" fmla="*/ 76200 h 542491"/>
                <a:gd name="connsiteX22" fmla="*/ 57148 w 1373505"/>
                <a:gd name="connsiteY22" fmla="*/ 74613 h 542491"/>
                <a:gd name="connsiteX23" fmla="*/ 11429 w 1373505"/>
                <a:gd name="connsiteY23" fmla="*/ 74613 h 542491"/>
                <a:gd name="connsiteX24" fmla="*/ 11429 w 1373505"/>
                <a:gd name="connsiteY24" fmla="*/ 511763 h 542491"/>
                <a:gd name="connsiteX25" fmla="*/ 0 w 1373505"/>
                <a:gd name="connsiteY25" fmla="*/ 542491 h 542491"/>
                <a:gd name="connsiteX26" fmla="*/ 0 w 1373505"/>
                <a:gd name="connsiteY26" fmla="*/ 42113 h 542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73505" h="542491">
                  <a:moveTo>
                    <a:pt x="39142" y="0"/>
                  </a:moveTo>
                  <a:lnTo>
                    <a:pt x="92393" y="0"/>
                  </a:lnTo>
                  <a:lnTo>
                    <a:pt x="103505" y="44450"/>
                  </a:lnTo>
                  <a:lnTo>
                    <a:pt x="154305" y="44450"/>
                  </a:lnTo>
                  <a:lnTo>
                    <a:pt x="182880" y="158750"/>
                  </a:lnTo>
                  <a:lnTo>
                    <a:pt x="1197293" y="158750"/>
                  </a:lnTo>
                  <a:lnTo>
                    <a:pt x="1211580" y="215900"/>
                  </a:lnTo>
                  <a:lnTo>
                    <a:pt x="1357813" y="215900"/>
                  </a:lnTo>
                  <a:lnTo>
                    <a:pt x="1373505" y="236010"/>
                  </a:lnTo>
                  <a:lnTo>
                    <a:pt x="1373505" y="244475"/>
                  </a:lnTo>
                  <a:lnTo>
                    <a:pt x="1071880" y="244475"/>
                  </a:lnTo>
                  <a:lnTo>
                    <a:pt x="1058386" y="190500"/>
                  </a:lnTo>
                  <a:lnTo>
                    <a:pt x="799624" y="190500"/>
                  </a:lnTo>
                  <a:lnTo>
                    <a:pt x="786130" y="244475"/>
                  </a:lnTo>
                  <a:lnTo>
                    <a:pt x="519430" y="244475"/>
                  </a:lnTo>
                  <a:lnTo>
                    <a:pt x="510699" y="209550"/>
                  </a:lnTo>
                  <a:lnTo>
                    <a:pt x="118586" y="209550"/>
                  </a:lnTo>
                  <a:lnTo>
                    <a:pt x="109855" y="244475"/>
                  </a:lnTo>
                  <a:lnTo>
                    <a:pt x="80233" y="244475"/>
                  </a:lnTo>
                  <a:lnTo>
                    <a:pt x="60324" y="233565"/>
                  </a:lnTo>
                  <a:lnTo>
                    <a:pt x="60324" y="76200"/>
                  </a:lnTo>
                  <a:lnTo>
                    <a:pt x="57148" y="76200"/>
                  </a:lnTo>
                  <a:lnTo>
                    <a:pt x="57148" y="74613"/>
                  </a:lnTo>
                  <a:lnTo>
                    <a:pt x="11429" y="74613"/>
                  </a:lnTo>
                  <a:lnTo>
                    <a:pt x="11429" y="511763"/>
                  </a:lnTo>
                  <a:lnTo>
                    <a:pt x="0" y="542491"/>
                  </a:lnTo>
                  <a:lnTo>
                    <a:pt x="0" y="42113"/>
                  </a:ln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53" name="直接连接符 152"/>
            <p:cNvCxnSpPr/>
            <p:nvPr/>
          </p:nvCxnSpPr>
          <p:spPr>
            <a:xfrm>
              <a:off x="1467417" y="2566988"/>
              <a:ext cx="13720" cy="52387"/>
            </a:xfrm>
            <a:prstGeom prst="line">
              <a:avLst/>
            </a:prstGeom>
            <a:noFill/>
            <a:ln w="6350" cap="flat" cmpd="sng" algn="ctr">
              <a:solidFill>
                <a:sysClr val="window" lastClr="FFFFFF"/>
              </a:solidFill>
              <a:prstDash val="solid"/>
              <a:miter lim="800000"/>
            </a:ln>
            <a:effectLst/>
          </p:spPr>
        </p:cxnSp>
        <p:cxnSp>
          <p:nvCxnSpPr>
            <p:cNvPr id="154" name="直接连接符 153"/>
            <p:cNvCxnSpPr/>
            <p:nvPr/>
          </p:nvCxnSpPr>
          <p:spPr>
            <a:xfrm flipH="1" flipV="1">
              <a:off x="1481138" y="2616994"/>
              <a:ext cx="947737" cy="4762"/>
            </a:xfrm>
            <a:prstGeom prst="line">
              <a:avLst/>
            </a:prstGeom>
            <a:noFill/>
            <a:ln w="6350" cap="flat" cmpd="sng" algn="ctr">
              <a:solidFill>
                <a:sysClr val="window" lastClr="FFFFFF"/>
              </a:solidFill>
              <a:prstDash val="solid"/>
              <a:miter lim="800000"/>
            </a:ln>
            <a:effectLst/>
          </p:spPr>
        </p:cxnSp>
      </p:grpSp>
      <p:sp>
        <p:nvSpPr>
          <p:cNvPr id="155" name="文本框 145"/>
          <p:cNvSpPr txBox="1"/>
          <p:nvPr/>
        </p:nvSpPr>
        <p:spPr>
          <a:xfrm>
            <a:off x="113104" y="1628800"/>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65</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56" name="组合 155"/>
          <p:cNvGrpSpPr/>
          <p:nvPr/>
        </p:nvGrpSpPr>
        <p:grpSpPr>
          <a:xfrm>
            <a:off x="37056" y="3467157"/>
            <a:ext cx="5692875" cy="456611"/>
            <a:chOff x="1348014" y="4121943"/>
            <a:chExt cx="5692875" cy="456611"/>
          </a:xfrm>
        </p:grpSpPr>
        <p:cxnSp>
          <p:nvCxnSpPr>
            <p:cNvPr id="157" name="直接连接符 156"/>
            <p:cNvCxnSpPr/>
            <p:nvPr/>
          </p:nvCxnSpPr>
          <p:spPr>
            <a:xfrm>
              <a:off x="1348014" y="4274231"/>
              <a:ext cx="216000" cy="0"/>
            </a:xfrm>
            <a:prstGeom prst="line">
              <a:avLst/>
            </a:prstGeom>
            <a:noFill/>
            <a:ln w="38100" cap="rnd" cmpd="sng" algn="ctr">
              <a:solidFill>
                <a:sysClr val="window" lastClr="FFFFFF">
                  <a:alpha val="80000"/>
                </a:sysClr>
              </a:solidFill>
              <a:prstDash val="solid"/>
              <a:miter lim="800000"/>
            </a:ln>
            <a:effectLst/>
          </p:spPr>
        </p:cxnSp>
        <p:cxnSp>
          <p:nvCxnSpPr>
            <p:cNvPr id="158" name="直接连接符 157"/>
            <p:cNvCxnSpPr/>
            <p:nvPr/>
          </p:nvCxnSpPr>
          <p:spPr>
            <a:xfrm>
              <a:off x="1713139" y="4274231"/>
              <a:ext cx="216000" cy="0"/>
            </a:xfrm>
            <a:prstGeom prst="line">
              <a:avLst/>
            </a:prstGeom>
            <a:noFill/>
            <a:ln w="38100" cap="rnd" cmpd="sng" algn="ctr">
              <a:solidFill>
                <a:sysClr val="window" lastClr="FFFFFF">
                  <a:alpha val="80000"/>
                </a:sysClr>
              </a:solidFill>
              <a:prstDash val="solid"/>
              <a:miter lim="800000"/>
            </a:ln>
            <a:effectLst/>
          </p:spPr>
        </p:cxnSp>
        <p:cxnSp>
          <p:nvCxnSpPr>
            <p:cNvPr id="159" name="直接连接符 158"/>
            <p:cNvCxnSpPr/>
            <p:nvPr/>
          </p:nvCxnSpPr>
          <p:spPr>
            <a:xfrm>
              <a:off x="2078264" y="4274231"/>
              <a:ext cx="216000" cy="0"/>
            </a:xfrm>
            <a:prstGeom prst="line">
              <a:avLst/>
            </a:prstGeom>
            <a:noFill/>
            <a:ln w="38100" cap="rnd" cmpd="sng" algn="ctr">
              <a:solidFill>
                <a:sysClr val="window" lastClr="FFFFFF">
                  <a:alpha val="80000"/>
                </a:sysClr>
              </a:solidFill>
              <a:prstDash val="solid"/>
              <a:miter lim="800000"/>
            </a:ln>
            <a:effectLst/>
          </p:spPr>
        </p:cxnSp>
        <p:cxnSp>
          <p:nvCxnSpPr>
            <p:cNvPr id="160" name="直接连接符 159"/>
            <p:cNvCxnSpPr/>
            <p:nvPr/>
          </p:nvCxnSpPr>
          <p:spPr>
            <a:xfrm>
              <a:off x="2443389" y="4274231"/>
              <a:ext cx="216000" cy="0"/>
            </a:xfrm>
            <a:prstGeom prst="line">
              <a:avLst/>
            </a:prstGeom>
            <a:noFill/>
            <a:ln w="38100" cap="rnd" cmpd="sng" algn="ctr">
              <a:solidFill>
                <a:sysClr val="window" lastClr="FFFFFF">
                  <a:alpha val="80000"/>
                </a:sysClr>
              </a:solidFill>
              <a:prstDash val="solid"/>
              <a:miter lim="800000"/>
            </a:ln>
            <a:effectLst/>
          </p:spPr>
        </p:cxnSp>
        <p:cxnSp>
          <p:nvCxnSpPr>
            <p:cNvPr id="161" name="直接连接符 160"/>
            <p:cNvCxnSpPr/>
            <p:nvPr/>
          </p:nvCxnSpPr>
          <p:spPr>
            <a:xfrm>
              <a:off x="2808514" y="4274231"/>
              <a:ext cx="216000" cy="0"/>
            </a:xfrm>
            <a:prstGeom prst="line">
              <a:avLst/>
            </a:prstGeom>
            <a:noFill/>
            <a:ln w="38100" cap="rnd" cmpd="sng" algn="ctr">
              <a:solidFill>
                <a:sysClr val="window" lastClr="FFFFFF">
                  <a:alpha val="80000"/>
                </a:sysClr>
              </a:solidFill>
              <a:prstDash val="solid"/>
              <a:miter lim="800000"/>
            </a:ln>
            <a:effectLst/>
          </p:spPr>
        </p:cxnSp>
        <p:cxnSp>
          <p:nvCxnSpPr>
            <p:cNvPr id="162" name="直接连接符 161"/>
            <p:cNvCxnSpPr/>
            <p:nvPr/>
          </p:nvCxnSpPr>
          <p:spPr>
            <a:xfrm>
              <a:off x="3173639" y="4274231"/>
              <a:ext cx="216000" cy="0"/>
            </a:xfrm>
            <a:prstGeom prst="line">
              <a:avLst/>
            </a:prstGeom>
            <a:noFill/>
            <a:ln w="38100" cap="rnd" cmpd="sng" algn="ctr">
              <a:solidFill>
                <a:sysClr val="window" lastClr="FFFFFF">
                  <a:alpha val="80000"/>
                </a:sysClr>
              </a:solidFill>
              <a:prstDash val="solid"/>
              <a:miter lim="800000"/>
            </a:ln>
            <a:effectLst/>
          </p:spPr>
        </p:cxnSp>
        <p:cxnSp>
          <p:nvCxnSpPr>
            <p:cNvPr id="163" name="直接连接符 162"/>
            <p:cNvCxnSpPr/>
            <p:nvPr/>
          </p:nvCxnSpPr>
          <p:spPr>
            <a:xfrm>
              <a:off x="3538764" y="4274231"/>
              <a:ext cx="216000" cy="0"/>
            </a:xfrm>
            <a:prstGeom prst="line">
              <a:avLst/>
            </a:prstGeom>
            <a:noFill/>
            <a:ln w="38100" cap="rnd" cmpd="sng" algn="ctr">
              <a:solidFill>
                <a:sysClr val="window" lastClr="FFFFFF">
                  <a:alpha val="80000"/>
                </a:sysClr>
              </a:solidFill>
              <a:prstDash val="solid"/>
              <a:miter lim="800000"/>
            </a:ln>
            <a:effectLst/>
          </p:spPr>
        </p:cxnSp>
        <p:cxnSp>
          <p:nvCxnSpPr>
            <p:cNvPr id="164" name="直接连接符 163"/>
            <p:cNvCxnSpPr/>
            <p:nvPr/>
          </p:nvCxnSpPr>
          <p:spPr>
            <a:xfrm>
              <a:off x="3903889" y="4274231"/>
              <a:ext cx="216000" cy="0"/>
            </a:xfrm>
            <a:prstGeom prst="line">
              <a:avLst/>
            </a:prstGeom>
            <a:noFill/>
            <a:ln w="38100" cap="rnd" cmpd="sng" algn="ctr">
              <a:solidFill>
                <a:sysClr val="window" lastClr="FFFFFF">
                  <a:alpha val="20000"/>
                </a:sysClr>
              </a:solidFill>
              <a:prstDash val="solid"/>
              <a:miter lim="800000"/>
            </a:ln>
            <a:effectLst/>
          </p:spPr>
        </p:cxnSp>
        <p:cxnSp>
          <p:nvCxnSpPr>
            <p:cNvPr id="165" name="直接连接符 164"/>
            <p:cNvCxnSpPr/>
            <p:nvPr/>
          </p:nvCxnSpPr>
          <p:spPr>
            <a:xfrm>
              <a:off x="4269014" y="4274231"/>
              <a:ext cx="216000" cy="0"/>
            </a:xfrm>
            <a:prstGeom prst="line">
              <a:avLst/>
            </a:prstGeom>
            <a:noFill/>
            <a:ln w="38100" cap="rnd" cmpd="sng" algn="ctr">
              <a:solidFill>
                <a:sysClr val="window" lastClr="FFFFFF">
                  <a:alpha val="20000"/>
                </a:sysClr>
              </a:solidFill>
              <a:prstDash val="solid"/>
              <a:miter lim="800000"/>
            </a:ln>
            <a:effectLst/>
          </p:spPr>
        </p:cxnSp>
        <p:cxnSp>
          <p:nvCxnSpPr>
            <p:cNvPr id="166" name="直接连接符 165"/>
            <p:cNvCxnSpPr/>
            <p:nvPr/>
          </p:nvCxnSpPr>
          <p:spPr>
            <a:xfrm>
              <a:off x="4634139" y="4274231"/>
              <a:ext cx="216000" cy="0"/>
            </a:xfrm>
            <a:prstGeom prst="line">
              <a:avLst/>
            </a:prstGeom>
            <a:noFill/>
            <a:ln w="38100" cap="rnd" cmpd="sng" algn="ctr">
              <a:solidFill>
                <a:sysClr val="window" lastClr="FFFFFF">
                  <a:alpha val="20000"/>
                </a:sysClr>
              </a:solidFill>
              <a:prstDash val="solid"/>
              <a:miter lim="800000"/>
            </a:ln>
            <a:effectLst/>
          </p:spPr>
        </p:cxnSp>
        <p:cxnSp>
          <p:nvCxnSpPr>
            <p:cNvPr id="167" name="直接连接符 166"/>
            <p:cNvCxnSpPr/>
            <p:nvPr/>
          </p:nvCxnSpPr>
          <p:spPr>
            <a:xfrm>
              <a:off x="4999264" y="4274231"/>
              <a:ext cx="216000" cy="0"/>
            </a:xfrm>
            <a:prstGeom prst="line">
              <a:avLst/>
            </a:prstGeom>
            <a:noFill/>
            <a:ln w="38100" cap="rnd" cmpd="sng" algn="ctr">
              <a:solidFill>
                <a:sysClr val="window" lastClr="FFFFFF">
                  <a:alpha val="20000"/>
                </a:sysClr>
              </a:solidFill>
              <a:prstDash val="solid"/>
              <a:miter lim="800000"/>
            </a:ln>
            <a:effectLst/>
          </p:spPr>
        </p:cxnSp>
        <p:cxnSp>
          <p:nvCxnSpPr>
            <p:cNvPr id="168" name="直接连接符 167"/>
            <p:cNvCxnSpPr/>
            <p:nvPr/>
          </p:nvCxnSpPr>
          <p:spPr>
            <a:xfrm>
              <a:off x="5364389" y="4274231"/>
              <a:ext cx="216000" cy="0"/>
            </a:xfrm>
            <a:prstGeom prst="line">
              <a:avLst/>
            </a:prstGeom>
            <a:noFill/>
            <a:ln w="38100" cap="rnd" cmpd="sng" algn="ctr">
              <a:solidFill>
                <a:sysClr val="window" lastClr="FFFFFF">
                  <a:alpha val="20000"/>
                </a:sysClr>
              </a:solidFill>
              <a:prstDash val="solid"/>
              <a:miter lim="800000"/>
            </a:ln>
            <a:effectLst/>
          </p:spPr>
        </p:cxnSp>
        <p:cxnSp>
          <p:nvCxnSpPr>
            <p:cNvPr id="169" name="直接连接符 168"/>
            <p:cNvCxnSpPr/>
            <p:nvPr/>
          </p:nvCxnSpPr>
          <p:spPr>
            <a:xfrm>
              <a:off x="5729514" y="4274231"/>
              <a:ext cx="216000" cy="0"/>
            </a:xfrm>
            <a:prstGeom prst="line">
              <a:avLst/>
            </a:prstGeom>
            <a:noFill/>
            <a:ln w="38100" cap="rnd" cmpd="sng" algn="ctr">
              <a:solidFill>
                <a:sysClr val="window" lastClr="FFFFFF">
                  <a:alpha val="20000"/>
                </a:sysClr>
              </a:solidFill>
              <a:prstDash val="solid"/>
              <a:miter lim="800000"/>
            </a:ln>
            <a:effectLst/>
          </p:spPr>
        </p:cxnSp>
        <p:cxnSp>
          <p:nvCxnSpPr>
            <p:cNvPr id="170" name="直接连接符 169"/>
            <p:cNvCxnSpPr/>
            <p:nvPr/>
          </p:nvCxnSpPr>
          <p:spPr>
            <a:xfrm>
              <a:off x="6094639" y="4274231"/>
              <a:ext cx="216000" cy="0"/>
            </a:xfrm>
            <a:prstGeom prst="line">
              <a:avLst/>
            </a:prstGeom>
            <a:noFill/>
            <a:ln w="38100" cap="rnd" cmpd="sng" algn="ctr">
              <a:solidFill>
                <a:sysClr val="window" lastClr="FFFFFF">
                  <a:alpha val="20000"/>
                </a:sysClr>
              </a:solidFill>
              <a:prstDash val="solid"/>
              <a:miter lim="800000"/>
            </a:ln>
            <a:effectLst/>
          </p:spPr>
        </p:cxnSp>
        <p:cxnSp>
          <p:nvCxnSpPr>
            <p:cNvPr id="171" name="直接连接符 170"/>
            <p:cNvCxnSpPr/>
            <p:nvPr/>
          </p:nvCxnSpPr>
          <p:spPr>
            <a:xfrm>
              <a:off x="6459764" y="4274231"/>
              <a:ext cx="216000" cy="0"/>
            </a:xfrm>
            <a:prstGeom prst="line">
              <a:avLst/>
            </a:prstGeom>
            <a:noFill/>
            <a:ln w="38100" cap="rnd" cmpd="sng" algn="ctr">
              <a:solidFill>
                <a:sysClr val="window" lastClr="FFFFFF">
                  <a:alpha val="20000"/>
                </a:sysClr>
              </a:solidFill>
              <a:prstDash val="solid"/>
              <a:miter lim="800000"/>
            </a:ln>
            <a:effectLst/>
          </p:spPr>
        </p:cxnSp>
        <p:cxnSp>
          <p:nvCxnSpPr>
            <p:cNvPr id="172" name="直接连接符 171"/>
            <p:cNvCxnSpPr/>
            <p:nvPr/>
          </p:nvCxnSpPr>
          <p:spPr>
            <a:xfrm>
              <a:off x="6824889" y="4274231"/>
              <a:ext cx="216000" cy="0"/>
            </a:xfrm>
            <a:prstGeom prst="line">
              <a:avLst/>
            </a:prstGeom>
            <a:noFill/>
            <a:ln w="38100" cap="rnd" cmpd="sng" algn="ctr">
              <a:solidFill>
                <a:sysClr val="window" lastClr="FFFFFF">
                  <a:alpha val="20000"/>
                </a:sysClr>
              </a:solidFill>
              <a:prstDash val="solid"/>
              <a:miter lim="800000"/>
            </a:ln>
            <a:effectLst/>
          </p:spPr>
        </p:cxnSp>
        <p:cxnSp>
          <p:nvCxnSpPr>
            <p:cNvPr id="173" name="直接连接符 172"/>
            <p:cNvCxnSpPr/>
            <p:nvPr/>
          </p:nvCxnSpPr>
          <p:spPr>
            <a:xfrm>
              <a:off x="2734695" y="4178981"/>
              <a:ext cx="0" cy="200025"/>
            </a:xfrm>
            <a:prstGeom prst="line">
              <a:avLst/>
            </a:prstGeom>
            <a:noFill/>
            <a:ln w="6350" cap="flat" cmpd="sng" algn="ctr">
              <a:solidFill>
                <a:sysClr val="window" lastClr="FFFFFF">
                  <a:alpha val="40000"/>
                </a:sysClr>
              </a:solidFill>
              <a:prstDash val="solid"/>
              <a:miter lim="800000"/>
            </a:ln>
            <a:effectLst/>
          </p:spPr>
        </p:cxnSp>
        <p:cxnSp>
          <p:nvCxnSpPr>
            <p:cNvPr id="174" name="直接连接符 173"/>
            <p:cNvCxnSpPr/>
            <p:nvPr/>
          </p:nvCxnSpPr>
          <p:spPr>
            <a:xfrm>
              <a:off x="4199163" y="4178981"/>
              <a:ext cx="0" cy="200025"/>
            </a:xfrm>
            <a:prstGeom prst="line">
              <a:avLst/>
            </a:prstGeom>
            <a:noFill/>
            <a:ln w="6350" cap="flat" cmpd="sng" algn="ctr">
              <a:solidFill>
                <a:sysClr val="window" lastClr="FFFFFF">
                  <a:alpha val="40000"/>
                </a:sysClr>
              </a:solidFill>
              <a:prstDash val="solid"/>
              <a:miter lim="800000"/>
            </a:ln>
            <a:effectLst/>
          </p:spPr>
        </p:cxnSp>
        <p:cxnSp>
          <p:nvCxnSpPr>
            <p:cNvPr id="175" name="直接连接符 174"/>
            <p:cNvCxnSpPr/>
            <p:nvPr/>
          </p:nvCxnSpPr>
          <p:spPr>
            <a:xfrm>
              <a:off x="5658870" y="4178981"/>
              <a:ext cx="0" cy="200025"/>
            </a:xfrm>
            <a:prstGeom prst="line">
              <a:avLst/>
            </a:prstGeom>
            <a:noFill/>
            <a:ln w="6350" cap="flat" cmpd="sng" algn="ctr">
              <a:solidFill>
                <a:sysClr val="window" lastClr="FFFFFF">
                  <a:alpha val="40000"/>
                </a:sysClr>
              </a:solidFill>
              <a:prstDash val="solid"/>
              <a:miter lim="800000"/>
            </a:ln>
            <a:effectLst/>
          </p:spPr>
        </p:cxnSp>
        <p:sp>
          <p:nvSpPr>
            <p:cNvPr id="176" name="文本框 166"/>
            <p:cNvSpPr txBox="1"/>
            <p:nvPr/>
          </p:nvSpPr>
          <p:spPr>
            <a:xfrm>
              <a:off x="2541746" y="4332333"/>
              <a:ext cx="44916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rPr>
                <a:t>25%</a:t>
              </a:r>
              <a:endParaRPr kumimoji="0" lang="zh-CN" altLang="en-US" sz="1000" b="0" i="0" u="none" strike="noStrike" kern="0" cap="none" spc="0" normalizeH="0" baseline="0" noProof="0" dirty="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endParaRPr>
            </a:p>
          </p:txBody>
        </p:sp>
        <p:sp>
          <p:nvSpPr>
            <p:cNvPr id="177" name="文本框 167"/>
            <p:cNvSpPr txBox="1"/>
            <p:nvPr/>
          </p:nvSpPr>
          <p:spPr>
            <a:xfrm>
              <a:off x="4002246" y="4332333"/>
              <a:ext cx="44916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rPr>
                <a:t>50%</a:t>
              </a:r>
              <a:endParaRPr kumimoji="0" lang="zh-CN" altLang="en-US" sz="1000" b="0" i="0" u="none" strike="noStrike" kern="0" cap="none" spc="0" normalizeH="0" baseline="0" noProof="0" dirty="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endParaRPr>
            </a:p>
          </p:txBody>
        </p:sp>
        <p:sp>
          <p:nvSpPr>
            <p:cNvPr id="178" name="文本框 168"/>
            <p:cNvSpPr txBox="1"/>
            <p:nvPr/>
          </p:nvSpPr>
          <p:spPr>
            <a:xfrm>
              <a:off x="5481796" y="4332333"/>
              <a:ext cx="44916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rPr>
                <a:t>75%</a:t>
              </a:r>
              <a:endParaRPr kumimoji="0" lang="zh-CN" altLang="en-US" sz="1000" b="0" i="0" u="none" strike="noStrike" kern="0" cap="none" spc="0" normalizeH="0" baseline="0" noProof="0" dirty="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endParaRPr>
            </a:p>
          </p:txBody>
        </p:sp>
        <p:grpSp>
          <p:nvGrpSpPr>
            <p:cNvPr id="179" name="组合 178"/>
            <p:cNvGrpSpPr/>
            <p:nvPr/>
          </p:nvGrpSpPr>
          <p:grpSpPr>
            <a:xfrm>
              <a:off x="3601354" y="4121943"/>
              <a:ext cx="88676" cy="305369"/>
              <a:chOff x="4696729" y="4281600"/>
              <a:chExt cx="88676" cy="305369"/>
            </a:xfrm>
          </p:grpSpPr>
          <p:sp>
            <p:nvSpPr>
              <p:cNvPr id="180" name="直角三角形 179"/>
              <p:cNvSpPr/>
              <p:nvPr/>
            </p:nvSpPr>
            <p:spPr>
              <a:xfrm rot="18900000">
                <a:off x="4696729" y="4281600"/>
                <a:ext cx="88676" cy="88676"/>
              </a:xfrm>
              <a:prstGeom prst="rtTriangle">
                <a:avLst/>
              </a:prstGeom>
              <a:solidFill>
                <a:sysClr val="window" lastClr="FFFFFF">
                  <a:alpha val="7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1" name="直角三角形 180"/>
              <p:cNvSpPr/>
              <p:nvPr/>
            </p:nvSpPr>
            <p:spPr>
              <a:xfrm rot="2700000" flipV="1">
                <a:off x="4696729" y="4498293"/>
                <a:ext cx="88676" cy="88676"/>
              </a:xfrm>
              <a:prstGeom prst="rtTriangle">
                <a:avLst/>
              </a:prstGeom>
              <a:solidFill>
                <a:sysClr val="window" lastClr="FFFFFF">
                  <a:alpha val="7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82" name="组合 181"/>
          <p:cNvGrpSpPr/>
          <p:nvPr/>
        </p:nvGrpSpPr>
        <p:grpSpPr>
          <a:xfrm>
            <a:off x="-36512" y="3251462"/>
            <a:ext cx="1373505" cy="542491"/>
            <a:chOff x="1274446" y="2484755"/>
            <a:chExt cx="1373505" cy="542491"/>
          </a:xfrm>
        </p:grpSpPr>
        <p:sp>
          <p:nvSpPr>
            <p:cNvPr id="183" name="任意多边形 182"/>
            <p:cNvSpPr/>
            <p:nvPr/>
          </p:nvSpPr>
          <p:spPr>
            <a:xfrm>
              <a:off x="1274446" y="2484755"/>
              <a:ext cx="1373505" cy="542491"/>
            </a:xfrm>
            <a:custGeom>
              <a:avLst/>
              <a:gdLst>
                <a:gd name="connsiteX0" fmla="*/ 39142 w 1373505"/>
                <a:gd name="connsiteY0" fmla="*/ 0 h 542491"/>
                <a:gd name="connsiteX1" fmla="*/ 92393 w 1373505"/>
                <a:gd name="connsiteY1" fmla="*/ 0 h 542491"/>
                <a:gd name="connsiteX2" fmla="*/ 103505 w 1373505"/>
                <a:gd name="connsiteY2" fmla="*/ 44450 h 542491"/>
                <a:gd name="connsiteX3" fmla="*/ 154305 w 1373505"/>
                <a:gd name="connsiteY3" fmla="*/ 44450 h 542491"/>
                <a:gd name="connsiteX4" fmla="*/ 182880 w 1373505"/>
                <a:gd name="connsiteY4" fmla="*/ 158750 h 542491"/>
                <a:gd name="connsiteX5" fmla="*/ 1197293 w 1373505"/>
                <a:gd name="connsiteY5" fmla="*/ 158750 h 542491"/>
                <a:gd name="connsiteX6" fmla="*/ 1211580 w 1373505"/>
                <a:gd name="connsiteY6" fmla="*/ 215900 h 542491"/>
                <a:gd name="connsiteX7" fmla="*/ 1357813 w 1373505"/>
                <a:gd name="connsiteY7" fmla="*/ 215900 h 542491"/>
                <a:gd name="connsiteX8" fmla="*/ 1373505 w 1373505"/>
                <a:gd name="connsiteY8" fmla="*/ 236010 h 542491"/>
                <a:gd name="connsiteX9" fmla="*/ 1373505 w 1373505"/>
                <a:gd name="connsiteY9" fmla="*/ 244475 h 542491"/>
                <a:gd name="connsiteX10" fmla="*/ 1071880 w 1373505"/>
                <a:gd name="connsiteY10" fmla="*/ 244475 h 542491"/>
                <a:gd name="connsiteX11" fmla="*/ 1058386 w 1373505"/>
                <a:gd name="connsiteY11" fmla="*/ 190500 h 542491"/>
                <a:gd name="connsiteX12" fmla="*/ 799624 w 1373505"/>
                <a:gd name="connsiteY12" fmla="*/ 190500 h 542491"/>
                <a:gd name="connsiteX13" fmla="*/ 786130 w 1373505"/>
                <a:gd name="connsiteY13" fmla="*/ 244475 h 542491"/>
                <a:gd name="connsiteX14" fmla="*/ 519430 w 1373505"/>
                <a:gd name="connsiteY14" fmla="*/ 244475 h 542491"/>
                <a:gd name="connsiteX15" fmla="*/ 510699 w 1373505"/>
                <a:gd name="connsiteY15" fmla="*/ 209550 h 542491"/>
                <a:gd name="connsiteX16" fmla="*/ 118586 w 1373505"/>
                <a:gd name="connsiteY16" fmla="*/ 209550 h 542491"/>
                <a:gd name="connsiteX17" fmla="*/ 109855 w 1373505"/>
                <a:gd name="connsiteY17" fmla="*/ 244475 h 542491"/>
                <a:gd name="connsiteX18" fmla="*/ 80233 w 1373505"/>
                <a:gd name="connsiteY18" fmla="*/ 244475 h 542491"/>
                <a:gd name="connsiteX19" fmla="*/ 60324 w 1373505"/>
                <a:gd name="connsiteY19" fmla="*/ 233565 h 542491"/>
                <a:gd name="connsiteX20" fmla="*/ 60324 w 1373505"/>
                <a:gd name="connsiteY20" fmla="*/ 76200 h 542491"/>
                <a:gd name="connsiteX21" fmla="*/ 57148 w 1373505"/>
                <a:gd name="connsiteY21" fmla="*/ 76200 h 542491"/>
                <a:gd name="connsiteX22" fmla="*/ 57148 w 1373505"/>
                <a:gd name="connsiteY22" fmla="*/ 74613 h 542491"/>
                <a:gd name="connsiteX23" fmla="*/ 11429 w 1373505"/>
                <a:gd name="connsiteY23" fmla="*/ 74613 h 542491"/>
                <a:gd name="connsiteX24" fmla="*/ 11429 w 1373505"/>
                <a:gd name="connsiteY24" fmla="*/ 511763 h 542491"/>
                <a:gd name="connsiteX25" fmla="*/ 0 w 1373505"/>
                <a:gd name="connsiteY25" fmla="*/ 542491 h 542491"/>
                <a:gd name="connsiteX26" fmla="*/ 0 w 1373505"/>
                <a:gd name="connsiteY26" fmla="*/ 42113 h 542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73505" h="542491">
                  <a:moveTo>
                    <a:pt x="39142" y="0"/>
                  </a:moveTo>
                  <a:lnTo>
                    <a:pt x="92393" y="0"/>
                  </a:lnTo>
                  <a:lnTo>
                    <a:pt x="103505" y="44450"/>
                  </a:lnTo>
                  <a:lnTo>
                    <a:pt x="154305" y="44450"/>
                  </a:lnTo>
                  <a:lnTo>
                    <a:pt x="182880" y="158750"/>
                  </a:lnTo>
                  <a:lnTo>
                    <a:pt x="1197293" y="158750"/>
                  </a:lnTo>
                  <a:lnTo>
                    <a:pt x="1211580" y="215900"/>
                  </a:lnTo>
                  <a:lnTo>
                    <a:pt x="1357813" y="215900"/>
                  </a:lnTo>
                  <a:lnTo>
                    <a:pt x="1373505" y="236010"/>
                  </a:lnTo>
                  <a:lnTo>
                    <a:pt x="1373505" y="244475"/>
                  </a:lnTo>
                  <a:lnTo>
                    <a:pt x="1071880" y="244475"/>
                  </a:lnTo>
                  <a:lnTo>
                    <a:pt x="1058386" y="190500"/>
                  </a:lnTo>
                  <a:lnTo>
                    <a:pt x="799624" y="190500"/>
                  </a:lnTo>
                  <a:lnTo>
                    <a:pt x="786130" y="244475"/>
                  </a:lnTo>
                  <a:lnTo>
                    <a:pt x="519430" y="244475"/>
                  </a:lnTo>
                  <a:lnTo>
                    <a:pt x="510699" y="209550"/>
                  </a:lnTo>
                  <a:lnTo>
                    <a:pt x="118586" y="209550"/>
                  </a:lnTo>
                  <a:lnTo>
                    <a:pt x="109855" y="244475"/>
                  </a:lnTo>
                  <a:lnTo>
                    <a:pt x="80233" y="244475"/>
                  </a:lnTo>
                  <a:lnTo>
                    <a:pt x="60324" y="233565"/>
                  </a:lnTo>
                  <a:lnTo>
                    <a:pt x="60324" y="76200"/>
                  </a:lnTo>
                  <a:lnTo>
                    <a:pt x="57148" y="76200"/>
                  </a:lnTo>
                  <a:lnTo>
                    <a:pt x="57148" y="74613"/>
                  </a:lnTo>
                  <a:lnTo>
                    <a:pt x="11429" y="74613"/>
                  </a:lnTo>
                  <a:lnTo>
                    <a:pt x="11429" y="511763"/>
                  </a:lnTo>
                  <a:lnTo>
                    <a:pt x="0" y="542491"/>
                  </a:lnTo>
                  <a:lnTo>
                    <a:pt x="0" y="42113"/>
                  </a:ln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84" name="直接连接符 183"/>
            <p:cNvCxnSpPr/>
            <p:nvPr/>
          </p:nvCxnSpPr>
          <p:spPr>
            <a:xfrm>
              <a:off x="1467417" y="2566988"/>
              <a:ext cx="13720" cy="52387"/>
            </a:xfrm>
            <a:prstGeom prst="line">
              <a:avLst/>
            </a:prstGeom>
            <a:noFill/>
            <a:ln w="6350" cap="flat" cmpd="sng" algn="ctr">
              <a:solidFill>
                <a:sysClr val="window" lastClr="FFFFFF"/>
              </a:solidFill>
              <a:prstDash val="solid"/>
              <a:miter lim="800000"/>
            </a:ln>
            <a:effectLst/>
          </p:spPr>
        </p:cxnSp>
        <p:cxnSp>
          <p:nvCxnSpPr>
            <p:cNvPr id="185" name="直接连接符 184"/>
            <p:cNvCxnSpPr/>
            <p:nvPr/>
          </p:nvCxnSpPr>
          <p:spPr>
            <a:xfrm flipH="1" flipV="1">
              <a:off x="1481138" y="2616994"/>
              <a:ext cx="947737" cy="4762"/>
            </a:xfrm>
            <a:prstGeom prst="line">
              <a:avLst/>
            </a:prstGeom>
            <a:noFill/>
            <a:ln w="6350" cap="flat" cmpd="sng" algn="ctr">
              <a:solidFill>
                <a:sysClr val="window" lastClr="FFFFFF"/>
              </a:solidFill>
              <a:prstDash val="solid"/>
              <a:miter lim="800000"/>
            </a:ln>
            <a:effectLst/>
          </p:spPr>
        </p:cxnSp>
      </p:grpSp>
      <p:sp>
        <p:nvSpPr>
          <p:cNvPr id="186" name="文本框 175"/>
          <p:cNvSpPr txBox="1"/>
          <p:nvPr/>
        </p:nvSpPr>
        <p:spPr>
          <a:xfrm>
            <a:off x="113104" y="2905149"/>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42</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87" name="组合 186"/>
          <p:cNvGrpSpPr/>
          <p:nvPr/>
        </p:nvGrpSpPr>
        <p:grpSpPr>
          <a:xfrm>
            <a:off x="37056" y="4743507"/>
            <a:ext cx="5692875" cy="456611"/>
            <a:chOff x="1348014" y="5398293"/>
            <a:chExt cx="5692875" cy="456611"/>
          </a:xfrm>
        </p:grpSpPr>
        <p:cxnSp>
          <p:nvCxnSpPr>
            <p:cNvPr id="188" name="直接连接符 187"/>
            <p:cNvCxnSpPr/>
            <p:nvPr/>
          </p:nvCxnSpPr>
          <p:spPr>
            <a:xfrm>
              <a:off x="1348014"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189" name="直接连接符 188"/>
            <p:cNvCxnSpPr/>
            <p:nvPr/>
          </p:nvCxnSpPr>
          <p:spPr>
            <a:xfrm>
              <a:off x="1713139"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190" name="直接连接符 189"/>
            <p:cNvCxnSpPr/>
            <p:nvPr/>
          </p:nvCxnSpPr>
          <p:spPr>
            <a:xfrm>
              <a:off x="2078264"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191" name="直接连接符 190"/>
            <p:cNvCxnSpPr/>
            <p:nvPr/>
          </p:nvCxnSpPr>
          <p:spPr>
            <a:xfrm>
              <a:off x="2443389"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192" name="直接连接符 191"/>
            <p:cNvCxnSpPr/>
            <p:nvPr/>
          </p:nvCxnSpPr>
          <p:spPr>
            <a:xfrm>
              <a:off x="2808514"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193" name="直接连接符 192"/>
            <p:cNvCxnSpPr/>
            <p:nvPr/>
          </p:nvCxnSpPr>
          <p:spPr>
            <a:xfrm>
              <a:off x="3173639"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194" name="直接连接符 193"/>
            <p:cNvCxnSpPr/>
            <p:nvPr/>
          </p:nvCxnSpPr>
          <p:spPr>
            <a:xfrm>
              <a:off x="3538764"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195" name="直接连接符 194"/>
            <p:cNvCxnSpPr/>
            <p:nvPr/>
          </p:nvCxnSpPr>
          <p:spPr>
            <a:xfrm>
              <a:off x="3903889"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196" name="直接连接符 195"/>
            <p:cNvCxnSpPr/>
            <p:nvPr/>
          </p:nvCxnSpPr>
          <p:spPr>
            <a:xfrm>
              <a:off x="4269014"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197" name="直接连接符 196"/>
            <p:cNvCxnSpPr/>
            <p:nvPr/>
          </p:nvCxnSpPr>
          <p:spPr>
            <a:xfrm>
              <a:off x="4634139"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198" name="直接连接符 197"/>
            <p:cNvCxnSpPr/>
            <p:nvPr/>
          </p:nvCxnSpPr>
          <p:spPr>
            <a:xfrm>
              <a:off x="4999264"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199" name="直接连接符 198"/>
            <p:cNvCxnSpPr/>
            <p:nvPr/>
          </p:nvCxnSpPr>
          <p:spPr>
            <a:xfrm>
              <a:off x="5364389"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200" name="直接连接符 199"/>
            <p:cNvCxnSpPr/>
            <p:nvPr/>
          </p:nvCxnSpPr>
          <p:spPr>
            <a:xfrm>
              <a:off x="5729514"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201" name="直接连接符 200"/>
            <p:cNvCxnSpPr/>
            <p:nvPr/>
          </p:nvCxnSpPr>
          <p:spPr>
            <a:xfrm>
              <a:off x="6094639" y="5550581"/>
              <a:ext cx="216000" cy="0"/>
            </a:xfrm>
            <a:prstGeom prst="line">
              <a:avLst/>
            </a:prstGeom>
            <a:noFill/>
            <a:ln w="38100" cap="rnd" cmpd="sng" algn="ctr">
              <a:solidFill>
                <a:sysClr val="window" lastClr="FFFFFF">
                  <a:alpha val="80000"/>
                </a:sysClr>
              </a:solidFill>
              <a:prstDash val="solid"/>
              <a:miter lim="800000"/>
            </a:ln>
            <a:effectLst/>
          </p:spPr>
        </p:cxnSp>
        <p:cxnSp>
          <p:nvCxnSpPr>
            <p:cNvPr id="202" name="直接连接符 201"/>
            <p:cNvCxnSpPr/>
            <p:nvPr/>
          </p:nvCxnSpPr>
          <p:spPr>
            <a:xfrm>
              <a:off x="6459764" y="5550581"/>
              <a:ext cx="216000" cy="0"/>
            </a:xfrm>
            <a:prstGeom prst="line">
              <a:avLst/>
            </a:prstGeom>
            <a:noFill/>
            <a:ln w="38100" cap="rnd" cmpd="sng" algn="ctr">
              <a:solidFill>
                <a:sysClr val="window" lastClr="FFFFFF">
                  <a:alpha val="20000"/>
                </a:sysClr>
              </a:solidFill>
              <a:prstDash val="solid"/>
              <a:miter lim="800000"/>
            </a:ln>
            <a:effectLst/>
          </p:spPr>
        </p:cxnSp>
        <p:cxnSp>
          <p:nvCxnSpPr>
            <p:cNvPr id="203" name="直接连接符 202"/>
            <p:cNvCxnSpPr/>
            <p:nvPr/>
          </p:nvCxnSpPr>
          <p:spPr>
            <a:xfrm>
              <a:off x="6824889" y="5550581"/>
              <a:ext cx="216000" cy="0"/>
            </a:xfrm>
            <a:prstGeom prst="line">
              <a:avLst/>
            </a:prstGeom>
            <a:noFill/>
            <a:ln w="38100" cap="rnd" cmpd="sng" algn="ctr">
              <a:solidFill>
                <a:sysClr val="window" lastClr="FFFFFF">
                  <a:alpha val="20000"/>
                </a:sysClr>
              </a:solidFill>
              <a:prstDash val="solid"/>
              <a:miter lim="800000"/>
            </a:ln>
            <a:effectLst/>
          </p:spPr>
        </p:cxnSp>
        <p:cxnSp>
          <p:nvCxnSpPr>
            <p:cNvPr id="204" name="直接连接符 203"/>
            <p:cNvCxnSpPr/>
            <p:nvPr/>
          </p:nvCxnSpPr>
          <p:spPr>
            <a:xfrm>
              <a:off x="2734695" y="5455331"/>
              <a:ext cx="0" cy="200025"/>
            </a:xfrm>
            <a:prstGeom prst="line">
              <a:avLst/>
            </a:prstGeom>
            <a:noFill/>
            <a:ln w="6350" cap="flat" cmpd="sng" algn="ctr">
              <a:solidFill>
                <a:sysClr val="window" lastClr="FFFFFF">
                  <a:alpha val="40000"/>
                </a:sysClr>
              </a:solidFill>
              <a:prstDash val="solid"/>
              <a:miter lim="800000"/>
            </a:ln>
            <a:effectLst/>
          </p:spPr>
        </p:cxnSp>
        <p:cxnSp>
          <p:nvCxnSpPr>
            <p:cNvPr id="205" name="直接连接符 204"/>
            <p:cNvCxnSpPr/>
            <p:nvPr/>
          </p:nvCxnSpPr>
          <p:spPr>
            <a:xfrm>
              <a:off x="4199163" y="5455331"/>
              <a:ext cx="0" cy="200025"/>
            </a:xfrm>
            <a:prstGeom prst="line">
              <a:avLst/>
            </a:prstGeom>
            <a:noFill/>
            <a:ln w="6350" cap="flat" cmpd="sng" algn="ctr">
              <a:solidFill>
                <a:sysClr val="window" lastClr="FFFFFF">
                  <a:alpha val="40000"/>
                </a:sysClr>
              </a:solidFill>
              <a:prstDash val="solid"/>
              <a:miter lim="800000"/>
            </a:ln>
            <a:effectLst/>
          </p:spPr>
        </p:cxnSp>
        <p:cxnSp>
          <p:nvCxnSpPr>
            <p:cNvPr id="206" name="直接连接符 205"/>
            <p:cNvCxnSpPr/>
            <p:nvPr/>
          </p:nvCxnSpPr>
          <p:spPr>
            <a:xfrm>
              <a:off x="5658870" y="5455331"/>
              <a:ext cx="0" cy="200025"/>
            </a:xfrm>
            <a:prstGeom prst="line">
              <a:avLst/>
            </a:prstGeom>
            <a:noFill/>
            <a:ln w="6350" cap="flat" cmpd="sng" algn="ctr">
              <a:solidFill>
                <a:sysClr val="window" lastClr="FFFFFF">
                  <a:alpha val="40000"/>
                </a:sysClr>
              </a:solidFill>
              <a:prstDash val="solid"/>
              <a:miter lim="800000"/>
            </a:ln>
            <a:effectLst/>
          </p:spPr>
        </p:cxnSp>
        <p:sp>
          <p:nvSpPr>
            <p:cNvPr id="207" name="文本框 196"/>
            <p:cNvSpPr txBox="1"/>
            <p:nvPr/>
          </p:nvSpPr>
          <p:spPr>
            <a:xfrm>
              <a:off x="2541746" y="5608683"/>
              <a:ext cx="44916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rPr>
                <a:t>25%</a:t>
              </a:r>
              <a:endParaRPr kumimoji="0" lang="zh-CN" altLang="en-US" sz="1000" b="0" i="0" u="none" strike="noStrike" kern="0" cap="none" spc="0" normalizeH="0" baseline="0" noProof="0" dirty="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endParaRPr>
            </a:p>
          </p:txBody>
        </p:sp>
        <p:sp>
          <p:nvSpPr>
            <p:cNvPr id="208" name="文本框 197"/>
            <p:cNvSpPr txBox="1"/>
            <p:nvPr/>
          </p:nvSpPr>
          <p:spPr>
            <a:xfrm>
              <a:off x="4002246" y="5608683"/>
              <a:ext cx="44916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rPr>
                <a:t>50%</a:t>
              </a:r>
              <a:endParaRPr kumimoji="0" lang="zh-CN" altLang="en-US" sz="1000" b="0" i="0" u="none" strike="noStrike" kern="0" cap="none" spc="0" normalizeH="0" baseline="0" noProof="0" dirty="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endParaRPr>
            </a:p>
          </p:txBody>
        </p:sp>
        <p:sp>
          <p:nvSpPr>
            <p:cNvPr id="209" name="文本框 198"/>
            <p:cNvSpPr txBox="1"/>
            <p:nvPr/>
          </p:nvSpPr>
          <p:spPr>
            <a:xfrm>
              <a:off x="5481796" y="5608683"/>
              <a:ext cx="44916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rPr>
                <a:t>75%</a:t>
              </a:r>
              <a:endParaRPr kumimoji="0" lang="zh-CN" altLang="en-US" sz="1000" b="0" i="0" u="none" strike="noStrike" kern="0" cap="none" spc="0" normalizeH="0" baseline="0" noProof="0" dirty="0">
                <a:ln>
                  <a:noFill/>
                </a:ln>
                <a:solidFill>
                  <a:sysClr val="window" lastClr="FFFFFF">
                    <a:alpha val="50000"/>
                  </a:sysClr>
                </a:solidFill>
                <a:effectLst/>
                <a:uLnTx/>
                <a:uFillTx/>
                <a:latin typeface="微软雅黑" panose="020B0503020204020204" pitchFamily="34" charset="-122"/>
                <a:ea typeface="微软雅黑" panose="020B0503020204020204" pitchFamily="34" charset="-122"/>
              </a:endParaRPr>
            </a:p>
          </p:txBody>
        </p:sp>
        <p:grpSp>
          <p:nvGrpSpPr>
            <p:cNvPr id="210" name="组合 209"/>
            <p:cNvGrpSpPr/>
            <p:nvPr/>
          </p:nvGrpSpPr>
          <p:grpSpPr>
            <a:xfrm>
              <a:off x="6167389" y="5398293"/>
              <a:ext cx="88676" cy="305369"/>
              <a:chOff x="4696729" y="5557950"/>
              <a:chExt cx="88676" cy="305369"/>
            </a:xfrm>
          </p:grpSpPr>
          <p:sp>
            <p:nvSpPr>
              <p:cNvPr id="211" name="直角三角形 210"/>
              <p:cNvSpPr/>
              <p:nvPr/>
            </p:nvSpPr>
            <p:spPr>
              <a:xfrm rot="18900000">
                <a:off x="4696729" y="5557950"/>
                <a:ext cx="88676" cy="88676"/>
              </a:xfrm>
              <a:prstGeom prst="rtTriangle">
                <a:avLst/>
              </a:prstGeom>
              <a:solidFill>
                <a:sysClr val="window" lastClr="FFFFFF">
                  <a:alpha val="7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2" name="直角三角形 211"/>
              <p:cNvSpPr/>
              <p:nvPr/>
            </p:nvSpPr>
            <p:spPr>
              <a:xfrm rot="2700000" flipV="1">
                <a:off x="4696729" y="5774643"/>
                <a:ext cx="88676" cy="88676"/>
              </a:xfrm>
              <a:prstGeom prst="rtTriangle">
                <a:avLst/>
              </a:prstGeom>
              <a:solidFill>
                <a:sysClr val="window" lastClr="FFFFFF">
                  <a:alpha val="7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213" name="组合 212"/>
          <p:cNvGrpSpPr/>
          <p:nvPr/>
        </p:nvGrpSpPr>
        <p:grpSpPr>
          <a:xfrm>
            <a:off x="-36512" y="4527812"/>
            <a:ext cx="1373505" cy="542491"/>
            <a:chOff x="1274446" y="2484755"/>
            <a:chExt cx="1373505" cy="542491"/>
          </a:xfrm>
        </p:grpSpPr>
        <p:sp>
          <p:nvSpPr>
            <p:cNvPr id="214" name="任意多边形 213"/>
            <p:cNvSpPr/>
            <p:nvPr/>
          </p:nvSpPr>
          <p:spPr>
            <a:xfrm>
              <a:off x="1274446" y="2484755"/>
              <a:ext cx="1373505" cy="542491"/>
            </a:xfrm>
            <a:custGeom>
              <a:avLst/>
              <a:gdLst>
                <a:gd name="connsiteX0" fmla="*/ 39142 w 1373505"/>
                <a:gd name="connsiteY0" fmla="*/ 0 h 542491"/>
                <a:gd name="connsiteX1" fmla="*/ 92393 w 1373505"/>
                <a:gd name="connsiteY1" fmla="*/ 0 h 542491"/>
                <a:gd name="connsiteX2" fmla="*/ 103505 w 1373505"/>
                <a:gd name="connsiteY2" fmla="*/ 44450 h 542491"/>
                <a:gd name="connsiteX3" fmla="*/ 154305 w 1373505"/>
                <a:gd name="connsiteY3" fmla="*/ 44450 h 542491"/>
                <a:gd name="connsiteX4" fmla="*/ 182880 w 1373505"/>
                <a:gd name="connsiteY4" fmla="*/ 158750 h 542491"/>
                <a:gd name="connsiteX5" fmla="*/ 1197293 w 1373505"/>
                <a:gd name="connsiteY5" fmla="*/ 158750 h 542491"/>
                <a:gd name="connsiteX6" fmla="*/ 1211580 w 1373505"/>
                <a:gd name="connsiteY6" fmla="*/ 215900 h 542491"/>
                <a:gd name="connsiteX7" fmla="*/ 1357813 w 1373505"/>
                <a:gd name="connsiteY7" fmla="*/ 215900 h 542491"/>
                <a:gd name="connsiteX8" fmla="*/ 1373505 w 1373505"/>
                <a:gd name="connsiteY8" fmla="*/ 236010 h 542491"/>
                <a:gd name="connsiteX9" fmla="*/ 1373505 w 1373505"/>
                <a:gd name="connsiteY9" fmla="*/ 244475 h 542491"/>
                <a:gd name="connsiteX10" fmla="*/ 1071880 w 1373505"/>
                <a:gd name="connsiteY10" fmla="*/ 244475 h 542491"/>
                <a:gd name="connsiteX11" fmla="*/ 1058386 w 1373505"/>
                <a:gd name="connsiteY11" fmla="*/ 190500 h 542491"/>
                <a:gd name="connsiteX12" fmla="*/ 799624 w 1373505"/>
                <a:gd name="connsiteY12" fmla="*/ 190500 h 542491"/>
                <a:gd name="connsiteX13" fmla="*/ 786130 w 1373505"/>
                <a:gd name="connsiteY13" fmla="*/ 244475 h 542491"/>
                <a:gd name="connsiteX14" fmla="*/ 519430 w 1373505"/>
                <a:gd name="connsiteY14" fmla="*/ 244475 h 542491"/>
                <a:gd name="connsiteX15" fmla="*/ 510699 w 1373505"/>
                <a:gd name="connsiteY15" fmla="*/ 209550 h 542491"/>
                <a:gd name="connsiteX16" fmla="*/ 118586 w 1373505"/>
                <a:gd name="connsiteY16" fmla="*/ 209550 h 542491"/>
                <a:gd name="connsiteX17" fmla="*/ 109855 w 1373505"/>
                <a:gd name="connsiteY17" fmla="*/ 244475 h 542491"/>
                <a:gd name="connsiteX18" fmla="*/ 80233 w 1373505"/>
                <a:gd name="connsiteY18" fmla="*/ 244475 h 542491"/>
                <a:gd name="connsiteX19" fmla="*/ 60324 w 1373505"/>
                <a:gd name="connsiteY19" fmla="*/ 233565 h 542491"/>
                <a:gd name="connsiteX20" fmla="*/ 60324 w 1373505"/>
                <a:gd name="connsiteY20" fmla="*/ 76200 h 542491"/>
                <a:gd name="connsiteX21" fmla="*/ 57148 w 1373505"/>
                <a:gd name="connsiteY21" fmla="*/ 76200 h 542491"/>
                <a:gd name="connsiteX22" fmla="*/ 57148 w 1373505"/>
                <a:gd name="connsiteY22" fmla="*/ 74613 h 542491"/>
                <a:gd name="connsiteX23" fmla="*/ 11429 w 1373505"/>
                <a:gd name="connsiteY23" fmla="*/ 74613 h 542491"/>
                <a:gd name="connsiteX24" fmla="*/ 11429 w 1373505"/>
                <a:gd name="connsiteY24" fmla="*/ 511763 h 542491"/>
                <a:gd name="connsiteX25" fmla="*/ 0 w 1373505"/>
                <a:gd name="connsiteY25" fmla="*/ 542491 h 542491"/>
                <a:gd name="connsiteX26" fmla="*/ 0 w 1373505"/>
                <a:gd name="connsiteY26" fmla="*/ 42113 h 542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73505" h="542491">
                  <a:moveTo>
                    <a:pt x="39142" y="0"/>
                  </a:moveTo>
                  <a:lnTo>
                    <a:pt x="92393" y="0"/>
                  </a:lnTo>
                  <a:lnTo>
                    <a:pt x="103505" y="44450"/>
                  </a:lnTo>
                  <a:lnTo>
                    <a:pt x="154305" y="44450"/>
                  </a:lnTo>
                  <a:lnTo>
                    <a:pt x="182880" y="158750"/>
                  </a:lnTo>
                  <a:lnTo>
                    <a:pt x="1197293" y="158750"/>
                  </a:lnTo>
                  <a:lnTo>
                    <a:pt x="1211580" y="215900"/>
                  </a:lnTo>
                  <a:lnTo>
                    <a:pt x="1357813" y="215900"/>
                  </a:lnTo>
                  <a:lnTo>
                    <a:pt x="1373505" y="236010"/>
                  </a:lnTo>
                  <a:lnTo>
                    <a:pt x="1373505" y="244475"/>
                  </a:lnTo>
                  <a:lnTo>
                    <a:pt x="1071880" y="244475"/>
                  </a:lnTo>
                  <a:lnTo>
                    <a:pt x="1058386" y="190500"/>
                  </a:lnTo>
                  <a:lnTo>
                    <a:pt x="799624" y="190500"/>
                  </a:lnTo>
                  <a:lnTo>
                    <a:pt x="786130" y="244475"/>
                  </a:lnTo>
                  <a:lnTo>
                    <a:pt x="519430" y="244475"/>
                  </a:lnTo>
                  <a:lnTo>
                    <a:pt x="510699" y="209550"/>
                  </a:lnTo>
                  <a:lnTo>
                    <a:pt x="118586" y="209550"/>
                  </a:lnTo>
                  <a:lnTo>
                    <a:pt x="109855" y="244475"/>
                  </a:lnTo>
                  <a:lnTo>
                    <a:pt x="80233" y="244475"/>
                  </a:lnTo>
                  <a:lnTo>
                    <a:pt x="60324" y="233565"/>
                  </a:lnTo>
                  <a:lnTo>
                    <a:pt x="60324" y="76200"/>
                  </a:lnTo>
                  <a:lnTo>
                    <a:pt x="57148" y="76200"/>
                  </a:lnTo>
                  <a:lnTo>
                    <a:pt x="57148" y="74613"/>
                  </a:lnTo>
                  <a:lnTo>
                    <a:pt x="11429" y="74613"/>
                  </a:lnTo>
                  <a:lnTo>
                    <a:pt x="11429" y="511763"/>
                  </a:lnTo>
                  <a:lnTo>
                    <a:pt x="0" y="542491"/>
                  </a:lnTo>
                  <a:lnTo>
                    <a:pt x="0" y="42113"/>
                  </a:ln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215" name="直接连接符 214"/>
            <p:cNvCxnSpPr/>
            <p:nvPr/>
          </p:nvCxnSpPr>
          <p:spPr>
            <a:xfrm>
              <a:off x="1467417" y="2566988"/>
              <a:ext cx="13720" cy="52387"/>
            </a:xfrm>
            <a:prstGeom prst="line">
              <a:avLst/>
            </a:prstGeom>
            <a:noFill/>
            <a:ln w="6350" cap="flat" cmpd="sng" algn="ctr">
              <a:solidFill>
                <a:sysClr val="window" lastClr="FFFFFF"/>
              </a:solidFill>
              <a:prstDash val="solid"/>
              <a:miter lim="800000"/>
            </a:ln>
            <a:effectLst/>
          </p:spPr>
        </p:cxnSp>
        <p:cxnSp>
          <p:nvCxnSpPr>
            <p:cNvPr id="216" name="直接连接符 215"/>
            <p:cNvCxnSpPr/>
            <p:nvPr/>
          </p:nvCxnSpPr>
          <p:spPr>
            <a:xfrm flipH="1" flipV="1">
              <a:off x="1481138" y="2616994"/>
              <a:ext cx="947737" cy="4762"/>
            </a:xfrm>
            <a:prstGeom prst="line">
              <a:avLst/>
            </a:prstGeom>
            <a:noFill/>
            <a:ln w="6350" cap="flat" cmpd="sng" algn="ctr">
              <a:solidFill>
                <a:sysClr val="window" lastClr="FFFFFF"/>
              </a:solidFill>
              <a:prstDash val="solid"/>
              <a:miter lim="800000"/>
            </a:ln>
            <a:effectLst/>
          </p:spPr>
        </p:cxnSp>
      </p:grpSp>
      <p:sp>
        <p:nvSpPr>
          <p:cNvPr id="217" name="文本框 205"/>
          <p:cNvSpPr txBox="1"/>
          <p:nvPr/>
        </p:nvSpPr>
        <p:spPr>
          <a:xfrm>
            <a:off x="113104" y="4181500"/>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85</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218" name="组合 217"/>
          <p:cNvGrpSpPr/>
          <p:nvPr/>
        </p:nvGrpSpPr>
        <p:grpSpPr>
          <a:xfrm>
            <a:off x="5958204" y="2086031"/>
            <a:ext cx="3631893" cy="512762"/>
            <a:chOff x="7269162" y="2740819"/>
            <a:chExt cx="3631893" cy="512762"/>
          </a:xfrm>
        </p:grpSpPr>
        <p:grpSp>
          <p:nvGrpSpPr>
            <p:cNvPr id="219" name="组合 218"/>
            <p:cNvGrpSpPr/>
            <p:nvPr/>
          </p:nvGrpSpPr>
          <p:grpSpPr>
            <a:xfrm>
              <a:off x="7269162" y="2740819"/>
              <a:ext cx="342593" cy="512762"/>
              <a:chOff x="7453312" y="2785269"/>
              <a:chExt cx="342593" cy="512762"/>
            </a:xfrm>
          </p:grpSpPr>
          <p:cxnSp>
            <p:nvCxnSpPr>
              <p:cNvPr id="224" name="直接连接符 223"/>
              <p:cNvCxnSpPr/>
              <p:nvPr/>
            </p:nvCxnSpPr>
            <p:spPr>
              <a:xfrm>
                <a:off x="7698921" y="2859768"/>
                <a:ext cx="0" cy="363764"/>
              </a:xfrm>
              <a:prstGeom prst="line">
                <a:avLst/>
              </a:prstGeom>
              <a:noFill/>
              <a:ln w="6350" cap="flat" cmpd="sng" algn="ctr">
                <a:solidFill>
                  <a:sysClr val="window" lastClr="FFFFFF"/>
                </a:solidFill>
                <a:prstDash val="solid"/>
                <a:miter lim="800000"/>
              </a:ln>
              <a:effectLst/>
            </p:spPr>
          </p:cxnSp>
          <p:sp>
            <p:nvSpPr>
              <p:cNvPr id="225" name="任意多边形 224"/>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226" name="直接连接符 225"/>
              <p:cNvCxnSpPr/>
              <p:nvPr/>
            </p:nvCxnSpPr>
            <p:spPr>
              <a:xfrm>
                <a:off x="7453312" y="3041650"/>
                <a:ext cx="233363" cy="0"/>
              </a:xfrm>
              <a:prstGeom prst="line">
                <a:avLst/>
              </a:prstGeom>
              <a:noFill/>
              <a:ln w="6350" cap="flat" cmpd="sng" algn="ctr">
                <a:solidFill>
                  <a:sysClr val="window" lastClr="FFFFFF"/>
                </a:solidFill>
                <a:prstDash val="solid"/>
                <a:miter lim="800000"/>
              </a:ln>
              <a:effectLst/>
            </p:spPr>
          </p:cxnSp>
        </p:grpSp>
        <p:grpSp>
          <p:nvGrpSpPr>
            <p:cNvPr id="220" name="组合 219"/>
            <p:cNvGrpSpPr/>
            <p:nvPr/>
          </p:nvGrpSpPr>
          <p:grpSpPr>
            <a:xfrm flipH="1">
              <a:off x="10558462" y="2740819"/>
              <a:ext cx="342593" cy="512762"/>
              <a:chOff x="7453312" y="2785269"/>
              <a:chExt cx="342593" cy="512762"/>
            </a:xfrm>
          </p:grpSpPr>
          <p:cxnSp>
            <p:nvCxnSpPr>
              <p:cNvPr id="221" name="直接连接符 220"/>
              <p:cNvCxnSpPr/>
              <p:nvPr/>
            </p:nvCxnSpPr>
            <p:spPr>
              <a:xfrm>
                <a:off x="7698921" y="2859768"/>
                <a:ext cx="0" cy="363764"/>
              </a:xfrm>
              <a:prstGeom prst="line">
                <a:avLst/>
              </a:prstGeom>
              <a:noFill/>
              <a:ln w="6350" cap="flat" cmpd="sng" algn="ctr">
                <a:solidFill>
                  <a:sysClr val="window" lastClr="FFFFFF"/>
                </a:solidFill>
                <a:prstDash val="solid"/>
                <a:miter lim="800000"/>
              </a:ln>
              <a:effectLst/>
            </p:spPr>
          </p:cxnSp>
          <p:sp>
            <p:nvSpPr>
              <p:cNvPr id="222" name="任意多边形 221"/>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223" name="直接连接符 222"/>
              <p:cNvCxnSpPr/>
              <p:nvPr/>
            </p:nvCxnSpPr>
            <p:spPr>
              <a:xfrm>
                <a:off x="7453312" y="3041650"/>
                <a:ext cx="233363" cy="0"/>
              </a:xfrm>
              <a:prstGeom prst="line">
                <a:avLst/>
              </a:prstGeom>
              <a:noFill/>
              <a:ln w="6350" cap="flat" cmpd="sng" algn="ctr">
                <a:solidFill>
                  <a:sysClr val="window" lastClr="FFFFFF"/>
                </a:solidFill>
                <a:prstDash val="solid"/>
                <a:miter lim="800000"/>
              </a:ln>
              <a:effectLst/>
            </p:spPr>
          </p:cxnSp>
        </p:grpSp>
      </p:grpSp>
      <p:sp>
        <p:nvSpPr>
          <p:cNvPr id="227" name="文本框 236"/>
          <p:cNvSpPr txBox="1"/>
          <p:nvPr/>
        </p:nvSpPr>
        <p:spPr>
          <a:xfrm flipH="1">
            <a:off x="6266992" y="2078273"/>
            <a:ext cx="3077349"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第一</a:t>
            </a: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PPT</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www.1ppt.com】</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此处输入文字点击此处输入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228" name="组合 227"/>
          <p:cNvGrpSpPr/>
          <p:nvPr/>
        </p:nvGrpSpPr>
        <p:grpSpPr>
          <a:xfrm>
            <a:off x="5958204" y="3356031"/>
            <a:ext cx="3631893" cy="512762"/>
            <a:chOff x="7269162" y="2740819"/>
            <a:chExt cx="3631893" cy="512762"/>
          </a:xfrm>
        </p:grpSpPr>
        <p:grpSp>
          <p:nvGrpSpPr>
            <p:cNvPr id="229" name="组合 228"/>
            <p:cNvGrpSpPr/>
            <p:nvPr/>
          </p:nvGrpSpPr>
          <p:grpSpPr>
            <a:xfrm>
              <a:off x="7269162" y="2740819"/>
              <a:ext cx="342593" cy="512762"/>
              <a:chOff x="7453312" y="2785269"/>
              <a:chExt cx="342593" cy="512762"/>
            </a:xfrm>
          </p:grpSpPr>
          <p:cxnSp>
            <p:nvCxnSpPr>
              <p:cNvPr id="234" name="直接连接符 233"/>
              <p:cNvCxnSpPr/>
              <p:nvPr/>
            </p:nvCxnSpPr>
            <p:spPr>
              <a:xfrm>
                <a:off x="7698921" y="2859768"/>
                <a:ext cx="0" cy="363764"/>
              </a:xfrm>
              <a:prstGeom prst="line">
                <a:avLst/>
              </a:prstGeom>
              <a:noFill/>
              <a:ln w="6350" cap="flat" cmpd="sng" algn="ctr">
                <a:solidFill>
                  <a:sysClr val="window" lastClr="FFFFFF"/>
                </a:solidFill>
                <a:prstDash val="solid"/>
                <a:miter lim="800000"/>
              </a:ln>
              <a:effectLst/>
            </p:spPr>
          </p:cxnSp>
          <p:sp>
            <p:nvSpPr>
              <p:cNvPr id="235" name="任意多边形 234"/>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236" name="直接连接符 235"/>
              <p:cNvCxnSpPr/>
              <p:nvPr/>
            </p:nvCxnSpPr>
            <p:spPr>
              <a:xfrm>
                <a:off x="7453312" y="3041650"/>
                <a:ext cx="233363" cy="0"/>
              </a:xfrm>
              <a:prstGeom prst="line">
                <a:avLst/>
              </a:prstGeom>
              <a:noFill/>
              <a:ln w="6350" cap="flat" cmpd="sng" algn="ctr">
                <a:solidFill>
                  <a:sysClr val="window" lastClr="FFFFFF"/>
                </a:solidFill>
                <a:prstDash val="solid"/>
                <a:miter lim="800000"/>
              </a:ln>
              <a:effectLst/>
            </p:spPr>
          </p:cxnSp>
        </p:grpSp>
        <p:grpSp>
          <p:nvGrpSpPr>
            <p:cNvPr id="230" name="组合 229"/>
            <p:cNvGrpSpPr/>
            <p:nvPr/>
          </p:nvGrpSpPr>
          <p:grpSpPr>
            <a:xfrm flipH="1">
              <a:off x="10558462" y="2740819"/>
              <a:ext cx="342593" cy="512762"/>
              <a:chOff x="7453312" y="2785269"/>
              <a:chExt cx="342593" cy="512762"/>
            </a:xfrm>
          </p:grpSpPr>
          <p:cxnSp>
            <p:nvCxnSpPr>
              <p:cNvPr id="231" name="直接连接符 230"/>
              <p:cNvCxnSpPr/>
              <p:nvPr/>
            </p:nvCxnSpPr>
            <p:spPr>
              <a:xfrm>
                <a:off x="7698921" y="2859768"/>
                <a:ext cx="0" cy="363764"/>
              </a:xfrm>
              <a:prstGeom prst="line">
                <a:avLst/>
              </a:prstGeom>
              <a:noFill/>
              <a:ln w="6350" cap="flat" cmpd="sng" algn="ctr">
                <a:solidFill>
                  <a:sysClr val="window" lastClr="FFFFFF"/>
                </a:solidFill>
                <a:prstDash val="solid"/>
                <a:miter lim="800000"/>
              </a:ln>
              <a:effectLst/>
            </p:spPr>
          </p:cxnSp>
          <p:sp>
            <p:nvSpPr>
              <p:cNvPr id="232" name="任意多边形 231"/>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233" name="直接连接符 232"/>
              <p:cNvCxnSpPr/>
              <p:nvPr/>
            </p:nvCxnSpPr>
            <p:spPr>
              <a:xfrm>
                <a:off x="7453312" y="3041650"/>
                <a:ext cx="233363" cy="0"/>
              </a:xfrm>
              <a:prstGeom prst="line">
                <a:avLst/>
              </a:prstGeom>
              <a:noFill/>
              <a:ln w="6350" cap="flat" cmpd="sng" algn="ctr">
                <a:solidFill>
                  <a:sysClr val="window" lastClr="FFFFFF"/>
                </a:solidFill>
                <a:prstDash val="solid"/>
                <a:miter lim="800000"/>
              </a:ln>
              <a:effectLst/>
            </p:spPr>
          </p:cxnSp>
        </p:grpSp>
      </p:grpSp>
      <p:sp>
        <p:nvSpPr>
          <p:cNvPr id="237" name="文本框 240"/>
          <p:cNvSpPr txBox="1"/>
          <p:nvPr/>
        </p:nvSpPr>
        <p:spPr>
          <a:xfrm flipH="1">
            <a:off x="6266992" y="3348273"/>
            <a:ext cx="3077349"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第一</a:t>
            </a: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PPT</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www.1ppt.com】</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238" name="组合 237"/>
          <p:cNvGrpSpPr/>
          <p:nvPr/>
        </p:nvGrpSpPr>
        <p:grpSpPr>
          <a:xfrm>
            <a:off x="5958204" y="4638731"/>
            <a:ext cx="3631893" cy="512762"/>
            <a:chOff x="7269162" y="2740819"/>
            <a:chExt cx="3631893" cy="512762"/>
          </a:xfrm>
        </p:grpSpPr>
        <p:grpSp>
          <p:nvGrpSpPr>
            <p:cNvPr id="239" name="组合 238"/>
            <p:cNvGrpSpPr/>
            <p:nvPr/>
          </p:nvGrpSpPr>
          <p:grpSpPr>
            <a:xfrm>
              <a:off x="7269162" y="2740819"/>
              <a:ext cx="342593" cy="512762"/>
              <a:chOff x="7453312" y="2785269"/>
              <a:chExt cx="342593" cy="512762"/>
            </a:xfrm>
          </p:grpSpPr>
          <p:cxnSp>
            <p:nvCxnSpPr>
              <p:cNvPr id="244" name="直接连接符 243"/>
              <p:cNvCxnSpPr/>
              <p:nvPr/>
            </p:nvCxnSpPr>
            <p:spPr>
              <a:xfrm>
                <a:off x="7698921" y="2859768"/>
                <a:ext cx="0" cy="363764"/>
              </a:xfrm>
              <a:prstGeom prst="line">
                <a:avLst/>
              </a:prstGeom>
              <a:noFill/>
              <a:ln w="6350" cap="flat" cmpd="sng" algn="ctr">
                <a:solidFill>
                  <a:sysClr val="window" lastClr="FFFFFF"/>
                </a:solidFill>
                <a:prstDash val="solid"/>
                <a:miter lim="800000"/>
              </a:ln>
              <a:effectLst/>
            </p:spPr>
          </p:cxnSp>
          <p:sp>
            <p:nvSpPr>
              <p:cNvPr id="245" name="任意多边形 244"/>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246" name="直接连接符 245"/>
              <p:cNvCxnSpPr/>
              <p:nvPr/>
            </p:nvCxnSpPr>
            <p:spPr>
              <a:xfrm>
                <a:off x="7453312" y="3041650"/>
                <a:ext cx="233363" cy="0"/>
              </a:xfrm>
              <a:prstGeom prst="line">
                <a:avLst/>
              </a:prstGeom>
              <a:noFill/>
              <a:ln w="6350" cap="flat" cmpd="sng" algn="ctr">
                <a:solidFill>
                  <a:sysClr val="window" lastClr="FFFFFF"/>
                </a:solidFill>
                <a:prstDash val="solid"/>
                <a:miter lim="800000"/>
              </a:ln>
              <a:effectLst/>
            </p:spPr>
          </p:cxnSp>
        </p:grpSp>
        <p:grpSp>
          <p:nvGrpSpPr>
            <p:cNvPr id="240" name="组合 239"/>
            <p:cNvGrpSpPr/>
            <p:nvPr/>
          </p:nvGrpSpPr>
          <p:grpSpPr>
            <a:xfrm flipH="1">
              <a:off x="10558462" y="2740819"/>
              <a:ext cx="342593" cy="512762"/>
              <a:chOff x="7453312" y="2785269"/>
              <a:chExt cx="342593" cy="512762"/>
            </a:xfrm>
          </p:grpSpPr>
          <p:cxnSp>
            <p:nvCxnSpPr>
              <p:cNvPr id="241" name="直接连接符 240"/>
              <p:cNvCxnSpPr/>
              <p:nvPr/>
            </p:nvCxnSpPr>
            <p:spPr>
              <a:xfrm>
                <a:off x="7698921" y="2859768"/>
                <a:ext cx="0" cy="363764"/>
              </a:xfrm>
              <a:prstGeom prst="line">
                <a:avLst/>
              </a:prstGeom>
              <a:noFill/>
              <a:ln w="6350" cap="flat" cmpd="sng" algn="ctr">
                <a:solidFill>
                  <a:sysClr val="window" lastClr="FFFFFF"/>
                </a:solidFill>
                <a:prstDash val="solid"/>
                <a:miter lim="800000"/>
              </a:ln>
              <a:effectLst/>
            </p:spPr>
          </p:cxnSp>
          <p:sp>
            <p:nvSpPr>
              <p:cNvPr id="242" name="任意多边形 241"/>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243" name="直接连接符 242"/>
              <p:cNvCxnSpPr/>
              <p:nvPr/>
            </p:nvCxnSpPr>
            <p:spPr>
              <a:xfrm>
                <a:off x="7453312" y="3041650"/>
                <a:ext cx="233363" cy="0"/>
              </a:xfrm>
              <a:prstGeom prst="line">
                <a:avLst/>
              </a:prstGeom>
              <a:noFill/>
              <a:ln w="6350" cap="flat" cmpd="sng" algn="ctr">
                <a:solidFill>
                  <a:sysClr val="window" lastClr="FFFFFF"/>
                </a:solidFill>
                <a:prstDash val="solid"/>
                <a:miter lim="800000"/>
              </a:ln>
              <a:effectLst/>
            </p:spPr>
          </p:cxnSp>
        </p:grpSp>
      </p:grpSp>
      <p:sp>
        <p:nvSpPr>
          <p:cNvPr id="247" name="文本框 251"/>
          <p:cNvSpPr txBox="1"/>
          <p:nvPr/>
        </p:nvSpPr>
        <p:spPr>
          <a:xfrm flipH="1">
            <a:off x="6266992" y="4630973"/>
            <a:ext cx="3077349"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点击此处输入文字点击此处输入文字</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点击此处输入文字点击此处输入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318063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0000">
                                      <p:stCondLst>
                                        <p:cond delay="0"/>
                                      </p:stCondLst>
                                      <p:childTnLst>
                                        <p:set>
                                          <p:cBhvr>
                                            <p:cTn id="6" dur="1" fill="hold">
                                              <p:stCondLst>
                                                <p:cond delay="0"/>
                                              </p:stCondLst>
                                            </p:cTn>
                                            <p:tgtEl>
                                              <p:spTgt spid="151"/>
                                            </p:tgtEl>
                                            <p:attrNameLst>
                                              <p:attrName>style.visibility</p:attrName>
                                            </p:attrNameLst>
                                          </p:cBhvr>
                                          <p:to>
                                            <p:strVal val="visible"/>
                                          </p:to>
                                        </p:set>
                                        <p:anim calcmode="lin" valueType="num" p14:bounceEnd="60000">
                                          <p:cBhvr additive="base">
                                            <p:cTn id="7" dur="500" fill="hold"/>
                                            <p:tgtEl>
                                              <p:spTgt spid="151"/>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15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25"/>
                                            </p:tgtEl>
                                            <p:attrNameLst>
                                              <p:attrName>style.visibility</p:attrName>
                                            </p:attrNameLst>
                                          </p:cBhvr>
                                          <p:to>
                                            <p:strVal val="visible"/>
                                          </p:to>
                                        </p:set>
                                        <p:animEffect transition="in" filter="wipe(left)">
                                          <p:cBhvr>
                                            <p:cTn id="12" dur="1000"/>
                                            <p:tgtEl>
                                              <p:spTgt spid="125"/>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55"/>
                                            </p:tgtEl>
                                            <p:attrNameLst>
                                              <p:attrName>style.visibility</p:attrName>
                                            </p:attrNameLst>
                                          </p:cBhvr>
                                          <p:to>
                                            <p:strVal val="visible"/>
                                          </p:to>
                                        </p:set>
                                        <p:animEffect transition="in" filter="fade">
                                          <p:cBhvr>
                                            <p:cTn id="16" dur="500"/>
                                            <p:tgtEl>
                                              <p:spTgt spid="155"/>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218"/>
                                            </p:tgtEl>
                                            <p:attrNameLst>
                                              <p:attrName>style.visibility</p:attrName>
                                            </p:attrNameLst>
                                          </p:cBhvr>
                                          <p:to>
                                            <p:strVal val="visible"/>
                                          </p:to>
                                        </p:set>
                                        <p:animEffect transition="in" filter="fade">
                                          <p:cBhvr>
                                            <p:cTn id="20" dur="750"/>
                                            <p:tgtEl>
                                              <p:spTgt spid="218"/>
                                            </p:tgtEl>
                                          </p:cBhvr>
                                        </p:animEffect>
                                      </p:childTnLst>
                                    </p:cTn>
                                  </p:par>
                                </p:childTnLst>
                              </p:cTn>
                            </p:par>
                            <p:par>
                              <p:cTn id="21" fill="hold">
                                <p:stCondLst>
                                  <p:cond delay="2750"/>
                                </p:stCondLst>
                                <p:childTnLst>
                                  <p:par>
                                    <p:cTn id="22" presetID="10" presetClass="entr" presetSubtype="0" fill="hold" grpId="0" nodeType="afterEffect">
                                      <p:stCondLst>
                                        <p:cond delay="0"/>
                                      </p:stCondLst>
                                      <p:childTnLst>
                                        <p:set>
                                          <p:cBhvr>
                                            <p:cTn id="23" dur="1" fill="hold">
                                              <p:stCondLst>
                                                <p:cond delay="0"/>
                                              </p:stCondLst>
                                            </p:cTn>
                                            <p:tgtEl>
                                              <p:spTgt spid="227"/>
                                            </p:tgtEl>
                                            <p:attrNameLst>
                                              <p:attrName>style.visibility</p:attrName>
                                            </p:attrNameLst>
                                          </p:cBhvr>
                                          <p:to>
                                            <p:strVal val="visible"/>
                                          </p:to>
                                        </p:set>
                                        <p:animEffect transition="in" filter="fade">
                                          <p:cBhvr>
                                            <p:cTn id="24" dur="500"/>
                                            <p:tgtEl>
                                              <p:spTgt spid="227"/>
                                            </p:tgtEl>
                                          </p:cBhvr>
                                        </p:animEffect>
                                      </p:childTnLst>
                                    </p:cTn>
                                  </p:par>
                                </p:childTnLst>
                              </p:cTn>
                            </p:par>
                            <p:par>
                              <p:cTn id="25" fill="hold">
                                <p:stCondLst>
                                  <p:cond delay="3250"/>
                                </p:stCondLst>
                                <p:childTnLst>
                                  <p:par>
                                    <p:cTn id="26" presetID="2" presetClass="entr" presetSubtype="8" fill="hold" nodeType="afterEffect" p14:presetBounceEnd="60000">
                                      <p:stCondLst>
                                        <p:cond delay="0"/>
                                      </p:stCondLst>
                                      <p:childTnLst>
                                        <p:set>
                                          <p:cBhvr>
                                            <p:cTn id="27" dur="1" fill="hold">
                                              <p:stCondLst>
                                                <p:cond delay="0"/>
                                              </p:stCondLst>
                                            </p:cTn>
                                            <p:tgtEl>
                                              <p:spTgt spid="182"/>
                                            </p:tgtEl>
                                            <p:attrNameLst>
                                              <p:attrName>style.visibility</p:attrName>
                                            </p:attrNameLst>
                                          </p:cBhvr>
                                          <p:to>
                                            <p:strVal val="visible"/>
                                          </p:to>
                                        </p:set>
                                        <p:anim calcmode="lin" valueType="num" p14:bounceEnd="60000">
                                          <p:cBhvr additive="base">
                                            <p:cTn id="28" dur="500" fill="hold"/>
                                            <p:tgtEl>
                                              <p:spTgt spid="182"/>
                                            </p:tgtEl>
                                            <p:attrNameLst>
                                              <p:attrName>ppt_x</p:attrName>
                                            </p:attrNameLst>
                                          </p:cBhvr>
                                          <p:tavLst>
                                            <p:tav tm="0">
                                              <p:val>
                                                <p:strVal val="0-#ppt_w/2"/>
                                              </p:val>
                                            </p:tav>
                                            <p:tav tm="100000">
                                              <p:val>
                                                <p:strVal val="#ppt_x"/>
                                              </p:val>
                                            </p:tav>
                                          </p:tavLst>
                                        </p:anim>
                                        <p:anim calcmode="lin" valueType="num" p14:bounceEnd="60000">
                                          <p:cBhvr additive="base">
                                            <p:cTn id="29" dur="500" fill="hold"/>
                                            <p:tgtEl>
                                              <p:spTgt spid="182"/>
                                            </p:tgtEl>
                                            <p:attrNameLst>
                                              <p:attrName>ppt_y</p:attrName>
                                            </p:attrNameLst>
                                          </p:cBhvr>
                                          <p:tavLst>
                                            <p:tav tm="0">
                                              <p:val>
                                                <p:strVal val="#ppt_y"/>
                                              </p:val>
                                            </p:tav>
                                            <p:tav tm="100000">
                                              <p:val>
                                                <p:strVal val="#ppt_y"/>
                                              </p:val>
                                            </p:tav>
                                          </p:tavLst>
                                        </p:anim>
                                      </p:childTnLst>
                                    </p:cTn>
                                  </p:par>
                                </p:childTnLst>
                              </p:cTn>
                            </p:par>
                            <p:par>
                              <p:cTn id="30" fill="hold">
                                <p:stCondLst>
                                  <p:cond delay="3750"/>
                                </p:stCondLst>
                                <p:childTnLst>
                                  <p:par>
                                    <p:cTn id="31" presetID="22" presetClass="entr" presetSubtype="8" fill="hold" nodeType="afterEffect">
                                      <p:stCondLst>
                                        <p:cond delay="0"/>
                                      </p:stCondLst>
                                      <p:childTnLst>
                                        <p:set>
                                          <p:cBhvr>
                                            <p:cTn id="32" dur="1" fill="hold">
                                              <p:stCondLst>
                                                <p:cond delay="0"/>
                                              </p:stCondLst>
                                            </p:cTn>
                                            <p:tgtEl>
                                              <p:spTgt spid="156"/>
                                            </p:tgtEl>
                                            <p:attrNameLst>
                                              <p:attrName>style.visibility</p:attrName>
                                            </p:attrNameLst>
                                          </p:cBhvr>
                                          <p:to>
                                            <p:strVal val="visible"/>
                                          </p:to>
                                        </p:set>
                                        <p:animEffect transition="in" filter="wipe(left)">
                                          <p:cBhvr>
                                            <p:cTn id="33" dur="1000"/>
                                            <p:tgtEl>
                                              <p:spTgt spid="156"/>
                                            </p:tgtEl>
                                          </p:cBhvr>
                                        </p:animEffect>
                                      </p:childTnLst>
                                    </p:cTn>
                                  </p:par>
                                </p:childTnLst>
                              </p:cTn>
                            </p:par>
                            <p:par>
                              <p:cTn id="34" fill="hold">
                                <p:stCondLst>
                                  <p:cond delay="4750"/>
                                </p:stCondLst>
                                <p:childTnLst>
                                  <p:par>
                                    <p:cTn id="35" presetID="10" presetClass="entr" presetSubtype="0" fill="hold" grpId="0" nodeType="afterEffect">
                                      <p:stCondLst>
                                        <p:cond delay="0"/>
                                      </p:stCondLst>
                                      <p:childTnLst>
                                        <p:set>
                                          <p:cBhvr>
                                            <p:cTn id="36" dur="1" fill="hold">
                                              <p:stCondLst>
                                                <p:cond delay="0"/>
                                              </p:stCondLst>
                                            </p:cTn>
                                            <p:tgtEl>
                                              <p:spTgt spid="186"/>
                                            </p:tgtEl>
                                            <p:attrNameLst>
                                              <p:attrName>style.visibility</p:attrName>
                                            </p:attrNameLst>
                                          </p:cBhvr>
                                          <p:to>
                                            <p:strVal val="visible"/>
                                          </p:to>
                                        </p:set>
                                        <p:animEffect transition="in" filter="fade">
                                          <p:cBhvr>
                                            <p:cTn id="37" dur="500"/>
                                            <p:tgtEl>
                                              <p:spTgt spid="186"/>
                                            </p:tgtEl>
                                          </p:cBhvr>
                                        </p:animEffect>
                                      </p:childTnLst>
                                    </p:cTn>
                                  </p:par>
                                </p:childTnLst>
                              </p:cTn>
                            </p:par>
                            <p:par>
                              <p:cTn id="38" fill="hold">
                                <p:stCondLst>
                                  <p:cond delay="5250"/>
                                </p:stCondLst>
                                <p:childTnLst>
                                  <p:par>
                                    <p:cTn id="39" presetID="10" presetClass="entr" presetSubtype="0" fill="hold" nodeType="afterEffect">
                                      <p:stCondLst>
                                        <p:cond delay="0"/>
                                      </p:stCondLst>
                                      <p:childTnLst>
                                        <p:set>
                                          <p:cBhvr>
                                            <p:cTn id="40" dur="1" fill="hold">
                                              <p:stCondLst>
                                                <p:cond delay="0"/>
                                              </p:stCondLst>
                                            </p:cTn>
                                            <p:tgtEl>
                                              <p:spTgt spid="228"/>
                                            </p:tgtEl>
                                            <p:attrNameLst>
                                              <p:attrName>style.visibility</p:attrName>
                                            </p:attrNameLst>
                                          </p:cBhvr>
                                          <p:to>
                                            <p:strVal val="visible"/>
                                          </p:to>
                                        </p:set>
                                        <p:animEffect transition="in" filter="fade">
                                          <p:cBhvr>
                                            <p:cTn id="41" dur="750"/>
                                            <p:tgtEl>
                                              <p:spTgt spid="228"/>
                                            </p:tgtEl>
                                          </p:cBhvr>
                                        </p:animEffect>
                                      </p:childTnLst>
                                    </p:cTn>
                                  </p:par>
                                </p:childTnLst>
                              </p:cTn>
                            </p:par>
                            <p:par>
                              <p:cTn id="42" fill="hold">
                                <p:stCondLst>
                                  <p:cond delay="6000"/>
                                </p:stCondLst>
                                <p:childTnLst>
                                  <p:par>
                                    <p:cTn id="43" presetID="10" presetClass="entr" presetSubtype="0" fill="hold" grpId="0" nodeType="afterEffect">
                                      <p:stCondLst>
                                        <p:cond delay="0"/>
                                      </p:stCondLst>
                                      <p:childTnLst>
                                        <p:set>
                                          <p:cBhvr>
                                            <p:cTn id="44" dur="1" fill="hold">
                                              <p:stCondLst>
                                                <p:cond delay="0"/>
                                              </p:stCondLst>
                                            </p:cTn>
                                            <p:tgtEl>
                                              <p:spTgt spid="237"/>
                                            </p:tgtEl>
                                            <p:attrNameLst>
                                              <p:attrName>style.visibility</p:attrName>
                                            </p:attrNameLst>
                                          </p:cBhvr>
                                          <p:to>
                                            <p:strVal val="visible"/>
                                          </p:to>
                                        </p:set>
                                        <p:animEffect transition="in" filter="fade">
                                          <p:cBhvr>
                                            <p:cTn id="45" dur="500"/>
                                            <p:tgtEl>
                                              <p:spTgt spid="237"/>
                                            </p:tgtEl>
                                          </p:cBhvr>
                                        </p:animEffect>
                                      </p:childTnLst>
                                    </p:cTn>
                                  </p:par>
                                </p:childTnLst>
                              </p:cTn>
                            </p:par>
                            <p:par>
                              <p:cTn id="46" fill="hold">
                                <p:stCondLst>
                                  <p:cond delay="6500"/>
                                </p:stCondLst>
                                <p:childTnLst>
                                  <p:par>
                                    <p:cTn id="47" presetID="2" presetClass="entr" presetSubtype="8" fill="hold" nodeType="afterEffect" p14:presetBounceEnd="60000">
                                      <p:stCondLst>
                                        <p:cond delay="0"/>
                                      </p:stCondLst>
                                      <p:childTnLst>
                                        <p:set>
                                          <p:cBhvr>
                                            <p:cTn id="48" dur="1" fill="hold">
                                              <p:stCondLst>
                                                <p:cond delay="0"/>
                                              </p:stCondLst>
                                            </p:cTn>
                                            <p:tgtEl>
                                              <p:spTgt spid="213"/>
                                            </p:tgtEl>
                                            <p:attrNameLst>
                                              <p:attrName>style.visibility</p:attrName>
                                            </p:attrNameLst>
                                          </p:cBhvr>
                                          <p:to>
                                            <p:strVal val="visible"/>
                                          </p:to>
                                        </p:set>
                                        <p:anim calcmode="lin" valueType="num" p14:bounceEnd="60000">
                                          <p:cBhvr additive="base">
                                            <p:cTn id="49" dur="500" fill="hold"/>
                                            <p:tgtEl>
                                              <p:spTgt spid="213"/>
                                            </p:tgtEl>
                                            <p:attrNameLst>
                                              <p:attrName>ppt_x</p:attrName>
                                            </p:attrNameLst>
                                          </p:cBhvr>
                                          <p:tavLst>
                                            <p:tav tm="0">
                                              <p:val>
                                                <p:strVal val="0-#ppt_w/2"/>
                                              </p:val>
                                            </p:tav>
                                            <p:tav tm="100000">
                                              <p:val>
                                                <p:strVal val="#ppt_x"/>
                                              </p:val>
                                            </p:tav>
                                          </p:tavLst>
                                        </p:anim>
                                        <p:anim calcmode="lin" valueType="num" p14:bounceEnd="60000">
                                          <p:cBhvr additive="base">
                                            <p:cTn id="50" dur="500" fill="hold"/>
                                            <p:tgtEl>
                                              <p:spTgt spid="213"/>
                                            </p:tgtEl>
                                            <p:attrNameLst>
                                              <p:attrName>ppt_y</p:attrName>
                                            </p:attrNameLst>
                                          </p:cBhvr>
                                          <p:tavLst>
                                            <p:tav tm="0">
                                              <p:val>
                                                <p:strVal val="#ppt_y"/>
                                              </p:val>
                                            </p:tav>
                                            <p:tav tm="100000">
                                              <p:val>
                                                <p:strVal val="#ppt_y"/>
                                              </p:val>
                                            </p:tav>
                                          </p:tavLst>
                                        </p:anim>
                                      </p:childTnLst>
                                    </p:cTn>
                                  </p:par>
                                </p:childTnLst>
                              </p:cTn>
                            </p:par>
                            <p:par>
                              <p:cTn id="51" fill="hold">
                                <p:stCondLst>
                                  <p:cond delay="7000"/>
                                </p:stCondLst>
                                <p:childTnLst>
                                  <p:par>
                                    <p:cTn id="52" presetID="22" presetClass="entr" presetSubtype="8" fill="hold" nodeType="afterEffect">
                                      <p:stCondLst>
                                        <p:cond delay="0"/>
                                      </p:stCondLst>
                                      <p:childTnLst>
                                        <p:set>
                                          <p:cBhvr>
                                            <p:cTn id="53" dur="1" fill="hold">
                                              <p:stCondLst>
                                                <p:cond delay="0"/>
                                              </p:stCondLst>
                                            </p:cTn>
                                            <p:tgtEl>
                                              <p:spTgt spid="187"/>
                                            </p:tgtEl>
                                            <p:attrNameLst>
                                              <p:attrName>style.visibility</p:attrName>
                                            </p:attrNameLst>
                                          </p:cBhvr>
                                          <p:to>
                                            <p:strVal val="visible"/>
                                          </p:to>
                                        </p:set>
                                        <p:animEffect transition="in" filter="wipe(left)">
                                          <p:cBhvr>
                                            <p:cTn id="54" dur="1000"/>
                                            <p:tgtEl>
                                              <p:spTgt spid="187"/>
                                            </p:tgtEl>
                                          </p:cBhvr>
                                        </p:animEffect>
                                      </p:childTnLst>
                                    </p:cTn>
                                  </p:par>
                                </p:childTnLst>
                              </p:cTn>
                            </p:par>
                            <p:par>
                              <p:cTn id="55" fill="hold">
                                <p:stCondLst>
                                  <p:cond delay="8000"/>
                                </p:stCondLst>
                                <p:childTnLst>
                                  <p:par>
                                    <p:cTn id="56" presetID="10" presetClass="entr" presetSubtype="0" fill="hold" grpId="0" nodeType="afterEffect">
                                      <p:stCondLst>
                                        <p:cond delay="0"/>
                                      </p:stCondLst>
                                      <p:childTnLst>
                                        <p:set>
                                          <p:cBhvr>
                                            <p:cTn id="57" dur="1" fill="hold">
                                              <p:stCondLst>
                                                <p:cond delay="0"/>
                                              </p:stCondLst>
                                            </p:cTn>
                                            <p:tgtEl>
                                              <p:spTgt spid="217"/>
                                            </p:tgtEl>
                                            <p:attrNameLst>
                                              <p:attrName>style.visibility</p:attrName>
                                            </p:attrNameLst>
                                          </p:cBhvr>
                                          <p:to>
                                            <p:strVal val="visible"/>
                                          </p:to>
                                        </p:set>
                                        <p:animEffect transition="in" filter="fade">
                                          <p:cBhvr>
                                            <p:cTn id="58" dur="500"/>
                                            <p:tgtEl>
                                              <p:spTgt spid="217"/>
                                            </p:tgtEl>
                                          </p:cBhvr>
                                        </p:animEffect>
                                      </p:childTnLst>
                                    </p:cTn>
                                  </p:par>
                                </p:childTnLst>
                              </p:cTn>
                            </p:par>
                            <p:par>
                              <p:cTn id="59" fill="hold">
                                <p:stCondLst>
                                  <p:cond delay="8500"/>
                                </p:stCondLst>
                                <p:childTnLst>
                                  <p:par>
                                    <p:cTn id="60" presetID="10" presetClass="entr" presetSubtype="0" fill="hold" nodeType="afterEffect">
                                      <p:stCondLst>
                                        <p:cond delay="0"/>
                                      </p:stCondLst>
                                      <p:childTnLst>
                                        <p:set>
                                          <p:cBhvr>
                                            <p:cTn id="61" dur="1" fill="hold">
                                              <p:stCondLst>
                                                <p:cond delay="0"/>
                                              </p:stCondLst>
                                            </p:cTn>
                                            <p:tgtEl>
                                              <p:spTgt spid="238"/>
                                            </p:tgtEl>
                                            <p:attrNameLst>
                                              <p:attrName>style.visibility</p:attrName>
                                            </p:attrNameLst>
                                          </p:cBhvr>
                                          <p:to>
                                            <p:strVal val="visible"/>
                                          </p:to>
                                        </p:set>
                                        <p:animEffect transition="in" filter="fade">
                                          <p:cBhvr>
                                            <p:cTn id="62" dur="750"/>
                                            <p:tgtEl>
                                              <p:spTgt spid="238"/>
                                            </p:tgtEl>
                                          </p:cBhvr>
                                        </p:animEffect>
                                      </p:childTnLst>
                                    </p:cTn>
                                  </p:par>
                                </p:childTnLst>
                              </p:cTn>
                            </p:par>
                            <p:par>
                              <p:cTn id="63" fill="hold">
                                <p:stCondLst>
                                  <p:cond delay="9250"/>
                                </p:stCondLst>
                                <p:childTnLst>
                                  <p:par>
                                    <p:cTn id="64" presetID="10" presetClass="entr" presetSubtype="0" fill="hold" grpId="0" nodeType="afterEffect">
                                      <p:stCondLst>
                                        <p:cond delay="0"/>
                                      </p:stCondLst>
                                      <p:childTnLst>
                                        <p:set>
                                          <p:cBhvr>
                                            <p:cTn id="65" dur="1" fill="hold">
                                              <p:stCondLst>
                                                <p:cond delay="0"/>
                                              </p:stCondLst>
                                            </p:cTn>
                                            <p:tgtEl>
                                              <p:spTgt spid="247"/>
                                            </p:tgtEl>
                                            <p:attrNameLst>
                                              <p:attrName>style.visibility</p:attrName>
                                            </p:attrNameLst>
                                          </p:cBhvr>
                                          <p:to>
                                            <p:strVal val="visible"/>
                                          </p:to>
                                        </p:set>
                                        <p:animEffect transition="in" filter="fade">
                                          <p:cBhvr>
                                            <p:cTn id="66" dur="500"/>
                                            <p:tgtEl>
                                              <p:spTgt spid="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P spid="186" grpId="0"/>
          <p:bldP spid="217" grpId="0"/>
          <p:bldP spid="227" grpId="0"/>
          <p:bldP spid="237" grpId="0"/>
          <p:bldP spid="24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1"/>
                                            </p:tgtEl>
                                            <p:attrNameLst>
                                              <p:attrName>style.visibility</p:attrName>
                                            </p:attrNameLst>
                                          </p:cBhvr>
                                          <p:to>
                                            <p:strVal val="visible"/>
                                          </p:to>
                                        </p:set>
                                        <p:anim calcmode="lin" valueType="num">
                                          <p:cBhvr additive="base">
                                            <p:cTn id="7" dur="500" fill="hold"/>
                                            <p:tgtEl>
                                              <p:spTgt spid="151"/>
                                            </p:tgtEl>
                                            <p:attrNameLst>
                                              <p:attrName>ppt_x</p:attrName>
                                            </p:attrNameLst>
                                          </p:cBhvr>
                                          <p:tavLst>
                                            <p:tav tm="0">
                                              <p:val>
                                                <p:strVal val="0-#ppt_w/2"/>
                                              </p:val>
                                            </p:tav>
                                            <p:tav tm="100000">
                                              <p:val>
                                                <p:strVal val="#ppt_x"/>
                                              </p:val>
                                            </p:tav>
                                          </p:tavLst>
                                        </p:anim>
                                        <p:anim calcmode="lin" valueType="num">
                                          <p:cBhvr additive="base">
                                            <p:cTn id="8" dur="500" fill="hold"/>
                                            <p:tgtEl>
                                              <p:spTgt spid="15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25"/>
                                            </p:tgtEl>
                                            <p:attrNameLst>
                                              <p:attrName>style.visibility</p:attrName>
                                            </p:attrNameLst>
                                          </p:cBhvr>
                                          <p:to>
                                            <p:strVal val="visible"/>
                                          </p:to>
                                        </p:set>
                                        <p:animEffect transition="in" filter="wipe(left)">
                                          <p:cBhvr>
                                            <p:cTn id="12" dur="1000"/>
                                            <p:tgtEl>
                                              <p:spTgt spid="125"/>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55"/>
                                            </p:tgtEl>
                                            <p:attrNameLst>
                                              <p:attrName>style.visibility</p:attrName>
                                            </p:attrNameLst>
                                          </p:cBhvr>
                                          <p:to>
                                            <p:strVal val="visible"/>
                                          </p:to>
                                        </p:set>
                                        <p:animEffect transition="in" filter="fade">
                                          <p:cBhvr>
                                            <p:cTn id="16" dur="500"/>
                                            <p:tgtEl>
                                              <p:spTgt spid="155"/>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218"/>
                                            </p:tgtEl>
                                            <p:attrNameLst>
                                              <p:attrName>style.visibility</p:attrName>
                                            </p:attrNameLst>
                                          </p:cBhvr>
                                          <p:to>
                                            <p:strVal val="visible"/>
                                          </p:to>
                                        </p:set>
                                        <p:animEffect transition="in" filter="fade">
                                          <p:cBhvr>
                                            <p:cTn id="20" dur="750"/>
                                            <p:tgtEl>
                                              <p:spTgt spid="218"/>
                                            </p:tgtEl>
                                          </p:cBhvr>
                                        </p:animEffect>
                                      </p:childTnLst>
                                    </p:cTn>
                                  </p:par>
                                </p:childTnLst>
                              </p:cTn>
                            </p:par>
                            <p:par>
                              <p:cTn id="21" fill="hold">
                                <p:stCondLst>
                                  <p:cond delay="2750"/>
                                </p:stCondLst>
                                <p:childTnLst>
                                  <p:par>
                                    <p:cTn id="22" presetID="10" presetClass="entr" presetSubtype="0" fill="hold" grpId="0" nodeType="afterEffect">
                                      <p:stCondLst>
                                        <p:cond delay="0"/>
                                      </p:stCondLst>
                                      <p:childTnLst>
                                        <p:set>
                                          <p:cBhvr>
                                            <p:cTn id="23" dur="1" fill="hold">
                                              <p:stCondLst>
                                                <p:cond delay="0"/>
                                              </p:stCondLst>
                                            </p:cTn>
                                            <p:tgtEl>
                                              <p:spTgt spid="227"/>
                                            </p:tgtEl>
                                            <p:attrNameLst>
                                              <p:attrName>style.visibility</p:attrName>
                                            </p:attrNameLst>
                                          </p:cBhvr>
                                          <p:to>
                                            <p:strVal val="visible"/>
                                          </p:to>
                                        </p:set>
                                        <p:animEffect transition="in" filter="fade">
                                          <p:cBhvr>
                                            <p:cTn id="24" dur="500"/>
                                            <p:tgtEl>
                                              <p:spTgt spid="227"/>
                                            </p:tgtEl>
                                          </p:cBhvr>
                                        </p:animEffect>
                                      </p:childTnLst>
                                    </p:cTn>
                                  </p:par>
                                </p:childTnLst>
                              </p:cTn>
                            </p:par>
                            <p:par>
                              <p:cTn id="25" fill="hold">
                                <p:stCondLst>
                                  <p:cond delay="3250"/>
                                </p:stCondLst>
                                <p:childTnLst>
                                  <p:par>
                                    <p:cTn id="26" presetID="2" presetClass="entr" presetSubtype="8" fill="hold" nodeType="afterEffect">
                                      <p:stCondLst>
                                        <p:cond delay="0"/>
                                      </p:stCondLst>
                                      <p:childTnLst>
                                        <p:set>
                                          <p:cBhvr>
                                            <p:cTn id="27" dur="1" fill="hold">
                                              <p:stCondLst>
                                                <p:cond delay="0"/>
                                              </p:stCondLst>
                                            </p:cTn>
                                            <p:tgtEl>
                                              <p:spTgt spid="182"/>
                                            </p:tgtEl>
                                            <p:attrNameLst>
                                              <p:attrName>style.visibility</p:attrName>
                                            </p:attrNameLst>
                                          </p:cBhvr>
                                          <p:to>
                                            <p:strVal val="visible"/>
                                          </p:to>
                                        </p:set>
                                        <p:anim calcmode="lin" valueType="num">
                                          <p:cBhvr additive="base">
                                            <p:cTn id="28" dur="500" fill="hold"/>
                                            <p:tgtEl>
                                              <p:spTgt spid="182"/>
                                            </p:tgtEl>
                                            <p:attrNameLst>
                                              <p:attrName>ppt_x</p:attrName>
                                            </p:attrNameLst>
                                          </p:cBhvr>
                                          <p:tavLst>
                                            <p:tav tm="0">
                                              <p:val>
                                                <p:strVal val="0-#ppt_w/2"/>
                                              </p:val>
                                            </p:tav>
                                            <p:tav tm="100000">
                                              <p:val>
                                                <p:strVal val="#ppt_x"/>
                                              </p:val>
                                            </p:tav>
                                          </p:tavLst>
                                        </p:anim>
                                        <p:anim calcmode="lin" valueType="num">
                                          <p:cBhvr additive="base">
                                            <p:cTn id="29" dur="500" fill="hold"/>
                                            <p:tgtEl>
                                              <p:spTgt spid="182"/>
                                            </p:tgtEl>
                                            <p:attrNameLst>
                                              <p:attrName>ppt_y</p:attrName>
                                            </p:attrNameLst>
                                          </p:cBhvr>
                                          <p:tavLst>
                                            <p:tav tm="0">
                                              <p:val>
                                                <p:strVal val="#ppt_y"/>
                                              </p:val>
                                            </p:tav>
                                            <p:tav tm="100000">
                                              <p:val>
                                                <p:strVal val="#ppt_y"/>
                                              </p:val>
                                            </p:tav>
                                          </p:tavLst>
                                        </p:anim>
                                      </p:childTnLst>
                                    </p:cTn>
                                  </p:par>
                                </p:childTnLst>
                              </p:cTn>
                            </p:par>
                            <p:par>
                              <p:cTn id="30" fill="hold">
                                <p:stCondLst>
                                  <p:cond delay="3750"/>
                                </p:stCondLst>
                                <p:childTnLst>
                                  <p:par>
                                    <p:cTn id="31" presetID="22" presetClass="entr" presetSubtype="8" fill="hold" nodeType="afterEffect">
                                      <p:stCondLst>
                                        <p:cond delay="0"/>
                                      </p:stCondLst>
                                      <p:childTnLst>
                                        <p:set>
                                          <p:cBhvr>
                                            <p:cTn id="32" dur="1" fill="hold">
                                              <p:stCondLst>
                                                <p:cond delay="0"/>
                                              </p:stCondLst>
                                            </p:cTn>
                                            <p:tgtEl>
                                              <p:spTgt spid="156"/>
                                            </p:tgtEl>
                                            <p:attrNameLst>
                                              <p:attrName>style.visibility</p:attrName>
                                            </p:attrNameLst>
                                          </p:cBhvr>
                                          <p:to>
                                            <p:strVal val="visible"/>
                                          </p:to>
                                        </p:set>
                                        <p:animEffect transition="in" filter="wipe(left)">
                                          <p:cBhvr>
                                            <p:cTn id="33" dur="1000"/>
                                            <p:tgtEl>
                                              <p:spTgt spid="156"/>
                                            </p:tgtEl>
                                          </p:cBhvr>
                                        </p:animEffect>
                                      </p:childTnLst>
                                    </p:cTn>
                                  </p:par>
                                </p:childTnLst>
                              </p:cTn>
                            </p:par>
                            <p:par>
                              <p:cTn id="34" fill="hold">
                                <p:stCondLst>
                                  <p:cond delay="4750"/>
                                </p:stCondLst>
                                <p:childTnLst>
                                  <p:par>
                                    <p:cTn id="35" presetID="10" presetClass="entr" presetSubtype="0" fill="hold" grpId="0" nodeType="afterEffect">
                                      <p:stCondLst>
                                        <p:cond delay="0"/>
                                      </p:stCondLst>
                                      <p:childTnLst>
                                        <p:set>
                                          <p:cBhvr>
                                            <p:cTn id="36" dur="1" fill="hold">
                                              <p:stCondLst>
                                                <p:cond delay="0"/>
                                              </p:stCondLst>
                                            </p:cTn>
                                            <p:tgtEl>
                                              <p:spTgt spid="186"/>
                                            </p:tgtEl>
                                            <p:attrNameLst>
                                              <p:attrName>style.visibility</p:attrName>
                                            </p:attrNameLst>
                                          </p:cBhvr>
                                          <p:to>
                                            <p:strVal val="visible"/>
                                          </p:to>
                                        </p:set>
                                        <p:animEffect transition="in" filter="fade">
                                          <p:cBhvr>
                                            <p:cTn id="37" dur="500"/>
                                            <p:tgtEl>
                                              <p:spTgt spid="186"/>
                                            </p:tgtEl>
                                          </p:cBhvr>
                                        </p:animEffect>
                                      </p:childTnLst>
                                    </p:cTn>
                                  </p:par>
                                </p:childTnLst>
                              </p:cTn>
                            </p:par>
                            <p:par>
                              <p:cTn id="38" fill="hold">
                                <p:stCondLst>
                                  <p:cond delay="5250"/>
                                </p:stCondLst>
                                <p:childTnLst>
                                  <p:par>
                                    <p:cTn id="39" presetID="10" presetClass="entr" presetSubtype="0" fill="hold" nodeType="afterEffect">
                                      <p:stCondLst>
                                        <p:cond delay="0"/>
                                      </p:stCondLst>
                                      <p:childTnLst>
                                        <p:set>
                                          <p:cBhvr>
                                            <p:cTn id="40" dur="1" fill="hold">
                                              <p:stCondLst>
                                                <p:cond delay="0"/>
                                              </p:stCondLst>
                                            </p:cTn>
                                            <p:tgtEl>
                                              <p:spTgt spid="228"/>
                                            </p:tgtEl>
                                            <p:attrNameLst>
                                              <p:attrName>style.visibility</p:attrName>
                                            </p:attrNameLst>
                                          </p:cBhvr>
                                          <p:to>
                                            <p:strVal val="visible"/>
                                          </p:to>
                                        </p:set>
                                        <p:animEffect transition="in" filter="fade">
                                          <p:cBhvr>
                                            <p:cTn id="41" dur="750"/>
                                            <p:tgtEl>
                                              <p:spTgt spid="228"/>
                                            </p:tgtEl>
                                          </p:cBhvr>
                                        </p:animEffect>
                                      </p:childTnLst>
                                    </p:cTn>
                                  </p:par>
                                </p:childTnLst>
                              </p:cTn>
                            </p:par>
                            <p:par>
                              <p:cTn id="42" fill="hold">
                                <p:stCondLst>
                                  <p:cond delay="6000"/>
                                </p:stCondLst>
                                <p:childTnLst>
                                  <p:par>
                                    <p:cTn id="43" presetID="10" presetClass="entr" presetSubtype="0" fill="hold" grpId="0" nodeType="afterEffect">
                                      <p:stCondLst>
                                        <p:cond delay="0"/>
                                      </p:stCondLst>
                                      <p:childTnLst>
                                        <p:set>
                                          <p:cBhvr>
                                            <p:cTn id="44" dur="1" fill="hold">
                                              <p:stCondLst>
                                                <p:cond delay="0"/>
                                              </p:stCondLst>
                                            </p:cTn>
                                            <p:tgtEl>
                                              <p:spTgt spid="237"/>
                                            </p:tgtEl>
                                            <p:attrNameLst>
                                              <p:attrName>style.visibility</p:attrName>
                                            </p:attrNameLst>
                                          </p:cBhvr>
                                          <p:to>
                                            <p:strVal val="visible"/>
                                          </p:to>
                                        </p:set>
                                        <p:animEffect transition="in" filter="fade">
                                          <p:cBhvr>
                                            <p:cTn id="45" dur="500"/>
                                            <p:tgtEl>
                                              <p:spTgt spid="237"/>
                                            </p:tgtEl>
                                          </p:cBhvr>
                                        </p:animEffect>
                                      </p:childTnLst>
                                    </p:cTn>
                                  </p:par>
                                </p:childTnLst>
                              </p:cTn>
                            </p:par>
                            <p:par>
                              <p:cTn id="46" fill="hold">
                                <p:stCondLst>
                                  <p:cond delay="6500"/>
                                </p:stCondLst>
                                <p:childTnLst>
                                  <p:par>
                                    <p:cTn id="47" presetID="2" presetClass="entr" presetSubtype="8" fill="hold" nodeType="afterEffect">
                                      <p:stCondLst>
                                        <p:cond delay="0"/>
                                      </p:stCondLst>
                                      <p:childTnLst>
                                        <p:set>
                                          <p:cBhvr>
                                            <p:cTn id="48" dur="1" fill="hold">
                                              <p:stCondLst>
                                                <p:cond delay="0"/>
                                              </p:stCondLst>
                                            </p:cTn>
                                            <p:tgtEl>
                                              <p:spTgt spid="213"/>
                                            </p:tgtEl>
                                            <p:attrNameLst>
                                              <p:attrName>style.visibility</p:attrName>
                                            </p:attrNameLst>
                                          </p:cBhvr>
                                          <p:to>
                                            <p:strVal val="visible"/>
                                          </p:to>
                                        </p:set>
                                        <p:anim calcmode="lin" valueType="num">
                                          <p:cBhvr additive="base">
                                            <p:cTn id="49" dur="500" fill="hold"/>
                                            <p:tgtEl>
                                              <p:spTgt spid="213"/>
                                            </p:tgtEl>
                                            <p:attrNameLst>
                                              <p:attrName>ppt_x</p:attrName>
                                            </p:attrNameLst>
                                          </p:cBhvr>
                                          <p:tavLst>
                                            <p:tav tm="0">
                                              <p:val>
                                                <p:strVal val="0-#ppt_w/2"/>
                                              </p:val>
                                            </p:tav>
                                            <p:tav tm="100000">
                                              <p:val>
                                                <p:strVal val="#ppt_x"/>
                                              </p:val>
                                            </p:tav>
                                          </p:tavLst>
                                        </p:anim>
                                        <p:anim calcmode="lin" valueType="num">
                                          <p:cBhvr additive="base">
                                            <p:cTn id="50" dur="500" fill="hold"/>
                                            <p:tgtEl>
                                              <p:spTgt spid="213"/>
                                            </p:tgtEl>
                                            <p:attrNameLst>
                                              <p:attrName>ppt_y</p:attrName>
                                            </p:attrNameLst>
                                          </p:cBhvr>
                                          <p:tavLst>
                                            <p:tav tm="0">
                                              <p:val>
                                                <p:strVal val="#ppt_y"/>
                                              </p:val>
                                            </p:tav>
                                            <p:tav tm="100000">
                                              <p:val>
                                                <p:strVal val="#ppt_y"/>
                                              </p:val>
                                            </p:tav>
                                          </p:tavLst>
                                        </p:anim>
                                      </p:childTnLst>
                                    </p:cTn>
                                  </p:par>
                                </p:childTnLst>
                              </p:cTn>
                            </p:par>
                            <p:par>
                              <p:cTn id="51" fill="hold">
                                <p:stCondLst>
                                  <p:cond delay="7000"/>
                                </p:stCondLst>
                                <p:childTnLst>
                                  <p:par>
                                    <p:cTn id="52" presetID="22" presetClass="entr" presetSubtype="8" fill="hold" nodeType="afterEffect">
                                      <p:stCondLst>
                                        <p:cond delay="0"/>
                                      </p:stCondLst>
                                      <p:childTnLst>
                                        <p:set>
                                          <p:cBhvr>
                                            <p:cTn id="53" dur="1" fill="hold">
                                              <p:stCondLst>
                                                <p:cond delay="0"/>
                                              </p:stCondLst>
                                            </p:cTn>
                                            <p:tgtEl>
                                              <p:spTgt spid="187"/>
                                            </p:tgtEl>
                                            <p:attrNameLst>
                                              <p:attrName>style.visibility</p:attrName>
                                            </p:attrNameLst>
                                          </p:cBhvr>
                                          <p:to>
                                            <p:strVal val="visible"/>
                                          </p:to>
                                        </p:set>
                                        <p:animEffect transition="in" filter="wipe(left)">
                                          <p:cBhvr>
                                            <p:cTn id="54" dur="1000"/>
                                            <p:tgtEl>
                                              <p:spTgt spid="187"/>
                                            </p:tgtEl>
                                          </p:cBhvr>
                                        </p:animEffect>
                                      </p:childTnLst>
                                    </p:cTn>
                                  </p:par>
                                </p:childTnLst>
                              </p:cTn>
                            </p:par>
                            <p:par>
                              <p:cTn id="55" fill="hold">
                                <p:stCondLst>
                                  <p:cond delay="8000"/>
                                </p:stCondLst>
                                <p:childTnLst>
                                  <p:par>
                                    <p:cTn id="56" presetID="10" presetClass="entr" presetSubtype="0" fill="hold" grpId="0" nodeType="afterEffect">
                                      <p:stCondLst>
                                        <p:cond delay="0"/>
                                      </p:stCondLst>
                                      <p:childTnLst>
                                        <p:set>
                                          <p:cBhvr>
                                            <p:cTn id="57" dur="1" fill="hold">
                                              <p:stCondLst>
                                                <p:cond delay="0"/>
                                              </p:stCondLst>
                                            </p:cTn>
                                            <p:tgtEl>
                                              <p:spTgt spid="217"/>
                                            </p:tgtEl>
                                            <p:attrNameLst>
                                              <p:attrName>style.visibility</p:attrName>
                                            </p:attrNameLst>
                                          </p:cBhvr>
                                          <p:to>
                                            <p:strVal val="visible"/>
                                          </p:to>
                                        </p:set>
                                        <p:animEffect transition="in" filter="fade">
                                          <p:cBhvr>
                                            <p:cTn id="58" dur="500"/>
                                            <p:tgtEl>
                                              <p:spTgt spid="217"/>
                                            </p:tgtEl>
                                          </p:cBhvr>
                                        </p:animEffect>
                                      </p:childTnLst>
                                    </p:cTn>
                                  </p:par>
                                </p:childTnLst>
                              </p:cTn>
                            </p:par>
                            <p:par>
                              <p:cTn id="59" fill="hold">
                                <p:stCondLst>
                                  <p:cond delay="8500"/>
                                </p:stCondLst>
                                <p:childTnLst>
                                  <p:par>
                                    <p:cTn id="60" presetID="10" presetClass="entr" presetSubtype="0" fill="hold" nodeType="afterEffect">
                                      <p:stCondLst>
                                        <p:cond delay="0"/>
                                      </p:stCondLst>
                                      <p:childTnLst>
                                        <p:set>
                                          <p:cBhvr>
                                            <p:cTn id="61" dur="1" fill="hold">
                                              <p:stCondLst>
                                                <p:cond delay="0"/>
                                              </p:stCondLst>
                                            </p:cTn>
                                            <p:tgtEl>
                                              <p:spTgt spid="238"/>
                                            </p:tgtEl>
                                            <p:attrNameLst>
                                              <p:attrName>style.visibility</p:attrName>
                                            </p:attrNameLst>
                                          </p:cBhvr>
                                          <p:to>
                                            <p:strVal val="visible"/>
                                          </p:to>
                                        </p:set>
                                        <p:animEffect transition="in" filter="fade">
                                          <p:cBhvr>
                                            <p:cTn id="62" dur="750"/>
                                            <p:tgtEl>
                                              <p:spTgt spid="238"/>
                                            </p:tgtEl>
                                          </p:cBhvr>
                                        </p:animEffect>
                                      </p:childTnLst>
                                    </p:cTn>
                                  </p:par>
                                </p:childTnLst>
                              </p:cTn>
                            </p:par>
                            <p:par>
                              <p:cTn id="63" fill="hold">
                                <p:stCondLst>
                                  <p:cond delay="9250"/>
                                </p:stCondLst>
                                <p:childTnLst>
                                  <p:par>
                                    <p:cTn id="64" presetID="10" presetClass="entr" presetSubtype="0" fill="hold" grpId="0" nodeType="afterEffect">
                                      <p:stCondLst>
                                        <p:cond delay="0"/>
                                      </p:stCondLst>
                                      <p:childTnLst>
                                        <p:set>
                                          <p:cBhvr>
                                            <p:cTn id="65" dur="1" fill="hold">
                                              <p:stCondLst>
                                                <p:cond delay="0"/>
                                              </p:stCondLst>
                                            </p:cTn>
                                            <p:tgtEl>
                                              <p:spTgt spid="247"/>
                                            </p:tgtEl>
                                            <p:attrNameLst>
                                              <p:attrName>style.visibility</p:attrName>
                                            </p:attrNameLst>
                                          </p:cBhvr>
                                          <p:to>
                                            <p:strVal val="visible"/>
                                          </p:to>
                                        </p:set>
                                        <p:animEffect transition="in" filter="fade">
                                          <p:cBhvr>
                                            <p:cTn id="66" dur="500"/>
                                            <p:tgtEl>
                                              <p:spTgt spid="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P spid="186" grpId="0"/>
          <p:bldP spid="217" grpId="0"/>
          <p:bldP spid="227" grpId="0"/>
          <p:bldP spid="237" grpId="0"/>
          <p:bldP spid="24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1302548" y="1564409"/>
            <a:ext cx="6992334" cy="3808807"/>
          </a:xfrm>
          <a:custGeom>
            <a:avLst/>
            <a:gdLst>
              <a:gd name="connsiteX0" fmla="*/ 641553 w 7807457"/>
              <a:gd name="connsiteY0" fmla="*/ 0 h 4252814"/>
              <a:gd name="connsiteX1" fmla="*/ 7212630 w 7807457"/>
              <a:gd name="connsiteY1" fmla="*/ 0 h 4252814"/>
              <a:gd name="connsiteX2" fmla="*/ 7441921 w 7807457"/>
              <a:gd name="connsiteY2" fmla="*/ 0 h 4252814"/>
              <a:gd name="connsiteX3" fmla="*/ 7667497 w 7807457"/>
              <a:gd name="connsiteY3" fmla="*/ 0 h 4252814"/>
              <a:gd name="connsiteX4" fmla="*/ 7667497 w 7807457"/>
              <a:gd name="connsiteY4" fmla="*/ 372346 h 4252814"/>
              <a:gd name="connsiteX5" fmla="*/ 7807457 w 7807457"/>
              <a:gd name="connsiteY5" fmla="*/ 372346 h 4252814"/>
              <a:gd name="connsiteX6" fmla="*/ 7807457 w 7807457"/>
              <a:gd name="connsiteY6" fmla="*/ 559834 h 4252814"/>
              <a:gd name="connsiteX7" fmla="*/ 7807457 w 7807457"/>
              <a:gd name="connsiteY7" fmla="*/ 663834 h 4252814"/>
              <a:gd name="connsiteX8" fmla="*/ 7723483 w 7807457"/>
              <a:gd name="connsiteY8" fmla="*/ 684828 h 4252814"/>
              <a:gd name="connsiteX9" fmla="*/ 7723483 w 7807457"/>
              <a:gd name="connsiteY9" fmla="*/ 2224380 h 4252814"/>
              <a:gd name="connsiteX10" fmla="*/ 7807457 w 7807457"/>
              <a:gd name="connsiteY10" fmla="*/ 2245373 h 4252814"/>
              <a:gd name="connsiteX11" fmla="*/ 7807457 w 7807457"/>
              <a:gd name="connsiteY11" fmla="*/ 3127483 h 4252814"/>
              <a:gd name="connsiteX12" fmla="*/ 7552917 w 7807457"/>
              <a:gd name="connsiteY12" fmla="*/ 3191118 h 4252814"/>
              <a:gd name="connsiteX13" fmla="*/ 7552917 w 7807457"/>
              <a:gd name="connsiteY13" fmla="*/ 3543444 h 4252814"/>
              <a:gd name="connsiteX14" fmla="*/ 7441921 w 7807457"/>
              <a:gd name="connsiteY14" fmla="*/ 3604930 h 4252814"/>
              <a:gd name="connsiteX15" fmla="*/ 7441921 w 7807457"/>
              <a:gd name="connsiteY15" fmla="*/ 3911911 h 4252814"/>
              <a:gd name="connsiteX16" fmla="*/ 7247386 w 7807457"/>
              <a:gd name="connsiteY16" fmla="*/ 4252814 h 4252814"/>
              <a:gd name="connsiteX17" fmla="*/ 4097790 w 7807457"/>
              <a:gd name="connsiteY17" fmla="*/ 4252814 h 4252814"/>
              <a:gd name="connsiteX18" fmla="*/ 3931047 w 7807457"/>
              <a:gd name="connsiteY18" fmla="*/ 3960612 h 4252814"/>
              <a:gd name="connsiteX19" fmla="*/ 597255 w 7807457"/>
              <a:gd name="connsiteY19" fmla="*/ 3960612 h 4252814"/>
              <a:gd name="connsiteX20" fmla="*/ 162340 w 7807457"/>
              <a:gd name="connsiteY20" fmla="*/ 3677064 h 4252814"/>
              <a:gd name="connsiteX21" fmla="*/ 162340 w 7807457"/>
              <a:gd name="connsiteY21" fmla="*/ 2993139 h 4252814"/>
              <a:gd name="connsiteX22" fmla="*/ 0 w 7807457"/>
              <a:gd name="connsiteY22" fmla="*/ 2884480 h 4252814"/>
              <a:gd name="connsiteX23" fmla="*/ 0 w 7807457"/>
              <a:gd name="connsiteY23" fmla="*/ 1612840 h 4252814"/>
              <a:gd name="connsiteX24" fmla="*/ 162340 w 7807457"/>
              <a:gd name="connsiteY24" fmla="*/ 1504181 h 4252814"/>
              <a:gd name="connsiteX25" fmla="*/ 162340 w 7807457"/>
              <a:gd name="connsiteY25" fmla="*/ 939139 h 425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807457" h="4252814">
                <a:moveTo>
                  <a:pt x="641553" y="0"/>
                </a:moveTo>
                <a:lnTo>
                  <a:pt x="7212630" y="0"/>
                </a:lnTo>
                <a:lnTo>
                  <a:pt x="7441921" y="0"/>
                </a:lnTo>
                <a:lnTo>
                  <a:pt x="7667497" y="0"/>
                </a:lnTo>
                <a:lnTo>
                  <a:pt x="7667497" y="372346"/>
                </a:lnTo>
                <a:lnTo>
                  <a:pt x="7807457" y="372346"/>
                </a:lnTo>
                <a:lnTo>
                  <a:pt x="7807457" y="559834"/>
                </a:lnTo>
                <a:lnTo>
                  <a:pt x="7807457" y="663834"/>
                </a:lnTo>
                <a:lnTo>
                  <a:pt x="7723483" y="684828"/>
                </a:lnTo>
                <a:lnTo>
                  <a:pt x="7723483" y="2224380"/>
                </a:lnTo>
                <a:lnTo>
                  <a:pt x="7807457" y="2245373"/>
                </a:lnTo>
                <a:lnTo>
                  <a:pt x="7807457" y="3127483"/>
                </a:lnTo>
                <a:lnTo>
                  <a:pt x="7552917" y="3191118"/>
                </a:lnTo>
                <a:lnTo>
                  <a:pt x="7552917" y="3543444"/>
                </a:lnTo>
                <a:lnTo>
                  <a:pt x="7441921" y="3604930"/>
                </a:lnTo>
                <a:lnTo>
                  <a:pt x="7441921" y="3911911"/>
                </a:lnTo>
                <a:lnTo>
                  <a:pt x="7247386" y="4252814"/>
                </a:lnTo>
                <a:lnTo>
                  <a:pt x="4097790" y="4252814"/>
                </a:lnTo>
                <a:lnTo>
                  <a:pt x="3931047" y="3960612"/>
                </a:lnTo>
                <a:lnTo>
                  <a:pt x="597255" y="3960612"/>
                </a:lnTo>
                <a:lnTo>
                  <a:pt x="162340" y="3677064"/>
                </a:lnTo>
                <a:lnTo>
                  <a:pt x="162340" y="2993139"/>
                </a:lnTo>
                <a:lnTo>
                  <a:pt x="0" y="2884480"/>
                </a:lnTo>
                <a:lnTo>
                  <a:pt x="0" y="1612840"/>
                </a:lnTo>
                <a:lnTo>
                  <a:pt x="162340" y="1504181"/>
                </a:lnTo>
                <a:lnTo>
                  <a:pt x="162340" y="939139"/>
                </a:lnTo>
                <a:close/>
              </a:path>
            </a:pathLst>
          </a:custGeom>
          <a:noFill/>
          <a:ln w="381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0" name="任意多边形 9"/>
          <p:cNvSpPr/>
          <p:nvPr/>
        </p:nvSpPr>
        <p:spPr>
          <a:xfrm>
            <a:off x="755577" y="1564411"/>
            <a:ext cx="665836" cy="3593279"/>
          </a:xfrm>
          <a:custGeom>
            <a:avLst/>
            <a:gdLst>
              <a:gd name="connsiteX0" fmla="*/ 198992 w 743455"/>
              <a:gd name="connsiteY0" fmla="*/ 0 h 4012161"/>
              <a:gd name="connsiteX1" fmla="*/ 743455 w 743455"/>
              <a:gd name="connsiteY1" fmla="*/ 0 h 4012161"/>
              <a:gd name="connsiteX2" fmla="*/ 743455 w 743455"/>
              <a:gd name="connsiteY2" fmla="*/ 182858 h 4012161"/>
              <a:gd name="connsiteX3" fmla="*/ 508903 w 743455"/>
              <a:gd name="connsiteY3" fmla="*/ 226947 h 4012161"/>
              <a:gd name="connsiteX4" fmla="*/ 508903 w 743455"/>
              <a:gd name="connsiteY4" fmla="*/ 558627 h 4012161"/>
              <a:gd name="connsiteX5" fmla="*/ 372717 w 743455"/>
              <a:gd name="connsiteY5" fmla="*/ 584226 h 4012161"/>
              <a:gd name="connsiteX6" fmla="*/ 372717 w 743455"/>
              <a:gd name="connsiteY6" fmla="*/ 935737 h 4012161"/>
              <a:gd name="connsiteX7" fmla="*/ 534910 w 743455"/>
              <a:gd name="connsiteY7" fmla="*/ 966224 h 4012161"/>
              <a:gd name="connsiteX8" fmla="*/ 534910 w 743455"/>
              <a:gd name="connsiteY8" fmla="*/ 1411030 h 4012161"/>
              <a:gd name="connsiteX9" fmla="*/ 247002 w 743455"/>
              <a:gd name="connsiteY9" fmla="*/ 1483007 h 4012161"/>
              <a:gd name="connsiteX10" fmla="*/ 247002 w 743455"/>
              <a:gd name="connsiteY10" fmla="*/ 2995316 h 4012161"/>
              <a:gd name="connsiteX11" fmla="*/ 462045 w 743455"/>
              <a:gd name="connsiteY11" fmla="*/ 3049077 h 4012161"/>
              <a:gd name="connsiteX12" fmla="*/ 462045 w 743455"/>
              <a:gd name="connsiteY12" fmla="*/ 3273935 h 4012161"/>
              <a:gd name="connsiteX13" fmla="*/ 372716 w 743455"/>
              <a:gd name="connsiteY13" fmla="*/ 3296267 h 4012161"/>
              <a:gd name="connsiteX14" fmla="*/ 372716 w 743455"/>
              <a:gd name="connsiteY14" fmla="*/ 3778406 h 4012161"/>
              <a:gd name="connsiteX15" fmla="*/ 743455 w 743455"/>
              <a:gd name="connsiteY15" fmla="*/ 3871091 h 4012161"/>
              <a:gd name="connsiteX16" fmla="*/ 743455 w 743455"/>
              <a:gd name="connsiteY16" fmla="*/ 4012161 h 4012161"/>
              <a:gd name="connsiteX17" fmla="*/ 198992 w 743455"/>
              <a:gd name="connsiteY17" fmla="*/ 4012161 h 4012161"/>
              <a:gd name="connsiteX18" fmla="*/ 0 w 743455"/>
              <a:gd name="connsiteY18" fmla="*/ 3690686 h 4012161"/>
              <a:gd name="connsiteX19" fmla="*/ 0 w 743455"/>
              <a:gd name="connsiteY19" fmla="*/ 321475 h 4012161"/>
              <a:gd name="connsiteX20" fmla="*/ 198992 w 743455"/>
              <a:gd name="connsiteY20" fmla="*/ 0 h 401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43455" h="4012161">
                <a:moveTo>
                  <a:pt x="198992" y="0"/>
                </a:moveTo>
                <a:lnTo>
                  <a:pt x="743455" y="0"/>
                </a:lnTo>
                <a:lnTo>
                  <a:pt x="743455" y="182858"/>
                </a:lnTo>
                <a:lnTo>
                  <a:pt x="508903" y="226947"/>
                </a:lnTo>
                <a:lnTo>
                  <a:pt x="508903" y="558627"/>
                </a:lnTo>
                <a:lnTo>
                  <a:pt x="372717" y="584226"/>
                </a:lnTo>
                <a:lnTo>
                  <a:pt x="372717" y="935737"/>
                </a:lnTo>
                <a:lnTo>
                  <a:pt x="534910" y="966224"/>
                </a:lnTo>
                <a:lnTo>
                  <a:pt x="534910" y="1411030"/>
                </a:lnTo>
                <a:lnTo>
                  <a:pt x="247002" y="1483007"/>
                </a:lnTo>
                <a:lnTo>
                  <a:pt x="247002" y="2995316"/>
                </a:lnTo>
                <a:lnTo>
                  <a:pt x="462045" y="3049077"/>
                </a:lnTo>
                <a:lnTo>
                  <a:pt x="462045" y="3273935"/>
                </a:lnTo>
                <a:lnTo>
                  <a:pt x="372716" y="3296267"/>
                </a:lnTo>
                <a:lnTo>
                  <a:pt x="372716" y="3778406"/>
                </a:lnTo>
                <a:lnTo>
                  <a:pt x="743455" y="3871091"/>
                </a:lnTo>
                <a:lnTo>
                  <a:pt x="743455" y="4012161"/>
                </a:lnTo>
                <a:lnTo>
                  <a:pt x="198992" y="4012161"/>
                </a:lnTo>
                <a:cubicBezTo>
                  <a:pt x="89092" y="4012161"/>
                  <a:pt x="0" y="3868232"/>
                  <a:pt x="0" y="3690686"/>
                </a:cubicBezTo>
                <a:lnTo>
                  <a:pt x="0" y="321475"/>
                </a:lnTo>
                <a:cubicBezTo>
                  <a:pt x="0" y="143929"/>
                  <a:pt x="89092" y="0"/>
                  <a:pt x="198992" y="0"/>
                </a:cubicBez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 name="任意多边形 10"/>
          <p:cNvSpPr/>
          <p:nvPr/>
        </p:nvSpPr>
        <p:spPr>
          <a:xfrm flipH="1" flipV="1">
            <a:off x="8263733" y="1564410"/>
            <a:ext cx="700755" cy="3593279"/>
          </a:xfrm>
          <a:custGeom>
            <a:avLst/>
            <a:gdLst>
              <a:gd name="connsiteX0" fmla="*/ 641485 w 782445"/>
              <a:gd name="connsiteY0" fmla="*/ 4012161 h 4012161"/>
              <a:gd name="connsiteX1" fmla="*/ 171699 w 782445"/>
              <a:gd name="connsiteY1" fmla="*/ 4012161 h 4012161"/>
              <a:gd name="connsiteX2" fmla="*/ 0 w 782445"/>
              <a:gd name="connsiteY2" fmla="*/ 3690686 h 4012161"/>
              <a:gd name="connsiteX3" fmla="*/ 0 w 782445"/>
              <a:gd name="connsiteY3" fmla="*/ 321475 h 4012161"/>
              <a:gd name="connsiteX4" fmla="*/ 171699 w 782445"/>
              <a:gd name="connsiteY4" fmla="*/ 0 h 4012161"/>
              <a:gd name="connsiteX5" fmla="*/ 641485 w 782445"/>
              <a:gd name="connsiteY5" fmla="*/ 0 h 4012161"/>
              <a:gd name="connsiteX6" fmla="*/ 641485 w 782445"/>
              <a:gd name="connsiteY6" fmla="*/ 150189 h 4012161"/>
              <a:gd name="connsiteX7" fmla="*/ 782445 w 782445"/>
              <a:gd name="connsiteY7" fmla="*/ 185429 h 4012161"/>
              <a:gd name="connsiteX8" fmla="*/ 782445 w 782445"/>
              <a:gd name="connsiteY8" fmla="*/ 513721 h 4012161"/>
              <a:gd name="connsiteX9" fmla="*/ 641485 w 782445"/>
              <a:gd name="connsiteY9" fmla="*/ 548961 h 4012161"/>
              <a:gd name="connsiteX10" fmla="*/ 641485 w 782445"/>
              <a:gd name="connsiteY10" fmla="*/ 684342 h 4012161"/>
              <a:gd name="connsiteX11" fmla="*/ 435042 w 782445"/>
              <a:gd name="connsiteY11" fmla="*/ 735953 h 4012161"/>
              <a:gd name="connsiteX12" fmla="*/ 435042 w 782445"/>
              <a:gd name="connsiteY12" fmla="*/ 1781896 h 4012161"/>
              <a:gd name="connsiteX13" fmla="*/ 641485 w 782445"/>
              <a:gd name="connsiteY13" fmla="*/ 1833507 h 4012161"/>
              <a:gd name="connsiteX14" fmla="*/ 641485 w 782445"/>
              <a:gd name="connsiteY14" fmla="*/ 3309221 h 4012161"/>
              <a:gd name="connsiteX15" fmla="*/ 431455 w 782445"/>
              <a:gd name="connsiteY15" fmla="*/ 3348701 h 4012161"/>
              <a:gd name="connsiteX16" fmla="*/ 431455 w 782445"/>
              <a:gd name="connsiteY16" fmla="*/ 3701126 h 4012161"/>
              <a:gd name="connsiteX17" fmla="*/ 641485 w 782445"/>
              <a:gd name="connsiteY17" fmla="*/ 3740605 h 401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2445" h="4012161">
                <a:moveTo>
                  <a:pt x="641485" y="4012161"/>
                </a:moveTo>
                <a:lnTo>
                  <a:pt x="171699" y="4012161"/>
                </a:lnTo>
                <a:cubicBezTo>
                  <a:pt x="76872" y="4012161"/>
                  <a:pt x="0" y="3868232"/>
                  <a:pt x="0" y="3690686"/>
                </a:cubicBezTo>
                <a:lnTo>
                  <a:pt x="0" y="321475"/>
                </a:lnTo>
                <a:cubicBezTo>
                  <a:pt x="0" y="143929"/>
                  <a:pt x="76872" y="0"/>
                  <a:pt x="171699" y="0"/>
                </a:cubicBezTo>
                <a:lnTo>
                  <a:pt x="641485" y="0"/>
                </a:lnTo>
                <a:lnTo>
                  <a:pt x="641485" y="150189"/>
                </a:lnTo>
                <a:lnTo>
                  <a:pt x="782445" y="185429"/>
                </a:lnTo>
                <a:lnTo>
                  <a:pt x="782445" y="513721"/>
                </a:lnTo>
                <a:lnTo>
                  <a:pt x="641485" y="548961"/>
                </a:lnTo>
                <a:lnTo>
                  <a:pt x="641485" y="684342"/>
                </a:lnTo>
                <a:lnTo>
                  <a:pt x="435042" y="735953"/>
                </a:lnTo>
                <a:lnTo>
                  <a:pt x="435042" y="1781896"/>
                </a:lnTo>
                <a:lnTo>
                  <a:pt x="641485" y="1833507"/>
                </a:lnTo>
                <a:lnTo>
                  <a:pt x="641485" y="3309221"/>
                </a:lnTo>
                <a:lnTo>
                  <a:pt x="431455" y="3348701"/>
                </a:lnTo>
                <a:lnTo>
                  <a:pt x="431455" y="3701126"/>
                </a:lnTo>
                <a:lnTo>
                  <a:pt x="641485" y="3740605"/>
                </a:lnTo>
                <a:close/>
              </a:path>
            </a:pathLst>
          </a:cu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文本框 132"/>
          <p:cNvSpPr txBox="1"/>
          <p:nvPr/>
        </p:nvSpPr>
        <p:spPr>
          <a:xfrm>
            <a:off x="4451425" y="1986479"/>
            <a:ext cx="1451725" cy="523220"/>
          </a:xfrm>
          <a:prstGeom prst="rect">
            <a:avLst/>
          </a:prstGeom>
          <a:noFill/>
        </p:spPr>
        <p:txBody>
          <a:bodyPr wrap="squar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前   言</a:t>
            </a:r>
            <a:endParaRPr kumimoji="0" lang="zh-CN" alt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13" name="直接连接符 12"/>
          <p:cNvCxnSpPr/>
          <p:nvPr/>
        </p:nvCxnSpPr>
        <p:spPr>
          <a:xfrm>
            <a:off x="2383170" y="2278864"/>
            <a:ext cx="1900833" cy="0"/>
          </a:xfrm>
          <a:prstGeom prst="line">
            <a:avLst/>
          </a:prstGeom>
          <a:noFill/>
          <a:ln w="6350" cap="flat" cmpd="sng" algn="ctr">
            <a:solidFill>
              <a:sysClr val="window" lastClr="FFFFFF"/>
            </a:solidFill>
            <a:prstDash val="solid"/>
            <a:miter lim="800000"/>
          </a:ln>
          <a:effectLst/>
        </p:spPr>
      </p:cxnSp>
      <p:cxnSp>
        <p:nvCxnSpPr>
          <p:cNvPr id="14" name="直接连接符 13"/>
          <p:cNvCxnSpPr/>
          <p:nvPr/>
        </p:nvCxnSpPr>
        <p:spPr>
          <a:xfrm>
            <a:off x="6294770" y="2278864"/>
            <a:ext cx="1900833" cy="0"/>
          </a:xfrm>
          <a:prstGeom prst="line">
            <a:avLst/>
          </a:prstGeom>
          <a:noFill/>
          <a:ln w="6350" cap="flat" cmpd="sng" algn="ctr">
            <a:solidFill>
              <a:sysClr val="window" lastClr="FFFFFF"/>
            </a:solidFill>
            <a:prstDash val="solid"/>
            <a:miter lim="800000"/>
          </a:ln>
          <a:effectLst/>
        </p:spPr>
      </p:cxnSp>
      <p:sp>
        <p:nvSpPr>
          <p:cNvPr id="15" name="文本框 136"/>
          <p:cNvSpPr txBox="1"/>
          <p:nvPr/>
        </p:nvSpPr>
        <p:spPr>
          <a:xfrm>
            <a:off x="2009735" y="2434985"/>
            <a:ext cx="6005572" cy="203132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输入你的文字输入你的文字输入你的文字输入你的文字输入你的文字输入你的文字输入你的文字输入你的文字输入你的文字输入你的文字输入你的文字输入你的文字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输入你的文字输入你的文字输入你的文字输入你的文字输入你的文字输入你的文字输入你的文字输入你的文字输入你的文字输入你的文字输入你的文字输入你的文字</a:t>
            </a: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60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60000">
                                          <p:cBhvr additive="base">
                                            <p:cTn id="7" dur="500" fill="hold"/>
                                            <p:tgtEl>
                                              <p:spTgt spid="10"/>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60000">
                                          <p:cBhvr additive="base">
                                            <p:cTn id="11" dur="50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2" presetClass="entr" presetSubtype="8" fill="hold" nodeType="withEffect">
                                      <p:stCondLst>
                                        <p:cond delay="25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300"/>
                                            <p:tgtEl>
                                              <p:spTgt spid="13"/>
                                            </p:tgtEl>
                                          </p:cBhvr>
                                        </p:animEffect>
                                      </p:childTnLst>
                                    </p:cTn>
                                  </p:par>
                                  <p:par>
                                    <p:cTn id="16" presetID="22" presetClass="entr" presetSubtype="2" fill="hold" nodeType="withEffect">
                                      <p:stCondLst>
                                        <p:cond delay="25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300"/>
                                            <p:tgtEl>
                                              <p:spTgt spid="14"/>
                                            </p:tgtEl>
                                          </p:cBhvr>
                                        </p:animEffect>
                                      </p:childTnLst>
                                    </p:cTn>
                                  </p:par>
                                  <p:par>
                                    <p:cTn id="19" presetID="16" presetClass="entr" presetSubtype="21" fill="hold" grpId="0" nodeType="withEffect">
                                      <p:stCondLst>
                                        <p:cond delay="400"/>
                                      </p:stCondLst>
                                      <p:childTnLst>
                                        <p:set>
                                          <p:cBhvr>
                                            <p:cTn id="20" dur="1" fill="hold">
                                              <p:stCondLst>
                                                <p:cond delay="0"/>
                                              </p:stCondLst>
                                            </p:cTn>
                                            <p:tgtEl>
                                              <p:spTgt spid="12"/>
                                            </p:tgtEl>
                                            <p:attrNameLst>
                                              <p:attrName>style.visibility</p:attrName>
                                            </p:attrNameLst>
                                          </p:cBhvr>
                                          <p:to>
                                            <p:strVal val="visible"/>
                                          </p:to>
                                        </p:set>
                                        <p:animEffect transition="in" filter="barn(inVertical)">
                                          <p:cBhvr>
                                            <p:cTn id="21" dur="500"/>
                                            <p:tgtEl>
                                              <p:spTgt spid="12"/>
                                            </p:tgtEl>
                                          </p:cBhvr>
                                        </p:animEffect>
                                      </p:childTnLst>
                                    </p:cTn>
                                  </p:par>
                                </p:childTnLst>
                              </p:cTn>
                            </p:par>
                            <p:par>
                              <p:cTn id="22" fill="hold">
                                <p:stCondLst>
                                  <p:cond delay="9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2" presetClass="entr" presetSubtype="8" fill="hold" nodeType="withEffect">
                                      <p:stCondLst>
                                        <p:cond delay="25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300"/>
                                            <p:tgtEl>
                                              <p:spTgt spid="13"/>
                                            </p:tgtEl>
                                          </p:cBhvr>
                                        </p:animEffect>
                                      </p:childTnLst>
                                    </p:cTn>
                                  </p:par>
                                  <p:par>
                                    <p:cTn id="16" presetID="22" presetClass="entr" presetSubtype="2" fill="hold" nodeType="withEffect">
                                      <p:stCondLst>
                                        <p:cond delay="25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300"/>
                                            <p:tgtEl>
                                              <p:spTgt spid="14"/>
                                            </p:tgtEl>
                                          </p:cBhvr>
                                        </p:animEffect>
                                      </p:childTnLst>
                                    </p:cTn>
                                  </p:par>
                                  <p:par>
                                    <p:cTn id="19" presetID="16" presetClass="entr" presetSubtype="21" fill="hold" grpId="0" nodeType="withEffect">
                                      <p:stCondLst>
                                        <p:cond delay="400"/>
                                      </p:stCondLst>
                                      <p:childTnLst>
                                        <p:set>
                                          <p:cBhvr>
                                            <p:cTn id="20" dur="1" fill="hold">
                                              <p:stCondLst>
                                                <p:cond delay="0"/>
                                              </p:stCondLst>
                                            </p:cTn>
                                            <p:tgtEl>
                                              <p:spTgt spid="12"/>
                                            </p:tgtEl>
                                            <p:attrNameLst>
                                              <p:attrName>style.visibility</p:attrName>
                                            </p:attrNameLst>
                                          </p:cBhvr>
                                          <p:to>
                                            <p:strVal val="visible"/>
                                          </p:to>
                                        </p:set>
                                        <p:animEffect transition="in" filter="barn(inVertical)">
                                          <p:cBhvr>
                                            <p:cTn id="21" dur="500"/>
                                            <p:tgtEl>
                                              <p:spTgt spid="12"/>
                                            </p:tgtEl>
                                          </p:cBhvr>
                                        </p:animEffect>
                                      </p:childTnLst>
                                    </p:cTn>
                                  </p:par>
                                </p:childTnLst>
                              </p:cTn>
                            </p:par>
                            <p:par>
                              <p:cTn id="22" fill="hold">
                                <p:stCondLst>
                                  <p:cond delay="9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矩形 81"/>
          <p:cNvSpPr/>
          <p:nvPr/>
        </p:nvSpPr>
        <p:spPr>
          <a:xfrm>
            <a:off x="-1404664" y="3292329"/>
            <a:ext cx="12328323" cy="57738"/>
          </a:xfrm>
          <a:prstGeom prst="rect">
            <a:avLst/>
          </a:prstGeom>
          <a:solidFill>
            <a:srgbClr val="FFFFFF">
              <a:alpha val="4117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323908" y="3277128"/>
            <a:ext cx="12252123" cy="57381"/>
          </a:xfrm>
          <a:prstGeom prst="rect">
            <a:avLst/>
          </a:prstGeom>
          <a:solidFill>
            <a:srgbClr val="FFFFFF">
              <a:alpha val="4117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菱形 83"/>
          <p:cNvSpPr/>
          <p:nvPr/>
        </p:nvSpPr>
        <p:spPr>
          <a:xfrm>
            <a:off x="2419361" y="2928080"/>
            <a:ext cx="4575379" cy="845412"/>
          </a:xfrm>
          <a:prstGeom prst="diamond">
            <a:avLst/>
          </a:prstGeom>
          <a:solidFill>
            <a:srgbClr val="FFFFFF"/>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85" name="任意多边形 84"/>
          <p:cNvSpPr/>
          <p:nvPr/>
        </p:nvSpPr>
        <p:spPr>
          <a:xfrm>
            <a:off x="10512841" y="2827775"/>
            <a:ext cx="482113" cy="140616"/>
          </a:xfrm>
          <a:custGeom>
            <a:avLst/>
            <a:gdLst>
              <a:gd name="connsiteX0" fmla="*/ 0 w 609600"/>
              <a:gd name="connsiteY0" fmla="*/ 0 h 177800"/>
              <a:gd name="connsiteX1" fmla="*/ 609600 w 609600"/>
              <a:gd name="connsiteY1" fmla="*/ 0 h 177800"/>
              <a:gd name="connsiteX2" fmla="*/ 609600 w 609600"/>
              <a:gd name="connsiteY2" fmla="*/ 139246 h 177800"/>
              <a:gd name="connsiteX3" fmla="*/ 497568 w 609600"/>
              <a:gd name="connsiteY3" fmla="*/ 139246 h 177800"/>
              <a:gd name="connsiteX4" fmla="*/ 497568 w 609600"/>
              <a:gd name="connsiteY4" fmla="*/ 177800 h 177800"/>
              <a:gd name="connsiteX5" fmla="*/ 0 w 609600"/>
              <a:gd name="connsiteY5" fmla="*/ 177800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177800">
                <a:moveTo>
                  <a:pt x="0" y="0"/>
                </a:moveTo>
                <a:lnTo>
                  <a:pt x="609600" y="0"/>
                </a:lnTo>
                <a:lnTo>
                  <a:pt x="609600" y="139246"/>
                </a:lnTo>
                <a:lnTo>
                  <a:pt x="497568" y="139246"/>
                </a:lnTo>
                <a:lnTo>
                  <a:pt x="497568" y="177800"/>
                </a:lnTo>
                <a:lnTo>
                  <a:pt x="0" y="177800"/>
                </a:lnTo>
                <a:close/>
              </a:path>
            </a:pathLst>
          </a:cu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5"/>
          <p:cNvGrpSpPr/>
          <p:nvPr/>
        </p:nvGrpSpPr>
        <p:grpSpPr>
          <a:xfrm>
            <a:off x="5685077" y="2847523"/>
            <a:ext cx="4943563" cy="947351"/>
            <a:chOff x="7743390" y="4942798"/>
            <a:chExt cx="4943562" cy="947351"/>
          </a:xfrm>
        </p:grpSpPr>
        <p:grpSp>
          <p:nvGrpSpPr>
            <p:cNvPr id="87" name="组合 86"/>
            <p:cNvGrpSpPr/>
            <p:nvPr/>
          </p:nvGrpSpPr>
          <p:grpSpPr>
            <a:xfrm>
              <a:off x="7743390" y="4942798"/>
              <a:ext cx="4943562" cy="947351"/>
              <a:chOff x="7347008" y="2985732"/>
              <a:chExt cx="4943562" cy="947351"/>
            </a:xfrm>
          </p:grpSpPr>
          <p:sp>
            <p:nvSpPr>
              <p:cNvPr id="89" name="矩形 88"/>
              <p:cNvSpPr/>
              <p:nvPr userDrawn="1"/>
            </p:nvSpPr>
            <p:spPr>
              <a:xfrm>
                <a:off x="7347008" y="2985732"/>
                <a:ext cx="4943562" cy="76200"/>
              </a:xfrm>
              <a:prstGeom prst="rect">
                <a:avLst/>
              </a:prstGeom>
              <a:solidFill>
                <a:srgbClr val="FFFFFF">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userDrawn="1"/>
            </p:nvSpPr>
            <p:spPr>
              <a:xfrm>
                <a:off x="7347008" y="3856883"/>
                <a:ext cx="4943562" cy="76200"/>
              </a:xfrm>
              <a:prstGeom prst="rect">
                <a:avLst/>
              </a:prstGeom>
              <a:solidFill>
                <a:srgbClr val="FFFFFF">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userDrawn="1"/>
            </p:nvCxnSpPr>
            <p:spPr>
              <a:xfrm>
                <a:off x="7347008" y="3117722"/>
                <a:ext cx="4943562"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userDrawn="1"/>
            </p:nvCxnSpPr>
            <p:spPr>
              <a:xfrm>
                <a:off x="7347008" y="3791165"/>
                <a:ext cx="4943562"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grpSp>
        <p:sp>
          <p:nvSpPr>
            <p:cNvPr id="88" name="文本占位符 118"/>
            <p:cNvSpPr txBox="1">
              <a:spLocks/>
            </p:cNvSpPr>
            <p:nvPr/>
          </p:nvSpPr>
          <p:spPr>
            <a:xfrm>
              <a:off x="8040613" y="5160997"/>
              <a:ext cx="3804175" cy="486996"/>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t>单击此处添加文本</a:t>
              </a:r>
              <a:endParaRPr lang="zh-CN" altLang="en-US" dirty="0"/>
            </a:p>
          </p:txBody>
        </p:sp>
      </p:grpSp>
      <p:grpSp>
        <p:nvGrpSpPr>
          <p:cNvPr id="93" name="组合 92"/>
          <p:cNvGrpSpPr/>
          <p:nvPr/>
        </p:nvGrpSpPr>
        <p:grpSpPr>
          <a:xfrm>
            <a:off x="3657883" y="2132856"/>
            <a:ext cx="2288540" cy="2288540"/>
            <a:chOff x="7758139" y="2808362"/>
            <a:chExt cx="1285965" cy="1285965"/>
          </a:xfrm>
        </p:grpSpPr>
        <p:sp>
          <p:nvSpPr>
            <p:cNvPr id="94" name="任意多边形 93"/>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6" name="组合 95"/>
            <p:cNvGrpSpPr/>
            <p:nvPr userDrawn="1"/>
          </p:nvGrpSpPr>
          <p:grpSpPr>
            <a:xfrm>
              <a:off x="7904995" y="2955216"/>
              <a:ext cx="992256" cy="992256"/>
              <a:chOff x="813435" y="4187372"/>
              <a:chExt cx="1292678" cy="1292678"/>
            </a:xfrm>
            <a:noFill/>
          </p:grpSpPr>
          <p:sp>
            <p:nvSpPr>
              <p:cNvPr id="98" name="圆角矩形 97"/>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圆角矩形 98"/>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圆角矩形 100"/>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圆角矩形 101"/>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圆角矩形 102"/>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矩形 103"/>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圆角矩形 104"/>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圆角矩形 105"/>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圆角矩形 106"/>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圆角矩形 107"/>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圆角矩形 108"/>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圆角矩形 109"/>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圆角矩形 111"/>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圆角矩形 112"/>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圆角矩形 113"/>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圆角矩形 114"/>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圆角矩形 115"/>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圆角矩形 116"/>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圆角矩形 117"/>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圆角矩形 118"/>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圆角矩形 119"/>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圆角矩形 120"/>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文本框 145"/>
            <p:cNvSpPr txBox="1"/>
            <p:nvPr userDrawn="1"/>
          </p:nvSpPr>
          <p:spPr>
            <a:xfrm>
              <a:off x="8239018" y="3092167"/>
              <a:ext cx="420831" cy="812838"/>
            </a:xfrm>
            <a:prstGeom prst="rect">
              <a:avLst/>
            </a:prstGeom>
            <a:noFill/>
          </p:spPr>
          <p:txBody>
            <a:bodyPr wrap="none" rtlCol="0">
              <a:spAutoFit/>
            </a:bodyPr>
            <a:lstStyle/>
            <a:p>
              <a:r>
                <a:rPr lang="en-US" altLang="zh-CN" sz="8800" dirty="0" smtClean="0">
                  <a:solidFill>
                    <a:schemeClr val="bg1"/>
                  </a:solidFill>
                  <a:latin typeface="汉仪菱心体简" panose="02010609000101010101" pitchFamily="49" charset="-122"/>
                  <a:ea typeface="汉仪菱心体简" panose="02010609000101010101" pitchFamily="49" charset="-122"/>
                </a:rPr>
                <a:t>4</a:t>
              </a:r>
              <a:endParaRPr lang="zh-CN" altLang="en-US" sz="19900" dirty="0">
                <a:solidFill>
                  <a:schemeClr val="bg1"/>
                </a:solidFill>
                <a:latin typeface="汉仪菱心体简" panose="02010609000101010101" pitchFamily="49" charset="-122"/>
                <a:ea typeface="汉仪菱心体简" panose="02010609000101010101" pitchFamily="49" charset="-122"/>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500" fill="hold"/>
                                        <p:tgtEl>
                                          <p:spTgt spid="84"/>
                                        </p:tgtEl>
                                        <p:attrNameLst>
                                          <p:attrName>ppt_w</p:attrName>
                                        </p:attrNameLst>
                                      </p:cBhvr>
                                      <p:tavLst>
                                        <p:tav tm="0">
                                          <p:val>
                                            <p:fltVal val="0"/>
                                          </p:val>
                                        </p:tav>
                                        <p:tav tm="100000">
                                          <p:val>
                                            <p:strVal val="#ppt_w"/>
                                          </p:val>
                                        </p:tav>
                                      </p:tavLst>
                                    </p:anim>
                                    <p:anim calcmode="lin" valueType="num">
                                      <p:cBhvr>
                                        <p:cTn id="8" dur="500" fill="hold"/>
                                        <p:tgtEl>
                                          <p:spTgt spid="8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 calcmode="lin" valueType="num">
                                      <p:cBhvr>
                                        <p:cTn id="16" dur="500" fill="hold"/>
                                        <p:tgtEl>
                                          <p:spTgt spid="82"/>
                                        </p:tgtEl>
                                        <p:attrNameLst>
                                          <p:attrName>ppt_w</p:attrName>
                                        </p:attrNameLst>
                                      </p:cBhvr>
                                      <p:tavLst>
                                        <p:tav tm="0">
                                          <p:val>
                                            <p:fltVal val="0"/>
                                          </p:val>
                                        </p:tav>
                                        <p:tav tm="100000">
                                          <p:val>
                                            <p:strVal val="#ppt_w"/>
                                          </p:val>
                                        </p:tav>
                                      </p:tavLst>
                                    </p:anim>
                                    <p:anim calcmode="lin" valueType="num">
                                      <p:cBhvr>
                                        <p:cTn id="17" dur="500" fill="hold"/>
                                        <p:tgtEl>
                                          <p:spTgt spid="82"/>
                                        </p:tgtEl>
                                        <p:attrNameLst>
                                          <p:attrName>ppt_h</p:attrName>
                                        </p:attrNameLst>
                                      </p:cBhvr>
                                      <p:tavLst>
                                        <p:tav tm="0">
                                          <p:val>
                                            <p:strVal val="#ppt_h"/>
                                          </p:val>
                                        </p:tav>
                                        <p:tav tm="100000">
                                          <p:val>
                                            <p:strVal val="#ppt_h"/>
                                          </p:val>
                                        </p:tav>
                                      </p:tavLst>
                                    </p:anim>
                                  </p:childTnLst>
                                </p:cTn>
                              </p:par>
                              <p:par>
                                <p:cTn id="18" presetID="50" presetClass="exit" presetSubtype="0" accel="100000" fill="hold" grpId="1" nodeType="withEffect">
                                  <p:stCondLst>
                                    <p:cond delay="0"/>
                                  </p:stCondLst>
                                  <p:childTnLst>
                                    <p:anim calcmode="lin" valueType="num">
                                      <p:cBhvr>
                                        <p:cTn id="19" dur="500"/>
                                        <p:tgtEl>
                                          <p:spTgt spid="84"/>
                                        </p:tgtEl>
                                        <p:attrNameLst>
                                          <p:attrName>ppt_w</p:attrName>
                                        </p:attrNameLst>
                                      </p:cBhvr>
                                      <p:tavLst>
                                        <p:tav tm="0">
                                          <p:val>
                                            <p:strVal val="ppt_w"/>
                                          </p:val>
                                        </p:tav>
                                        <p:tav tm="100000">
                                          <p:val>
                                            <p:strVal val="ppt_w+.3"/>
                                          </p:val>
                                        </p:tav>
                                      </p:tavLst>
                                    </p:anim>
                                    <p:anim calcmode="lin" valueType="num">
                                      <p:cBhvr>
                                        <p:cTn id="20" dur="500"/>
                                        <p:tgtEl>
                                          <p:spTgt spid="84"/>
                                        </p:tgtEl>
                                        <p:attrNameLst>
                                          <p:attrName>ppt_h</p:attrName>
                                        </p:attrNameLst>
                                      </p:cBhvr>
                                      <p:tavLst>
                                        <p:tav tm="0">
                                          <p:val>
                                            <p:strVal val="ppt_h"/>
                                          </p:val>
                                        </p:tav>
                                        <p:tav tm="100000">
                                          <p:val>
                                            <p:strVal val="ppt_h"/>
                                          </p:val>
                                        </p:tav>
                                      </p:tavLst>
                                    </p:anim>
                                    <p:animEffect transition="out" filter="fade">
                                      <p:cBhvr>
                                        <p:cTn id="21" dur="500"/>
                                        <p:tgtEl>
                                          <p:spTgt spid="84"/>
                                        </p:tgtEl>
                                      </p:cBhvr>
                                    </p:animEffect>
                                    <p:set>
                                      <p:cBhvr>
                                        <p:cTn id="22" dur="1" fill="hold">
                                          <p:stCondLst>
                                            <p:cond delay="499"/>
                                          </p:stCondLst>
                                        </p:cTn>
                                        <p:tgtEl>
                                          <p:spTgt spid="84"/>
                                        </p:tgtEl>
                                        <p:attrNameLst>
                                          <p:attrName>style.visibility</p:attrName>
                                        </p:attrNameLst>
                                      </p:cBhvr>
                                      <p:to>
                                        <p:strVal val="hidden"/>
                                      </p:to>
                                    </p:set>
                                  </p:childTnLst>
                                </p:cTn>
                              </p:par>
                            </p:childTnLst>
                          </p:cTn>
                        </p:par>
                        <p:par>
                          <p:cTn id="23" fill="hold">
                            <p:stCondLst>
                              <p:cond delay="1000"/>
                            </p:stCondLst>
                            <p:childTnLst>
                              <p:par>
                                <p:cTn id="24" presetID="42" presetClass="path" presetSubtype="0" accel="50000" decel="50000" fill="hold" grpId="1" nodeType="afterEffect">
                                  <p:stCondLst>
                                    <p:cond delay="0"/>
                                  </p:stCondLst>
                                  <p:childTnLst>
                                    <p:animMotion origin="layout" path="M 0 -1.48148E-6 L 0 0.56042 " pathEditMode="relative" rAng="0" ptsTypes="AA">
                                      <p:cBhvr>
                                        <p:cTn id="25" dur="1000" fill="hold"/>
                                        <p:tgtEl>
                                          <p:spTgt spid="83"/>
                                        </p:tgtEl>
                                        <p:attrNameLst>
                                          <p:attrName>ppt_x</p:attrName>
                                          <p:attrName>ppt_y</p:attrName>
                                        </p:attrNameLst>
                                      </p:cBhvr>
                                      <p:rCtr x="0" y="28009"/>
                                    </p:animMotion>
                                  </p:childTnLst>
                                </p:cTn>
                              </p:par>
                              <p:par>
                                <p:cTn id="26" presetID="42" presetClass="path" presetSubtype="0" accel="50000" decel="50000" fill="hold" grpId="1" nodeType="withEffect">
                                  <p:stCondLst>
                                    <p:cond delay="0"/>
                                  </p:stCondLst>
                                  <p:childTnLst>
                                    <p:animMotion origin="layout" path="M 0 -1.48148E-6 L 0 -0.5493 " pathEditMode="relative" rAng="0" ptsTypes="AA">
                                      <p:cBhvr>
                                        <p:cTn id="27" dur="1000" fill="hold"/>
                                        <p:tgtEl>
                                          <p:spTgt spid="82"/>
                                        </p:tgtEl>
                                        <p:attrNameLst>
                                          <p:attrName>ppt_x</p:attrName>
                                          <p:attrName>ppt_y</p:attrName>
                                        </p:attrNameLst>
                                      </p:cBhvr>
                                      <p:rCtr x="0" y="-27477"/>
                                    </p:animMotion>
                                  </p:childTnLst>
                                </p:cTn>
                              </p:par>
                              <p:par>
                                <p:cTn id="28" presetID="10" presetClass="entr" presetSubtype="0" fill="hold" nodeType="withEffect">
                                  <p:stCondLst>
                                    <p:cond delay="800"/>
                                  </p:stCondLst>
                                  <p:childTnLst>
                                    <p:set>
                                      <p:cBhvr>
                                        <p:cTn id="29" dur="1" fill="hold">
                                          <p:stCondLst>
                                            <p:cond delay="0"/>
                                          </p:stCondLst>
                                        </p:cTn>
                                        <p:tgtEl>
                                          <p:spTgt spid="93"/>
                                        </p:tgtEl>
                                        <p:attrNameLst>
                                          <p:attrName>style.visibility</p:attrName>
                                        </p:attrNameLst>
                                      </p:cBhvr>
                                      <p:to>
                                        <p:strVal val="visible"/>
                                      </p:to>
                                    </p:set>
                                    <p:animEffect transition="in" filter="fade">
                                      <p:cBhvr>
                                        <p:cTn id="30" dur="500"/>
                                        <p:tgtEl>
                                          <p:spTgt spid="93"/>
                                        </p:tgtEl>
                                      </p:cBhvr>
                                    </p:animEffect>
                                  </p:childTnLst>
                                </p:cTn>
                              </p:par>
                              <p:par>
                                <p:cTn id="31" presetID="42" presetClass="path" presetSubtype="0" accel="50000" decel="50000" fill="hold" nodeType="withEffect">
                                  <p:stCondLst>
                                    <p:cond delay="900"/>
                                  </p:stCondLst>
                                  <p:childTnLst>
                                    <p:animMotion origin="layout" path="M 5E-6 -1.15607E-7 L -0.22383 0.00046 " pathEditMode="relative" rAng="0" ptsTypes="AA">
                                      <p:cBhvr>
                                        <p:cTn id="32" dur="1500" fill="hold"/>
                                        <p:tgtEl>
                                          <p:spTgt spid="93"/>
                                        </p:tgtEl>
                                        <p:attrNameLst>
                                          <p:attrName>ppt_x</p:attrName>
                                          <p:attrName>ppt_y</p:attrName>
                                        </p:attrNameLst>
                                      </p:cBhvr>
                                      <p:rCtr x="-11198" y="23"/>
                                    </p:animMotion>
                                  </p:childTnLst>
                                </p:cTn>
                              </p:par>
                              <p:par>
                                <p:cTn id="33" presetID="10" presetClass="entr" presetSubtype="0" fill="hold" nodeType="withEffect">
                                  <p:stCondLst>
                                    <p:cond delay="900"/>
                                  </p:stCondLst>
                                  <p:childTnLst>
                                    <p:set>
                                      <p:cBhvr>
                                        <p:cTn id="34" dur="1" fill="hold">
                                          <p:stCondLst>
                                            <p:cond delay="0"/>
                                          </p:stCondLst>
                                        </p:cTn>
                                        <p:tgtEl>
                                          <p:spTgt spid="86"/>
                                        </p:tgtEl>
                                        <p:attrNameLst>
                                          <p:attrName>style.visibility</p:attrName>
                                        </p:attrNameLst>
                                      </p:cBhvr>
                                      <p:to>
                                        <p:strVal val="visible"/>
                                      </p:to>
                                    </p:set>
                                    <p:animEffect transition="in" filter="fade">
                                      <p:cBhvr>
                                        <p:cTn id="35" dur="500"/>
                                        <p:tgtEl>
                                          <p:spTgt spid="86"/>
                                        </p:tgtEl>
                                      </p:cBhvr>
                                    </p:animEffect>
                                  </p:childTnLst>
                                </p:cTn>
                              </p:par>
                              <p:par>
                                <p:cTn id="36" presetID="42" presetClass="path" presetSubtype="0" accel="50000" decel="50000" fill="hold" nodeType="withEffect">
                                  <p:stCondLst>
                                    <p:cond delay="900"/>
                                  </p:stCondLst>
                                  <p:childTnLst>
                                    <p:animMotion origin="layout" path="M -1.16315E-6 -3.33333E-6 L -0.2178 -3.33333E-6 " pathEditMode="relative" rAng="0" ptsTypes="AA">
                                      <p:cBhvr>
                                        <p:cTn id="37" dur="1500" fill="hold"/>
                                        <p:tgtEl>
                                          <p:spTgt spid="86"/>
                                        </p:tgtEl>
                                        <p:attrNameLst>
                                          <p:attrName>ppt_x</p:attrName>
                                          <p:attrName>ppt_y</p:attrName>
                                        </p:attrNameLst>
                                      </p:cBhvr>
                                      <p:rCtr x="-1089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2" grpId="1" animBg="1"/>
      <p:bldP spid="83" grpId="0" animBg="1"/>
      <p:bldP spid="83" grpId="1" animBg="1"/>
      <p:bldP spid="84" grpId="0" animBg="1"/>
      <p:bldP spid="84"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90191" y="1990560"/>
            <a:ext cx="4484915" cy="2351315"/>
          </a:xfrm>
          <a:prstGeom prst="rect">
            <a:avLst/>
          </a:prstGeom>
        </p:spPr>
      </p:pic>
      <p:grpSp>
        <p:nvGrpSpPr>
          <p:cNvPr id="3" name="组合 2"/>
          <p:cNvGrpSpPr/>
          <p:nvPr/>
        </p:nvGrpSpPr>
        <p:grpSpPr>
          <a:xfrm>
            <a:off x="251520" y="1605584"/>
            <a:ext cx="5559475" cy="3331023"/>
            <a:chOff x="1183469" y="2409371"/>
            <a:chExt cx="5559475" cy="3331023"/>
          </a:xfrm>
        </p:grpSpPr>
        <p:grpSp>
          <p:nvGrpSpPr>
            <p:cNvPr id="4" name="组合 3"/>
            <p:cNvGrpSpPr/>
            <p:nvPr/>
          </p:nvGrpSpPr>
          <p:grpSpPr>
            <a:xfrm>
              <a:off x="1386250" y="2409371"/>
              <a:ext cx="5356694" cy="3121262"/>
              <a:chOff x="2487671" y="2355597"/>
              <a:chExt cx="6637280" cy="3867440"/>
            </a:xfrm>
          </p:grpSpPr>
          <p:grpSp>
            <p:nvGrpSpPr>
              <p:cNvPr id="26" name="组合 25"/>
              <p:cNvGrpSpPr/>
              <p:nvPr/>
            </p:nvGrpSpPr>
            <p:grpSpPr>
              <a:xfrm>
                <a:off x="2487671" y="3059919"/>
                <a:ext cx="703558" cy="2468487"/>
                <a:chOff x="2487671" y="3059919"/>
                <a:chExt cx="703558" cy="2468487"/>
              </a:xfrm>
            </p:grpSpPr>
            <p:grpSp>
              <p:nvGrpSpPr>
                <p:cNvPr id="214" name="组合 213"/>
                <p:cNvGrpSpPr/>
                <p:nvPr/>
              </p:nvGrpSpPr>
              <p:grpSpPr>
                <a:xfrm>
                  <a:off x="2487671" y="3059919"/>
                  <a:ext cx="350629" cy="350629"/>
                  <a:chOff x="2457450" y="2928938"/>
                  <a:chExt cx="890587" cy="890587"/>
                </a:xfrm>
              </p:grpSpPr>
              <p:sp>
                <p:nvSpPr>
                  <p:cNvPr id="239" name="矩形 238"/>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0" name="直接连接符 239"/>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41" name="直接连接符 240"/>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15" name="组合 214"/>
                <p:cNvGrpSpPr/>
                <p:nvPr/>
              </p:nvGrpSpPr>
              <p:grpSpPr>
                <a:xfrm>
                  <a:off x="2840600" y="3412337"/>
                  <a:ext cx="350629" cy="350629"/>
                  <a:chOff x="2457450" y="2928938"/>
                  <a:chExt cx="890587" cy="890587"/>
                </a:xfrm>
              </p:grpSpPr>
              <p:sp>
                <p:nvSpPr>
                  <p:cNvPr id="236" name="矩形 23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7" name="直接连接符 23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8" name="直接连接符 23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16" name="组合 215"/>
                <p:cNvGrpSpPr/>
                <p:nvPr/>
              </p:nvGrpSpPr>
              <p:grpSpPr>
                <a:xfrm>
                  <a:off x="2487671" y="3765776"/>
                  <a:ext cx="350629" cy="350629"/>
                  <a:chOff x="2457450" y="2928938"/>
                  <a:chExt cx="890587" cy="890587"/>
                </a:xfrm>
              </p:grpSpPr>
              <p:sp>
                <p:nvSpPr>
                  <p:cNvPr id="233" name="矩形 232"/>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4" name="直接连接符 233"/>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5" name="直接连接符 234"/>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17" name="组合 216"/>
                <p:cNvGrpSpPr/>
                <p:nvPr/>
              </p:nvGrpSpPr>
              <p:grpSpPr>
                <a:xfrm>
                  <a:off x="2840600" y="4118481"/>
                  <a:ext cx="350629" cy="350629"/>
                  <a:chOff x="2457450" y="2928938"/>
                  <a:chExt cx="890587" cy="890587"/>
                </a:xfrm>
              </p:grpSpPr>
              <p:sp>
                <p:nvSpPr>
                  <p:cNvPr id="230" name="矩形 22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1" name="直接连接符 23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2" name="直接连接符 23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18" name="组合 217"/>
                <p:cNvGrpSpPr/>
                <p:nvPr/>
              </p:nvGrpSpPr>
              <p:grpSpPr>
                <a:xfrm>
                  <a:off x="2487671" y="4471920"/>
                  <a:ext cx="350629" cy="350629"/>
                  <a:chOff x="2457450" y="2928938"/>
                  <a:chExt cx="890587" cy="890587"/>
                </a:xfrm>
              </p:grpSpPr>
              <p:sp>
                <p:nvSpPr>
                  <p:cNvPr id="227" name="矩形 226"/>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8" name="直接连接符 227"/>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29" name="直接连接符 228"/>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19" name="组合 218"/>
                <p:cNvGrpSpPr/>
                <p:nvPr/>
              </p:nvGrpSpPr>
              <p:grpSpPr>
                <a:xfrm>
                  <a:off x="2840600" y="4824338"/>
                  <a:ext cx="350629" cy="350629"/>
                  <a:chOff x="2457450" y="2928938"/>
                  <a:chExt cx="890587" cy="890587"/>
                </a:xfrm>
              </p:grpSpPr>
              <p:sp>
                <p:nvSpPr>
                  <p:cNvPr id="224" name="矩形 223"/>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5" name="直接连接符 224"/>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26" name="直接连接符 22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20" name="组合 219"/>
                <p:cNvGrpSpPr/>
                <p:nvPr/>
              </p:nvGrpSpPr>
              <p:grpSpPr>
                <a:xfrm>
                  <a:off x="2487671" y="5177777"/>
                  <a:ext cx="350629" cy="350629"/>
                  <a:chOff x="2457450" y="2928938"/>
                  <a:chExt cx="890587" cy="890587"/>
                </a:xfrm>
              </p:grpSpPr>
              <p:sp>
                <p:nvSpPr>
                  <p:cNvPr id="221" name="矩形 220"/>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2" name="直接连接符 221"/>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23" name="直接连接符 222"/>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27" name="组合 26"/>
              <p:cNvGrpSpPr/>
              <p:nvPr/>
            </p:nvGrpSpPr>
            <p:grpSpPr>
              <a:xfrm flipH="1">
                <a:off x="8418118" y="3053569"/>
                <a:ext cx="703558" cy="2468487"/>
                <a:chOff x="6696814" y="3059919"/>
                <a:chExt cx="703558" cy="2468487"/>
              </a:xfrm>
            </p:grpSpPr>
            <p:grpSp>
              <p:nvGrpSpPr>
                <p:cNvPr id="186" name="组合 185"/>
                <p:cNvGrpSpPr/>
                <p:nvPr/>
              </p:nvGrpSpPr>
              <p:grpSpPr>
                <a:xfrm>
                  <a:off x="6696814" y="3059919"/>
                  <a:ext cx="350629" cy="350629"/>
                  <a:chOff x="2457450" y="2928938"/>
                  <a:chExt cx="890587" cy="890587"/>
                </a:xfrm>
              </p:grpSpPr>
              <p:sp>
                <p:nvSpPr>
                  <p:cNvPr id="211" name="矩形 210"/>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13" name="直接连接符 212"/>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87" name="组合 186"/>
                <p:cNvGrpSpPr/>
                <p:nvPr/>
              </p:nvGrpSpPr>
              <p:grpSpPr>
                <a:xfrm>
                  <a:off x="7049743" y="3412337"/>
                  <a:ext cx="350629" cy="350629"/>
                  <a:chOff x="2457450" y="2928938"/>
                  <a:chExt cx="890587" cy="890587"/>
                </a:xfrm>
              </p:grpSpPr>
              <p:sp>
                <p:nvSpPr>
                  <p:cNvPr id="208" name="矩形 207"/>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9" name="直接连接符 208"/>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10" name="直接连接符 209"/>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88" name="组合 187"/>
                <p:cNvGrpSpPr/>
                <p:nvPr/>
              </p:nvGrpSpPr>
              <p:grpSpPr>
                <a:xfrm>
                  <a:off x="6696814" y="3765776"/>
                  <a:ext cx="350629" cy="350629"/>
                  <a:chOff x="2457450" y="2928938"/>
                  <a:chExt cx="890587" cy="890587"/>
                </a:xfrm>
              </p:grpSpPr>
              <p:sp>
                <p:nvSpPr>
                  <p:cNvPr id="205" name="矩形 204"/>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6" name="直接连接符 205"/>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07" name="直接连接符 206"/>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89" name="组合 188"/>
                <p:cNvGrpSpPr/>
                <p:nvPr/>
              </p:nvGrpSpPr>
              <p:grpSpPr>
                <a:xfrm>
                  <a:off x="7049743" y="4118481"/>
                  <a:ext cx="350629" cy="350629"/>
                  <a:chOff x="2457450" y="2928938"/>
                  <a:chExt cx="890587" cy="890587"/>
                </a:xfrm>
              </p:grpSpPr>
              <p:sp>
                <p:nvSpPr>
                  <p:cNvPr id="202" name="矩形 20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3" name="直接连接符 20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04" name="直接连接符 20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90" name="组合 189"/>
                <p:cNvGrpSpPr/>
                <p:nvPr/>
              </p:nvGrpSpPr>
              <p:grpSpPr>
                <a:xfrm>
                  <a:off x="6696814" y="4471920"/>
                  <a:ext cx="350629" cy="350629"/>
                  <a:chOff x="2457450" y="2928938"/>
                  <a:chExt cx="890587" cy="890587"/>
                </a:xfrm>
              </p:grpSpPr>
              <p:sp>
                <p:nvSpPr>
                  <p:cNvPr id="199" name="矩形 198"/>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0" name="直接连接符 199"/>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01" name="直接连接符 200"/>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91" name="组合 190"/>
                <p:cNvGrpSpPr/>
                <p:nvPr/>
              </p:nvGrpSpPr>
              <p:grpSpPr>
                <a:xfrm>
                  <a:off x="7049743" y="4824338"/>
                  <a:ext cx="350629" cy="350629"/>
                  <a:chOff x="2457450" y="2928938"/>
                  <a:chExt cx="890587" cy="890587"/>
                </a:xfrm>
              </p:grpSpPr>
              <p:sp>
                <p:nvSpPr>
                  <p:cNvPr id="196" name="矩形 19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7" name="直接连接符 19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98" name="直接连接符 19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92" name="组合 191"/>
                <p:cNvGrpSpPr/>
                <p:nvPr/>
              </p:nvGrpSpPr>
              <p:grpSpPr>
                <a:xfrm>
                  <a:off x="6696814" y="5177777"/>
                  <a:ext cx="350629" cy="350629"/>
                  <a:chOff x="2457450" y="2928938"/>
                  <a:chExt cx="890587" cy="890587"/>
                </a:xfrm>
              </p:grpSpPr>
              <p:sp>
                <p:nvSpPr>
                  <p:cNvPr id="193" name="矩形 192"/>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4" name="直接连接符 193"/>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95" name="直接连接符 194"/>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28" name="组合 27"/>
              <p:cNvGrpSpPr/>
              <p:nvPr/>
            </p:nvGrpSpPr>
            <p:grpSpPr>
              <a:xfrm>
                <a:off x="2490740" y="2355597"/>
                <a:ext cx="6634211" cy="701512"/>
                <a:chOff x="2490740" y="2355597"/>
                <a:chExt cx="6634211" cy="701512"/>
              </a:xfrm>
            </p:grpSpPr>
            <p:grpSp>
              <p:nvGrpSpPr>
                <p:cNvPr id="108" name="组合 107"/>
                <p:cNvGrpSpPr/>
                <p:nvPr/>
              </p:nvGrpSpPr>
              <p:grpSpPr>
                <a:xfrm>
                  <a:off x="2490740" y="2355597"/>
                  <a:ext cx="4538711" cy="701512"/>
                  <a:chOff x="2490740" y="2355597"/>
                  <a:chExt cx="4538711" cy="701512"/>
                </a:xfrm>
              </p:grpSpPr>
              <p:grpSp>
                <p:nvGrpSpPr>
                  <p:cNvPr id="134" name="组合 133"/>
                  <p:cNvGrpSpPr/>
                  <p:nvPr/>
                </p:nvGrpSpPr>
                <p:grpSpPr>
                  <a:xfrm>
                    <a:off x="2490740" y="2355597"/>
                    <a:ext cx="350629" cy="350629"/>
                    <a:chOff x="2457450" y="2928938"/>
                    <a:chExt cx="890587" cy="890587"/>
                  </a:xfrm>
                </p:grpSpPr>
                <p:sp>
                  <p:nvSpPr>
                    <p:cNvPr id="183" name="矩形 182"/>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4" name="直接连接符 183"/>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85" name="直接连接符 184"/>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35" name="组合 134"/>
                  <p:cNvGrpSpPr/>
                  <p:nvPr/>
                </p:nvGrpSpPr>
                <p:grpSpPr>
                  <a:xfrm>
                    <a:off x="2840600" y="2706480"/>
                    <a:ext cx="350629" cy="350629"/>
                    <a:chOff x="2457450" y="2928938"/>
                    <a:chExt cx="890587" cy="890587"/>
                  </a:xfrm>
                </p:grpSpPr>
                <p:sp>
                  <p:nvSpPr>
                    <p:cNvPr id="180" name="矩形 17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1" name="直接连接符 18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82" name="直接连接符 18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36" name="组合 135"/>
                  <p:cNvGrpSpPr/>
                  <p:nvPr/>
                </p:nvGrpSpPr>
                <p:grpSpPr>
                  <a:xfrm>
                    <a:off x="3188413" y="2358666"/>
                    <a:ext cx="350629" cy="350629"/>
                    <a:chOff x="2457450" y="2928938"/>
                    <a:chExt cx="890587" cy="890587"/>
                  </a:xfrm>
                </p:grpSpPr>
                <p:sp>
                  <p:nvSpPr>
                    <p:cNvPr id="177" name="矩形 176"/>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8" name="直接连接符 177"/>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79" name="直接连接符 178"/>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37" name="组合 136"/>
                  <p:cNvGrpSpPr/>
                  <p:nvPr/>
                </p:nvGrpSpPr>
                <p:grpSpPr>
                  <a:xfrm>
                    <a:off x="3540318" y="2706480"/>
                    <a:ext cx="350629" cy="350629"/>
                    <a:chOff x="2457450" y="2928938"/>
                    <a:chExt cx="890587" cy="890587"/>
                  </a:xfrm>
                </p:grpSpPr>
                <p:sp>
                  <p:nvSpPr>
                    <p:cNvPr id="174" name="矩形 173"/>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5" name="直接连接符 174"/>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76" name="直接连接符 17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38" name="组合 137"/>
                  <p:cNvGrpSpPr/>
                  <p:nvPr/>
                </p:nvGrpSpPr>
                <p:grpSpPr>
                  <a:xfrm>
                    <a:off x="3888132" y="2358666"/>
                    <a:ext cx="350629" cy="350629"/>
                    <a:chOff x="2457450" y="2928938"/>
                    <a:chExt cx="890587" cy="890587"/>
                  </a:xfrm>
                </p:grpSpPr>
                <p:sp>
                  <p:nvSpPr>
                    <p:cNvPr id="171" name="矩形 170"/>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2" name="直接连接符 171"/>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73" name="直接连接符 172"/>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39" name="组合 138"/>
                  <p:cNvGrpSpPr/>
                  <p:nvPr/>
                </p:nvGrpSpPr>
                <p:grpSpPr>
                  <a:xfrm>
                    <a:off x="4235945" y="2706480"/>
                    <a:ext cx="350629" cy="350629"/>
                    <a:chOff x="2457450" y="2928938"/>
                    <a:chExt cx="890587" cy="890587"/>
                  </a:xfrm>
                </p:grpSpPr>
                <p:sp>
                  <p:nvSpPr>
                    <p:cNvPr id="168" name="矩形 167"/>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9" name="直接连接符 168"/>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70" name="直接连接符 169"/>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0" name="组合 139"/>
                  <p:cNvGrpSpPr/>
                  <p:nvPr/>
                </p:nvGrpSpPr>
                <p:grpSpPr>
                  <a:xfrm>
                    <a:off x="4583758" y="2358666"/>
                    <a:ext cx="350629" cy="350629"/>
                    <a:chOff x="2457450" y="2928938"/>
                    <a:chExt cx="890587" cy="890587"/>
                  </a:xfrm>
                </p:grpSpPr>
                <p:sp>
                  <p:nvSpPr>
                    <p:cNvPr id="165" name="矩形 164"/>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6" name="直接连接符 165"/>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67" name="直接连接符 166"/>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1" name="组合 140"/>
                  <p:cNvGrpSpPr/>
                  <p:nvPr/>
                </p:nvGrpSpPr>
                <p:grpSpPr>
                  <a:xfrm>
                    <a:off x="4935664" y="2706480"/>
                    <a:ext cx="350629" cy="350629"/>
                    <a:chOff x="2457450" y="2928938"/>
                    <a:chExt cx="890587" cy="890587"/>
                  </a:xfrm>
                </p:grpSpPr>
                <p:sp>
                  <p:nvSpPr>
                    <p:cNvPr id="162" name="矩形 16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3" name="直接连接符 16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64" name="直接连接符 16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2" name="组合 141"/>
                  <p:cNvGrpSpPr/>
                  <p:nvPr/>
                </p:nvGrpSpPr>
                <p:grpSpPr>
                  <a:xfrm>
                    <a:off x="5283477" y="2358666"/>
                    <a:ext cx="350629" cy="350629"/>
                    <a:chOff x="2457450" y="2928938"/>
                    <a:chExt cx="890587" cy="890587"/>
                  </a:xfrm>
                </p:grpSpPr>
                <p:sp>
                  <p:nvSpPr>
                    <p:cNvPr id="159" name="矩形 158"/>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0" name="直接连接符 159"/>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61" name="直接连接符 160"/>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3" name="组合 142"/>
                  <p:cNvGrpSpPr/>
                  <p:nvPr/>
                </p:nvGrpSpPr>
                <p:grpSpPr>
                  <a:xfrm>
                    <a:off x="5635382" y="2706480"/>
                    <a:ext cx="350629" cy="350629"/>
                    <a:chOff x="2457450" y="2928938"/>
                    <a:chExt cx="890587" cy="890587"/>
                  </a:xfrm>
                </p:grpSpPr>
                <p:sp>
                  <p:nvSpPr>
                    <p:cNvPr id="156" name="矩形 15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7" name="直接连接符 15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58" name="直接连接符 15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4" name="组合 143"/>
                  <p:cNvGrpSpPr/>
                  <p:nvPr/>
                </p:nvGrpSpPr>
                <p:grpSpPr>
                  <a:xfrm>
                    <a:off x="5983196" y="2358666"/>
                    <a:ext cx="350629" cy="350629"/>
                    <a:chOff x="2457450" y="2928938"/>
                    <a:chExt cx="890587" cy="890587"/>
                  </a:xfrm>
                </p:grpSpPr>
                <p:sp>
                  <p:nvSpPr>
                    <p:cNvPr id="153" name="矩形 152"/>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4" name="直接连接符 153"/>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55" name="直接连接符 154"/>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5" name="组合 144"/>
                  <p:cNvGrpSpPr/>
                  <p:nvPr/>
                </p:nvGrpSpPr>
                <p:grpSpPr>
                  <a:xfrm>
                    <a:off x="6331009" y="2706480"/>
                    <a:ext cx="350629" cy="350629"/>
                    <a:chOff x="2457450" y="2928938"/>
                    <a:chExt cx="890587" cy="890587"/>
                  </a:xfrm>
                </p:grpSpPr>
                <p:sp>
                  <p:nvSpPr>
                    <p:cNvPr id="150" name="矩形 14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1" name="直接连接符 15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52" name="直接连接符 15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6" name="组合 145"/>
                  <p:cNvGrpSpPr/>
                  <p:nvPr/>
                </p:nvGrpSpPr>
                <p:grpSpPr>
                  <a:xfrm>
                    <a:off x="6678822" y="2358666"/>
                    <a:ext cx="350629" cy="350629"/>
                    <a:chOff x="2457450" y="2928938"/>
                    <a:chExt cx="890587" cy="890587"/>
                  </a:xfrm>
                </p:grpSpPr>
                <p:sp>
                  <p:nvSpPr>
                    <p:cNvPr id="147" name="矩形 146"/>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8" name="直接连接符 147"/>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49" name="直接连接符 148"/>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109" name="组合 108"/>
                <p:cNvGrpSpPr/>
                <p:nvPr/>
              </p:nvGrpSpPr>
              <p:grpSpPr>
                <a:xfrm>
                  <a:off x="7031164" y="2358666"/>
                  <a:ext cx="2093787" cy="698443"/>
                  <a:chOff x="9755314" y="2358666"/>
                  <a:chExt cx="2093787" cy="698443"/>
                </a:xfrm>
              </p:grpSpPr>
              <p:grpSp>
                <p:nvGrpSpPr>
                  <p:cNvPr id="110" name="组合 109"/>
                  <p:cNvGrpSpPr/>
                  <p:nvPr/>
                </p:nvGrpSpPr>
                <p:grpSpPr>
                  <a:xfrm>
                    <a:off x="9755314" y="2706480"/>
                    <a:ext cx="350629" cy="350629"/>
                    <a:chOff x="2457450" y="2928938"/>
                    <a:chExt cx="890587" cy="890587"/>
                  </a:xfrm>
                </p:grpSpPr>
                <p:sp>
                  <p:nvSpPr>
                    <p:cNvPr id="131" name="矩形 130"/>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2" name="直接连接符 131"/>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33" name="直接连接符 132"/>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11" name="组合 110"/>
                  <p:cNvGrpSpPr/>
                  <p:nvPr/>
                </p:nvGrpSpPr>
                <p:grpSpPr>
                  <a:xfrm>
                    <a:off x="10103127" y="2358666"/>
                    <a:ext cx="350629" cy="350629"/>
                    <a:chOff x="2457450" y="2928938"/>
                    <a:chExt cx="890587" cy="890587"/>
                  </a:xfrm>
                </p:grpSpPr>
                <p:sp>
                  <p:nvSpPr>
                    <p:cNvPr id="128" name="矩形 127"/>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9" name="直接连接符 128"/>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30" name="直接连接符 129"/>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12" name="组合 111"/>
                  <p:cNvGrpSpPr/>
                  <p:nvPr/>
                </p:nvGrpSpPr>
                <p:grpSpPr>
                  <a:xfrm>
                    <a:off x="10455032" y="2706480"/>
                    <a:ext cx="350629" cy="350629"/>
                    <a:chOff x="2457450" y="2928938"/>
                    <a:chExt cx="890587" cy="890587"/>
                  </a:xfrm>
                </p:grpSpPr>
                <p:sp>
                  <p:nvSpPr>
                    <p:cNvPr id="125" name="矩形 124"/>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6" name="直接连接符 125"/>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27" name="直接连接符 126"/>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13" name="组合 112"/>
                  <p:cNvGrpSpPr/>
                  <p:nvPr/>
                </p:nvGrpSpPr>
                <p:grpSpPr>
                  <a:xfrm>
                    <a:off x="10802846" y="2358666"/>
                    <a:ext cx="350629" cy="350629"/>
                    <a:chOff x="2457450" y="2928938"/>
                    <a:chExt cx="890587" cy="890587"/>
                  </a:xfrm>
                </p:grpSpPr>
                <p:sp>
                  <p:nvSpPr>
                    <p:cNvPr id="122" name="矩形 12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3" name="直接连接符 12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24" name="直接连接符 12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14" name="组合 113"/>
                  <p:cNvGrpSpPr/>
                  <p:nvPr/>
                </p:nvGrpSpPr>
                <p:grpSpPr>
                  <a:xfrm>
                    <a:off x="11150659" y="2706480"/>
                    <a:ext cx="350629" cy="350629"/>
                    <a:chOff x="2457450" y="2928938"/>
                    <a:chExt cx="890587" cy="890587"/>
                  </a:xfrm>
                </p:grpSpPr>
                <p:sp>
                  <p:nvSpPr>
                    <p:cNvPr id="119" name="矩形 118"/>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0" name="直接连接符 119"/>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21" name="直接连接符 120"/>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15" name="组合 114"/>
                  <p:cNvGrpSpPr/>
                  <p:nvPr/>
                </p:nvGrpSpPr>
                <p:grpSpPr>
                  <a:xfrm>
                    <a:off x="11498472" y="2358666"/>
                    <a:ext cx="350629" cy="350629"/>
                    <a:chOff x="2457450" y="2928938"/>
                    <a:chExt cx="890587" cy="890587"/>
                  </a:xfrm>
                </p:grpSpPr>
                <p:sp>
                  <p:nvSpPr>
                    <p:cNvPr id="116" name="矩形 11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7" name="直接连接符 11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8" name="直接连接符 11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grpSp>
            <p:nvGrpSpPr>
              <p:cNvPr id="29" name="组合 28"/>
              <p:cNvGrpSpPr/>
              <p:nvPr/>
            </p:nvGrpSpPr>
            <p:grpSpPr>
              <a:xfrm>
                <a:off x="2490740" y="5515409"/>
                <a:ext cx="6634211" cy="707628"/>
                <a:chOff x="2490740" y="5515409"/>
                <a:chExt cx="6634211" cy="707628"/>
              </a:xfrm>
            </p:grpSpPr>
            <p:grpSp>
              <p:nvGrpSpPr>
                <p:cNvPr id="30" name="组合 29"/>
                <p:cNvGrpSpPr/>
                <p:nvPr/>
              </p:nvGrpSpPr>
              <p:grpSpPr>
                <a:xfrm flipV="1">
                  <a:off x="2490740" y="5521525"/>
                  <a:ext cx="4538711" cy="701512"/>
                  <a:chOff x="2490740" y="2355597"/>
                  <a:chExt cx="4538711" cy="701512"/>
                </a:xfrm>
              </p:grpSpPr>
              <p:grpSp>
                <p:nvGrpSpPr>
                  <p:cNvPr id="56" name="组合 55"/>
                  <p:cNvGrpSpPr/>
                  <p:nvPr/>
                </p:nvGrpSpPr>
                <p:grpSpPr>
                  <a:xfrm>
                    <a:off x="2490740" y="2355597"/>
                    <a:ext cx="350629" cy="350629"/>
                    <a:chOff x="2457450" y="2928938"/>
                    <a:chExt cx="890587" cy="890587"/>
                  </a:xfrm>
                </p:grpSpPr>
                <p:sp>
                  <p:nvSpPr>
                    <p:cNvPr id="105" name="矩形 104"/>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6" name="直接连接符 105"/>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7" name="直接连接符 106"/>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7" name="组合 56"/>
                  <p:cNvGrpSpPr/>
                  <p:nvPr/>
                </p:nvGrpSpPr>
                <p:grpSpPr>
                  <a:xfrm>
                    <a:off x="2840600" y="2706480"/>
                    <a:ext cx="350629" cy="350629"/>
                    <a:chOff x="2457450" y="2928938"/>
                    <a:chExt cx="890587" cy="890587"/>
                  </a:xfrm>
                </p:grpSpPr>
                <p:sp>
                  <p:nvSpPr>
                    <p:cNvPr id="102" name="矩形 10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3" name="直接连接符 10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4" name="直接连接符 10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8" name="组合 57"/>
                  <p:cNvGrpSpPr/>
                  <p:nvPr/>
                </p:nvGrpSpPr>
                <p:grpSpPr>
                  <a:xfrm>
                    <a:off x="3188413" y="2358666"/>
                    <a:ext cx="350629" cy="350629"/>
                    <a:chOff x="2457450" y="2928938"/>
                    <a:chExt cx="890587" cy="890587"/>
                  </a:xfrm>
                </p:grpSpPr>
                <p:sp>
                  <p:nvSpPr>
                    <p:cNvPr id="99" name="矩形 98"/>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0" name="直接连接符 99"/>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1" name="直接连接符 100"/>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9" name="组合 58"/>
                  <p:cNvGrpSpPr/>
                  <p:nvPr/>
                </p:nvGrpSpPr>
                <p:grpSpPr>
                  <a:xfrm>
                    <a:off x="3540318" y="2706480"/>
                    <a:ext cx="350629" cy="350629"/>
                    <a:chOff x="2457450" y="2928938"/>
                    <a:chExt cx="890587" cy="890587"/>
                  </a:xfrm>
                </p:grpSpPr>
                <p:sp>
                  <p:nvSpPr>
                    <p:cNvPr id="96" name="矩形 9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7" name="直接连接符 9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98" name="直接连接符 9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0" name="组合 59"/>
                  <p:cNvGrpSpPr/>
                  <p:nvPr/>
                </p:nvGrpSpPr>
                <p:grpSpPr>
                  <a:xfrm>
                    <a:off x="3888132" y="2358666"/>
                    <a:ext cx="350629" cy="350629"/>
                    <a:chOff x="2457450" y="2928938"/>
                    <a:chExt cx="890587" cy="890587"/>
                  </a:xfrm>
                </p:grpSpPr>
                <p:sp>
                  <p:nvSpPr>
                    <p:cNvPr id="93" name="矩形 92"/>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4" name="直接连接符 93"/>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95" name="直接连接符 94"/>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1" name="组合 60"/>
                  <p:cNvGrpSpPr/>
                  <p:nvPr/>
                </p:nvGrpSpPr>
                <p:grpSpPr>
                  <a:xfrm>
                    <a:off x="4235945" y="2706480"/>
                    <a:ext cx="350629" cy="350629"/>
                    <a:chOff x="2457450" y="2928938"/>
                    <a:chExt cx="890587" cy="890587"/>
                  </a:xfrm>
                </p:grpSpPr>
                <p:sp>
                  <p:nvSpPr>
                    <p:cNvPr id="90" name="矩形 8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直接连接符 9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2" name="组合 61"/>
                  <p:cNvGrpSpPr/>
                  <p:nvPr/>
                </p:nvGrpSpPr>
                <p:grpSpPr>
                  <a:xfrm>
                    <a:off x="4583758" y="2358666"/>
                    <a:ext cx="350629" cy="350629"/>
                    <a:chOff x="2457450" y="2928938"/>
                    <a:chExt cx="890587" cy="890587"/>
                  </a:xfrm>
                </p:grpSpPr>
                <p:sp>
                  <p:nvSpPr>
                    <p:cNvPr id="87" name="矩形 86"/>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8" name="直接连接符 87"/>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89" name="直接连接符 88"/>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3" name="组合 62"/>
                  <p:cNvGrpSpPr/>
                  <p:nvPr/>
                </p:nvGrpSpPr>
                <p:grpSpPr>
                  <a:xfrm>
                    <a:off x="4935664" y="2706480"/>
                    <a:ext cx="350629" cy="350629"/>
                    <a:chOff x="2457450" y="2928938"/>
                    <a:chExt cx="890587" cy="890587"/>
                  </a:xfrm>
                </p:grpSpPr>
                <p:sp>
                  <p:nvSpPr>
                    <p:cNvPr id="84" name="矩形 83"/>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5" name="直接连接符 84"/>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86" name="直接连接符 8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4" name="组合 63"/>
                  <p:cNvGrpSpPr/>
                  <p:nvPr/>
                </p:nvGrpSpPr>
                <p:grpSpPr>
                  <a:xfrm>
                    <a:off x="5283477" y="2358666"/>
                    <a:ext cx="350629" cy="350629"/>
                    <a:chOff x="2457450" y="2928938"/>
                    <a:chExt cx="890587" cy="890587"/>
                  </a:xfrm>
                </p:grpSpPr>
                <p:sp>
                  <p:nvSpPr>
                    <p:cNvPr id="81" name="矩形 80"/>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2" name="直接连接符 81"/>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83" name="直接连接符 82"/>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5" name="组合 64"/>
                  <p:cNvGrpSpPr/>
                  <p:nvPr/>
                </p:nvGrpSpPr>
                <p:grpSpPr>
                  <a:xfrm>
                    <a:off x="5635382" y="2706480"/>
                    <a:ext cx="350629" cy="350629"/>
                    <a:chOff x="2457450" y="2928938"/>
                    <a:chExt cx="890587" cy="890587"/>
                  </a:xfrm>
                </p:grpSpPr>
                <p:sp>
                  <p:nvSpPr>
                    <p:cNvPr id="78" name="矩形 77"/>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6" name="组合 65"/>
                  <p:cNvGrpSpPr/>
                  <p:nvPr/>
                </p:nvGrpSpPr>
                <p:grpSpPr>
                  <a:xfrm>
                    <a:off x="5983196" y="2358666"/>
                    <a:ext cx="350629" cy="350629"/>
                    <a:chOff x="2457450" y="2928938"/>
                    <a:chExt cx="890587" cy="890587"/>
                  </a:xfrm>
                </p:grpSpPr>
                <p:sp>
                  <p:nvSpPr>
                    <p:cNvPr id="75" name="矩形 74"/>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7" name="组合 66"/>
                  <p:cNvGrpSpPr/>
                  <p:nvPr/>
                </p:nvGrpSpPr>
                <p:grpSpPr>
                  <a:xfrm>
                    <a:off x="6331009" y="2706480"/>
                    <a:ext cx="350629" cy="350629"/>
                    <a:chOff x="2457450" y="2928938"/>
                    <a:chExt cx="890587" cy="890587"/>
                  </a:xfrm>
                </p:grpSpPr>
                <p:sp>
                  <p:nvSpPr>
                    <p:cNvPr id="72" name="矩形 7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连接符 7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74" name="直接连接符 7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8" name="组合 67"/>
                  <p:cNvGrpSpPr/>
                  <p:nvPr/>
                </p:nvGrpSpPr>
                <p:grpSpPr>
                  <a:xfrm>
                    <a:off x="6678822" y="2358666"/>
                    <a:ext cx="350629" cy="350629"/>
                    <a:chOff x="2457450" y="2928938"/>
                    <a:chExt cx="890587" cy="890587"/>
                  </a:xfrm>
                </p:grpSpPr>
                <p:sp>
                  <p:nvSpPr>
                    <p:cNvPr id="69" name="矩形 68"/>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0" name="直接连接符 69"/>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71" name="直接连接符 70"/>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31" name="组合 30"/>
                <p:cNvGrpSpPr/>
                <p:nvPr/>
              </p:nvGrpSpPr>
              <p:grpSpPr>
                <a:xfrm flipV="1">
                  <a:off x="7031164" y="5515409"/>
                  <a:ext cx="2093787" cy="698443"/>
                  <a:chOff x="9755314" y="2358666"/>
                  <a:chExt cx="2093787" cy="698443"/>
                </a:xfrm>
              </p:grpSpPr>
              <p:grpSp>
                <p:nvGrpSpPr>
                  <p:cNvPr id="32" name="组合 31"/>
                  <p:cNvGrpSpPr/>
                  <p:nvPr/>
                </p:nvGrpSpPr>
                <p:grpSpPr>
                  <a:xfrm>
                    <a:off x="9755314" y="2706480"/>
                    <a:ext cx="350629" cy="350629"/>
                    <a:chOff x="2457450" y="2928938"/>
                    <a:chExt cx="890587" cy="890587"/>
                  </a:xfrm>
                </p:grpSpPr>
                <p:sp>
                  <p:nvSpPr>
                    <p:cNvPr id="53" name="矩形 52"/>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55" name="直接连接符 54"/>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3" name="组合 32"/>
                  <p:cNvGrpSpPr/>
                  <p:nvPr/>
                </p:nvGrpSpPr>
                <p:grpSpPr>
                  <a:xfrm>
                    <a:off x="10103127" y="2358666"/>
                    <a:ext cx="350629" cy="350629"/>
                    <a:chOff x="2457450" y="2928938"/>
                    <a:chExt cx="890587" cy="890587"/>
                  </a:xfrm>
                </p:grpSpPr>
                <p:sp>
                  <p:nvSpPr>
                    <p:cNvPr id="50" name="矩形 4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1" name="直接连接符 5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52" name="直接连接符 5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4" name="组合 33"/>
                  <p:cNvGrpSpPr/>
                  <p:nvPr/>
                </p:nvGrpSpPr>
                <p:grpSpPr>
                  <a:xfrm>
                    <a:off x="10455032" y="2706480"/>
                    <a:ext cx="350629" cy="350629"/>
                    <a:chOff x="2457450" y="2928938"/>
                    <a:chExt cx="890587" cy="890587"/>
                  </a:xfrm>
                </p:grpSpPr>
                <p:sp>
                  <p:nvSpPr>
                    <p:cNvPr id="47" name="矩形 46"/>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直接连接符 48"/>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5" name="组合 34"/>
                  <p:cNvGrpSpPr/>
                  <p:nvPr/>
                </p:nvGrpSpPr>
                <p:grpSpPr>
                  <a:xfrm>
                    <a:off x="10802846" y="2358666"/>
                    <a:ext cx="350629" cy="350629"/>
                    <a:chOff x="2457450" y="2928938"/>
                    <a:chExt cx="890587" cy="890587"/>
                  </a:xfrm>
                </p:grpSpPr>
                <p:sp>
                  <p:nvSpPr>
                    <p:cNvPr id="44" name="矩形 43"/>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6" name="组合 35"/>
                  <p:cNvGrpSpPr/>
                  <p:nvPr/>
                </p:nvGrpSpPr>
                <p:grpSpPr>
                  <a:xfrm>
                    <a:off x="11150659" y="2706480"/>
                    <a:ext cx="350629" cy="350629"/>
                    <a:chOff x="2457450" y="2928938"/>
                    <a:chExt cx="890587" cy="890587"/>
                  </a:xfrm>
                </p:grpSpPr>
                <p:sp>
                  <p:nvSpPr>
                    <p:cNvPr id="41" name="矩形 40"/>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3" name="直接连接符 42"/>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7" name="组合 36"/>
                  <p:cNvGrpSpPr/>
                  <p:nvPr/>
                </p:nvGrpSpPr>
                <p:grpSpPr>
                  <a:xfrm>
                    <a:off x="11498472" y="2358666"/>
                    <a:ext cx="350629" cy="350629"/>
                    <a:chOff x="2457450" y="2928938"/>
                    <a:chExt cx="890587" cy="890587"/>
                  </a:xfrm>
                </p:grpSpPr>
                <p:sp>
                  <p:nvSpPr>
                    <p:cNvPr id="38" name="矩形 37"/>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0" name="直接连接符 39"/>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grpSp>
        <p:grpSp>
          <p:nvGrpSpPr>
            <p:cNvPr id="5" name="组合 4"/>
            <p:cNvGrpSpPr/>
            <p:nvPr/>
          </p:nvGrpSpPr>
          <p:grpSpPr>
            <a:xfrm>
              <a:off x="5980441" y="2765490"/>
              <a:ext cx="409142" cy="409142"/>
              <a:chOff x="2814405" y="2119805"/>
              <a:chExt cx="409142" cy="409142"/>
            </a:xfrm>
          </p:grpSpPr>
          <p:sp>
            <p:nvSpPr>
              <p:cNvPr id="24" name="椭圆 2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3446791" y="2492440"/>
              <a:ext cx="409142" cy="409142"/>
              <a:chOff x="2814405" y="2119805"/>
              <a:chExt cx="409142" cy="409142"/>
            </a:xfrm>
          </p:grpSpPr>
          <p:sp>
            <p:nvSpPr>
              <p:cNvPr id="22" name="椭圆 2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1748619" y="4480897"/>
              <a:ext cx="409142" cy="409142"/>
              <a:chOff x="2814405" y="2119805"/>
              <a:chExt cx="409142" cy="409142"/>
            </a:xfrm>
          </p:grpSpPr>
          <p:sp>
            <p:nvSpPr>
              <p:cNvPr id="20" name="椭圆 1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1183469" y="3344247"/>
              <a:ext cx="409142" cy="409142"/>
              <a:chOff x="2814405" y="2119805"/>
              <a:chExt cx="409142" cy="409142"/>
            </a:xfrm>
          </p:grpSpPr>
          <p:sp>
            <p:nvSpPr>
              <p:cNvPr id="18" name="椭圆 1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4013029" y="5049312"/>
              <a:ext cx="409142" cy="409142"/>
              <a:chOff x="2814405" y="2119805"/>
              <a:chExt cx="409142" cy="409142"/>
            </a:xfrm>
          </p:grpSpPr>
          <p:sp>
            <p:nvSpPr>
              <p:cNvPr id="16" name="椭圆 1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6253309" y="4195872"/>
              <a:ext cx="409142" cy="409142"/>
              <a:chOff x="2814405" y="2119805"/>
              <a:chExt cx="409142" cy="409142"/>
            </a:xfrm>
          </p:grpSpPr>
          <p:sp>
            <p:nvSpPr>
              <p:cNvPr id="14" name="椭圆 1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2595709" y="5331252"/>
              <a:ext cx="409142" cy="409142"/>
              <a:chOff x="2814405" y="2119805"/>
              <a:chExt cx="409142" cy="409142"/>
            </a:xfrm>
          </p:grpSpPr>
          <p:sp>
            <p:nvSpPr>
              <p:cNvPr id="12" name="椭圆 1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42" name="组合 241"/>
          <p:cNvGrpSpPr/>
          <p:nvPr/>
        </p:nvGrpSpPr>
        <p:grpSpPr>
          <a:xfrm flipH="1">
            <a:off x="6542000" y="1466403"/>
            <a:ext cx="3371851" cy="409142"/>
            <a:chOff x="7473950" y="2270190"/>
            <a:chExt cx="3371850" cy="409142"/>
          </a:xfrm>
        </p:grpSpPr>
        <p:grpSp>
          <p:nvGrpSpPr>
            <p:cNvPr id="243" name="组合 242"/>
            <p:cNvGrpSpPr/>
            <p:nvPr/>
          </p:nvGrpSpPr>
          <p:grpSpPr>
            <a:xfrm>
              <a:off x="7473950" y="2480129"/>
              <a:ext cx="3371850" cy="195602"/>
              <a:chOff x="6991350" y="2302329"/>
              <a:chExt cx="3371850" cy="195602"/>
            </a:xfrm>
          </p:grpSpPr>
          <p:cxnSp>
            <p:nvCxnSpPr>
              <p:cNvPr id="247" name="直接连接符 246"/>
              <p:cNvCxnSpPr/>
              <p:nvPr/>
            </p:nvCxnSpPr>
            <p:spPr>
              <a:xfrm>
                <a:off x="6991350" y="2365829"/>
                <a:ext cx="2341336"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p:nvPr/>
            </p:nvCxnSpPr>
            <p:spPr>
              <a:xfrm>
                <a:off x="9544503" y="2496798"/>
                <a:ext cx="818697"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p:nvPr/>
            </p:nvCxnSpPr>
            <p:spPr>
              <a:xfrm>
                <a:off x="9334500" y="2366963"/>
                <a:ext cx="209550" cy="130968"/>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0" name="直接连接符 249"/>
              <p:cNvCxnSpPr/>
              <p:nvPr/>
            </p:nvCxnSpPr>
            <p:spPr>
              <a:xfrm>
                <a:off x="6991350" y="2302329"/>
                <a:ext cx="2341336" cy="0"/>
              </a:xfrm>
              <a:prstGeom prst="line">
                <a:avLst/>
              </a:prstGeom>
              <a:ln w="9525" cap="rnd">
                <a:solidFill>
                  <a:schemeClr val="bg1">
                    <a:lumMod val="85000"/>
                    <a:alpha val="70000"/>
                  </a:schemeClr>
                </a:solidFill>
              </a:ln>
            </p:spPr>
            <p:style>
              <a:lnRef idx="1">
                <a:schemeClr val="accent1"/>
              </a:lnRef>
              <a:fillRef idx="0">
                <a:schemeClr val="accent1"/>
              </a:fillRef>
              <a:effectRef idx="0">
                <a:schemeClr val="accent1"/>
              </a:effectRef>
              <a:fontRef idx="minor">
                <a:schemeClr val="tx1"/>
              </a:fontRef>
            </p:style>
          </p:cxnSp>
        </p:grpSp>
        <p:grpSp>
          <p:nvGrpSpPr>
            <p:cNvPr id="244" name="组合 243"/>
            <p:cNvGrpSpPr/>
            <p:nvPr/>
          </p:nvGrpSpPr>
          <p:grpSpPr>
            <a:xfrm>
              <a:off x="7717801" y="2270190"/>
              <a:ext cx="409142" cy="409142"/>
              <a:chOff x="2814405" y="2119805"/>
              <a:chExt cx="409142" cy="409142"/>
            </a:xfrm>
          </p:grpSpPr>
          <p:sp>
            <p:nvSpPr>
              <p:cNvPr id="245" name="椭圆 24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椭圆 24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51" name="组合 250"/>
          <p:cNvGrpSpPr/>
          <p:nvPr/>
        </p:nvGrpSpPr>
        <p:grpSpPr>
          <a:xfrm flipH="1">
            <a:off x="6542000" y="2409831"/>
            <a:ext cx="3371851" cy="409142"/>
            <a:chOff x="7473950" y="2270190"/>
            <a:chExt cx="3371850" cy="409142"/>
          </a:xfrm>
        </p:grpSpPr>
        <p:grpSp>
          <p:nvGrpSpPr>
            <p:cNvPr id="252" name="组合 251"/>
            <p:cNvGrpSpPr/>
            <p:nvPr/>
          </p:nvGrpSpPr>
          <p:grpSpPr>
            <a:xfrm>
              <a:off x="7473950" y="2480129"/>
              <a:ext cx="3371850" cy="195602"/>
              <a:chOff x="6991350" y="2302329"/>
              <a:chExt cx="3371850" cy="195602"/>
            </a:xfrm>
          </p:grpSpPr>
          <p:cxnSp>
            <p:nvCxnSpPr>
              <p:cNvPr id="256" name="直接连接符 255"/>
              <p:cNvCxnSpPr/>
              <p:nvPr/>
            </p:nvCxnSpPr>
            <p:spPr>
              <a:xfrm>
                <a:off x="6991350" y="2365829"/>
                <a:ext cx="2341336"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a:off x="9544503" y="2496798"/>
                <a:ext cx="818697"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a:off x="9334500" y="2366963"/>
                <a:ext cx="209550" cy="130968"/>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a:off x="6991350" y="2302329"/>
                <a:ext cx="2341336" cy="0"/>
              </a:xfrm>
              <a:prstGeom prst="line">
                <a:avLst/>
              </a:prstGeom>
              <a:ln w="9525" cap="rnd">
                <a:solidFill>
                  <a:schemeClr val="bg1">
                    <a:lumMod val="85000"/>
                    <a:alpha val="70000"/>
                  </a:schemeClr>
                </a:solidFill>
              </a:ln>
            </p:spPr>
            <p:style>
              <a:lnRef idx="1">
                <a:schemeClr val="accent1"/>
              </a:lnRef>
              <a:fillRef idx="0">
                <a:schemeClr val="accent1"/>
              </a:fillRef>
              <a:effectRef idx="0">
                <a:schemeClr val="accent1"/>
              </a:effectRef>
              <a:fontRef idx="minor">
                <a:schemeClr val="tx1"/>
              </a:fontRef>
            </p:style>
          </p:cxnSp>
        </p:grpSp>
        <p:grpSp>
          <p:nvGrpSpPr>
            <p:cNvPr id="253" name="组合 252"/>
            <p:cNvGrpSpPr/>
            <p:nvPr/>
          </p:nvGrpSpPr>
          <p:grpSpPr>
            <a:xfrm>
              <a:off x="7717801" y="2270190"/>
              <a:ext cx="409142" cy="409142"/>
              <a:chOff x="2814405" y="2119805"/>
              <a:chExt cx="409142" cy="409142"/>
            </a:xfrm>
          </p:grpSpPr>
          <p:sp>
            <p:nvSpPr>
              <p:cNvPr id="254" name="椭圆 25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椭圆 25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60" name="组合 259"/>
          <p:cNvGrpSpPr/>
          <p:nvPr/>
        </p:nvGrpSpPr>
        <p:grpSpPr>
          <a:xfrm flipH="1">
            <a:off x="6542000" y="3353259"/>
            <a:ext cx="3371851" cy="409142"/>
            <a:chOff x="7473950" y="2270190"/>
            <a:chExt cx="3371850" cy="409142"/>
          </a:xfrm>
        </p:grpSpPr>
        <p:grpSp>
          <p:nvGrpSpPr>
            <p:cNvPr id="261" name="组合 260"/>
            <p:cNvGrpSpPr/>
            <p:nvPr/>
          </p:nvGrpSpPr>
          <p:grpSpPr>
            <a:xfrm>
              <a:off x="7473950" y="2480129"/>
              <a:ext cx="3371850" cy="195602"/>
              <a:chOff x="6991350" y="2302329"/>
              <a:chExt cx="3371850" cy="195602"/>
            </a:xfrm>
          </p:grpSpPr>
          <p:cxnSp>
            <p:nvCxnSpPr>
              <p:cNvPr id="265" name="直接连接符 264"/>
              <p:cNvCxnSpPr/>
              <p:nvPr/>
            </p:nvCxnSpPr>
            <p:spPr>
              <a:xfrm>
                <a:off x="6991350" y="2365829"/>
                <a:ext cx="2341336"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66" name="直接连接符 265"/>
              <p:cNvCxnSpPr/>
              <p:nvPr/>
            </p:nvCxnSpPr>
            <p:spPr>
              <a:xfrm>
                <a:off x="9544503" y="2496798"/>
                <a:ext cx="818697"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a:off x="9334500" y="2366963"/>
                <a:ext cx="209550" cy="130968"/>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68" name="直接连接符 267"/>
              <p:cNvCxnSpPr/>
              <p:nvPr/>
            </p:nvCxnSpPr>
            <p:spPr>
              <a:xfrm>
                <a:off x="6991350" y="2302329"/>
                <a:ext cx="2341336" cy="0"/>
              </a:xfrm>
              <a:prstGeom prst="line">
                <a:avLst/>
              </a:prstGeom>
              <a:ln w="9525" cap="rnd">
                <a:solidFill>
                  <a:schemeClr val="bg1">
                    <a:lumMod val="85000"/>
                    <a:alpha val="70000"/>
                  </a:schemeClr>
                </a:solidFill>
              </a:ln>
            </p:spPr>
            <p:style>
              <a:lnRef idx="1">
                <a:schemeClr val="accent1"/>
              </a:lnRef>
              <a:fillRef idx="0">
                <a:schemeClr val="accent1"/>
              </a:fillRef>
              <a:effectRef idx="0">
                <a:schemeClr val="accent1"/>
              </a:effectRef>
              <a:fontRef idx="minor">
                <a:schemeClr val="tx1"/>
              </a:fontRef>
            </p:style>
          </p:cxnSp>
        </p:grpSp>
        <p:grpSp>
          <p:nvGrpSpPr>
            <p:cNvPr id="262" name="组合 261"/>
            <p:cNvGrpSpPr/>
            <p:nvPr/>
          </p:nvGrpSpPr>
          <p:grpSpPr>
            <a:xfrm>
              <a:off x="7717801" y="2270190"/>
              <a:ext cx="409142" cy="409142"/>
              <a:chOff x="2814405" y="2119805"/>
              <a:chExt cx="409142" cy="409142"/>
            </a:xfrm>
          </p:grpSpPr>
          <p:sp>
            <p:nvSpPr>
              <p:cNvPr id="263" name="椭圆 26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椭圆 26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69" name="组合 268"/>
          <p:cNvGrpSpPr/>
          <p:nvPr/>
        </p:nvGrpSpPr>
        <p:grpSpPr>
          <a:xfrm flipH="1">
            <a:off x="6542000" y="4296687"/>
            <a:ext cx="3371851" cy="409142"/>
            <a:chOff x="7473950" y="2270190"/>
            <a:chExt cx="3371850" cy="409142"/>
          </a:xfrm>
        </p:grpSpPr>
        <p:grpSp>
          <p:nvGrpSpPr>
            <p:cNvPr id="270" name="组合 269"/>
            <p:cNvGrpSpPr/>
            <p:nvPr/>
          </p:nvGrpSpPr>
          <p:grpSpPr>
            <a:xfrm>
              <a:off x="7473950" y="2480129"/>
              <a:ext cx="3371850" cy="195602"/>
              <a:chOff x="6991350" y="2302329"/>
              <a:chExt cx="3371850" cy="195602"/>
            </a:xfrm>
          </p:grpSpPr>
          <p:cxnSp>
            <p:nvCxnSpPr>
              <p:cNvPr id="274" name="直接连接符 273"/>
              <p:cNvCxnSpPr/>
              <p:nvPr/>
            </p:nvCxnSpPr>
            <p:spPr>
              <a:xfrm>
                <a:off x="6991350" y="2365829"/>
                <a:ext cx="2341336"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p:nvPr/>
            </p:nvCxnSpPr>
            <p:spPr>
              <a:xfrm>
                <a:off x="9544503" y="2496798"/>
                <a:ext cx="818697"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6" name="直接连接符 275"/>
              <p:cNvCxnSpPr/>
              <p:nvPr/>
            </p:nvCxnSpPr>
            <p:spPr>
              <a:xfrm>
                <a:off x="9334500" y="2366963"/>
                <a:ext cx="209550" cy="130968"/>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7" name="直接连接符 276"/>
              <p:cNvCxnSpPr/>
              <p:nvPr/>
            </p:nvCxnSpPr>
            <p:spPr>
              <a:xfrm>
                <a:off x="6991350" y="2302329"/>
                <a:ext cx="2341336" cy="0"/>
              </a:xfrm>
              <a:prstGeom prst="line">
                <a:avLst/>
              </a:prstGeom>
              <a:ln w="9525" cap="rnd">
                <a:solidFill>
                  <a:schemeClr val="bg1">
                    <a:lumMod val="85000"/>
                    <a:alpha val="70000"/>
                  </a:schemeClr>
                </a:solidFill>
              </a:ln>
            </p:spPr>
            <p:style>
              <a:lnRef idx="1">
                <a:schemeClr val="accent1"/>
              </a:lnRef>
              <a:fillRef idx="0">
                <a:schemeClr val="accent1"/>
              </a:fillRef>
              <a:effectRef idx="0">
                <a:schemeClr val="accent1"/>
              </a:effectRef>
              <a:fontRef idx="minor">
                <a:schemeClr val="tx1"/>
              </a:fontRef>
            </p:style>
          </p:cxnSp>
        </p:grpSp>
        <p:grpSp>
          <p:nvGrpSpPr>
            <p:cNvPr id="271" name="组合 270"/>
            <p:cNvGrpSpPr/>
            <p:nvPr/>
          </p:nvGrpSpPr>
          <p:grpSpPr>
            <a:xfrm>
              <a:off x="7717801" y="2270190"/>
              <a:ext cx="409142" cy="409142"/>
              <a:chOff x="2814405" y="2119805"/>
              <a:chExt cx="409142" cy="409142"/>
            </a:xfrm>
          </p:grpSpPr>
          <p:sp>
            <p:nvSpPr>
              <p:cNvPr id="272" name="椭圆 27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椭圆 27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78" name="文本框 397"/>
          <p:cNvSpPr txBox="1"/>
          <p:nvPr/>
        </p:nvSpPr>
        <p:spPr>
          <a:xfrm flipH="1">
            <a:off x="7524448" y="1771139"/>
            <a:ext cx="2392579"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9" name="文本框 398"/>
          <p:cNvSpPr txBox="1"/>
          <p:nvPr/>
        </p:nvSpPr>
        <p:spPr>
          <a:xfrm flipH="1">
            <a:off x="7524448" y="2714114"/>
            <a:ext cx="2392579"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80" name="文本框 399"/>
          <p:cNvSpPr txBox="1"/>
          <p:nvPr/>
        </p:nvSpPr>
        <p:spPr>
          <a:xfrm flipH="1">
            <a:off x="7524448" y="3638039"/>
            <a:ext cx="2392579"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81" name="文本框 400"/>
          <p:cNvSpPr txBox="1"/>
          <p:nvPr/>
        </p:nvSpPr>
        <p:spPr>
          <a:xfrm flipH="1">
            <a:off x="7524448" y="4561964"/>
            <a:ext cx="2392579"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82" name="文本框 30"/>
          <p:cNvSpPr txBox="1"/>
          <p:nvPr/>
        </p:nvSpPr>
        <p:spPr>
          <a:xfrm>
            <a:off x="6428224" y="1451453"/>
            <a:ext cx="884419" cy="461665"/>
          </a:xfrm>
          <a:prstGeom prst="rect">
            <a:avLst/>
          </a:prstGeom>
          <a:noFill/>
        </p:spPr>
        <p:txBody>
          <a:bodyPr wrap="square" rtlCol="0">
            <a:spAutoFit/>
          </a:bodyPr>
          <a:lstStyle>
            <a:defPPr>
              <a:defRPr lang="zh-CN"/>
            </a:defPPr>
            <a:lvl1pPr>
              <a:defRPr sz="1400">
                <a:solidFill>
                  <a:schemeClr val="bg1"/>
                </a:solidFill>
                <a:latin typeface="微软雅黑" panose="020B0503020204020204" pitchFamily="34" charset="-122"/>
                <a:ea typeface="微软雅黑" panose="020B0503020204020204" pitchFamily="34" charset="-122"/>
              </a:defRPr>
            </a:lvl1pPr>
          </a:lstStyle>
          <a:p>
            <a:r>
              <a:rPr lang="zh-CN" altLang="en-US" sz="2400" dirty="0"/>
              <a:t>标题</a:t>
            </a:r>
          </a:p>
        </p:txBody>
      </p:sp>
      <p:sp>
        <p:nvSpPr>
          <p:cNvPr id="283" name="文本框 401"/>
          <p:cNvSpPr txBox="1"/>
          <p:nvPr/>
        </p:nvSpPr>
        <p:spPr>
          <a:xfrm>
            <a:off x="6428224" y="2389952"/>
            <a:ext cx="884419" cy="461665"/>
          </a:xfrm>
          <a:prstGeom prst="rect">
            <a:avLst/>
          </a:prstGeom>
          <a:noFill/>
        </p:spPr>
        <p:txBody>
          <a:bodyPr wrap="square" rtlCol="0">
            <a:spAutoFit/>
          </a:bodyPr>
          <a:lstStyle>
            <a:defPPr>
              <a:defRPr lang="zh-CN"/>
            </a:defPPr>
            <a:lvl1pPr>
              <a:defRPr sz="1400">
                <a:solidFill>
                  <a:schemeClr val="bg1"/>
                </a:solidFill>
                <a:latin typeface="微软雅黑" panose="020B0503020204020204" pitchFamily="34" charset="-122"/>
                <a:ea typeface="微软雅黑" panose="020B0503020204020204" pitchFamily="34" charset="-122"/>
              </a:defRPr>
            </a:lvl1pPr>
          </a:lstStyle>
          <a:p>
            <a:r>
              <a:rPr lang="zh-CN" altLang="en-US" sz="2400" dirty="0"/>
              <a:t>标题</a:t>
            </a:r>
          </a:p>
        </p:txBody>
      </p:sp>
      <p:sp>
        <p:nvSpPr>
          <p:cNvPr id="284" name="文本框 402"/>
          <p:cNvSpPr txBox="1"/>
          <p:nvPr/>
        </p:nvSpPr>
        <p:spPr>
          <a:xfrm>
            <a:off x="6428224" y="3328451"/>
            <a:ext cx="884419" cy="461665"/>
          </a:xfrm>
          <a:prstGeom prst="rect">
            <a:avLst/>
          </a:prstGeom>
          <a:noFill/>
        </p:spPr>
        <p:txBody>
          <a:bodyPr wrap="square" rtlCol="0">
            <a:spAutoFit/>
          </a:bodyPr>
          <a:lstStyle>
            <a:defPPr>
              <a:defRPr lang="zh-CN"/>
            </a:defPPr>
            <a:lvl1pPr>
              <a:defRPr sz="1400">
                <a:solidFill>
                  <a:schemeClr val="bg1"/>
                </a:solidFill>
                <a:latin typeface="微软雅黑" panose="020B0503020204020204" pitchFamily="34" charset="-122"/>
                <a:ea typeface="微软雅黑" panose="020B0503020204020204" pitchFamily="34" charset="-122"/>
              </a:defRPr>
            </a:lvl1pPr>
          </a:lstStyle>
          <a:p>
            <a:r>
              <a:rPr lang="zh-CN" altLang="en-US" sz="2400" dirty="0"/>
              <a:t>标题</a:t>
            </a:r>
          </a:p>
        </p:txBody>
      </p:sp>
      <p:sp>
        <p:nvSpPr>
          <p:cNvPr id="285" name="文本框 403"/>
          <p:cNvSpPr txBox="1"/>
          <p:nvPr/>
        </p:nvSpPr>
        <p:spPr>
          <a:xfrm>
            <a:off x="6428224" y="4266949"/>
            <a:ext cx="884419" cy="461665"/>
          </a:xfrm>
          <a:prstGeom prst="rect">
            <a:avLst/>
          </a:prstGeom>
          <a:noFill/>
        </p:spPr>
        <p:txBody>
          <a:bodyPr wrap="square" rtlCol="0">
            <a:spAutoFit/>
          </a:bodyPr>
          <a:lstStyle>
            <a:defPPr>
              <a:defRPr lang="zh-CN"/>
            </a:defPPr>
            <a:lvl1pPr>
              <a:defRPr sz="1400">
                <a:solidFill>
                  <a:schemeClr val="bg1"/>
                </a:solidFill>
                <a:latin typeface="微软雅黑" panose="020B0503020204020204" pitchFamily="34" charset="-122"/>
                <a:ea typeface="微软雅黑" panose="020B0503020204020204" pitchFamily="34" charset="-122"/>
              </a:defRPr>
            </a:lvl1pPr>
          </a:lstStyle>
          <a:p>
            <a:r>
              <a:rPr lang="zh-CN" altLang="en-US" sz="2400" dirty="0"/>
              <a:t>标题</a:t>
            </a:r>
          </a:p>
        </p:txBody>
      </p:sp>
    </p:spTree>
    <p:extLst>
      <p:ext uri="{BB962C8B-B14F-4D97-AF65-F5344CB8AC3E}">
        <p14:creationId xmlns:p14="http://schemas.microsoft.com/office/powerpoint/2010/main" val="130465766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2)">
                                          <p:cBhvr>
                                            <p:cTn id="7" dur="2000"/>
                                            <p:tgtEl>
                                              <p:spTgt spid="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p:stCondLst>
                                  <p:cond delay="3000"/>
                                </p:stCondLst>
                                <p:childTnLst>
                                  <p:par>
                                    <p:cTn id="13" presetID="2" presetClass="entr" presetSubtype="2" fill="hold" nodeType="afterEffect" p14:presetBounceEnd="60000">
                                      <p:stCondLst>
                                        <p:cond delay="0"/>
                                      </p:stCondLst>
                                      <p:childTnLst>
                                        <p:set>
                                          <p:cBhvr>
                                            <p:cTn id="14" dur="1" fill="hold">
                                              <p:stCondLst>
                                                <p:cond delay="0"/>
                                              </p:stCondLst>
                                            </p:cTn>
                                            <p:tgtEl>
                                              <p:spTgt spid="242"/>
                                            </p:tgtEl>
                                            <p:attrNameLst>
                                              <p:attrName>style.visibility</p:attrName>
                                            </p:attrNameLst>
                                          </p:cBhvr>
                                          <p:to>
                                            <p:strVal val="visible"/>
                                          </p:to>
                                        </p:set>
                                        <p:anim calcmode="lin" valueType="num" p14:bounceEnd="60000">
                                          <p:cBhvr additive="base">
                                            <p:cTn id="15" dur="500" fill="hold"/>
                                            <p:tgtEl>
                                              <p:spTgt spid="242"/>
                                            </p:tgtEl>
                                            <p:attrNameLst>
                                              <p:attrName>ppt_x</p:attrName>
                                            </p:attrNameLst>
                                          </p:cBhvr>
                                          <p:tavLst>
                                            <p:tav tm="0">
                                              <p:val>
                                                <p:strVal val="1+#ppt_w/2"/>
                                              </p:val>
                                            </p:tav>
                                            <p:tav tm="100000">
                                              <p:val>
                                                <p:strVal val="#ppt_x"/>
                                              </p:val>
                                            </p:tav>
                                          </p:tavLst>
                                        </p:anim>
                                        <p:anim calcmode="lin" valueType="num" p14:bounceEnd="60000">
                                          <p:cBhvr additive="base">
                                            <p:cTn id="16" dur="500" fill="hold"/>
                                            <p:tgtEl>
                                              <p:spTgt spid="242"/>
                                            </p:tgtEl>
                                            <p:attrNameLst>
                                              <p:attrName>ppt_y</p:attrName>
                                            </p:attrNameLst>
                                          </p:cBhvr>
                                          <p:tavLst>
                                            <p:tav tm="0">
                                              <p:val>
                                                <p:strVal val="#ppt_y"/>
                                              </p:val>
                                            </p:tav>
                                            <p:tav tm="100000">
                                              <p:val>
                                                <p:strVal val="#ppt_y"/>
                                              </p:val>
                                            </p:tav>
                                          </p:tavLst>
                                        </p:anim>
                                      </p:childTnLst>
                                    </p:cTn>
                                  </p:par>
                                </p:childTnLst>
                              </p:cTn>
                            </p:par>
                            <p:par>
                              <p:cTn id="17" fill="hold">
                                <p:stCondLst>
                                  <p:cond delay="3500"/>
                                </p:stCondLst>
                                <p:childTnLst>
                                  <p:par>
                                    <p:cTn id="18" presetID="10" presetClass="entr" presetSubtype="0" fill="hold" grpId="0" nodeType="afterEffect">
                                      <p:stCondLst>
                                        <p:cond delay="0"/>
                                      </p:stCondLst>
                                      <p:childTnLst>
                                        <p:set>
                                          <p:cBhvr>
                                            <p:cTn id="19" dur="1" fill="hold">
                                              <p:stCondLst>
                                                <p:cond delay="0"/>
                                              </p:stCondLst>
                                            </p:cTn>
                                            <p:tgtEl>
                                              <p:spTgt spid="282"/>
                                            </p:tgtEl>
                                            <p:attrNameLst>
                                              <p:attrName>style.visibility</p:attrName>
                                            </p:attrNameLst>
                                          </p:cBhvr>
                                          <p:to>
                                            <p:strVal val="visible"/>
                                          </p:to>
                                        </p:set>
                                        <p:animEffect transition="in" filter="fade">
                                          <p:cBhvr>
                                            <p:cTn id="20" dur="500"/>
                                            <p:tgtEl>
                                              <p:spTgt spid="282"/>
                                            </p:tgtEl>
                                          </p:cBhvr>
                                        </p:animEffect>
                                      </p:childTnLst>
                                    </p:cTn>
                                  </p:par>
                                </p:childTnLst>
                              </p:cTn>
                            </p:par>
                            <p:par>
                              <p:cTn id="21" fill="hold">
                                <p:stCondLst>
                                  <p:cond delay="4000"/>
                                </p:stCondLst>
                                <p:childTnLst>
                                  <p:par>
                                    <p:cTn id="22" presetID="10" presetClass="entr" presetSubtype="0" fill="hold" grpId="0" nodeType="afterEffect">
                                      <p:stCondLst>
                                        <p:cond delay="0"/>
                                      </p:stCondLst>
                                      <p:childTnLst>
                                        <p:set>
                                          <p:cBhvr>
                                            <p:cTn id="23" dur="1" fill="hold">
                                              <p:stCondLst>
                                                <p:cond delay="0"/>
                                              </p:stCondLst>
                                            </p:cTn>
                                            <p:tgtEl>
                                              <p:spTgt spid="278"/>
                                            </p:tgtEl>
                                            <p:attrNameLst>
                                              <p:attrName>style.visibility</p:attrName>
                                            </p:attrNameLst>
                                          </p:cBhvr>
                                          <p:to>
                                            <p:strVal val="visible"/>
                                          </p:to>
                                        </p:set>
                                        <p:animEffect transition="in" filter="fade">
                                          <p:cBhvr>
                                            <p:cTn id="24" dur="500"/>
                                            <p:tgtEl>
                                              <p:spTgt spid="278"/>
                                            </p:tgtEl>
                                          </p:cBhvr>
                                        </p:animEffect>
                                      </p:childTnLst>
                                    </p:cTn>
                                  </p:par>
                                </p:childTnLst>
                              </p:cTn>
                            </p:par>
                            <p:par>
                              <p:cTn id="25" fill="hold">
                                <p:stCondLst>
                                  <p:cond delay="4500"/>
                                </p:stCondLst>
                                <p:childTnLst>
                                  <p:par>
                                    <p:cTn id="26" presetID="2" presetClass="entr" presetSubtype="2" fill="hold" nodeType="afterEffect" p14:presetBounceEnd="60000">
                                      <p:stCondLst>
                                        <p:cond delay="0"/>
                                      </p:stCondLst>
                                      <p:childTnLst>
                                        <p:set>
                                          <p:cBhvr>
                                            <p:cTn id="27" dur="1" fill="hold">
                                              <p:stCondLst>
                                                <p:cond delay="0"/>
                                              </p:stCondLst>
                                            </p:cTn>
                                            <p:tgtEl>
                                              <p:spTgt spid="251"/>
                                            </p:tgtEl>
                                            <p:attrNameLst>
                                              <p:attrName>style.visibility</p:attrName>
                                            </p:attrNameLst>
                                          </p:cBhvr>
                                          <p:to>
                                            <p:strVal val="visible"/>
                                          </p:to>
                                        </p:set>
                                        <p:anim calcmode="lin" valueType="num" p14:bounceEnd="60000">
                                          <p:cBhvr additive="base">
                                            <p:cTn id="28" dur="500" fill="hold"/>
                                            <p:tgtEl>
                                              <p:spTgt spid="251"/>
                                            </p:tgtEl>
                                            <p:attrNameLst>
                                              <p:attrName>ppt_x</p:attrName>
                                            </p:attrNameLst>
                                          </p:cBhvr>
                                          <p:tavLst>
                                            <p:tav tm="0">
                                              <p:val>
                                                <p:strVal val="1+#ppt_w/2"/>
                                              </p:val>
                                            </p:tav>
                                            <p:tav tm="100000">
                                              <p:val>
                                                <p:strVal val="#ppt_x"/>
                                              </p:val>
                                            </p:tav>
                                          </p:tavLst>
                                        </p:anim>
                                        <p:anim calcmode="lin" valueType="num" p14:bounceEnd="60000">
                                          <p:cBhvr additive="base">
                                            <p:cTn id="29" dur="500" fill="hold"/>
                                            <p:tgtEl>
                                              <p:spTgt spid="251"/>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283"/>
                                            </p:tgtEl>
                                            <p:attrNameLst>
                                              <p:attrName>style.visibility</p:attrName>
                                            </p:attrNameLst>
                                          </p:cBhvr>
                                          <p:to>
                                            <p:strVal val="visible"/>
                                          </p:to>
                                        </p:set>
                                        <p:animEffect transition="in" filter="fade">
                                          <p:cBhvr>
                                            <p:cTn id="33" dur="500"/>
                                            <p:tgtEl>
                                              <p:spTgt spid="283"/>
                                            </p:tgtEl>
                                          </p:cBhvr>
                                        </p:animEffect>
                                      </p:childTnLst>
                                    </p:cTn>
                                  </p:par>
                                </p:childTnLst>
                              </p:cTn>
                            </p:par>
                            <p:par>
                              <p:cTn id="34" fill="hold">
                                <p:stCondLst>
                                  <p:cond delay="5500"/>
                                </p:stCondLst>
                                <p:childTnLst>
                                  <p:par>
                                    <p:cTn id="35" presetID="10" presetClass="entr" presetSubtype="0" fill="hold" grpId="0" nodeType="afterEffect">
                                      <p:stCondLst>
                                        <p:cond delay="0"/>
                                      </p:stCondLst>
                                      <p:childTnLst>
                                        <p:set>
                                          <p:cBhvr>
                                            <p:cTn id="36" dur="1" fill="hold">
                                              <p:stCondLst>
                                                <p:cond delay="0"/>
                                              </p:stCondLst>
                                            </p:cTn>
                                            <p:tgtEl>
                                              <p:spTgt spid="279"/>
                                            </p:tgtEl>
                                            <p:attrNameLst>
                                              <p:attrName>style.visibility</p:attrName>
                                            </p:attrNameLst>
                                          </p:cBhvr>
                                          <p:to>
                                            <p:strVal val="visible"/>
                                          </p:to>
                                        </p:set>
                                        <p:animEffect transition="in" filter="fade">
                                          <p:cBhvr>
                                            <p:cTn id="37" dur="500"/>
                                            <p:tgtEl>
                                              <p:spTgt spid="279"/>
                                            </p:tgtEl>
                                          </p:cBhvr>
                                        </p:animEffect>
                                      </p:childTnLst>
                                    </p:cTn>
                                  </p:par>
                                </p:childTnLst>
                              </p:cTn>
                            </p:par>
                            <p:par>
                              <p:cTn id="38" fill="hold">
                                <p:stCondLst>
                                  <p:cond delay="6000"/>
                                </p:stCondLst>
                                <p:childTnLst>
                                  <p:par>
                                    <p:cTn id="39" presetID="2" presetClass="entr" presetSubtype="2" fill="hold" nodeType="afterEffect" p14:presetBounceEnd="60000">
                                      <p:stCondLst>
                                        <p:cond delay="0"/>
                                      </p:stCondLst>
                                      <p:childTnLst>
                                        <p:set>
                                          <p:cBhvr>
                                            <p:cTn id="40" dur="1" fill="hold">
                                              <p:stCondLst>
                                                <p:cond delay="0"/>
                                              </p:stCondLst>
                                            </p:cTn>
                                            <p:tgtEl>
                                              <p:spTgt spid="260"/>
                                            </p:tgtEl>
                                            <p:attrNameLst>
                                              <p:attrName>style.visibility</p:attrName>
                                            </p:attrNameLst>
                                          </p:cBhvr>
                                          <p:to>
                                            <p:strVal val="visible"/>
                                          </p:to>
                                        </p:set>
                                        <p:anim calcmode="lin" valueType="num" p14:bounceEnd="60000">
                                          <p:cBhvr additive="base">
                                            <p:cTn id="41" dur="500" fill="hold"/>
                                            <p:tgtEl>
                                              <p:spTgt spid="260"/>
                                            </p:tgtEl>
                                            <p:attrNameLst>
                                              <p:attrName>ppt_x</p:attrName>
                                            </p:attrNameLst>
                                          </p:cBhvr>
                                          <p:tavLst>
                                            <p:tav tm="0">
                                              <p:val>
                                                <p:strVal val="1+#ppt_w/2"/>
                                              </p:val>
                                            </p:tav>
                                            <p:tav tm="100000">
                                              <p:val>
                                                <p:strVal val="#ppt_x"/>
                                              </p:val>
                                            </p:tav>
                                          </p:tavLst>
                                        </p:anim>
                                        <p:anim calcmode="lin" valueType="num" p14:bounceEnd="60000">
                                          <p:cBhvr additive="base">
                                            <p:cTn id="42" dur="500" fill="hold"/>
                                            <p:tgtEl>
                                              <p:spTgt spid="260"/>
                                            </p:tgtEl>
                                            <p:attrNameLst>
                                              <p:attrName>ppt_y</p:attrName>
                                            </p:attrNameLst>
                                          </p:cBhvr>
                                          <p:tavLst>
                                            <p:tav tm="0">
                                              <p:val>
                                                <p:strVal val="#ppt_y"/>
                                              </p:val>
                                            </p:tav>
                                            <p:tav tm="100000">
                                              <p:val>
                                                <p:strVal val="#ppt_y"/>
                                              </p:val>
                                            </p:tav>
                                          </p:tavLst>
                                        </p:anim>
                                      </p:childTnLst>
                                    </p:cTn>
                                  </p:par>
                                </p:childTnLst>
                              </p:cTn>
                            </p:par>
                            <p:par>
                              <p:cTn id="43" fill="hold">
                                <p:stCondLst>
                                  <p:cond delay="6500"/>
                                </p:stCondLst>
                                <p:childTnLst>
                                  <p:par>
                                    <p:cTn id="44" presetID="10" presetClass="entr" presetSubtype="0" fill="hold" grpId="0" nodeType="afterEffect">
                                      <p:stCondLst>
                                        <p:cond delay="0"/>
                                      </p:stCondLst>
                                      <p:childTnLst>
                                        <p:set>
                                          <p:cBhvr>
                                            <p:cTn id="45" dur="1" fill="hold">
                                              <p:stCondLst>
                                                <p:cond delay="0"/>
                                              </p:stCondLst>
                                            </p:cTn>
                                            <p:tgtEl>
                                              <p:spTgt spid="284"/>
                                            </p:tgtEl>
                                            <p:attrNameLst>
                                              <p:attrName>style.visibility</p:attrName>
                                            </p:attrNameLst>
                                          </p:cBhvr>
                                          <p:to>
                                            <p:strVal val="visible"/>
                                          </p:to>
                                        </p:set>
                                        <p:animEffect transition="in" filter="fade">
                                          <p:cBhvr>
                                            <p:cTn id="46" dur="500"/>
                                            <p:tgtEl>
                                              <p:spTgt spid="284"/>
                                            </p:tgtEl>
                                          </p:cBhvr>
                                        </p:animEffect>
                                      </p:childTnLst>
                                    </p:cTn>
                                  </p:par>
                                </p:childTnLst>
                              </p:cTn>
                            </p:par>
                            <p:par>
                              <p:cTn id="47" fill="hold">
                                <p:stCondLst>
                                  <p:cond delay="7000"/>
                                </p:stCondLst>
                                <p:childTnLst>
                                  <p:par>
                                    <p:cTn id="48" presetID="10" presetClass="entr" presetSubtype="0" fill="hold" grpId="0" nodeType="afterEffect">
                                      <p:stCondLst>
                                        <p:cond delay="0"/>
                                      </p:stCondLst>
                                      <p:childTnLst>
                                        <p:set>
                                          <p:cBhvr>
                                            <p:cTn id="49" dur="1" fill="hold">
                                              <p:stCondLst>
                                                <p:cond delay="0"/>
                                              </p:stCondLst>
                                            </p:cTn>
                                            <p:tgtEl>
                                              <p:spTgt spid="280"/>
                                            </p:tgtEl>
                                            <p:attrNameLst>
                                              <p:attrName>style.visibility</p:attrName>
                                            </p:attrNameLst>
                                          </p:cBhvr>
                                          <p:to>
                                            <p:strVal val="visible"/>
                                          </p:to>
                                        </p:set>
                                        <p:animEffect transition="in" filter="fade">
                                          <p:cBhvr>
                                            <p:cTn id="50" dur="500"/>
                                            <p:tgtEl>
                                              <p:spTgt spid="280"/>
                                            </p:tgtEl>
                                          </p:cBhvr>
                                        </p:animEffect>
                                      </p:childTnLst>
                                    </p:cTn>
                                  </p:par>
                                </p:childTnLst>
                              </p:cTn>
                            </p:par>
                            <p:par>
                              <p:cTn id="51" fill="hold">
                                <p:stCondLst>
                                  <p:cond delay="7500"/>
                                </p:stCondLst>
                                <p:childTnLst>
                                  <p:par>
                                    <p:cTn id="52" presetID="2" presetClass="entr" presetSubtype="2" fill="hold" nodeType="afterEffect" p14:presetBounceEnd="60000">
                                      <p:stCondLst>
                                        <p:cond delay="0"/>
                                      </p:stCondLst>
                                      <p:childTnLst>
                                        <p:set>
                                          <p:cBhvr>
                                            <p:cTn id="53" dur="1" fill="hold">
                                              <p:stCondLst>
                                                <p:cond delay="0"/>
                                              </p:stCondLst>
                                            </p:cTn>
                                            <p:tgtEl>
                                              <p:spTgt spid="269"/>
                                            </p:tgtEl>
                                            <p:attrNameLst>
                                              <p:attrName>style.visibility</p:attrName>
                                            </p:attrNameLst>
                                          </p:cBhvr>
                                          <p:to>
                                            <p:strVal val="visible"/>
                                          </p:to>
                                        </p:set>
                                        <p:anim calcmode="lin" valueType="num" p14:bounceEnd="60000">
                                          <p:cBhvr additive="base">
                                            <p:cTn id="54" dur="500" fill="hold"/>
                                            <p:tgtEl>
                                              <p:spTgt spid="269"/>
                                            </p:tgtEl>
                                            <p:attrNameLst>
                                              <p:attrName>ppt_x</p:attrName>
                                            </p:attrNameLst>
                                          </p:cBhvr>
                                          <p:tavLst>
                                            <p:tav tm="0">
                                              <p:val>
                                                <p:strVal val="1+#ppt_w/2"/>
                                              </p:val>
                                            </p:tav>
                                            <p:tav tm="100000">
                                              <p:val>
                                                <p:strVal val="#ppt_x"/>
                                              </p:val>
                                            </p:tav>
                                          </p:tavLst>
                                        </p:anim>
                                        <p:anim calcmode="lin" valueType="num" p14:bounceEnd="60000">
                                          <p:cBhvr additive="base">
                                            <p:cTn id="55" dur="500" fill="hold"/>
                                            <p:tgtEl>
                                              <p:spTgt spid="269"/>
                                            </p:tgtEl>
                                            <p:attrNameLst>
                                              <p:attrName>ppt_y</p:attrName>
                                            </p:attrNameLst>
                                          </p:cBhvr>
                                          <p:tavLst>
                                            <p:tav tm="0">
                                              <p:val>
                                                <p:strVal val="#ppt_y"/>
                                              </p:val>
                                            </p:tav>
                                            <p:tav tm="100000">
                                              <p:val>
                                                <p:strVal val="#ppt_y"/>
                                              </p:val>
                                            </p:tav>
                                          </p:tavLst>
                                        </p:anim>
                                      </p:childTnLst>
                                    </p:cTn>
                                  </p:par>
                                </p:childTnLst>
                              </p:cTn>
                            </p:par>
                            <p:par>
                              <p:cTn id="56" fill="hold">
                                <p:stCondLst>
                                  <p:cond delay="8000"/>
                                </p:stCondLst>
                                <p:childTnLst>
                                  <p:par>
                                    <p:cTn id="57" presetID="10" presetClass="entr" presetSubtype="0" fill="hold" grpId="0" nodeType="afterEffect">
                                      <p:stCondLst>
                                        <p:cond delay="0"/>
                                      </p:stCondLst>
                                      <p:childTnLst>
                                        <p:set>
                                          <p:cBhvr>
                                            <p:cTn id="58" dur="1" fill="hold">
                                              <p:stCondLst>
                                                <p:cond delay="0"/>
                                              </p:stCondLst>
                                            </p:cTn>
                                            <p:tgtEl>
                                              <p:spTgt spid="285"/>
                                            </p:tgtEl>
                                            <p:attrNameLst>
                                              <p:attrName>style.visibility</p:attrName>
                                            </p:attrNameLst>
                                          </p:cBhvr>
                                          <p:to>
                                            <p:strVal val="visible"/>
                                          </p:to>
                                        </p:set>
                                        <p:animEffect transition="in" filter="fade">
                                          <p:cBhvr>
                                            <p:cTn id="59" dur="500"/>
                                            <p:tgtEl>
                                              <p:spTgt spid="285"/>
                                            </p:tgtEl>
                                          </p:cBhvr>
                                        </p:animEffect>
                                      </p:childTnLst>
                                    </p:cTn>
                                  </p:par>
                                </p:childTnLst>
                              </p:cTn>
                            </p:par>
                            <p:par>
                              <p:cTn id="60" fill="hold">
                                <p:stCondLst>
                                  <p:cond delay="8500"/>
                                </p:stCondLst>
                                <p:childTnLst>
                                  <p:par>
                                    <p:cTn id="61" presetID="10" presetClass="entr" presetSubtype="0" fill="hold" grpId="0" nodeType="afterEffect">
                                      <p:stCondLst>
                                        <p:cond delay="0"/>
                                      </p:stCondLst>
                                      <p:childTnLst>
                                        <p:set>
                                          <p:cBhvr>
                                            <p:cTn id="62" dur="1" fill="hold">
                                              <p:stCondLst>
                                                <p:cond delay="0"/>
                                              </p:stCondLst>
                                            </p:cTn>
                                            <p:tgtEl>
                                              <p:spTgt spid="281"/>
                                            </p:tgtEl>
                                            <p:attrNameLst>
                                              <p:attrName>style.visibility</p:attrName>
                                            </p:attrNameLst>
                                          </p:cBhvr>
                                          <p:to>
                                            <p:strVal val="visible"/>
                                          </p:to>
                                        </p:set>
                                        <p:animEffect transition="in" filter="fade">
                                          <p:cBhvr>
                                            <p:cTn id="63" dur="500"/>
                                            <p:tgtEl>
                                              <p:spTgt spid="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 grpId="0"/>
          <p:bldP spid="279" grpId="0"/>
          <p:bldP spid="280" grpId="0"/>
          <p:bldP spid="281" grpId="0"/>
          <p:bldP spid="282" grpId="0"/>
          <p:bldP spid="283" grpId="0"/>
          <p:bldP spid="284" grpId="0"/>
          <p:bldP spid="28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2)">
                                          <p:cBhvr>
                                            <p:cTn id="7" dur="2000"/>
                                            <p:tgtEl>
                                              <p:spTgt spid="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p:stCondLst>
                                  <p:cond delay="3000"/>
                                </p:stCondLst>
                                <p:childTnLst>
                                  <p:par>
                                    <p:cTn id="13" presetID="2" presetClass="entr" presetSubtype="2" fill="hold" nodeType="afterEffect">
                                      <p:stCondLst>
                                        <p:cond delay="0"/>
                                      </p:stCondLst>
                                      <p:childTnLst>
                                        <p:set>
                                          <p:cBhvr>
                                            <p:cTn id="14" dur="1" fill="hold">
                                              <p:stCondLst>
                                                <p:cond delay="0"/>
                                              </p:stCondLst>
                                            </p:cTn>
                                            <p:tgtEl>
                                              <p:spTgt spid="242"/>
                                            </p:tgtEl>
                                            <p:attrNameLst>
                                              <p:attrName>style.visibility</p:attrName>
                                            </p:attrNameLst>
                                          </p:cBhvr>
                                          <p:to>
                                            <p:strVal val="visible"/>
                                          </p:to>
                                        </p:set>
                                        <p:anim calcmode="lin" valueType="num">
                                          <p:cBhvr additive="base">
                                            <p:cTn id="15" dur="500" fill="hold"/>
                                            <p:tgtEl>
                                              <p:spTgt spid="242"/>
                                            </p:tgtEl>
                                            <p:attrNameLst>
                                              <p:attrName>ppt_x</p:attrName>
                                            </p:attrNameLst>
                                          </p:cBhvr>
                                          <p:tavLst>
                                            <p:tav tm="0">
                                              <p:val>
                                                <p:strVal val="1+#ppt_w/2"/>
                                              </p:val>
                                            </p:tav>
                                            <p:tav tm="100000">
                                              <p:val>
                                                <p:strVal val="#ppt_x"/>
                                              </p:val>
                                            </p:tav>
                                          </p:tavLst>
                                        </p:anim>
                                        <p:anim calcmode="lin" valueType="num">
                                          <p:cBhvr additive="base">
                                            <p:cTn id="16" dur="500" fill="hold"/>
                                            <p:tgtEl>
                                              <p:spTgt spid="242"/>
                                            </p:tgtEl>
                                            <p:attrNameLst>
                                              <p:attrName>ppt_y</p:attrName>
                                            </p:attrNameLst>
                                          </p:cBhvr>
                                          <p:tavLst>
                                            <p:tav tm="0">
                                              <p:val>
                                                <p:strVal val="#ppt_y"/>
                                              </p:val>
                                            </p:tav>
                                            <p:tav tm="100000">
                                              <p:val>
                                                <p:strVal val="#ppt_y"/>
                                              </p:val>
                                            </p:tav>
                                          </p:tavLst>
                                        </p:anim>
                                      </p:childTnLst>
                                    </p:cTn>
                                  </p:par>
                                </p:childTnLst>
                              </p:cTn>
                            </p:par>
                            <p:par>
                              <p:cTn id="17" fill="hold">
                                <p:stCondLst>
                                  <p:cond delay="3500"/>
                                </p:stCondLst>
                                <p:childTnLst>
                                  <p:par>
                                    <p:cTn id="18" presetID="10" presetClass="entr" presetSubtype="0" fill="hold" grpId="0" nodeType="afterEffect">
                                      <p:stCondLst>
                                        <p:cond delay="0"/>
                                      </p:stCondLst>
                                      <p:childTnLst>
                                        <p:set>
                                          <p:cBhvr>
                                            <p:cTn id="19" dur="1" fill="hold">
                                              <p:stCondLst>
                                                <p:cond delay="0"/>
                                              </p:stCondLst>
                                            </p:cTn>
                                            <p:tgtEl>
                                              <p:spTgt spid="282"/>
                                            </p:tgtEl>
                                            <p:attrNameLst>
                                              <p:attrName>style.visibility</p:attrName>
                                            </p:attrNameLst>
                                          </p:cBhvr>
                                          <p:to>
                                            <p:strVal val="visible"/>
                                          </p:to>
                                        </p:set>
                                        <p:animEffect transition="in" filter="fade">
                                          <p:cBhvr>
                                            <p:cTn id="20" dur="500"/>
                                            <p:tgtEl>
                                              <p:spTgt spid="282"/>
                                            </p:tgtEl>
                                          </p:cBhvr>
                                        </p:animEffect>
                                      </p:childTnLst>
                                    </p:cTn>
                                  </p:par>
                                </p:childTnLst>
                              </p:cTn>
                            </p:par>
                            <p:par>
                              <p:cTn id="21" fill="hold">
                                <p:stCondLst>
                                  <p:cond delay="4000"/>
                                </p:stCondLst>
                                <p:childTnLst>
                                  <p:par>
                                    <p:cTn id="22" presetID="10" presetClass="entr" presetSubtype="0" fill="hold" grpId="0" nodeType="afterEffect">
                                      <p:stCondLst>
                                        <p:cond delay="0"/>
                                      </p:stCondLst>
                                      <p:childTnLst>
                                        <p:set>
                                          <p:cBhvr>
                                            <p:cTn id="23" dur="1" fill="hold">
                                              <p:stCondLst>
                                                <p:cond delay="0"/>
                                              </p:stCondLst>
                                            </p:cTn>
                                            <p:tgtEl>
                                              <p:spTgt spid="278"/>
                                            </p:tgtEl>
                                            <p:attrNameLst>
                                              <p:attrName>style.visibility</p:attrName>
                                            </p:attrNameLst>
                                          </p:cBhvr>
                                          <p:to>
                                            <p:strVal val="visible"/>
                                          </p:to>
                                        </p:set>
                                        <p:animEffect transition="in" filter="fade">
                                          <p:cBhvr>
                                            <p:cTn id="24" dur="500"/>
                                            <p:tgtEl>
                                              <p:spTgt spid="278"/>
                                            </p:tgtEl>
                                          </p:cBhvr>
                                        </p:animEffect>
                                      </p:childTnLst>
                                    </p:cTn>
                                  </p:par>
                                </p:childTnLst>
                              </p:cTn>
                            </p:par>
                            <p:par>
                              <p:cTn id="25" fill="hold">
                                <p:stCondLst>
                                  <p:cond delay="4500"/>
                                </p:stCondLst>
                                <p:childTnLst>
                                  <p:par>
                                    <p:cTn id="26" presetID="2" presetClass="entr" presetSubtype="2" fill="hold" nodeType="afterEffect">
                                      <p:stCondLst>
                                        <p:cond delay="0"/>
                                      </p:stCondLst>
                                      <p:childTnLst>
                                        <p:set>
                                          <p:cBhvr>
                                            <p:cTn id="27" dur="1" fill="hold">
                                              <p:stCondLst>
                                                <p:cond delay="0"/>
                                              </p:stCondLst>
                                            </p:cTn>
                                            <p:tgtEl>
                                              <p:spTgt spid="251"/>
                                            </p:tgtEl>
                                            <p:attrNameLst>
                                              <p:attrName>style.visibility</p:attrName>
                                            </p:attrNameLst>
                                          </p:cBhvr>
                                          <p:to>
                                            <p:strVal val="visible"/>
                                          </p:to>
                                        </p:set>
                                        <p:anim calcmode="lin" valueType="num">
                                          <p:cBhvr additive="base">
                                            <p:cTn id="28" dur="500" fill="hold"/>
                                            <p:tgtEl>
                                              <p:spTgt spid="251"/>
                                            </p:tgtEl>
                                            <p:attrNameLst>
                                              <p:attrName>ppt_x</p:attrName>
                                            </p:attrNameLst>
                                          </p:cBhvr>
                                          <p:tavLst>
                                            <p:tav tm="0">
                                              <p:val>
                                                <p:strVal val="1+#ppt_w/2"/>
                                              </p:val>
                                            </p:tav>
                                            <p:tav tm="100000">
                                              <p:val>
                                                <p:strVal val="#ppt_x"/>
                                              </p:val>
                                            </p:tav>
                                          </p:tavLst>
                                        </p:anim>
                                        <p:anim calcmode="lin" valueType="num">
                                          <p:cBhvr additive="base">
                                            <p:cTn id="29" dur="500" fill="hold"/>
                                            <p:tgtEl>
                                              <p:spTgt spid="251"/>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283"/>
                                            </p:tgtEl>
                                            <p:attrNameLst>
                                              <p:attrName>style.visibility</p:attrName>
                                            </p:attrNameLst>
                                          </p:cBhvr>
                                          <p:to>
                                            <p:strVal val="visible"/>
                                          </p:to>
                                        </p:set>
                                        <p:animEffect transition="in" filter="fade">
                                          <p:cBhvr>
                                            <p:cTn id="33" dur="500"/>
                                            <p:tgtEl>
                                              <p:spTgt spid="283"/>
                                            </p:tgtEl>
                                          </p:cBhvr>
                                        </p:animEffect>
                                      </p:childTnLst>
                                    </p:cTn>
                                  </p:par>
                                </p:childTnLst>
                              </p:cTn>
                            </p:par>
                            <p:par>
                              <p:cTn id="34" fill="hold">
                                <p:stCondLst>
                                  <p:cond delay="5500"/>
                                </p:stCondLst>
                                <p:childTnLst>
                                  <p:par>
                                    <p:cTn id="35" presetID="10" presetClass="entr" presetSubtype="0" fill="hold" grpId="0" nodeType="afterEffect">
                                      <p:stCondLst>
                                        <p:cond delay="0"/>
                                      </p:stCondLst>
                                      <p:childTnLst>
                                        <p:set>
                                          <p:cBhvr>
                                            <p:cTn id="36" dur="1" fill="hold">
                                              <p:stCondLst>
                                                <p:cond delay="0"/>
                                              </p:stCondLst>
                                            </p:cTn>
                                            <p:tgtEl>
                                              <p:spTgt spid="279"/>
                                            </p:tgtEl>
                                            <p:attrNameLst>
                                              <p:attrName>style.visibility</p:attrName>
                                            </p:attrNameLst>
                                          </p:cBhvr>
                                          <p:to>
                                            <p:strVal val="visible"/>
                                          </p:to>
                                        </p:set>
                                        <p:animEffect transition="in" filter="fade">
                                          <p:cBhvr>
                                            <p:cTn id="37" dur="500"/>
                                            <p:tgtEl>
                                              <p:spTgt spid="279"/>
                                            </p:tgtEl>
                                          </p:cBhvr>
                                        </p:animEffect>
                                      </p:childTnLst>
                                    </p:cTn>
                                  </p:par>
                                </p:childTnLst>
                              </p:cTn>
                            </p:par>
                            <p:par>
                              <p:cTn id="38" fill="hold">
                                <p:stCondLst>
                                  <p:cond delay="6000"/>
                                </p:stCondLst>
                                <p:childTnLst>
                                  <p:par>
                                    <p:cTn id="39" presetID="2" presetClass="entr" presetSubtype="2" fill="hold" nodeType="afterEffect">
                                      <p:stCondLst>
                                        <p:cond delay="0"/>
                                      </p:stCondLst>
                                      <p:childTnLst>
                                        <p:set>
                                          <p:cBhvr>
                                            <p:cTn id="40" dur="1" fill="hold">
                                              <p:stCondLst>
                                                <p:cond delay="0"/>
                                              </p:stCondLst>
                                            </p:cTn>
                                            <p:tgtEl>
                                              <p:spTgt spid="260"/>
                                            </p:tgtEl>
                                            <p:attrNameLst>
                                              <p:attrName>style.visibility</p:attrName>
                                            </p:attrNameLst>
                                          </p:cBhvr>
                                          <p:to>
                                            <p:strVal val="visible"/>
                                          </p:to>
                                        </p:set>
                                        <p:anim calcmode="lin" valueType="num">
                                          <p:cBhvr additive="base">
                                            <p:cTn id="41" dur="500" fill="hold"/>
                                            <p:tgtEl>
                                              <p:spTgt spid="260"/>
                                            </p:tgtEl>
                                            <p:attrNameLst>
                                              <p:attrName>ppt_x</p:attrName>
                                            </p:attrNameLst>
                                          </p:cBhvr>
                                          <p:tavLst>
                                            <p:tav tm="0">
                                              <p:val>
                                                <p:strVal val="1+#ppt_w/2"/>
                                              </p:val>
                                            </p:tav>
                                            <p:tav tm="100000">
                                              <p:val>
                                                <p:strVal val="#ppt_x"/>
                                              </p:val>
                                            </p:tav>
                                          </p:tavLst>
                                        </p:anim>
                                        <p:anim calcmode="lin" valueType="num">
                                          <p:cBhvr additive="base">
                                            <p:cTn id="42" dur="500" fill="hold"/>
                                            <p:tgtEl>
                                              <p:spTgt spid="260"/>
                                            </p:tgtEl>
                                            <p:attrNameLst>
                                              <p:attrName>ppt_y</p:attrName>
                                            </p:attrNameLst>
                                          </p:cBhvr>
                                          <p:tavLst>
                                            <p:tav tm="0">
                                              <p:val>
                                                <p:strVal val="#ppt_y"/>
                                              </p:val>
                                            </p:tav>
                                            <p:tav tm="100000">
                                              <p:val>
                                                <p:strVal val="#ppt_y"/>
                                              </p:val>
                                            </p:tav>
                                          </p:tavLst>
                                        </p:anim>
                                      </p:childTnLst>
                                    </p:cTn>
                                  </p:par>
                                </p:childTnLst>
                              </p:cTn>
                            </p:par>
                            <p:par>
                              <p:cTn id="43" fill="hold">
                                <p:stCondLst>
                                  <p:cond delay="6500"/>
                                </p:stCondLst>
                                <p:childTnLst>
                                  <p:par>
                                    <p:cTn id="44" presetID="10" presetClass="entr" presetSubtype="0" fill="hold" grpId="0" nodeType="afterEffect">
                                      <p:stCondLst>
                                        <p:cond delay="0"/>
                                      </p:stCondLst>
                                      <p:childTnLst>
                                        <p:set>
                                          <p:cBhvr>
                                            <p:cTn id="45" dur="1" fill="hold">
                                              <p:stCondLst>
                                                <p:cond delay="0"/>
                                              </p:stCondLst>
                                            </p:cTn>
                                            <p:tgtEl>
                                              <p:spTgt spid="284"/>
                                            </p:tgtEl>
                                            <p:attrNameLst>
                                              <p:attrName>style.visibility</p:attrName>
                                            </p:attrNameLst>
                                          </p:cBhvr>
                                          <p:to>
                                            <p:strVal val="visible"/>
                                          </p:to>
                                        </p:set>
                                        <p:animEffect transition="in" filter="fade">
                                          <p:cBhvr>
                                            <p:cTn id="46" dur="500"/>
                                            <p:tgtEl>
                                              <p:spTgt spid="284"/>
                                            </p:tgtEl>
                                          </p:cBhvr>
                                        </p:animEffect>
                                      </p:childTnLst>
                                    </p:cTn>
                                  </p:par>
                                </p:childTnLst>
                              </p:cTn>
                            </p:par>
                            <p:par>
                              <p:cTn id="47" fill="hold">
                                <p:stCondLst>
                                  <p:cond delay="7000"/>
                                </p:stCondLst>
                                <p:childTnLst>
                                  <p:par>
                                    <p:cTn id="48" presetID="10" presetClass="entr" presetSubtype="0" fill="hold" grpId="0" nodeType="afterEffect">
                                      <p:stCondLst>
                                        <p:cond delay="0"/>
                                      </p:stCondLst>
                                      <p:childTnLst>
                                        <p:set>
                                          <p:cBhvr>
                                            <p:cTn id="49" dur="1" fill="hold">
                                              <p:stCondLst>
                                                <p:cond delay="0"/>
                                              </p:stCondLst>
                                            </p:cTn>
                                            <p:tgtEl>
                                              <p:spTgt spid="280"/>
                                            </p:tgtEl>
                                            <p:attrNameLst>
                                              <p:attrName>style.visibility</p:attrName>
                                            </p:attrNameLst>
                                          </p:cBhvr>
                                          <p:to>
                                            <p:strVal val="visible"/>
                                          </p:to>
                                        </p:set>
                                        <p:animEffect transition="in" filter="fade">
                                          <p:cBhvr>
                                            <p:cTn id="50" dur="500"/>
                                            <p:tgtEl>
                                              <p:spTgt spid="280"/>
                                            </p:tgtEl>
                                          </p:cBhvr>
                                        </p:animEffect>
                                      </p:childTnLst>
                                    </p:cTn>
                                  </p:par>
                                </p:childTnLst>
                              </p:cTn>
                            </p:par>
                            <p:par>
                              <p:cTn id="51" fill="hold">
                                <p:stCondLst>
                                  <p:cond delay="7500"/>
                                </p:stCondLst>
                                <p:childTnLst>
                                  <p:par>
                                    <p:cTn id="52" presetID="2" presetClass="entr" presetSubtype="2" fill="hold" nodeType="afterEffect">
                                      <p:stCondLst>
                                        <p:cond delay="0"/>
                                      </p:stCondLst>
                                      <p:childTnLst>
                                        <p:set>
                                          <p:cBhvr>
                                            <p:cTn id="53" dur="1" fill="hold">
                                              <p:stCondLst>
                                                <p:cond delay="0"/>
                                              </p:stCondLst>
                                            </p:cTn>
                                            <p:tgtEl>
                                              <p:spTgt spid="269"/>
                                            </p:tgtEl>
                                            <p:attrNameLst>
                                              <p:attrName>style.visibility</p:attrName>
                                            </p:attrNameLst>
                                          </p:cBhvr>
                                          <p:to>
                                            <p:strVal val="visible"/>
                                          </p:to>
                                        </p:set>
                                        <p:anim calcmode="lin" valueType="num">
                                          <p:cBhvr additive="base">
                                            <p:cTn id="54" dur="500" fill="hold"/>
                                            <p:tgtEl>
                                              <p:spTgt spid="269"/>
                                            </p:tgtEl>
                                            <p:attrNameLst>
                                              <p:attrName>ppt_x</p:attrName>
                                            </p:attrNameLst>
                                          </p:cBhvr>
                                          <p:tavLst>
                                            <p:tav tm="0">
                                              <p:val>
                                                <p:strVal val="1+#ppt_w/2"/>
                                              </p:val>
                                            </p:tav>
                                            <p:tav tm="100000">
                                              <p:val>
                                                <p:strVal val="#ppt_x"/>
                                              </p:val>
                                            </p:tav>
                                          </p:tavLst>
                                        </p:anim>
                                        <p:anim calcmode="lin" valueType="num">
                                          <p:cBhvr additive="base">
                                            <p:cTn id="55" dur="500" fill="hold"/>
                                            <p:tgtEl>
                                              <p:spTgt spid="269"/>
                                            </p:tgtEl>
                                            <p:attrNameLst>
                                              <p:attrName>ppt_y</p:attrName>
                                            </p:attrNameLst>
                                          </p:cBhvr>
                                          <p:tavLst>
                                            <p:tav tm="0">
                                              <p:val>
                                                <p:strVal val="#ppt_y"/>
                                              </p:val>
                                            </p:tav>
                                            <p:tav tm="100000">
                                              <p:val>
                                                <p:strVal val="#ppt_y"/>
                                              </p:val>
                                            </p:tav>
                                          </p:tavLst>
                                        </p:anim>
                                      </p:childTnLst>
                                    </p:cTn>
                                  </p:par>
                                </p:childTnLst>
                              </p:cTn>
                            </p:par>
                            <p:par>
                              <p:cTn id="56" fill="hold">
                                <p:stCondLst>
                                  <p:cond delay="8000"/>
                                </p:stCondLst>
                                <p:childTnLst>
                                  <p:par>
                                    <p:cTn id="57" presetID="10" presetClass="entr" presetSubtype="0" fill="hold" grpId="0" nodeType="afterEffect">
                                      <p:stCondLst>
                                        <p:cond delay="0"/>
                                      </p:stCondLst>
                                      <p:childTnLst>
                                        <p:set>
                                          <p:cBhvr>
                                            <p:cTn id="58" dur="1" fill="hold">
                                              <p:stCondLst>
                                                <p:cond delay="0"/>
                                              </p:stCondLst>
                                            </p:cTn>
                                            <p:tgtEl>
                                              <p:spTgt spid="285"/>
                                            </p:tgtEl>
                                            <p:attrNameLst>
                                              <p:attrName>style.visibility</p:attrName>
                                            </p:attrNameLst>
                                          </p:cBhvr>
                                          <p:to>
                                            <p:strVal val="visible"/>
                                          </p:to>
                                        </p:set>
                                        <p:animEffect transition="in" filter="fade">
                                          <p:cBhvr>
                                            <p:cTn id="59" dur="500"/>
                                            <p:tgtEl>
                                              <p:spTgt spid="285"/>
                                            </p:tgtEl>
                                          </p:cBhvr>
                                        </p:animEffect>
                                      </p:childTnLst>
                                    </p:cTn>
                                  </p:par>
                                </p:childTnLst>
                              </p:cTn>
                            </p:par>
                            <p:par>
                              <p:cTn id="60" fill="hold">
                                <p:stCondLst>
                                  <p:cond delay="8500"/>
                                </p:stCondLst>
                                <p:childTnLst>
                                  <p:par>
                                    <p:cTn id="61" presetID="10" presetClass="entr" presetSubtype="0" fill="hold" grpId="0" nodeType="afterEffect">
                                      <p:stCondLst>
                                        <p:cond delay="0"/>
                                      </p:stCondLst>
                                      <p:childTnLst>
                                        <p:set>
                                          <p:cBhvr>
                                            <p:cTn id="62" dur="1" fill="hold">
                                              <p:stCondLst>
                                                <p:cond delay="0"/>
                                              </p:stCondLst>
                                            </p:cTn>
                                            <p:tgtEl>
                                              <p:spTgt spid="281"/>
                                            </p:tgtEl>
                                            <p:attrNameLst>
                                              <p:attrName>style.visibility</p:attrName>
                                            </p:attrNameLst>
                                          </p:cBhvr>
                                          <p:to>
                                            <p:strVal val="visible"/>
                                          </p:to>
                                        </p:set>
                                        <p:animEffect transition="in" filter="fade">
                                          <p:cBhvr>
                                            <p:cTn id="63" dur="500"/>
                                            <p:tgtEl>
                                              <p:spTgt spid="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 grpId="0"/>
          <p:bldP spid="279" grpId="0"/>
          <p:bldP spid="280" grpId="0"/>
          <p:bldP spid="281" grpId="0"/>
          <p:bldP spid="282" grpId="0"/>
          <p:bldP spid="283" grpId="0"/>
          <p:bldP spid="284" grpId="0"/>
          <p:bldP spid="28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0116" y="2150856"/>
            <a:ext cx="3846285" cy="2380343"/>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67544" y="1916832"/>
            <a:ext cx="3991429" cy="2848391"/>
            <a:chOff x="1528105" y="2426049"/>
            <a:chExt cx="3991429" cy="2848391"/>
          </a:xfrm>
        </p:grpSpPr>
        <p:sp>
          <p:nvSpPr>
            <p:cNvPr id="4" name="任意多边形 3"/>
            <p:cNvSpPr/>
            <p:nvPr/>
          </p:nvSpPr>
          <p:spPr>
            <a:xfrm>
              <a:off x="1528105" y="2426049"/>
              <a:ext cx="220521" cy="2848391"/>
            </a:xfrm>
            <a:custGeom>
              <a:avLst/>
              <a:gdLst>
                <a:gd name="connsiteX0" fmla="*/ 0 w 290286"/>
                <a:gd name="connsiteY0" fmla="*/ 0 h 3749518"/>
                <a:gd name="connsiteX1" fmla="*/ 127658 w 290286"/>
                <a:gd name="connsiteY1" fmla="*/ 0 h 3749518"/>
                <a:gd name="connsiteX2" fmla="*/ 290286 w 290286"/>
                <a:gd name="connsiteY2" fmla="*/ 162628 h 3749518"/>
                <a:gd name="connsiteX3" fmla="*/ 290286 w 290286"/>
                <a:gd name="connsiteY3" fmla="*/ 663696 h 3749518"/>
                <a:gd name="connsiteX4" fmla="*/ 145143 w 290286"/>
                <a:gd name="connsiteY4" fmla="*/ 719660 h 3749518"/>
                <a:gd name="connsiteX5" fmla="*/ 145143 w 290286"/>
                <a:gd name="connsiteY5" fmla="*/ 3029858 h 3749518"/>
                <a:gd name="connsiteX6" fmla="*/ 290286 w 290286"/>
                <a:gd name="connsiteY6" fmla="*/ 3085824 h 3749518"/>
                <a:gd name="connsiteX7" fmla="*/ 290286 w 290286"/>
                <a:gd name="connsiteY7" fmla="*/ 3596867 h 3749518"/>
                <a:gd name="connsiteX8" fmla="*/ 137635 w 290286"/>
                <a:gd name="connsiteY8" fmla="*/ 3749518 h 3749518"/>
                <a:gd name="connsiteX9" fmla="*/ 0 w 290286"/>
                <a:gd name="connsiteY9" fmla="*/ 3749518 h 3749518"/>
                <a:gd name="connsiteX10" fmla="*/ 0 w 290286"/>
                <a:gd name="connsiteY10" fmla="*/ 2394891 h 3749518"/>
                <a:gd name="connsiteX11" fmla="*/ 51197 w 290286"/>
                <a:gd name="connsiteY11" fmla="*/ 2365668 h 3749518"/>
                <a:gd name="connsiteX12" fmla="*/ 51197 w 290286"/>
                <a:gd name="connsiteY12" fmla="*/ 1383852 h 3749518"/>
                <a:gd name="connsiteX13" fmla="*/ 0 w 290286"/>
                <a:gd name="connsiteY13" fmla="*/ 1354629 h 374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286" h="3749518">
                  <a:moveTo>
                    <a:pt x="0" y="0"/>
                  </a:moveTo>
                  <a:lnTo>
                    <a:pt x="127658" y="0"/>
                  </a:lnTo>
                  <a:lnTo>
                    <a:pt x="290286" y="162628"/>
                  </a:lnTo>
                  <a:lnTo>
                    <a:pt x="290286" y="663696"/>
                  </a:lnTo>
                  <a:lnTo>
                    <a:pt x="145143" y="719660"/>
                  </a:lnTo>
                  <a:lnTo>
                    <a:pt x="145143" y="3029858"/>
                  </a:lnTo>
                  <a:lnTo>
                    <a:pt x="290286" y="3085824"/>
                  </a:lnTo>
                  <a:lnTo>
                    <a:pt x="290286" y="3596867"/>
                  </a:lnTo>
                  <a:lnTo>
                    <a:pt x="137635" y="3749518"/>
                  </a:lnTo>
                  <a:lnTo>
                    <a:pt x="0" y="3749518"/>
                  </a:lnTo>
                  <a:lnTo>
                    <a:pt x="0" y="2394891"/>
                  </a:lnTo>
                  <a:lnTo>
                    <a:pt x="51197" y="2365668"/>
                  </a:lnTo>
                  <a:lnTo>
                    <a:pt x="51197" y="1383852"/>
                  </a:lnTo>
                  <a:lnTo>
                    <a:pt x="0" y="1354629"/>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flipH="1">
              <a:off x="5299013" y="2426049"/>
              <a:ext cx="220521" cy="2848391"/>
            </a:xfrm>
            <a:custGeom>
              <a:avLst/>
              <a:gdLst>
                <a:gd name="connsiteX0" fmla="*/ 0 w 290286"/>
                <a:gd name="connsiteY0" fmla="*/ 0 h 3749518"/>
                <a:gd name="connsiteX1" fmla="*/ 127658 w 290286"/>
                <a:gd name="connsiteY1" fmla="*/ 0 h 3749518"/>
                <a:gd name="connsiteX2" fmla="*/ 290286 w 290286"/>
                <a:gd name="connsiteY2" fmla="*/ 162628 h 3749518"/>
                <a:gd name="connsiteX3" fmla="*/ 290286 w 290286"/>
                <a:gd name="connsiteY3" fmla="*/ 663696 h 3749518"/>
                <a:gd name="connsiteX4" fmla="*/ 145143 w 290286"/>
                <a:gd name="connsiteY4" fmla="*/ 719660 h 3749518"/>
                <a:gd name="connsiteX5" fmla="*/ 145143 w 290286"/>
                <a:gd name="connsiteY5" fmla="*/ 3029858 h 3749518"/>
                <a:gd name="connsiteX6" fmla="*/ 290286 w 290286"/>
                <a:gd name="connsiteY6" fmla="*/ 3085824 h 3749518"/>
                <a:gd name="connsiteX7" fmla="*/ 290286 w 290286"/>
                <a:gd name="connsiteY7" fmla="*/ 3596867 h 3749518"/>
                <a:gd name="connsiteX8" fmla="*/ 137635 w 290286"/>
                <a:gd name="connsiteY8" fmla="*/ 3749518 h 3749518"/>
                <a:gd name="connsiteX9" fmla="*/ 0 w 290286"/>
                <a:gd name="connsiteY9" fmla="*/ 3749518 h 3749518"/>
                <a:gd name="connsiteX10" fmla="*/ 0 w 290286"/>
                <a:gd name="connsiteY10" fmla="*/ 2394891 h 3749518"/>
                <a:gd name="connsiteX11" fmla="*/ 51197 w 290286"/>
                <a:gd name="connsiteY11" fmla="*/ 2365668 h 3749518"/>
                <a:gd name="connsiteX12" fmla="*/ 51197 w 290286"/>
                <a:gd name="connsiteY12" fmla="*/ 1383852 h 3749518"/>
                <a:gd name="connsiteX13" fmla="*/ 0 w 290286"/>
                <a:gd name="connsiteY13" fmla="*/ 1354629 h 374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286" h="3749518">
                  <a:moveTo>
                    <a:pt x="0" y="0"/>
                  </a:moveTo>
                  <a:lnTo>
                    <a:pt x="127658" y="0"/>
                  </a:lnTo>
                  <a:lnTo>
                    <a:pt x="290286" y="162628"/>
                  </a:lnTo>
                  <a:lnTo>
                    <a:pt x="290286" y="663696"/>
                  </a:lnTo>
                  <a:lnTo>
                    <a:pt x="145143" y="719660"/>
                  </a:lnTo>
                  <a:lnTo>
                    <a:pt x="145143" y="3029858"/>
                  </a:lnTo>
                  <a:lnTo>
                    <a:pt x="290286" y="3085824"/>
                  </a:lnTo>
                  <a:lnTo>
                    <a:pt x="290286" y="3596867"/>
                  </a:lnTo>
                  <a:lnTo>
                    <a:pt x="137635" y="3749518"/>
                  </a:lnTo>
                  <a:lnTo>
                    <a:pt x="0" y="3749518"/>
                  </a:lnTo>
                  <a:lnTo>
                    <a:pt x="0" y="2394891"/>
                  </a:lnTo>
                  <a:lnTo>
                    <a:pt x="51197" y="2365668"/>
                  </a:lnTo>
                  <a:lnTo>
                    <a:pt x="51197" y="1383852"/>
                  </a:lnTo>
                  <a:lnTo>
                    <a:pt x="0" y="1354629"/>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任意多边形 5"/>
          <p:cNvSpPr/>
          <p:nvPr/>
        </p:nvSpPr>
        <p:spPr>
          <a:xfrm rot="5400000" flipH="1" flipV="1">
            <a:off x="2310115" y="3227861"/>
            <a:ext cx="306284" cy="3956136"/>
          </a:xfrm>
          <a:custGeom>
            <a:avLst/>
            <a:gdLst>
              <a:gd name="connsiteX0" fmla="*/ 0 w 306284"/>
              <a:gd name="connsiteY0" fmla="*/ 0 h 3956136"/>
              <a:gd name="connsiteX1" fmla="*/ 0 w 306284"/>
              <a:gd name="connsiteY1" fmla="*/ 1429276 h 3956136"/>
              <a:gd name="connsiteX2" fmla="*/ 54019 w 306284"/>
              <a:gd name="connsiteY2" fmla="*/ 1460110 h 3956136"/>
              <a:gd name="connsiteX3" fmla="*/ 54019 w 306284"/>
              <a:gd name="connsiteY3" fmla="*/ 2496029 h 3956136"/>
              <a:gd name="connsiteX4" fmla="*/ 0 w 306284"/>
              <a:gd name="connsiteY4" fmla="*/ 2526862 h 3956136"/>
              <a:gd name="connsiteX5" fmla="*/ 0 w 306284"/>
              <a:gd name="connsiteY5" fmla="*/ 3956136 h 3956136"/>
              <a:gd name="connsiteX6" fmla="*/ 145220 w 306284"/>
              <a:gd name="connsiteY6" fmla="*/ 3956136 h 3956136"/>
              <a:gd name="connsiteX7" fmla="*/ 306284 w 306284"/>
              <a:gd name="connsiteY7" fmla="*/ 3795073 h 3956136"/>
              <a:gd name="connsiteX8" fmla="*/ 306284 w 306284"/>
              <a:gd name="connsiteY8" fmla="*/ 3648841 h 3956136"/>
              <a:gd name="connsiteX9" fmla="*/ 225323 w 306284"/>
              <a:gd name="connsiteY9" fmla="*/ 3616665 h 3956136"/>
              <a:gd name="connsiteX10" fmla="*/ 225323 w 306284"/>
              <a:gd name="connsiteY10" fmla="*/ 3224651 h 3956136"/>
              <a:gd name="connsiteX11" fmla="*/ 153142 w 306284"/>
              <a:gd name="connsiteY11" fmla="*/ 3196819 h 3956136"/>
              <a:gd name="connsiteX12" fmla="*/ 153142 w 306284"/>
              <a:gd name="connsiteY12" fmla="*/ 759317 h 3956136"/>
              <a:gd name="connsiteX13" fmla="*/ 225323 w 306284"/>
              <a:gd name="connsiteY13" fmla="*/ 731486 h 3956136"/>
              <a:gd name="connsiteX14" fmla="*/ 225323 w 306284"/>
              <a:gd name="connsiteY14" fmla="*/ 339471 h 3956136"/>
              <a:gd name="connsiteX15" fmla="*/ 306284 w 306284"/>
              <a:gd name="connsiteY15" fmla="*/ 307296 h 3956136"/>
              <a:gd name="connsiteX16" fmla="*/ 306284 w 306284"/>
              <a:gd name="connsiteY16" fmla="*/ 171590 h 3956136"/>
              <a:gd name="connsiteX17" fmla="*/ 134694 w 306284"/>
              <a:gd name="connsiteY17" fmla="*/ 0 h 395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6284" h="3956136">
                <a:moveTo>
                  <a:pt x="0" y="0"/>
                </a:moveTo>
                <a:lnTo>
                  <a:pt x="0" y="1429276"/>
                </a:lnTo>
                <a:lnTo>
                  <a:pt x="54019" y="1460110"/>
                </a:lnTo>
                <a:lnTo>
                  <a:pt x="54019" y="2496029"/>
                </a:lnTo>
                <a:lnTo>
                  <a:pt x="0" y="2526862"/>
                </a:lnTo>
                <a:lnTo>
                  <a:pt x="0" y="3956136"/>
                </a:lnTo>
                <a:lnTo>
                  <a:pt x="145220" y="3956136"/>
                </a:lnTo>
                <a:lnTo>
                  <a:pt x="306284" y="3795073"/>
                </a:lnTo>
                <a:lnTo>
                  <a:pt x="306284" y="3648841"/>
                </a:lnTo>
                <a:lnTo>
                  <a:pt x="225323" y="3616665"/>
                </a:lnTo>
                <a:lnTo>
                  <a:pt x="225323" y="3224651"/>
                </a:lnTo>
                <a:lnTo>
                  <a:pt x="153142" y="3196819"/>
                </a:lnTo>
                <a:lnTo>
                  <a:pt x="153142" y="759317"/>
                </a:lnTo>
                <a:lnTo>
                  <a:pt x="225323" y="731486"/>
                </a:lnTo>
                <a:lnTo>
                  <a:pt x="225323" y="339471"/>
                </a:lnTo>
                <a:lnTo>
                  <a:pt x="306284" y="307296"/>
                </a:lnTo>
                <a:lnTo>
                  <a:pt x="306284" y="171590"/>
                </a:lnTo>
                <a:lnTo>
                  <a:pt x="134694"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88"/>
          <p:cNvSpPr txBox="1"/>
          <p:nvPr/>
        </p:nvSpPr>
        <p:spPr>
          <a:xfrm flipH="1">
            <a:off x="927866" y="4592094"/>
            <a:ext cx="3077349"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5714598" y="2742734"/>
            <a:ext cx="3846285" cy="2380343"/>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642026" y="2508710"/>
            <a:ext cx="3991429" cy="2848391"/>
            <a:chOff x="6702588" y="3017927"/>
            <a:chExt cx="3991429" cy="2848391"/>
          </a:xfrm>
        </p:grpSpPr>
        <p:sp>
          <p:nvSpPr>
            <p:cNvPr id="10" name="任意多边形 9"/>
            <p:cNvSpPr/>
            <p:nvPr/>
          </p:nvSpPr>
          <p:spPr>
            <a:xfrm>
              <a:off x="6702588" y="3017927"/>
              <a:ext cx="220521" cy="2848391"/>
            </a:xfrm>
            <a:custGeom>
              <a:avLst/>
              <a:gdLst>
                <a:gd name="connsiteX0" fmla="*/ 0 w 290286"/>
                <a:gd name="connsiteY0" fmla="*/ 0 h 3749518"/>
                <a:gd name="connsiteX1" fmla="*/ 127658 w 290286"/>
                <a:gd name="connsiteY1" fmla="*/ 0 h 3749518"/>
                <a:gd name="connsiteX2" fmla="*/ 290286 w 290286"/>
                <a:gd name="connsiteY2" fmla="*/ 162628 h 3749518"/>
                <a:gd name="connsiteX3" fmla="*/ 290286 w 290286"/>
                <a:gd name="connsiteY3" fmla="*/ 663696 h 3749518"/>
                <a:gd name="connsiteX4" fmla="*/ 145143 w 290286"/>
                <a:gd name="connsiteY4" fmla="*/ 719660 h 3749518"/>
                <a:gd name="connsiteX5" fmla="*/ 145143 w 290286"/>
                <a:gd name="connsiteY5" fmla="*/ 3029858 h 3749518"/>
                <a:gd name="connsiteX6" fmla="*/ 290286 w 290286"/>
                <a:gd name="connsiteY6" fmla="*/ 3085824 h 3749518"/>
                <a:gd name="connsiteX7" fmla="*/ 290286 w 290286"/>
                <a:gd name="connsiteY7" fmla="*/ 3596867 h 3749518"/>
                <a:gd name="connsiteX8" fmla="*/ 137635 w 290286"/>
                <a:gd name="connsiteY8" fmla="*/ 3749518 h 3749518"/>
                <a:gd name="connsiteX9" fmla="*/ 0 w 290286"/>
                <a:gd name="connsiteY9" fmla="*/ 3749518 h 3749518"/>
                <a:gd name="connsiteX10" fmla="*/ 0 w 290286"/>
                <a:gd name="connsiteY10" fmla="*/ 2394891 h 3749518"/>
                <a:gd name="connsiteX11" fmla="*/ 51197 w 290286"/>
                <a:gd name="connsiteY11" fmla="*/ 2365668 h 3749518"/>
                <a:gd name="connsiteX12" fmla="*/ 51197 w 290286"/>
                <a:gd name="connsiteY12" fmla="*/ 1383852 h 3749518"/>
                <a:gd name="connsiteX13" fmla="*/ 0 w 290286"/>
                <a:gd name="connsiteY13" fmla="*/ 1354629 h 374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286" h="3749518">
                  <a:moveTo>
                    <a:pt x="0" y="0"/>
                  </a:moveTo>
                  <a:lnTo>
                    <a:pt x="127658" y="0"/>
                  </a:lnTo>
                  <a:lnTo>
                    <a:pt x="290286" y="162628"/>
                  </a:lnTo>
                  <a:lnTo>
                    <a:pt x="290286" y="663696"/>
                  </a:lnTo>
                  <a:lnTo>
                    <a:pt x="145143" y="719660"/>
                  </a:lnTo>
                  <a:lnTo>
                    <a:pt x="145143" y="3029858"/>
                  </a:lnTo>
                  <a:lnTo>
                    <a:pt x="290286" y="3085824"/>
                  </a:lnTo>
                  <a:lnTo>
                    <a:pt x="290286" y="3596867"/>
                  </a:lnTo>
                  <a:lnTo>
                    <a:pt x="137635" y="3749518"/>
                  </a:lnTo>
                  <a:lnTo>
                    <a:pt x="0" y="3749518"/>
                  </a:lnTo>
                  <a:lnTo>
                    <a:pt x="0" y="2394891"/>
                  </a:lnTo>
                  <a:lnTo>
                    <a:pt x="51197" y="2365668"/>
                  </a:lnTo>
                  <a:lnTo>
                    <a:pt x="51197" y="1383852"/>
                  </a:lnTo>
                  <a:lnTo>
                    <a:pt x="0" y="1354629"/>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flipH="1">
              <a:off x="10473496" y="3017927"/>
              <a:ext cx="220521" cy="2848391"/>
            </a:xfrm>
            <a:custGeom>
              <a:avLst/>
              <a:gdLst>
                <a:gd name="connsiteX0" fmla="*/ 0 w 290286"/>
                <a:gd name="connsiteY0" fmla="*/ 0 h 3749518"/>
                <a:gd name="connsiteX1" fmla="*/ 127658 w 290286"/>
                <a:gd name="connsiteY1" fmla="*/ 0 h 3749518"/>
                <a:gd name="connsiteX2" fmla="*/ 290286 w 290286"/>
                <a:gd name="connsiteY2" fmla="*/ 162628 h 3749518"/>
                <a:gd name="connsiteX3" fmla="*/ 290286 w 290286"/>
                <a:gd name="connsiteY3" fmla="*/ 663696 h 3749518"/>
                <a:gd name="connsiteX4" fmla="*/ 145143 w 290286"/>
                <a:gd name="connsiteY4" fmla="*/ 719660 h 3749518"/>
                <a:gd name="connsiteX5" fmla="*/ 145143 w 290286"/>
                <a:gd name="connsiteY5" fmla="*/ 3029858 h 3749518"/>
                <a:gd name="connsiteX6" fmla="*/ 290286 w 290286"/>
                <a:gd name="connsiteY6" fmla="*/ 3085824 h 3749518"/>
                <a:gd name="connsiteX7" fmla="*/ 290286 w 290286"/>
                <a:gd name="connsiteY7" fmla="*/ 3596867 h 3749518"/>
                <a:gd name="connsiteX8" fmla="*/ 137635 w 290286"/>
                <a:gd name="connsiteY8" fmla="*/ 3749518 h 3749518"/>
                <a:gd name="connsiteX9" fmla="*/ 0 w 290286"/>
                <a:gd name="connsiteY9" fmla="*/ 3749518 h 3749518"/>
                <a:gd name="connsiteX10" fmla="*/ 0 w 290286"/>
                <a:gd name="connsiteY10" fmla="*/ 2394891 h 3749518"/>
                <a:gd name="connsiteX11" fmla="*/ 51197 w 290286"/>
                <a:gd name="connsiteY11" fmla="*/ 2365668 h 3749518"/>
                <a:gd name="connsiteX12" fmla="*/ 51197 w 290286"/>
                <a:gd name="connsiteY12" fmla="*/ 1383852 h 3749518"/>
                <a:gd name="connsiteX13" fmla="*/ 0 w 290286"/>
                <a:gd name="connsiteY13" fmla="*/ 1354629 h 374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286" h="3749518">
                  <a:moveTo>
                    <a:pt x="0" y="0"/>
                  </a:moveTo>
                  <a:lnTo>
                    <a:pt x="127658" y="0"/>
                  </a:lnTo>
                  <a:lnTo>
                    <a:pt x="290286" y="162628"/>
                  </a:lnTo>
                  <a:lnTo>
                    <a:pt x="290286" y="663696"/>
                  </a:lnTo>
                  <a:lnTo>
                    <a:pt x="145143" y="719660"/>
                  </a:lnTo>
                  <a:lnTo>
                    <a:pt x="145143" y="3029858"/>
                  </a:lnTo>
                  <a:lnTo>
                    <a:pt x="290286" y="3085824"/>
                  </a:lnTo>
                  <a:lnTo>
                    <a:pt x="290286" y="3596867"/>
                  </a:lnTo>
                  <a:lnTo>
                    <a:pt x="137635" y="3749518"/>
                  </a:lnTo>
                  <a:lnTo>
                    <a:pt x="0" y="3749518"/>
                  </a:lnTo>
                  <a:lnTo>
                    <a:pt x="0" y="2394891"/>
                  </a:lnTo>
                  <a:lnTo>
                    <a:pt x="51197" y="2365668"/>
                  </a:lnTo>
                  <a:lnTo>
                    <a:pt x="51197" y="1383852"/>
                  </a:lnTo>
                  <a:lnTo>
                    <a:pt x="0" y="1354629"/>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任意多边形 11"/>
          <p:cNvSpPr/>
          <p:nvPr/>
        </p:nvSpPr>
        <p:spPr>
          <a:xfrm rot="16200000" flipH="1">
            <a:off x="7484599" y="93875"/>
            <a:ext cx="306284" cy="3956136"/>
          </a:xfrm>
          <a:custGeom>
            <a:avLst/>
            <a:gdLst>
              <a:gd name="connsiteX0" fmla="*/ 0 w 306284"/>
              <a:gd name="connsiteY0" fmla="*/ 0 h 3956136"/>
              <a:gd name="connsiteX1" fmla="*/ 0 w 306284"/>
              <a:gd name="connsiteY1" fmla="*/ 1429276 h 3956136"/>
              <a:gd name="connsiteX2" fmla="*/ 54019 w 306284"/>
              <a:gd name="connsiteY2" fmla="*/ 1460110 h 3956136"/>
              <a:gd name="connsiteX3" fmla="*/ 54019 w 306284"/>
              <a:gd name="connsiteY3" fmla="*/ 2496029 h 3956136"/>
              <a:gd name="connsiteX4" fmla="*/ 0 w 306284"/>
              <a:gd name="connsiteY4" fmla="*/ 2526862 h 3956136"/>
              <a:gd name="connsiteX5" fmla="*/ 0 w 306284"/>
              <a:gd name="connsiteY5" fmla="*/ 3956136 h 3956136"/>
              <a:gd name="connsiteX6" fmla="*/ 145220 w 306284"/>
              <a:gd name="connsiteY6" fmla="*/ 3956136 h 3956136"/>
              <a:gd name="connsiteX7" fmla="*/ 306284 w 306284"/>
              <a:gd name="connsiteY7" fmla="*/ 3795073 h 3956136"/>
              <a:gd name="connsiteX8" fmla="*/ 306284 w 306284"/>
              <a:gd name="connsiteY8" fmla="*/ 3648841 h 3956136"/>
              <a:gd name="connsiteX9" fmla="*/ 225323 w 306284"/>
              <a:gd name="connsiteY9" fmla="*/ 3616665 h 3956136"/>
              <a:gd name="connsiteX10" fmla="*/ 225323 w 306284"/>
              <a:gd name="connsiteY10" fmla="*/ 3224651 h 3956136"/>
              <a:gd name="connsiteX11" fmla="*/ 153142 w 306284"/>
              <a:gd name="connsiteY11" fmla="*/ 3196819 h 3956136"/>
              <a:gd name="connsiteX12" fmla="*/ 153142 w 306284"/>
              <a:gd name="connsiteY12" fmla="*/ 759317 h 3956136"/>
              <a:gd name="connsiteX13" fmla="*/ 225323 w 306284"/>
              <a:gd name="connsiteY13" fmla="*/ 731486 h 3956136"/>
              <a:gd name="connsiteX14" fmla="*/ 225323 w 306284"/>
              <a:gd name="connsiteY14" fmla="*/ 339471 h 3956136"/>
              <a:gd name="connsiteX15" fmla="*/ 306284 w 306284"/>
              <a:gd name="connsiteY15" fmla="*/ 307296 h 3956136"/>
              <a:gd name="connsiteX16" fmla="*/ 306284 w 306284"/>
              <a:gd name="connsiteY16" fmla="*/ 171590 h 3956136"/>
              <a:gd name="connsiteX17" fmla="*/ 134694 w 306284"/>
              <a:gd name="connsiteY17" fmla="*/ 0 h 395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6284" h="3956136">
                <a:moveTo>
                  <a:pt x="0" y="0"/>
                </a:moveTo>
                <a:lnTo>
                  <a:pt x="0" y="1429276"/>
                </a:lnTo>
                <a:lnTo>
                  <a:pt x="54019" y="1460110"/>
                </a:lnTo>
                <a:lnTo>
                  <a:pt x="54019" y="2496029"/>
                </a:lnTo>
                <a:lnTo>
                  <a:pt x="0" y="2526862"/>
                </a:lnTo>
                <a:lnTo>
                  <a:pt x="0" y="3956136"/>
                </a:lnTo>
                <a:lnTo>
                  <a:pt x="145220" y="3956136"/>
                </a:lnTo>
                <a:lnTo>
                  <a:pt x="306284" y="3795073"/>
                </a:lnTo>
                <a:lnTo>
                  <a:pt x="306284" y="3648841"/>
                </a:lnTo>
                <a:lnTo>
                  <a:pt x="225323" y="3616665"/>
                </a:lnTo>
                <a:lnTo>
                  <a:pt x="225323" y="3224651"/>
                </a:lnTo>
                <a:lnTo>
                  <a:pt x="153142" y="3196819"/>
                </a:lnTo>
                <a:lnTo>
                  <a:pt x="153142" y="759317"/>
                </a:lnTo>
                <a:lnTo>
                  <a:pt x="225323" y="731486"/>
                </a:lnTo>
                <a:lnTo>
                  <a:pt x="225323" y="339471"/>
                </a:lnTo>
                <a:lnTo>
                  <a:pt x="306284" y="307296"/>
                </a:lnTo>
                <a:lnTo>
                  <a:pt x="306284" y="171590"/>
                </a:lnTo>
                <a:lnTo>
                  <a:pt x="134694"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91"/>
          <p:cNvSpPr txBox="1"/>
          <p:nvPr/>
        </p:nvSpPr>
        <p:spPr>
          <a:xfrm flipH="1">
            <a:off x="6102350" y="2162560"/>
            <a:ext cx="3077349"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14:presetBounceEnd="6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60000">
                                          <p:cBhvr additive="base">
                                            <p:cTn id="15" dur="500" fill="hold"/>
                                            <p:tgtEl>
                                              <p:spTgt spid="6"/>
                                            </p:tgtEl>
                                            <p:attrNameLst>
                                              <p:attrName>ppt_x</p:attrName>
                                            </p:attrNameLst>
                                          </p:cBhvr>
                                          <p:tavLst>
                                            <p:tav tm="0">
                                              <p:val>
                                                <p:strVal val="#ppt_x"/>
                                              </p:val>
                                            </p:tav>
                                            <p:tav tm="100000">
                                              <p:val>
                                                <p:strVal val="#ppt_x"/>
                                              </p:val>
                                            </p:tav>
                                          </p:tavLst>
                                        </p:anim>
                                        <p:anim calcmode="lin" valueType="num" p14:bounceEnd="60000">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750"/>
                                            <p:tgtEl>
                                              <p:spTgt spid="7"/>
                                            </p:tgtEl>
                                          </p:cBhvr>
                                        </p:animEffect>
                                      </p:childTnLst>
                                    </p:cTn>
                                  </p:par>
                                </p:childTnLst>
                              </p:cTn>
                            </p:par>
                            <p:par>
                              <p:cTn id="21" fill="hold">
                                <p:stCondLst>
                                  <p:cond delay="2250"/>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75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3250"/>
                                </p:stCondLst>
                                <p:childTnLst>
                                  <p:par>
                                    <p:cTn id="30" presetID="2" presetClass="entr" presetSubtype="1" fill="hold" grpId="0" nodeType="afterEffect" p14:presetBounceEnd="60000">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14:bounceEnd="60000">
                                          <p:cBhvr additive="base">
                                            <p:cTn id="32" dur="500" fill="hold"/>
                                            <p:tgtEl>
                                              <p:spTgt spid="12"/>
                                            </p:tgtEl>
                                            <p:attrNameLst>
                                              <p:attrName>ppt_x</p:attrName>
                                            </p:attrNameLst>
                                          </p:cBhvr>
                                          <p:tavLst>
                                            <p:tav tm="0">
                                              <p:val>
                                                <p:strVal val="#ppt_x"/>
                                              </p:val>
                                            </p:tav>
                                            <p:tav tm="100000">
                                              <p:val>
                                                <p:strVal val="#ppt_x"/>
                                              </p:val>
                                            </p:tav>
                                          </p:tavLst>
                                        </p:anim>
                                        <p:anim calcmode="lin" valueType="num" p14:bounceEnd="60000">
                                          <p:cBhvr additive="base">
                                            <p:cTn id="33" dur="50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3750"/>
                                </p:stCondLst>
                                <p:childTnLst>
                                  <p:par>
                                    <p:cTn id="35" presetID="22" presetClass="entr" presetSubtype="1"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p:bldP spid="8" grpId="0" animBg="1"/>
          <p:bldP spid="12" grpId="0" animBg="1"/>
          <p:bldP spid="1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750"/>
                                            <p:tgtEl>
                                              <p:spTgt spid="7"/>
                                            </p:tgtEl>
                                          </p:cBhvr>
                                        </p:animEffect>
                                      </p:childTnLst>
                                    </p:cTn>
                                  </p:par>
                                </p:childTnLst>
                              </p:cTn>
                            </p:par>
                            <p:par>
                              <p:cTn id="21" fill="hold">
                                <p:stCondLst>
                                  <p:cond delay="2250"/>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75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3250"/>
                                </p:stCondLst>
                                <p:childTnLst>
                                  <p:par>
                                    <p:cTn id="30" presetID="2" presetClass="entr" presetSubtype="1"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3750"/>
                                </p:stCondLst>
                                <p:childTnLst>
                                  <p:par>
                                    <p:cTn id="35" presetID="22" presetClass="entr" presetSubtype="1"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p:bldP spid="8" grpId="0" animBg="1"/>
          <p:bldP spid="12" grpId="0" animBg="1"/>
          <p:bldP spid="1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594272" y="2095698"/>
            <a:ext cx="2844800" cy="28448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02444" y="1278667"/>
            <a:ext cx="3885091" cy="4530157"/>
            <a:chOff x="2211031" y="2303538"/>
            <a:chExt cx="3885090" cy="4530157"/>
          </a:xfrm>
          <a:solidFill>
            <a:schemeClr val="bg1">
              <a:alpha val="70000"/>
            </a:schemeClr>
          </a:solidFill>
        </p:grpSpPr>
        <p:grpSp>
          <p:nvGrpSpPr>
            <p:cNvPr id="4" name="组合 3"/>
            <p:cNvGrpSpPr/>
            <p:nvPr/>
          </p:nvGrpSpPr>
          <p:grpSpPr>
            <a:xfrm rot="20692228">
              <a:off x="2211031" y="2683003"/>
              <a:ext cx="2061107" cy="1327123"/>
              <a:chOff x="2674809" y="2306537"/>
              <a:chExt cx="2061107" cy="1327123"/>
            </a:xfrm>
            <a:grpFill/>
          </p:grpSpPr>
          <p:sp>
            <p:nvSpPr>
              <p:cNvPr id="14" name="任意多边形 13"/>
              <p:cNvSpPr/>
              <p:nvPr/>
            </p:nvSpPr>
            <p:spPr>
              <a:xfrm rot="20001424">
                <a:off x="3674934" y="23065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20007279" flipH="1">
                <a:off x="2674809" y="28018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rot="4045285">
              <a:off x="4360731" y="2670530"/>
              <a:ext cx="2061107" cy="1327123"/>
              <a:chOff x="2674809" y="2306537"/>
              <a:chExt cx="2061107" cy="1327123"/>
            </a:xfrm>
            <a:grpFill/>
          </p:grpSpPr>
          <p:sp>
            <p:nvSpPr>
              <p:cNvPr id="12" name="任意多边形 11"/>
              <p:cNvSpPr/>
              <p:nvPr/>
            </p:nvSpPr>
            <p:spPr>
              <a:xfrm rot="20001424">
                <a:off x="3674934" y="23065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20007279" flipH="1">
                <a:off x="2674809" y="28018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rot="757605" flipV="1">
              <a:off x="2282921" y="5192192"/>
              <a:ext cx="2061107" cy="1327123"/>
              <a:chOff x="2674809" y="2306537"/>
              <a:chExt cx="2061107" cy="1327123"/>
            </a:xfrm>
            <a:grpFill/>
          </p:grpSpPr>
          <p:sp>
            <p:nvSpPr>
              <p:cNvPr id="10" name="任意多边形 9"/>
              <p:cNvSpPr/>
              <p:nvPr/>
            </p:nvSpPr>
            <p:spPr>
              <a:xfrm rot="20001424">
                <a:off x="3674934" y="23065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20007279" flipH="1">
                <a:off x="2674809" y="28018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rot="17448730" flipV="1">
              <a:off x="4402006" y="5139580"/>
              <a:ext cx="2061107" cy="1327123"/>
              <a:chOff x="2674809" y="2306537"/>
              <a:chExt cx="2061107" cy="1327123"/>
            </a:xfrm>
            <a:grpFill/>
          </p:grpSpPr>
          <p:sp>
            <p:nvSpPr>
              <p:cNvPr id="8" name="任意多边形 7"/>
              <p:cNvSpPr/>
              <p:nvPr/>
            </p:nvSpPr>
            <p:spPr>
              <a:xfrm rot="20001424">
                <a:off x="3674934" y="23065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20007279" flipH="1">
                <a:off x="2674809" y="28018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6" name="椭圆 15"/>
          <p:cNvSpPr/>
          <p:nvPr/>
        </p:nvSpPr>
        <p:spPr>
          <a:xfrm>
            <a:off x="2608786" y="2095698"/>
            <a:ext cx="2844800" cy="2844800"/>
          </a:xfrm>
          <a:prstGeom prst="ellipse">
            <a:avLst/>
          </a:prstGeom>
          <a:noFill/>
          <a:ln w="25400">
            <a:solidFill>
              <a:schemeClr val="bg1">
                <a:alpha val="8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V="1">
            <a:off x="-972616" y="1599503"/>
            <a:ext cx="3221036" cy="136652"/>
          </a:xfrm>
          <a:custGeom>
            <a:avLst/>
            <a:gdLst>
              <a:gd name="connsiteX0" fmla="*/ 0 w 3221036"/>
              <a:gd name="connsiteY0" fmla="*/ 136652 h 136652"/>
              <a:gd name="connsiteX1" fmla="*/ 3221036 w 3221036"/>
              <a:gd name="connsiteY1" fmla="*/ 136652 h 136652"/>
              <a:gd name="connsiteX2" fmla="*/ 2939504 w 3221036"/>
              <a:gd name="connsiteY2" fmla="*/ 0 h 136652"/>
              <a:gd name="connsiteX3" fmla="*/ 2701802 w 3221036"/>
              <a:gd name="connsiteY3" fmla="*/ 0 h 136652"/>
              <a:gd name="connsiteX4" fmla="*/ 2668586 w 3221036"/>
              <a:gd name="connsiteY4" fmla="*/ 54833 h 136652"/>
              <a:gd name="connsiteX5" fmla="*/ 552450 w 3221036"/>
              <a:gd name="connsiteY5" fmla="*/ 54833 h 136652"/>
              <a:gd name="connsiteX6" fmla="*/ 519234 w 3221036"/>
              <a:gd name="connsiteY6" fmla="*/ 0 h 136652"/>
              <a:gd name="connsiteX7" fmla="*/ 281532 w 3221036"/>
              <a:gd name="connsiteY7" fmla="*/ 0 h 136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1036" h="136652">
                <a:moveTo>
                  <a:pt x="0" y="136652"/>
                </a:moveTo>
                <a:lnTo>
                  <a:pt x="3221036" y="136652"/>
                </a:lnTo>
                <a:lnTo>
                  <a:pt x="2939504" y="0"/>
                </a:lnTo>
                <a:lnTo>
                  <a:pt x="2701802" y="0"/>
                </a:lnTo>
                <a:lnTo>
                  <a:pt x="2668586" y="54833"/>
                </a:lnTo>
                <a:lnTo>
                  <a:pt x="552450" y="54833"/>
                </a:lnTo>
                <a:lnTo>
                  <a:pt x="519234" y="0"/>
                </a:lnTo>
                <a:lnTo>
                  <a:pt x="281532"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972616" y="5431275"/>
            <a:ext cx="3221036" cy="136652"/>
          </a:xfrm>
          <a:custGeom>
            <a:avLst/>
            <a:gdLst>
              <a:gd name="connsiteX0" fmla="*/ 0 w 3221036"/>
              <a:gd name="connsiteY0" fmla="*/ 136652 h 136652"/>
              <a:gd name="connsiteX1" fmla="*/ 3221036 w 3221036"/>
              <a:gd name="connsiteY1" fmla="*/ 136652 h 136652"/>
              <a:gd name="connsiteX2" fmla="*/ 2939504 w 3221036"/>
              <a:gd name="connsiteY2" fmla="*/ 0 h 136652"/>
              <a:gd name="connsiteX3" fmla="*/ 2701802 w 3221036"/>
              <a:gd name="connsiteY3" fmla="*/ 0 h 136652"/>
              <a:gd name="connsiteX4" fmla="*/ 2668586 w 3221036"/>
              <a:gd name="connsiteY4" fmla="*/ 54833 h 136652"/>
              <a:gd name="connsiteX5" fmla="*/ 552450 w 3221036"/>
              <a:gd name="connsiteY5" fmla="*/ 54833 h 136652"/>
              <a:gd name="connsiteX6" fmla="*/ 519234 w 3221036"/>
              <a:gd name="connsiteY6" fmla="*/ 0 h 136652"/>
              <a:gd name="connsiteX7" fmla="*/ 281532 w 3221036"/>
              <a:gd name="connsiteY7" fmla="*/ 0 h 136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1036" h="136652">
                <a:moveTo>
                  <a:pt x="0" y="136652"/>
                </a:moveTo>
                <a:lnTo>
                  <a:pt x="3221036" y="136652"/>
                </a:lnTo>
                <a:lnTo>
                  <a:pt x="2939504" y="0"/>
                </a:lnTo>
                <a:lnTo>
                  <a:pt x="2701802" y="0"/>
                </a:lnTo>
                <a:lnTo>
                  <a:pt x="2668586" y="54833"/>
                </a:lnTo>
                <a:lnTo>
                  <a:pt x="552450" y="54833"/>
                </a:lnTo>
                <a:lnTo>
                  <a:pt x="519234" y="0"/>
                </a:lnTo>
                <a:lnTo>
                  <a:pt x="281532"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flipV="1">
            <a:off x="5859984" y="1599503"/>
            <a:ext cx="3221036" cy="136652"/>
          </a:xfrm>
          <a:custGeom>
            <a:avLst/>
            <a:gdLst>
              <a:gd name="connsiteX0" fmla="*/ 0 w 3221036"/>
              <a:gd name="connsiteY0" fmla="*/ 136652 h 136652"/>
              <a:gd name="connsiteX1" fmla="*/ 3221036 w 3221036"/>
              <a:gd name="connsiteY1" fmla="*/ 136652 h 136652"/>
              <a:gd name="connsiteX2" fmla="*/ 2939504 w 3221036"/>
              <a:gd name="connsiteY2" fmla="*/ 0 h 136652"/>
              <a:gd name="connsiteX3" fmla="*/ 2701802 w 3221036"/>
              <a:gd name="connsiteY3" fmla="*/ 0 h 136652"/>
              <a:gd name="connsiteX4" fmla="*/ 2668586 w 3221036"/>
              <a:gd name="connsiteY4" fmla="*/ 54833 h 136652"/>
              <a:gd name="connsiteX5" fmla="*/ 552450 w 3221036"/>
              <a:gd name="connsiteY5" fmla="*/ 54833 h 136652"/>
              <a:gd name="connsiteX6" fmla="*/ 519234 w 3221036"/>
              <a:gd name="connsiteY6" fmla="*/ 0 h 136652"/>
              <a:gd name="connsiteX7" fmla="*/ 281532 w 3221036"/>
              <a:gd name="connsiteY7" fmla="*/ 0 h 136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1036" h="136652">
                <a:moveTo>
                  <a:pt x="0" y="136652"/>
                </a:moveTo>
                <a:lnTo>
                  <a:pt x="3221036" y="136652"/>
                </a:lnTo>
                <a:lnTo>
                  <a:pt x="2939504" y="0"/>
                </a:lnTo>
                <a:lnTo>
                  <a:pt x="2701802" y="0"/>
                </a:lnTo>
                <a:lnTo>
                  <a:pt x="2668586" y="54833"/>
                </a:lnTo>
                <a:lnTo>
                  <a:pt x="552450" y="54833"/>
                </a:lnTo>
                <a:lnTo>
                  <a:pt x="519234" y="0"/>
                </a:lnTo>
                <a:lnTo>
                  <a:pt x="281532"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5859984" y="5431275"/>
            <a:ext cx="3221036" cy="136652"/>
          </a:xfrm>
          <a:custGeom>
            <a:avLst/>
            <a:gdLst>
              <a:gd name="connsiteX0" fmla="*/ 0 w 3221036"/>
              <a:gd name="connsiteY0" fmla="*/ 136652 h 136652"/>
              <a:gd name="connsiteX1" fmla="*/ 3221036 w 3221036"/>
              <a:gd name="connsiteY1" fmla="*/ 136652 h 136652"/>
              <a:gd name="connsiteX2" fmla="*/ 2939504 w 3221036"/>
              <a:gd name="connsiteY2" fmla="*/ 0 h 136652"/>
              <a:gd name="connsiteX3" fmla="*/ 2701802 w 3221036"/>
              <a:gd name="connsiteY3" fmla="*/ 0 h 136652"/>
              <a:gd name="connsiteX4" fmla="*/ 2668586 w 3221036"/>
              <a:gd name="connsiteY4" fmla="*/ 54833 h 136652"/>
              <a:gd name="connsiteX5" fmla="*/ 552450 w 3221036"/>
              <a:gd name="connsiteY5" fmla="*/ 54833 h 136652"/>
              <a:gd name="connsiteX6" fmla="*/ 519234 w 3221036"/>
              <a:gd name="connsiteY6" fmla="*/ 0 h 136652"/>
              <a:gd name="connsiteX7" fmla="*/ 281532 w 3221036"/>
              <a:gd name="connsiteY7" fmla="*/ 0 h 136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1036" h="136652">
                <a:moveTo>
                  <a:pt x="0" y="136652"/>
                </a:moveTo>
                <a:lnTo>
                  <a:pt x="3221036" y="136652"/>
                </a:lnTo>
                <a:lnTo>
                  <a:pt x="2939504" y="0"/>
                </a:lnTo>
                <a:lnTo>
                  <a:pt x="2701802" y="0"/>
                </a:lnTo>
                <a:lnTo>
                  <a:pt x="2668586" y="54833"/>
                </a:lnTo>
                <a:lnTo>
                  <a:pt x="552450" y="54833"/>
                </a:lnTo>
                <a:lnTo>
                  <a:pt x="519234" y="0"/>
                </a:lnTo>
                <a:lnTo>
                  <a:pt x="281532"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2182701" y="918627"/>
            <a:ext cx="2638029" cy="1287565"/>
            <a:chOff x="2248419" y="1599503"/>
            <a:chExt cx="2638028" cy="1287565"/>
          </a:xfrm>
        </p:grpSpPr>
        <p:grpSp>
          <p:nvGrpSpPr>
            <p:cNvPr id="22" name="组合 21"/>
            <p:cNvGrpSpPr/>
            <p:nvPr/>
          </p:nvGrpSpPr>
          <p:grpSpPr>
            <a:xfrm>
              <a:off x="4477305" y="2477926"/>
              <a:ext cx="409142" cy="409142"/>
              <a:chOff x="2814405" y="2119805"/>
              <a:chExt cx="409142" cy="409142"/>
            </a:xfrm>
          </p:grpSpPr>
          <p:sp>
            <p:nvSpPr>
              <p:cNvPr id="27" name="椭圆 2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 name="直接连接符 22"/>
            <p:cNvCxnSpPr>
              <a:stCxn id="17" idx="1"/>
            </p:cNvCxnSpPr>
            <p:nvPr/>
          </p:nvCxnSpPr>
          <p:spPr>
            <a:xfrm>
              <a:off x="2248419" y="1599503"/>
              <a:ext cx="391885" cy="390247"/>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4070905" y="2100555"/>
              <a:ext cx="409142" cy="409142"/>
              <a:chOff x="2814405" y="2119805"/>
              <a:chExt cx="409142" cy="409142"/>
            </a:xfrm>
          </p:grpSpPr>
          <p:sp>
            <p:nvSpPr>
              <p:cNvPr id="25" name="椭圆 2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 name="组合 28"/>
          <p:cNvGrpSpPr/>
          <p:nvPr/>
        </p:nvGrpSpPr>
        <p:grpSpPr>
          <a:xfrm>
            <a:off x="5299641" y="918627"/>
            <a:ext cx="2728743" cy="1258535"/>
            <a:chOff x="5365362" y="1599503"/>
            <a:chExt cx="2728742" cy="1258535"/>
          </a:xfrm>
        </p:grpSpPr>
        <p:grpSp>
          <p:nvGrpSpPr>
            <p:cNvPr id="30" name="组合 29"/>
            <p:cNvGrpSpPr/>
            <p:nvPr/>
          </p:nvGrpSpPr>
          <p:grpSpPr>
            <a:xfrm>
              <a:off x="7176962" y="2448896"/>
              <a:ext cx="409142" cy="409142"/>
              <a:chOff x="2814405" y="2119805"/>
              <a:chExt cx="409142" cy="409142"/>
            </a:xfrm>
          </p:grpSpPr>
          <p:sp>
            <p:nvSpPr>
              <p:cNvPr id="35" name="椭圆 3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a:endCxn id="19" idx="0"/>
            </p:cNvCxnSpPr>
            <p:nvPr/>
          </p:nvCxnSpPr>
          <p:spPr>
            <a:xfrm flipV="1">
              <a:off x="5365362" y="1599503"/>
              <a:ext cx="494621" cy="359768"/>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7684962" y="2100555"/>
              <a:ext cx="409142" cy="409142"/>
              <a:chOff x="2814405" y="2119805"/>
              <a:chExt cx="409142" cy="409142"/>
            </a:xfrm>
          </p:grpSpPr>
          <p:sp>
            <p:nvSpPr>
              <p:cNvPr id="33" name="椭圆 3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7" name="组合 36"/>
          <p:cNvGrpSpPr/>
          <p:nvPr/>
        </p:nvGrpSpPr>
        <p:grpSpPr>
          <a:xfrm>
            <a:off x="2267744" y="4479569"/>
            <a:ext cx="2725114" cy="1285713"/>
            <a:chOff x="2248419" y="5160445"/>
            <a:chExt cx="2725114" cy="1285713"/>
          </a:xfrm>
        </p:grpSpPr>
        <p:grpSp>
          <p:nvGrpSpPr>
            <p:cNvPr id="38" name="组合 37"/>
            <p:cNvGrpSpPr/>
            <p:nvPr/>
          </p:nvGrpSpPr>
          <p:grpSpPr>
            <a:xfrm>
              <a:off x="4564391" y="5627525"/>
              <a:ext cx="409142" cy="409142"/>
              <a:chOff x="2814405" y="2119805"/>
              <a:chExt cx="409142" cy="409142"/>
            </a:xfrm>
          </p:grpSpPr>
          <p:sp>
            <p:nvSpPr>
              <p:cNvPr id="43" name="椭圆 4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9" name="直接连接符 38"/>
            <p:cNvCxnSpPr>
              <a:stCxn id="18" idx="1"/>
            </p:cNvCxnSpPr>
            <p:nvPr/>
          </p:nvCxnSpPr>
          <p:spPr>
            <a:xfrm flipV="1">
              <a:off x="2248419" y="5160445"/>
              <a:ext cx="487680" cy="407482"/>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4070905" y="6037016"/>
              <a:ext cx="409142" cy="409142"/>
              <a:chOff x="2814405" y="2119805"/>
              <a:chExt cx="409142" cy="409142"/>
            </a:xfrm>
          </p:grpSpPr>
          <p:sp>
            <p:nvSpPr>
              <p:cNvPr id="41" name="椭圆 4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5" name="组合 44"/>
          <p:cNvGrpSpPr/>
          <p:nvPr/>
        </p:nvGrpSpPr>
        <p:grpSpPr>
          <a:xfrm>
            <a:off x="5399113" y="4386040"/>
            <a:ext cx="2714317" cy="1379240"/>
            <a:chOff x="5379787" y="5066918"/>
            <a:chExt cx="2714317" cy="1379240"/>
          </a:xfrm>
        </p:grpSpPr>
        <p:grpSp>
          <p:nvGrpSpPr>
            <p:cNvPr id="46" name="组合 45"/>
            <p:cNvGrpSpPr/>
            <p:nvPr/>
          </p:nvGrpSpPr>
          <p:grpSpPr>
            <a:xfrm>
              <a:off x="7205991" y="5554954"/>
              <a:ext cx="409142" cy="409142"/>
              <a:chOff x="2814405" y="2119805"/>
              <a:chExt cx="409142" cy="409142"/>
            </a:xfrm>
          </p:grpSpPr>
          <p:sp>
            <p:nvSpPr>
              <p:cNvPr id="51" name="椭圆 5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7" name="直接连接符 46"/>
            <p:cNvCxnSpPr>
              <a:stCxn id="20" idx="0"/>
            </p:cNvCxnSpPr>
            <p:nvPr/>
          </p:nvCxnSpPr>
          <p:spPr>
            <a:xfrm flipH="1" flipV="1">
              <a:off x="5379787" y="5066918"/>
              <a:ext cx="480196" cy="501009"/>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7684962" y="6037016"/>
              <a:ext cx="409142" cy="409142"/>
              <a:chOff x="2814405" y="2119805"/>
              <a:chExt cx="409142" cy="409142"/>
            </a:xfrm>
          </p:grpSpPr>
          <p:sp>
            <p:nvSpPr>
              <p:cNvPr id="49" name="椭圆 4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3" name="文本框 118"/>
          <p:cNvSpPr txBox="1"/>
          <p:nvPr/>
        </p:nvSpPr>
        <p:spPr>
          <a:xfrm flipH="1">
            <a:off x="-885171" y="1848983"/>
            <a:ext cx="3077349"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54" name="文本框 119"/>
          <p:cNvSpPr txBox="1"/>
          <p:nvPr/>
        </p:nvSpPr>
        <p:spPr>
          <a:xfrm flipH="1">
            <a:off x="-885171" y="4432526"/>
            <a:ext cx="3077349"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55" name="文本框 120"/>
          <p:cNvSpPr txBox="1"/>
          <p:nvPr/>
        </p:nvSpPr>
        <p:spPr>
          <a:xfrm flipH="1">
            <a:off x="6003671" y="1848983"/>
            <a:ext cx="3077349"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56" name="文本框 121"/>
          <p:cNvSpPr txBox="1"/>
          <p:nvPr/>
        </p:nvSpPr>
        <p:spPr>
          <a:xfrm flipH="1">
            <a:off x="6003671" y="4432526"/>
            <a:ext cx="3077349"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par>
                                <p:cTn id="10" presetID="8" presetClass="emph" presetSubtype="0" fill="hold" nodeType="withEffect">
                                  <p:stCondLst>
                                    <p:cond delay="0"/>
                                  </p:stCondLst>
                                  <p:childTnLst>
                                    <p:animRot by="21600000">
                                      <p:cBhvr>
                                        <p:cTn id="11" dur="1500" fill="hold"/>
                                        <p:tgtEl>
                                          <p:spTgt spid="3"/>
                                        </p:tgtEl>
                                        <p:attrNameLst>
                                          <p:attrName>r</p:attrName>
                                        </p:attrNameLst>
                                      </p:cBhvr>
                                    </p:animRot>
                                  </p:childTnLst>
                                </p:cTn>
                              </p:par>
                              <p:par>
                                <p:cTn id="12" presetID="53" presetClass="entr" presetSubtype="16" fill="hold" grpId="0" nodeType="withEffect">
                                  <p:stCondLst>
                                    <p:cond delay="750"/>
                                  </p:stCondLst>
                                  <p:childTnLst>
                                    <p:set>
                                      <p:cBhvr>
                                        <p:cTn id="13" dur="1" fill="hold">
                                          <p:stCondLst>
                                            <p:cond delay="0"/>
                                          </p:stCondLst>
                                        </p:cTn>
                                        <p:tgtEl>
                                          <p:spTgt spid="16"/>
                                        </p:tgtEl>
                                        <p:attrNameLst>
                                          <p:attrName>style.visibility</p:attrName>
                                        </p:attrNameLst>
                                      </p:cBhvr>
                                      <p:to>
                                        <p:strVal val="visible"/>
                                      </p:to>
                                    </p:set>
                                    <p:anim calcmode="lin" valueType="num">
                                      <p:cBhvr>
                                        <p:cTn id="14" dur="750" fill="hold"/>
                                        <p:tgtEl>
                                          <p:spTgt spid="16"/>
                                        </p:tgtEl>
                                        <p:attrNameLst>
                                          <p:attrName>ppt_w</p:attrName>
                                        </p:attrNameLst>
                                      </p:cBhvr>
                                      <p:tavLst>
                                        <p:tav tm="0">
                                          <p:val>
                                            <p:fltVal val="0"/>
                                          </p:val>
                                        </p:tav>
                                        <p:tav tm="100000">
                                          <p:val>
                                            <p:strVal val="#ppt_w"/>
                                          </p:val>
                                        </p:tav>
                                      </p:tavLst>
                                    </p:anim>
                                    <p:anim calcmode="lin" valueType="num">
                                      <p:cBhvr>
                                        <p:cTn id="15" dur="750" fill="hold"/>
                                        <p:tgtEl>
                                          <p:spTgt spid="16"/>
                                        </p:tgtEl>
                                        <p:attrNameLst>
                                          <p:attrName>ppt_h</p:attrName>
                                        </p:attrNameLst>
                                      </p:cBhvr>
                                      <p:tavLst>
                                        <p:tav tm="0">
                                          <p:val>
                                            <p:fltVal val="0"/>
                                          </p:val>
                                        </p:tav>
                                        <p:tav tm="100000">
                                          <p:val>
                                            <p:strVal val="#ppt_h"/>
                                          </p:val>
                                        </p:tav>
                                      </p:tavLst>
                                    </p:anim>
                                    <p:animEffect transition="in" filter="fade">
                                      <p:cBhvr>
                                        <p:cTn id="16" dur="750"/>
                                        <p:tgtEl>
                                          <p:spTgt spid="16"/>
                                        </p:tgtEl>
                                      </p:cBhvr>
                                    </p:animEffect>
                                  </p:childTnLst>
                                </p:cTn>
                              </p:par>
                              <p:par>
                                <p:cTn id="17" presetID="8" presetClass="emph" presetSubtype="0" fill="hold" grpId="1" nodeType="withEffect">
                                  <p:stCondLst>
                                    <p:cond delay="750"/>
                                  </p:stCondLst>
                                  <p:childTnLst>
                                    <p:animRot by="-10800000">
                                      <p:cBhvr>
                                        <p:cTn id="18" dur="750" fill="hold"/>
                                        <p:tgtEl>
                                          <p:spTgt spid="16"/>
                                        </p:tgtEl>
                                        <p:attrNameLst>
                                          <p:attrName>r</p:attrName>
                                        </p:attrNameLst>
                                      </p:cBhvr>
                                    </p:animRot>
                                  </p:childTnLst>
                                </p:cTn>
                              </p:par>
                              <p:par>
                                <p:cTn id="19" presetID="10" presetClass="entr" presetSubtype="0" fill="hold" grpId="0" nodeType="withEffect">
                                  <p:stCondLst>
                                    <p:cond delay="125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1750"/>
                            </p:stCondLst>
                            <p:childTnLst>
                              <p:par>
                                <p:cTn id="23" presetID="22" presetClass="entr" presetSubtype="2"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right)">
                                      <p:cBhvr>
                                        <p:cTn id="25" dur="500"/>
                                        <p:tgtEl>
                                          <p:spTgt spid="21"/>
                                        </p:tgtEl>
                                      </p:cBhvr>
                                    </p:animEffect>
                                  </p:childTnLst>
                                </p:cTn>
                              </p:par>
                            </p:childTnLst>
                          </p:cTn>
                        </p:par>
                        <p:par>
                          <p:cTn id="26" fill="hold">
                            <p:stCondLst>
                              <p:cond delay="2250"/>
                            </p:stCondLst>
                            <p:childTnLst>
                              <p:par>
                                <p:cTn id="27" presetID="22" presetClass="entr" presetSubtype="1"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500"/>
                                        <p:tgtEl>
                                          <p:spTgt spid="17"/>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500"/>
                                        <p:tgtEl>
                                          <p:spTgt spid="53"/>
                                        </p:tgtEl>
                                      </p:cBhvr>
                                    </p:animEffect>
                                    <p:anim calcmode="lin" valueType="num">
                                      <p:cBhvr>
                                        <p:cTn id="33" dur="500" fill="hold"/>
                                        <p:tgtEl>
                                          <p:spTgt spid="53"/>
                                        </p:tgtEl>
                                        <p:attrNameLst>
                                          <p:attrName>ppt_x</p:attrName>
                                        </p:attrNameLst>
                                      </p:cBhvr>
                                      <p:tavLst>
                                        <p:tav tm="0">
                                          <p:val>
                                            <p:strVal val="#ppt_x"/>
                                          </p:val>
                                        </p:tav>
                                        <p:tav tm="100000">
                                          <p:val>
                                            <p:strVal val="#ppt_x"/>
                                          </p:val>
                                        </p:tav>
                                      </p:tavLst>
                                    </p:anim>
                                    <p:anim calcmode="lin" valueType="num">
                                      <p:cBhvr>
                                        <p:cTn id="34" dur="500" fill="hold"/>
                                        <p:tgtEl>
                                          <p:spTgt spid="53"/>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22" presetClass="entr" presetSubtype="8"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wipe(left)">
                                      <p:cBhvr>
                                        <p:cTn id="38" dur="500"/>
                                        <p:tgtEl>
                                          <p:spTgt spid="29"/>
                                        </p:tgtEl>
                                      </p:cBhvr>
                                    </p:animEffect>
                                  </p:childTnLst>
                                </p:cTn>
                              </p:par>
                            </p:childTnLst>
                          </p:cTn>
                        </p:par>
                        <p:par>
                          <p:cTn id="39" fill="hold">
                            <p:stCondLst>
                              <p:cond delay="3250"/>
                            </p:stCondLst>
                            <p:childTnLst>
                              <p:par>
                                <p:cTn id="40" presetID="22" presetClass="entr" presetSubtype="1"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up)">
                                      <p:cBhvr>
                                        <p:cTn id="42" dur="500"/>
                                        <p:tgtEl>
                                          <p:spTgt spid="19"/>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fade">
                                      <p:cBhvr>
                                        <p:cTn id="45" dur="500"/>
                                        <p:tgtEl>
                                          <p:spTgt spid="55"/>
                                        </p:tgtEl>
                                      </p:cBhvr>
                                    </p:animEffect>
                                    <p:anim calcmode="lin" valueType="num">
                                      <p:cBhvr>
                                        <p:cTn id="46" dur="500" fill="hold"/>
                                        <p:tgtEl>
                                          <p:spTgt spid="55"/>
                                        </p:tgtEl>
                                        <p:attrNameLst>
                                          <p:attrName>ppt_x</p:attrName>
                                        </p:attrNameLst>
                                      </p:cBhvr>
                                      <p:tavLst>
                                        <p:tav tm="0">
                                          <p:val>
                                            <p:strVal val="#ppt_x"/>
                                          </p:val>
                                        </p:tav>
                                        <p:tav tm="100000">
                                          <p:val>
                                            <p:strVal val="#ppt_x"/>
                                          </p:val>
                                        </p:tav>
                                      </p:tavLst>
                                    </p:anim>
                                    <p:anim calcmode="lin" valueType="num">
                                      <p:cBhvr>
                                        <p:cTn id="47" dur="500" fill="hold"/>
                                        <p:tgtEl>
                                          <p:spTgt spid="55"/>
                                        </p:tgtEl>
                                        <p:attrNameLst>
                                          <p:attrName>ppt_y</p:attrName>
                                        </p:attrNameLst>
                                      </p:cBhvr>
                                      <p:tavLst>
                                        <p:tav tm="0">
                                          <p:val>
                                            <p:strVal val="#ppt_y+.1"/>
                                          </p:val>
                                        </p:tav>
                                        <p:tav tm="100000">
                                          <p:val>
                                            <p:strVal val="#ppt_y"/>
                                          </p:val>
                                        </p:tav>
                                      </p:tavLst>
                                    </p:anim>
                                  </p:childTnLst>
                                </p:cTn>
                              </p:par>
                            </p:childTnLst>
                          </p:cTn>
                        </p:par>
                        <p:par>
                          <p:cTn id="48" fill="hold">
                            <p:stCondLst>
                              <p:cond delay="3750"/>
                            </p:stCondLst>
                            <p:childTnLst>
                              <p:par>
                                <p:cTn id="49" presetID="22" presetClass="entr" presetSubtype="2"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par>
                          <p:cTn id="52" fill="hold">
                            <p:stCondLst>
                              <p:cond delay="4250"/>
                            </p:stCondLst>
                            <p:childTnLst>
                              <p:par>
                                <p:cTn id="53" presetID="22" presetClass="entr" presetSubtype="4"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down)">
                                      <p:cBhvr>
                                        <p:cTn id="55" dur="500"/>
                                        <p:tgtEl>
                                          <p:spTgt spid="18"/>
                                        </p:tgtEl>
                                      </p:cBhvr>
                                    </p:animEffect>
                                  </p:childTnLst>
                                </p:cTn>
                              </p:par>
                              <p:par>
                                <p:cTn id="56" presetID="47" presetClass="entr" presetSubtype="0" fill="hold" grpId="0" nodeType="withEffect">
                                  <p:stCondLst>
                                    <p:cond delay="0"/>
                                  </p:stCondLst>
                                  <p:childTnLst>
                                    <p:set>
                                      <p:cBhvr>
                                        <p:cTn id="57" dur="1" fill="hold">
                                          <p:stCondLst>
                                            <p:cond delay="0"/>
                                          </p:stCondLst>
                                        </p:cTn>
                                        <p:tgtEl>
                                          <p:spTgt spid="54"/>
                                        </p:tgtEl>
                                        <p:attrNameLst>
                                          <p:attrName>style.visibility</p:attrName>
                                        </p:attrNameLst>
                                      </p:cBhvr>
                                      <p:to>
                                        <p:strVal val="visible"/>
                                      </p:to>
                                    </p:set>
                                    <p:animEffect transition="in" filter="fade">
                                      <p:cBhvr>
                                        <p:cTn id="58" dur="500"/>
                                        <p:tgtEl>
                                          <p:spTgt spid="54"/>
                                        </p:tgtEl>
                                      </p:cBhvr>
                                    </p:animEffect>
                                    <p:anim calcmode="lin" valueType="num">
                                      <p:cBhvr>
                                        <p:cTn id="59" dur="500" fill="hold"/>
                                        <p:tgtEl>
                                          <p:spTgt spid="54"/>
                                        </p:tgtEl>
                                        <p:attrNameLst>
                                          <p:attrName>ppt_x</p:attrName>
                                        </p:attrNameLst>
                                      </p:cBhvr>
                                      <p:tavLst>
                                        <p:tav tm="0">
                                          <p:val>
                                            <p:strVal val="#ppt_x"/>
                                          </p:val>
                                        </p:tav>
                                        <p:tav tm="100000">
                                          <p:val>
                                            <p:strVal val="#ppt_x"/>
                                          </p:val>
                                        </p:tav>
                                      </p:tavLst>
                                    </p:anim>
                                    <p:anim calcmode="lin" valueType="num">
                                      <p:cBhvr>
                                        <p:cTn id="60" dur="500" fill="hold"/>
                                        <p:tgtEl>
                                          <p:spTgt spid="54"/>
                                        </p:tgtEl>
                                        <p:attrNameLst>
                                          <p:attrName>ppt_y</p:attrName>
                                        </p:attrNameLst>
                                      </p:cBhvr>
                                      <p:tavLst>
                                        <p:tav tm="0">
                                          <p:val>
                                            <p:strVal val="#ppt_y-.1"/>
                                          </p:val>
                                        </p:tav>
                                        <p:tav tm="100000">
                                          <p:val>
                                            <p:strVal val="#ppt_y"/>
                                          </p:val>
                                        </p:tav>
                                      </p:tavLst>
                                    </p:anim>
                                  </p:childTnLst>
                                </p:cTn>
                              </p:par>
                            </p:childTnLst>
                          </p:cTn>
                        </p:par>
                        <p:par>
                          <p:cTn id="61" fill="hold">
                            <p:stCondLst>
                              <p:cond delay="4750"/>
                            </p:stCondLst>
                            <p:childTnLst>
                              <p:par>
                                <p:cTn id="62" presetID="22" presetClass="entr" presetSubtype="8" fill="hold"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wipe(left)">
                                      <p:cBhvr>
                                        <p:cTn id="64" dur="500"/>
                                        <p:tgtEl>
                                          <p:spTgt spid="45"/>
                                        </p:tgtEl>
                                      </p:cBhvr>
                                    </p:animEffect>
                                  </p:childTnLst>
                                </p:cTn>
                              </p:par>
                            </p:childTnLst>
                          </p:cTn>
                        </p:par>
                        <p:par>
                          <p:cTn id="65" fill="hold">
                            <p:stCondLst>
                              <p:cond delay="5250"/>
                            </p:stCondLst>
                            <p:childTnLst>
                              <p:par>
                                <p:cTn id="66" presetID="22" presetClass="entr" presetSubtype="4"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down)">
                                      <p:cBhvr>
                                        <p:cTn id="68" dur="500"/>
                                        <p:tgtEl>
                                          <p:spTgt spid="20"/>
                                        </p:tgtEl>
                                      </p:cBhvr>
                                    </p:animEffect>
                                  </p:childTnLst>
                                </p:cTn>
                              </p:par>
                              <p:par>
                                <p:cTn id="69" presetID="47" presetClass="entr" presetSubtype="0" fill="hold" grpId="0" nodeType="with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fade">
                                      <p:cBhvr>
                                        <p:cTn id="71" dur="500"/>
                                        <p:tgtEl>
                                          <p:spTgt spid="56"/>
                                        </p:tgtEl>
                                      </p:cBhvr>
                                    </p:animEffect>
                                    <p:anim calcmode="lin" valueType="num">
                                      <p:cBhvr>
                                        <p:cTn id="72" dur="500" fill="hold"/>
                                        <p:tgtEl>
                                          <p:spTgt spid="56"/>
                                        </p:tgtEl>
                                        <p:attrNameLst>
                                          <p:attrName>ppt_x</p:attrName>
                                        </p:attrNameLst>
                                      </p:cBhvr>
                                      <p:tavLst>
                                        <p:tav tm="0">
                                          <p:val>
                                            <p:strVal val="#ppt_x"/>
                                          </p:val>
                                        </p:tav>
                                        <p:tav tm="100000">
                                          <p:val>
                                            <p:strVal val="#ppt_x"/>
                                          </p:val>
                                        </p:tav>
                                      </p:tavLst>
                                    </p:anim>
                                    <p:anim calcmode="lin" valueType="num">
                                      <p:cBhvr>
                                        <p:cTn id="73"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6" grpId="1" animBg="1"/>
      <p:bldP spid="17" grpId="0" animBg="1"/>
      <p:bldP spid="18" grpId="0" animBg="1"/>
      <p:bldP spid="19" grpId="0" animBg="1"/>
      <p:bldP spid="20" grpId="0" animBg="1"/>
      <p:bldP spid="53" grpId="0"/>
      <p:bldP spid="54" grpId="0"/>
      <p:bldP spid="55" grpId="0"/>
      <p:bldP spid="5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7"/>
          <p:cNvSpPr txBox="1"/>
          <p:nvPr/>
        </p:nvSpPr>
        <p:spPr>
          <a:xfrm>
            <a:off x="4470110" y="2354911"/>
            <a:ext cx="4798707" cy="830997"/>
          </a:xfrm>
          <a:prstGeom prst="rect">
            <a:avLst/>
          </a:prstGeom>
          <a:noFill/>
        </p:spPr>
        <p:txBody>
          <a:bodyPr wrap="square" rtlCol="0">
            <a:spAutoFit/>
          </a:bodyPr>
          <a:lstStyle/>
          <a:p>
            <a:pPr algn="ctr"/>
            <a:r>
              <a:rPr lang="zh-CN" altLang="en-US" sz="4800" dirty="0" smtClean="0">
                <a:solidFill>
                  <a:schemeClr val="bg1">
                    <a:lumMod val="95000"/>
                  </a:schemeClr>
                </a:solidFill>
                <a:effectLst>
                  <a:outerShdw blurRad="266700" algn="tl" rotWithShape="0">
                    <a:schemeClr val="tx2">
                      <a:lumMod val="40000"/>
                      <a:lumOff val="60000"/>
                      <a:alpha val="55000"/>
                    </a:schemeClr>
                  </a:outerShdw>
                </a:effectLst>
                <a:latin typeface="微软雅黑" pitchFamily="34" charset="-122"/>
                <a:ea typeface="微软雅黑" pitchFamily="34" charset="-122"/>
              </a:rPr>
              <a:t>謝謝您的聆聽</a:t>
            </a:r>
            <a:endParaRPr lang="zh-CN" altLang="en-US" sz="4800" dirty="0">
              <a:solidFill>
                <a:schemeClr val="bg1">
                  <a:lumMod val="95000"/>
                </a:schemeClr>
              </a:solidFill>
              <a:effectLst>
                <a:outerShdw blurRad="266700" algn="tl" rotWithShape="0">
                  <a:schemeClr val="tx2">
                    <a:lumMod val="40000"/>
                    <a:lumOff val="60000"/>
                    <a:alpha val="55000"/>
                  </a:schemeClr>
                </a:outerShdw>
              </a:effectLst>
              <a:latin typeface="微软雅黑" pitchFamily="34" charset="-122"/>
              <a:ea typeface="微软雅黑" pitchFamily="34" charset="-122"/>
            </a:endParaRPr>
          </a:p>
        </p:txBody>
      </p:sp>
      <p:sp>
        <p:nvSpPr>
          <p:cNvPr id="3" name="TextBox 2"/>
          <p:cNvSpPr txBox="1"/>
          <p:nvPr/>
        </p:nvSpPr>
        <p:spPr>
          <a:xfrm>
            <a:off x="5738384" y="3300538"/>
            <a:ext cx="2262158" cy="369332"/>
          </a:xfrm>
          <a:prstGeom prst="rect">
            <a:avLst/>
          </a:prstGeom>
          <a:noFill/>
          <a:effectLst/>
        </p:spPr>
        <p:txBody>
          <a:bodyPr wrap="none" rtlCol="0">
            <a:spAutoFit/>
          </a:bodyPr>
          <a:lstStyle/>
          <a:p>
            <a:pPr algn="ctr"/>
            <a:r>
              <a:rPr lang="zh-CN" altLang="en-US" dirty="0" smtClean="0">
                <a:solidFill>
                  <a:schemeClr val="bg1">
                    <a:lumMod val="95000"/>
                  </a:schemeClr>
                </a:solidFill>
                <a:latin typeface="微软雅黑" pitchFamily="34" charset="-122"/>
                <a:ea typeface="微软雅黑" pitchFamily="34" charset="-122"/>
              </a:rPr>
              <a:t>祝你有个美好的一天</a:t>
            </a:r>
            <a:endParaRPr lang="zh-CN" altLang="en-US" dirty="0">
              <a:solidFill>
                <a:schemeClr val="bg1">
                  <a:lumMod val="95000"/>
                </a:schemeClr>
              </a:solidFill>
              <a:latin typeface="微软雅黑" pitchFamily="34" charset="-122"/>
              <a:ea typeface="微软雅黑" pitchFamily="34" charset="-122"/>
            </a:endParaRPr>
          </a:p>
        </p:txBody>
      </p:sp>
      <p:sp>
        <p:nvSpPr>
          <p:cNvPr id="4" name="TextBox 3"/>
          <p:cNvSpPr txBox="1"/>
          <p:nvPr/>
        </p:nvSpPr>
        <p:spPr>
          <a:xfrm>
            <a:off x="4611785" y="4006805"/>
            <a:ext cx="4208687" cy="830997"/>
          </a:xfrm>
          <a:prstGeom prst="rect">
            <a:avLst/>
          </a:prstGeom>
          <a:noFill/>
          <a:effectLst/>
        </p:spPr>
        <p:txBody>
          <a:bodyPr wrap="square" rtlCol="0">
            <a:spAutoFit/>
          </a:bodyPr>
          <a:lstStyle/>
          <a:p>
            <a:pPr algn="ctr"/>
            <a:r>
              <a:rPr lang="en-US" altLang="zh-CN" sz="1200" dirty="0" smtClean="0">
                <a:solidFill>
                  <a:schemeClr val="bg1">
                    <a:lumMod val="95000"/>
                  </a:schemeClr>
                </a:solidFill>
              </a:rPr>
              <a:t>Chinese  </a:t>
            </a:r>
            <a:r>
              <a:rPr lang="en-US" altLang="zh-CN" sz="1200" dirty="0">
                <a:solidFill>
                  <a:schemeClr val="bg1">
                    <a:lumMod val="95000"/>
                  </a:schemeClr>
                </a:solidFill>
              </a:rPr>
              <a:t>companies </a:t>
            </a:r>
            <a:r>
              <a:rPr lang="en-US" altLang="zh-CN" sz="1200" dirty="0" smtClean="0">
                <a:solidFill>
                  <a:schemeClr val="bg1">
                    <a:lumMod val="95000"/>
                  </a:schemeClr>
                </a:solidFill>
              </a:rPr>
              <a:t> will </a:t>
            </a:r>
            <a:r>
              <a:rPr lang="en-US" altLang="zh-CN" sz="1200" dirty="0">
                <a:solidFill>
                  <a:schemeClr val="bg1">
                    <a:lumMod val="95000"/>
                  </a:schemeClr>
                </a:solidFill>
              </a:rPr>
              <a:t>no </a:t>
            </a:r>
            <a:r>
              <a:rPr lang="en-US" altLang="zh-CN" sz="1200" dirty="0" smtClean="0">
                <a:solidFill>
                  <a:schemeClr val="bg1">
                    <a:lumMod val="95000"/>
                  </a:schemeClr>
                </a:solidFill>
              </a:rPr>
              <a:t>longer</a:t>
            </a:r>
            <a:r>
              <a:rPr lang="en-US" altLang="zh-CN" sz="1200" dirty="0">
                <a:solidFill>
                  <a:schemeClr val="bg1">
                    <a:lumMod val="95000"/>
                  </a:schemeClr>
                </a:solidFill>
              </a:rPr>
              <a:t> </a:t>
            </a:r>
            <a:r>
              <a:rPr lang="en-US" altLang="zh-CN" sz="1200" dirty="0" smtClean="0">
                <a:solidFill>
                  <a:schemeClr val="bg1">
                    <a:lumMod val="95000"/>
                  </a:schemeClr>
                </a:solidFill>
              </a:rPr>
              <a:t>remain in the hard stage and </a:t>
            </a:r>
            <a:r>
              <a:rPr lang="en-US" altLang="zh-CN" sz="1200" dirty="0">
                <a:solidFill>
                  <a:schemeClr val="bg1">
                    <a:lumMod val="95000"/>
                  </a:schemeClr>
                </a:solidFill>
              </a:rPr>
              <a:t>they </a:t>
            </a:r>
            <a:r>
              <a:rPr lang="en-US" altLang="zh-CN" sz="1200" dirty="0" smtClean="0">
                <a:solidFill>
                  <a:schemeClr val="bg1">
                    <a:lumMod val="95000"/>
                  </a:schemeClr>
                </a:solidFill>
              </a:rPr>
              <a:t>are also </a:t>
            </a:r>
            <a:r>
              <a:rPr lang="en-US" altLang="zh-CN" sz="1200" dirty="0">
                <a:solidFill>
                  <a:schemeClr val="bg1">
                    <a:lumMod val="95000"/>
                  </a:schemeClr>
                </a:solidFill>
              </a:rPr>
              <a:t>promoting a culture Chinese  companies  will no longer remain </a:t>
            </a:r>
            <a:endParaRPr lang="en-US" altLang="zh-CN" sz="1200" dirty="0" smtClean="0">
              <a:solidFill>
                <a:schemeClr val="bg1">
                  <a:lumMod val="95000"/>
                </a:schemeClr>
              </a:solidFill>
            </a:endParaRPr>
          </a:p>
          <a:p>
            <a:pPr algn="ctr"/>
            <a:r>
              <a:rPr lang="en-US" altLang="zh-CN" sz="1200" dirty="0" smtClean="0">
                <a:solidFill>
                  <a:schemeClr val="bg1">
                    <a:lumMod val="95000"/>
                  </a:schemeClr>
                </a:solidFill>
              </a:rPr>
              <a:t>in </a:t>
            </a:r>
            <a:r>
              <a:rPr lang="en-US" altLang="zh-CN" sz="1200" dirty="0">
                <a:solidFill>
                  <a:schemeClr val="bg1">
                    <a:lumMod val="95000"/>
                  </a:schemeClr>
                </a:solidFill>
              </a:rPr>
              <a:t>the hard stage and they are also promoting a </a:t>
            </a:r>
            <a:r>
              <a:rPr lang="en-US" altLang="zh-CN" sz="1200" dirty="0" smtClean="0">
                <a:solidFill>
                  <a:schemeClr val="bg1">
                    <a:lumMod val="95000"/>
                  </a:schemeClr>
                </a:solidFill>
              </a:rPr>
              <a:t>culture</a:t>
            </a:r>
            <a:endParaRPr lang="zh-CN" altLang="en-US" sz="1200" dirty="0">
              <a:solidFill>
                <a:schemeClr val="bg1">
                  <a:lumMod val="95000"/>
                </a:schemeClr>
              </a:solidFill>
              <a:latin typeface="微软雅黑" pitchFamily="34" charset="-122"/>
              <a:ea typeface="微软雅黑" pitchFamily="34" charset="-122"/>
            </a:endParaRPr>
          </a:p>
        </p:txBody>
      </p:sp>
      <p:sp>
        <p:nvSpPr>
          <p:cNvPr id="5" name="同心圆 4"/>
          <p:cNvSpPr/>
          <p:nvPr/>
        </p:nvSpPr>
        <p:spPr>
          <a:xfrm>
            <a:off x="353914" y="1458328"/>
            <a:ext cx="3886200" cy="3886200"/>
          </a:xfrm>
          <a:prstGeom prst="donut">
            <a:avLst>
              <a:gd name="adj" fmla="val 5416"/>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 name="组合 5"/>
          <p:cNvGrpSpPr/>
          <p:nvPr/>
        </p:nvGrpSpPr>
        <p:grpSpPr>
          <a:xfrm>
            <a:off x="683320" y="1786941"/>
            <a:ext cx="3257551" cy="3257550"/>
            <a:chOff x="1327530" y="1600524"/>
            <a:chExt cx="3257550" cy="3257550"/>
          </a:xfrm>
        </p:grpSpPr>
        <p:sp>
          <p:nvSpPr>
            <p:cNvPr id="7" name="Block Arc 8 copy"/>
            <p:cNvSpPr/>
            <p:nvPr/>
          </p:nvSpPr>
          <p:spPr>
            <a:xfrm rot="7903881">
              <a:off x="1327530" y="1600524"/>
              <a:ext cx="3257550" cy="3257550"/>
            </a:xfrm>
            <a:prstGeom prst="blockArc">
              <a:avLst>
                <a:gd name="adj1" fmla="val 13744868"/>
                <a:gd name="adj2" fmla="val 17193738"/>
                <a:gd name="adj3" fmla="val 28061"/>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8" name="空心弧 7"/>
            <p:cNvSpPr/>
            <p:nvPr/>
          </p:nvSpPr>
          <p:spPr>
            <a:xfrm rot="632088">
              <a:off x="1327530" y="1600524"/>
              <a:ext cx="3257550" cy="3257550"/>
            </a:xfrm>
            <a:prstGeom prst="blockArc">
              <a:avLst>
                <a:gd name="adj1" fmla="val 13744868"/>
                <a:gd name="adj2" fmla="val 17193738"/>
                <a:gd name="adj3" fmla="val 28061"/>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Block Arc 8 copy"/>
            <p:cNvSpPr/>
            <p:nvPr/>
          </p:nvSpPr>
          <p:spPr>
            <a:xfrm rot="15203938">
              <a:off x="1327530" y="1600524"/>
              <a:ext cx="3257550" cy="3257550"/>
            </a:xfrm>
            <a:prstGeom prst="blockArc">
              <a:avLst>
                <a:gd name="adj1" fmla="val 13744868"/>
                <a:gd name="adj2" fmla="val 17193738"/>
                <a:gd name="adj3" fmla="val 28061"/>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0" name="椭圆 9"/>
          <p:cNvSpPr/>
          <p:nvPr/>
        </p:nvSpPr>
        <p:spPr>
          <a:xfrm>
            <a:off x="1398833" y="2574821"/>
            <a:ext cx="1826727" cy="1826726"/>
          </a:xfrm>
          <a:prstGeom prst="ellips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475033" y="2703008"/>
            <a:ext cx="1622340" cy="1622340"/>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30932" y="1734553"/>
            <a:ext cx="3362327" cy="3362326"/>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05508" y="1509131"/>
            <a:ext cx="3813175" cy="3813175"/>
            <a:chOff x="4204493" y="2223408"/>
            <a:chExt cx="3813175" cy="3813175"/>
          </a:xfrm>
        </p:grpSpPr>
        <p:cxnSp>
          <p:nvCxnSpPr>
            <p:cNvPr id="14" name="直接连接符 13"/>
            <p:cNvCxnSpPr/>
            <p:nvPr/>
          </p:nvCxnSpPr>
          <p:spPr>
            <a:xfrm rot="16200000">
              <a:off x="4333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6800000">
              <a:off x="4360093"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7400000">
              <a:off x="4440307"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8000000">
              <a:off x="4571288"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8600000">
              <a:off x="4749054"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9200000">
              <a:off x="4968204"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9800000">
              <a:off x="5222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20400000">
              <a:off x="5502969"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21000000">
              <a:off x="5802335"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111081" y="2223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600000">
              <a:off x="6419827"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1200000">
              <a:off x="6719193"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1800000">
              <a:off x="7000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2400000">
              <a:off x="7253957"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3000000">
              <a:off x="7473108"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3600000">
              <a:off x="7650874"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4200000">
              <a:off x="7781854"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4800000">
              <a:off x="7862069"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7889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6000000">
              <a:off x="7862069"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6600000">
              <a:off x="7781854"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7200000">
              <a:off x="7650874"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7800000">
              <a:off x="7473108"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8400000">
              <a:off x="7253957"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9000000">
              <a:off x="7000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9600000">
              <a:off x="6719193"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10200000">
              <a:off x="6419827"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10800000">
              <a:off x="6111081" y="5779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11400000">
              <a:off x="5802335"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12000000">
              <a:off x="5502969"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12600000">
              <a:off x="5222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13200000">
              <a:off x="4968204"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13800000">
              <a:off x="4749054"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14400000">
              <a:off x="4571288"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15000000">
              <a:off x="4440307"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15600000">
              <a:off x="4360093"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50" name="椭圆 49"/>
          <p:cNvSpPr/>
          <p:nvPr/>
        </p:nvSpPr>
        <p:spPr>
          <a:xfrm>
            <a:off x="251520" y="1355934"/>
            <a:ext cx="4090988" cy="4090988"/>
          </a:xfrm>
          <a:prstGeom prst="ellipse">
            <a:avLst/>
          </a:prstGeom>
          <a:noFill/>
          <a:ln w="38100">
            <a:solidFill>
              <a:schemeClr val="bg1">
                <a:alpha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251520" y="1355934"/>
            <a:ext cx="4090988" cy="4090988"/>
          </a:xfrm>
          <a:prstGeom prst="ellipse">
            <a:avLst/>
          </a:prstGeom>
          <a:noFill/>
          <a:ln w="12700" cmpd="sng">
            <a:solidFill>
              <a:schemeClr val="bg1">
                <a:alpha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p:cNvGrpSpPr/>
          <p:nvPr/>
        </p:nvGrpSpPr>
        <p:grpSpPr>
          <a:xfrm>
            <a:off x="1751505" y="2588364"/>
            <a:ext cx="409143" cy="409142"/>
            <a:chOff x="2814405" y="2119805"/>
            <a:chExt cx="409142" cy="409142"/>
          </a:xfrm>
        </p:grpSpPr>
        <p:sp>
          <p:nvSpPr>
            <p:cNvPr id="53" name="椭圆 5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1516556" y="2194664"/>
            <a:ext cx="409143" cy="409142"/>
            <a:chOff x="2814405" y="2119805"/>
            <a:chExt cx="409142" cy="409142"/>
          </a:xfrm>
        </p:grpSpPr>
        <p:sp>
          <p:nvSpPr>
            <p:cNvPr id="56" name="椭圆 5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1294305" y="1813664"/>
            <a:ext cx="409143" cy="409142"/>
            <a:chOff x="2814405" y="2119805"/>
            <a:chExt cx="409142" cy="409142"/>
          </a:xfrm>
        </p:grpSpPr>
        <p:sp>
          <p:nvSpPr>
            <p:cNvPr id="59" name="椭圆 5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rot="3375645">
            <a:off x="2428379" y="2554818"/>
            <a:ext cx="409142" cy="409143"/>
            <a:chOff x="2814405" y="2119805"/>
            <a:chExt cx="409142" cy="409142"/>
          </a:xfrm>
        </p:grpSpPr>
        <p:sp>
          <p:nvSpPr>
            <p:cNvPr id="62" name="椭圆 6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rot="3375645">
            <a:off x="2646705" y="2150298"/>
            <a:ext cx="409142" cy="409143"/>
            <a:chOff x="2814405" y="2119805"/>
            <a:chExt cx="409142" cy="409142"/>
          </a:xfrm>
        </p:grpSpPr>
        <p:sp>
          <p:nvSpPr>
            <p:cNvPr id="65" name="椭圆 6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rot="3375645">
            <a:off x="2847236" y="1763393"/>
            <a:ext cx="409142" cy="409143"/>
            <a:chOff x="2814405" y="2119805"/>
            <a:chExt cx="409142" cy="409142"/>
          </a:xfrm>
        </p:grpSpPr>
        <p:sp>
          <p:nvSpPr>
            <p:cNvPr id="68" name="椭圆 6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rot="3375645">
            <a:off x="2841287" y="3225855"/>
            <a:ext cx="409142" cy="409143"/>
            <a:chOff x="2814405" y="2119805"/>
            <a:chExt cx="409142" cy="409142"/>
          </a:xfrm>
        </p:grpSpPr>
        <p:sp>
          <p:nvSpPr>
            <p:cNvPr id="71" name="椭圆 7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rot="3375645">
            <a:off x="3308012" y="3225853"/>
            <a:ext cx="409142" cy="409143"/>
            <a:chOff x="2814405" y="2119805"/>
            <a:chExt cx="409142" cy="409142"/>
          </a:xfrm>
        </p:grpSpPr>
        <p:sp>
          <p:nvSpPr>
            <p:cNvPr id="74" name="椭圆 7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rot="3375645">
            <a:off x="3552945" y="3225854"/>
            <a:ext cx="409142" cy="409143"/>
            <a:chOff x="2814405" y="2119805"/>
            <a:chExt cx="409142" cy="409142"/>
          </a:xfrm>
        </p:grpSpPr>
        <p:sp>
          <p:nvSpPr>
            <p:cNvPr id="77" name="椭圆 7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rot="3375645">
            <a:off x="2491244" y="3825930"/>
            <a:ext cx="409142" cy="409143"/>
            <a:chOff x="2814405" y="2119805"/>
            <a:chExt cx="409142" cy="409142"/>
          </a:xfrm>
        </p:grpSpPr>
        <p:sp>
          <p:nvSpPr>
            <p:cNvPr id="80" name="椭圆 7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rot="3375645">
            <a:off x="2977019" y="4583165"/>
            <a:ext cx="409142" cy="409143"/>
            <a:chOff x="2814405" y="2119805"/>
            <a:chExt cx="409142" cy="409142"/>
          </a:xfrm>
        </p:grpSpPr>
        <p:sp>
          <p:nvSpPr>
            <p:cNvPr id="83" name="椭圆 8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rot="3375645">
            <a:off x="2738893" y="4230739"/>
            <a:ext cx="409142" cy="409143"/>
            <a:chOff x="2814405" y="2119805"/>
            <a:chExt cx="409142" cy="409142"/>
          </a:xfrm>
        </p:grpSpPr>
        <p:sp>
          <p:nvSpPr>
            <p:cNvPr id="86" name="椭圆 8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rot="3375645">
            <a:off x="1710195" y="3816401"/>
            <a:ext cx="409142" cy="409143"/>
            <a:chOff x="2814405" y="2119805"/>
            <a:chExt cx="409142" cy="409142"/>
          </a:xfrm>
        </p:grpSpPr>
        <p:sp>
          <p:nvSpPr>
            <p:cNvPr id="89" name="椭圆 8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rot="3375645">
            <a:off x="1233944" y="4571258"/>
            <a:ext cx="409142" cy="409143"/>
            <a:chOff x="2814405" y="2119805"/>
            <a:chExt cx="409142" cy="409142"/>
          </a:xfrm>
        </p:grpSpPr>
        <p:sp>
          <p:nvSpPr>
            <p:cNvPr id="92" name="椭圆 9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 name="组合 93"/>
          <p:cNvGrpSpPr/>
          <p:nvPr/>
        </p:nvGrpSpPr>
        <p:grpSpPr>
          <a:xfrm rot="3375645">
            <a:off x="1469688" y="4214071"/>
            <a:ext cx="409142" cy="409143"/>
            <a:chOff x="2814405" y="2119805"/>
            <a:chExt cx="409142" cy="409142"/>
          </a:xfrm>
        </p:grpSpPr>
        <p:sp>
          <p:nvSpPr>
            <p:cNvPr id="95" name="椭圆 9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组合 96"/>
          <p:cNvGrpSpPr/>
          <p:nvPr/>
        </p:nvGrpSpPr>
        <p:grpSpPr>
          <a:xfrm rot="3375645">
            <a:off x="485439" y="3214738"/>
            <a:ext cx="409142" cy="409143"/>
            <a:chOff x="2814405" y="2119805"/>
            <a:chExt cx="409142" cy="409142"/>
          </a:xfrm>
        </p:grpSpPr>
        <p:sp>
          <p:nvSpPr>
            <p:cNvPr id="98" name="椭圆 9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rot="3375645">
            <a:off x="945020" y="3214738"/>
            <a:ext cx="409142" cy="409143"/>
            <a:chOff x="2814405" y="2119805"/>
            <a:chExt cx="409142" cy="409142"/>
          </a:xfrm>
        </p:grpSpPr>
        <p:sp>
          <p:nvSpPr>
            <p:cNvPr id="101" name="椭圆 10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3" name="组合 102"/>
          <p:cNvGrpSpPr/>
          <p:nvPr/>
        </p:nvGrpSpPr>
        <p:grpSpPr>
          <a:xfrm rot="3375645">
            <a:off x="1383169" y="3212355"/>
            <a:ext cx="409142" cy="409143"/>
            <a:chOff x="2814405" y="2119805"/>
            <a:chExt cx="409142" cy="409142"/>
          </a:xfrm>
        </p:grpSpPr>
        <p:sp>
          <p:nvSpPr>
            <p:cNvPr id="104" name="椭圆 10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6" name="full"/>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563018" y="3006292"/>
            <a:ext cx="1522572" cy="1054340"/>
          </a:xfrm>
          <a:prstGeom prst="rect">
            <a:avLst/>
          </a:prstGeom>
          <a:noFill/>
          <a:effectLst>
            <a:outerShdw blurRad="254000" algn="ctr" rotWithShape="0">
              <a:srgbClr val="53D2FF">
                <a:alpha val="8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150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par>
                                <p:cTn id="8" presetID="16" presetClass="entr" presetSubtype="37" fill="hold" grpId="0"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500"/>
                                        <p:tgtEl>
                                          <p:spTgt spid="4"/>
                                        </p:tgtEl>
                                      </p:cBhvr>
                                    </p:animEffect>
                                  </p:childTnLst>
                                </p:cTn>
                              </p:par>
                              <p:par>
                                <p:cTn id="11" presetID="16" presetClass="entr" presetSubtype="37" fill="hold" grpId="0" nodeType="withEffect">
                                  <p:stCondLst>
                                    <p:cond delay="1500"/>
                                  </p:stCondLst>
                                  <p:childTnLst>
                                    <p:set>
                                      <p:cBhvr>
                                        <p:cTn id="12" dur="1" fill="hold">
                                          <p:stCondLst>
                                            <p:cond delay="0"/>
                                          </p:stCondLst>
                                        </p:cTn>
                                        <p:tgtEl>
                                          <p:spTgt spid="2"/>
                                        </p:tgtEl>
                                        <p:attrNameLst>
                                          <p:attrName>style.visibility</p:attrName>
                                        </p:attrNameLst>
                                      </p:cBhvr>
                                      <p:to>
                                        <p:strVal val="visible"/>
                                      </p:to>
                                    </p:set>
                                    <p:animEffect transition="in" filter="barn(outVertical)">
                                      <p:cBhvr>
                                        <p:cTn id="13" dur="500"/>
                                        <p:tgtEl>
                                          <p:spTgt spid="2"/>
                                        </p:tgtEl>
                                      </p:cBhvr>
                                    </p:animEffect>
                                  </p:childTnLst>
                                </p:cTn>
                              </p:par>
                              <p:par>
                                <p:cTn id="14" presetID="53" presetClass="entr" presetSubtype="16" fill="hold" nodeType="withEffect">
                                  <p:stCondLst>
                                    <p:cond delay="0"/>
                                  </p:stCondLst>
                                  <p:childTnLst>
                                    <p:set>
                                      <p:cBhvr>
                                        <p:cTn id="15" dur="1" fill="hold">
                                          <p:stCondLst>
                                            <p:cond delay="0"/>
                                          </p:stCondLst>
                                        </p:cTn>
                                        <p:tgtEl>
                                          <p:spTgt spid="106"/>
                                        </p:tgtEl>
                                        <p:attrNameLst>
                                          <p:attrName>style.visibility</p:attrName>
                                        </p:attrNameLst>
                                      </p:cBhvr>
                                      <p:to>
                                        <p:strVal val="visible"/>
                                      </p:to>
                                    </p:set>
                                    <p:anim calcmode="lin" valueType="num">
                                      <p:cBhvr>
                                        <p:cTn id="16" dur="600" fill="hold"/>
                                        <p:tgtEl>
                                          <p:spTgt spid="106"/>
                                        </p:tgtEl>
                                        <p:attrNameLst>
                                          <p:attrName>ppt_w</p:attrName>
                                        </p:attrNameLst>
                                      </p:cBhvr>
                                      <p:tavLst>
                                        <p:tav tm="0">
                                          <p:val>
                                            <p:fltVal val="0"/>
                                          </p:val>
                                        </p:tav>
                                        <p:tav tm="100000">
                                          <p:val>
                                            <p:strVal val="#ppt_w"/>
                                          </p:val>
                                        </p:tav>
                                      </p:tavLst>
                                    </p:anim>
                                    <p:anim calcmode="lin" valueType="num">
                                      <p:cBhvr>
                                        <p:cTn id="17" dur="600" fill="hold"/>
                                        <p:tgtEl>
                                          <p:spTgt spid="106"/>
                                        </p:tgtEl>
                                        <p:attrNameLst>
                                          <p:attrName>ppt_h</p:attrName>
                                        </p:attrNameLst>
                                      </p:cBhvr>
                                      <p:tavLst>
                                        <p:tav tm="0">
                                          <p:val>
                                            <p:fltVal val="0"/>
                                          </p:val>
                                        </p:tav>
                                        <p:tav tm="100000">
                                          <p:val>
                                            <p:strVal val="#ppt_h"/>
                                          </p:val>
                                        </p:tav>
                                      </p:tavLst>
                                    </p:anim>
                                    <p:animEffect transition="in" filter="fade">
                                      <p:cBhvr>
                                        <p:cTn id="18" dur="600"/>
                                        <p:tgtEl>
                                          <p:spTgt spid="10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grpId="0" nodeType="withEffect">
                                  <p:stCondLst>
                                    <p:cond delay="25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8" presetClass="emph" presetSubtype="0" fill="hold" grpId="1" nodeType="withEffect">
                                  <p:stCondLst>
                                    <p:cond delay="500"/>
                                  </p:stCondLst>
                                  <p:childTnLst>
                                    <p:animRot by="21600000">
                                      <p:cBhvr>
                                        <p:cTn id="40" dur="10000" fill="hold"/>
                                        <p:tgtEl>
                                          <p:spTgt spid="12"/>
                                        </p:tgtEl>
                                        <p:attrNameLst>
                                          <p:attrName>r</p:attrName>
                                        </p:attrNameLst>
                                      </p:cBhvr>
                                    </p:animRot>
                                  </p:childTnLst>
                                </p:cTn>
                              </p:par>
                              <p:par>
                                <p:cTn id="41" presetID="10" presetClass="entr" presetSubtype="0" fill="hold" grpId="0" nodeType="withEffect">
                                  <p:stCondLst>
                                    <p:cond delay="75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childTnLst>
                                </p:cTn>
                              </p:par>
                              <p:par>
                                <p:cTn id="47" presetID="8" presetClass="emph" presetSubtype="0" fill="hold" grpId="1" nodeType="withEffect">
                                  <p:stCondLst>
                                    <p:cond delay="1000"/>
                                  </p:stCondLst>
                                  <p:childTnLst>
                                    <p:animRot by="-21600000">
                                      <p:cBhvr>
                                        <p:cTn id="48" dur="10000" fill="hold"/>
                                        <p:tgtEl>
                                          <p:spTgt spid="51"/>
                                        </p:tgtEl>
                                        <p:attrNameLst>
                                          <p:attrName>r</p:attrName>
                                        </p:attrNameLst>
                                      </p:cBhvr>
                                    </p:animRot>
                                  </p:childTnLst>
                                </p:cTn>
                              </p:par>
                              <p:par>
                                <p:cTn id="49" presetID="10" presetClass="entr" presetSubtype="0" fill="hold" grpId="0" nodeType="withEffect">
                                  <p:stCondLst>
                                    <p:cond delay="200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500"/>
                                        <p:tgtEl>
                                          <p:spTgt spid="50"/>
                                        </p:tgtEl>
                                      </p:cBhvr>
                                    </p:animEffect>
                                  </p:childTnLst>
                                </p:cTn>
                              </p:par>
                              <p:par>
                                <p:cTn id="52" presetID="10" presetClass="entr" presetSubtype="0" fill="hold" nodeType="withEffect">
                                  <p:stCondLst>
                                    <p:cond delay="150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childTnLst>
                                </p:cTn>
                              </p:par>
                              <p:par>
                                <p:cTn id="55" presetID="10" presetClass="entr" presetSubtype="0" fill="hold" nodeType="withEffect">
                                  <p:stCondLst>
                                    <p:cond delay="225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10" presetClass="entr" presetSubtype="0" fill="hold" nodeType="withEffect">
                                  <p:stCondLst>
                                    <p:cond delay="225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500"/>
                                        <p:tgtEl>
                                          <p:spTgt spid="61"/>
                                        </p:tgtEl>
                                      </p:cBhvr>
                                    </p:animEffect>
                                  </p:childTnLst>
                                </p:cTn>
                              </p:par>
                              <p:par>
                                <p:cTn id="61" presetID="10" presetClass="entr" presetSubtype="0" fill="hold" nodeType="withEffect">
                                  <p:stCondLst>
                                    <p:cond delay="2500"/>
                                  </p:stCondLst>
                                  <p:childTnLst>
                                    <p:set>
                                      <p:cBhvr>
                                        <p:cTn id="62" dur="1" fill="hold">
                                          <p:stCondLst>
                                            <p:cond delay="0"/>
                                          </p:stCondLst>
                                        </p:cTn>
                                        <p:tgtEl>
                                          <p:spTgt spid="55"/>
                                        </p:tgtEl>
                                        <p:attrNameLst>
                                          <p:attrName>style.visibility</p:attrName>
                                        </p:attrNameLst>
                                      </p:cBhvr>
                                      <p:to>
                                        <p:strVal val="visible"/>
                                      </p:to>
                                    </p:set>
                                    <p:animEffect transition="in" filter="fade">
                                      <p:cBhvr>
                                        <p:cTn id="63" dur="500"/>
                                        <p:tgtEl>
                                          <p:spTgt spid="55"/>
                                        </p:tgtEl>
                                      </p:cBhvr>
                                    </p:animEffect>
                                  </p:childTnLst>
                                </p:cTn>
                              </p:par>
                              <p:par>
                                <p:cTn id="64" presetID="10" presetClass="entr" presetSubtype="0" fill="hold" nodeType="withEffect">
                                  <p:stCondLst>
                                    <p:cond delay="2500"/>
                                  </p:stCondLst>
                                  <p:childTnLst>
                                    <p:set>
                                      <p:cBhvr>
                                        <p:cTn id="65" dur="1" fill="hold">
                                          <p:stCondLst>
                                            <p:cond delay="0"/>
                                          </p:stCondLst>
                                        </p:cTn>
                                        <p:tgtEl>
                                          <p:spTgt spid="64"/>
                                        </p:tgtEl>
                                        <p:attrNameLst>
                                          <p:attrName>style.visibility</p:attrName>
                                        </p:attrNameLst>
                                      </p:cBhvr>
                                      <p:to>
                                        <p:strVal val="visible"/>
                                      </p:to>
                                    </p:set>
                                    <p:animEffect transition="in" filter="fade">
                                      <p:cBhvr>
                                        <p:cTn id="66" dur="500"/>
                                        <p:tgtEl>
                                          <p:spTgt spid="64"/>
                                        </p:tgtEl>
                                      </p:cBhvr>
                                    </p:animEffect>
                                  </p:childTnLst>
                                </p:cTn>
                              </p:par>
                              <p:par>
                                <p:cTn id="67" presetID="10" presetClass="entr" presetSubtype="0" fill="hold" nodeType="withEffect">
                                  <p:stCondLst>
                                    <p:cond delay="2750"/>
                                  </p:stCondLst>
                                  <p:childTnLst>
                                    <p:set>
                                      <p:cBhvr>
                                        <p:cTn id="68" dur="1" fill="hold">
                                          <p:stCondLst>
                                            <p:cond delay="0"/>
                                          </p:stCondLst>
                                        </p:cTn>
                                        <p:tgtEl>
                                          <p:spTgt spid="58"/>
                                        </p:tgtEl>
                                        <p:attrNameLst>
                                          <p:attrName>style.visibility</p:attrName>
                                        </p:attrNameLst>
                                      </p:cBhvr>
                                      <p:to>
                                        <p:strVal val="visible"/>
                                      </p:to>
                                    </p:set>
                                    <p:animEffect transition="in" filter="fade">
                                      <p:cBhvr>
                                        <p:cTn id="69" dur="500"/>
                                        <p:tgtEl>
                                          <p:spTgt spid="58"/>
                                        </p:tgtEl>
                                      </p:cBhvr>
                                    </p:animEffect>
                                  </p:childTnLst>
                                </p:cTn>
                              </p:par>
                              <p:par>
                                <p:cTn id="70" presetID="10" presetClass="entr" presetSubtype="0" fill="hold" nodeType="withEffect">
                                  <p:stCondLst>
                                    <p:cond delay="2750"/>
                                  </p:stCondLst>
                                  <p:childTnLst>
                                    <p:set>
                                      <p:cBhvr>
                                        <p:cTn id="71" dur="1" fill="hold">
                                          <p:stCondLst>
                                            <p:cond delay="0"/>
                                          </p:stCondLst>
                                        </p:cTn>
                                        <p:tgtEl>
                                          <p:spTgt spid="67"/>
                                        </p:tgtEl>
                                        <p:attrNameLst>
                                          <p:attrName>style.visibility</p:attrName>
                                        </p:attrNameLst>
                                      </p:cBhvr>
                                      <p:to>
                                        <p:strVal val="visible"/>
                                      </p:to>
                                    </p:set>
                                    <p:animEffect transition="in" filter="fade">
                                      <p:cBhvr>
                                        <p:cTn id="72" dur="500"/>
                                        <p:tgtEl>
                                          <p:spTgt spid="67"/>
                                        </p:tgtEl>
                                      </p:cBhvr>
                                    </p:animEffect>
                                  </p:childTnLst>
                                </p:cTn>
                              </p:par>
                              <p:par>
                                <p:cTn id="73" presetID="10" presetClass="entr" presetSubtype="0" fill="hold" nodeType="withEffect">
                                  <p:stCondLst>
                                    <p:cond delay="2900"/>
                                  </p:stCondLst>
                                  <p:childTnLst>
                                    <p:set>
                                      <p:cBhvr>
                                        <p:cTn id="74" dur="1" fill="hold">
                                          <p:stCondLst>
                                            <p:cond delay="0"/>
                                          </p:stCondLst>
                                        </p:cTn>
                                        <p:tgtEl>
                                          <p:spTgt spid="70"/>
                                        </p:tgtEl>
                                        <p:attrNameLst>
                                          <p:attrName>style.visibility</p:attrName>
                                        </p:attrNameLst>
                                      </p:cBhvr>
                                      <p:to>
                                        <p:strVal val="visible"/>
                                      </p:to>
                                    </p:set>
                                    <p:animEffect transition="in" filter="fade">
                                      <p:cBhvr>
                                        <p:cTn id="75" dur="500"/>
                                        <p:tgtEl>
                                          <p:spTgt spid="70"/>
                                        </p:tgtEl>
                                      </p:cBhvr>
                                    </p:animEffect>
                                  </p:childTnLst>
                                </p:cTn>
                              </p:par>
                              <p:par>
                                <p:cTn id="76" presetID="10" presetClass="entr" presetSubtype="0" fill="hold" nodeType="withEffect">
                                  <p:stCondLst>
                                    <p:cond delay="310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10" presetClass="entr" presetSubtype="0" fill="hold" nodeType="withEffect">
                                  <p:stCondLst>
                                    <p:cond delay="3300"/>
                                  </p:stCondLst>
                                  <p:childTnLst>
                                    <p:set>
                                      <p:cBhvr>
                                        <p:cTn id="80" dur="1" fill="hold">
                                          <p:stCondLst>
                                            <p:cond delay="0"/>
                                          </p:stCondLst>
                                        </p:cTn>
                                        <p:tgtEl>
                                          <p:spTgt spid="73"/>
                                        </p:tgtEl>
                                        <p:attrNameLst>
                                          <p:attrName>style.visibility</p:attrName>
                                        </p:attrNameLst>
                                      </p:cBhvr>
                                      <p:to>
                                        <p:strVal val="visible"/>
                                      </p:to>
                                    </p:set>
                                    <p:animEffect transition="in" filter="fade">
                                      <p:cBhvr>
                                        <p:cTn id="81" dur="500"/>
                                        <p:tgtEl>
                                          <p:spTgt spid="73"/>
                                        </p:tgtEl>
                                      </p:cBhvr>
                                    </p:animEffect>
                                  </p:childTnLst>
                                </p:cTn>
                              </p:par>
                              <p:par>
                                <p:cTn id="82" presetID="10" presetClass="entr" presetSubtype="0" fill="hold" nodeType="withEffect">
                                  <p:stCondLst>
                                    <p:cond delay="3500"/>
                                  </p:stCondLst>
                                  <p:childTnLst>
                                    <p:set>
                                      <p:cBhvr>
                                        <p:cTn id="83" dur="1" fill="hold">
                                          <p:stCondLst>
                                            <p:cond delay="0"/>
                                          </p:stCondLst>
                                        </p:cTn>
                                        <p:tgtEl>
                                          <p:spTgt spid="85"/>
                                        </p:tgtEl>
                                        <p:attrNameLst>
                                          <p:attrName>style.visibility</p:attrName>
                                        </p:attrNameLst>
                                      </p:cBhvr>
                                      <p:to>
                                        <p:strVal val="visible"/>
                                      </p:to>
                                    </p:set>
                                    <p:animEffect transition="in" filter="fade">
                                      <p:cBhvr>
                                        <p:cTn id="84" dur="500"/>
                                        <p:tgtEl>
                                          <p:spTgt spid="85"/>
                                        </p:tgtEl>
                                      </p:cBhvr>
                                    </p:animEffect>
                                  </p:childTnLst>
                                </p:cTn>
                              </p:par>
                              <p:par>
                                <p:cTn id="85" presetID="10" presetClass="entr" presetSubtype="0" fill="hold" nodeType="withEffect">
                                  <p:stCondLst>
                                    <p:cond delay="3600"/>
                                  </p:stCondLst>
                                  <p:childTnLst>
                                    <p:set>
                                      <p:cBhvr>
                                        <p:cTn id="86" dur="1" fill="hold">
                                          <p:stCondLst>
                                            <p:cond delay="0"/>
                                          </p:stCondLst>
                                        </p:cTn>
                                        <p:tgtEl>
                                          <p:spTgt spid="76"/>
                                        </p:tgtEl>
                                        <p:attrNameLst>
                                          <p:attrName>style.visibility</p:attrName>
                                        </p:attrNameLst>
                                      </p:cBhvr>
                                      <p:to>
                                        <p:strVal val="visible"/>
                                      </p:to>
                                    </p:set>
                                    <p:animEffect transition="in" filter="fade">
                                      <p:cBhvr>
                                        <p:cTn id="87" dur="500"/>
                                        <p:tgtEl>
                                          <p:spTgt spid="76"/>
                                        </p:tgtEl>
                                      </p:cBhvr>
                                    </p:animEffect>
                                  </p:childTnLst>
                                </p:cTn>
                              </p:par>
                              <p:par>
                                <p:cTn id="88" presetID="10" presetClass="entr" presetSubtype="0" fill="hold" nodeType="withEffect">
                                  <p:stCondLst>
                                    <p:cond delay="3800"/>
                                  </p:stCondLst>
                                  <p:childTnLst>
                                    <p:set>
                                      <p:cBhvr>
                                        <p:cTn id="89" dur="1" fill="hold">
                                          <p:stCondLst>
                                            <p:cond delay="0"/>
                                          </p:stCondLst>
                                        </p:cTn>
                                        <p:tgtEl>
                                          <p:spTgt spid="82"/>
                                        </p:tgtEl>
                                        <p:attrNameLst>
                                          <p:attrName>style.visibility</p:attrName>
                                        </p:attrNameLst>
                                      </p:cBhvr>
                                      <p:to>
                                        <p:strVal val="visible"/>
                                      </p:to>
                                    </p:set>
                                    <p:animEffect transition="in" filter="fade">
                                      <p:cBhvr>
                                        <p:cTn id="90" dur="500"/>
                                        <p:tgtEl>
                                          <p:spTgt spid="82"/>
                                        </p:tgtEl>
                                      </p:cBhvr>
                                    </p:animEffect>
                                  </p:childTnLst>
                                </p:cTn>
                              </p:par>
                              <p:par>
                                <p:cTn id="91" presetID="10" presetClass="entr" presetSubtype="0" fill="hold" nodeType="withEffect">
                                  <p:stCondLst>
                                    <p:cond delay="4200"/>
                                  </p:stCondLst>
                                  <p:childTnLst>
                                    <p:set>
                                      <p:cBhvr>
                                        <p:cTn id="92" dur="1" fill="hold">
                                          <p:stCondLst>
                                            <p:cond delay="0"/>
                                          </p:stCondLst>
                                        </p:cTn>
                                        <p:tgtEl>
                                          <p:spTgt spid="103"/>
                                        </p:tgtEl>
                                        <p:attrNameLst>
                                          <p:attrName>style.visibility</p:attrName>
                                        </p:attrNameLst>
                                      </p:cBhvr>
                                      <p:to>
                                        <p:strVal val="visible"/>
                                      </p:to>
                                    </p:set>
                                    <p:animEffect transition="in" filter="fade">
                                      <p:cBhvr>
                                        <p:cTn id="93" dur="500"/>
                                        <p:tgtEl>
                                          <p:spTgt spid="103"/>
                                        </p:tgtEl>
                                      </p:cBhvr>
                                    </p:animEffect>
                                  </p:childTnLst>
                                </p:cTn>
                              </p:par>
                              <p:par>
                                <p:cTn id="94" presetID="10" presetClass="entr" presetSubtype="0" fill="hold" nodeType="withEffect">
                                  <p:stCondLst>
                                    <p:cond delay="4400"/>
                                  </p:stCondLst>
                                  <p:childTnLst>
                                    <p:set>
                                      <p:cBhvr>
                                        <p:cTn id="95" dur="1" fill="hold">
                                          <p:stCondLst>
                                            <p:cond delay="0"/>
                                          </p:stCondLst>
                                        </p:cTn>
                                        <p:tgtEl>
                                          <p:spTgt spid="88"/>
                                        </p:tgtEl>
                                        <p:attrNameLst>
                                          <p:attrName>style.visibility</p:attrName>
                                        </p:attrNameLst>
                                      </p:cBhvr>
                                      <p:to>
                                        <p:strVal val="visible"/>
                                      </p:to>
                                    </p:set>
                                    <p:animEffect transition="in" filter="fade">
                                      <p:cBhvr>
                                        <p:cTn id="96" dur="500"/>
                                        <p:tgtEl>
                                          <p:spTgt spid="88"/>
                                        </p:tgtEl>
                                      </p:cBhvr>
                                    </p:animEffect>
                                  </p:childTnLst>
                                </p:cTn>
                              </p:par>
                              <p:par>
                                <p:cTn id="97" presetID="10" presetClass="entr" presetSubtype="0" fill="hold" nodeType="withEffect">
                                  <p:stCondLst>
                                    <p:cond delay="4700"/>
                                  </p:stCondLst>
                                  <p:childTnLst>
                                    <p:set>
                                      <p:cBhvr>
                                        <p:cTn id="98" dur="1" fill="hold">
                                          <p:stCondLst>
                                            <p:cond delay="0"/>
                                          </p:stCondLst>
                                        </p:cTn>
                                        <p:tgtEl>
                                          <p:spTgt spid="100"/>
                                        </p:tgtEl>
                                        <p:attrNameLst>
                                          <p:attrName>style.visibility</p:attrName>
                                        </p:attrNameLst>
                                      </p:cBhvr>
                                      <p:to>
                                        <p:strVal val="visible"/>
                                      </p:to>
                                    </p:set>
                                    <p:animEffect transition="in" filter="fade">
                                      <p:cBhvr>
                                        <p:cTn id="99" dur="500"/>
                                        <p:tgtEl>
                                          <p:spTgt spid="100"/>
                                        </p:tgtEl>
                                      </p:cBhvr>
                                    </p:animEffect>
                                  </p:childTnLst>
                                </p:cTn>
                              </p:par>
                              <p:par>
                                <p:cTn id="100" presetID="10" presetClass="entr" presetSubtype="0" fill="hold" nodeType="withEffect">
                                  <p:stCondLst>
                                    <p:cond delay="5000"/>
                                  </p:stCondLst>
                                  <p:childTnLst>
                                    <p:set>
                                      <p:cBhvr>
                                        <p:cTn id="101" dur="1" fill="hold">
                                          <p:stCondLst>
                                            <p:cond delay="0"/>
                                          </p:stCondLst>
                                        </p:cTn>
                                        <p:tgtEl>
                                          <p:spTgt spid="94"/>
                                        </p:tgtEl>
                                        <p:attrNameLst>
                                          <p:attrName>style.visibility</p:attrName>
                                        </p:attrNameLst>
                                      </p:cBhvr>
                                      <p:to>
                                        <p:strVal val="visible"/>
                                      </p:to>
                                    </p:set>
                                    <p:animEffect transition="in" filter="fade">
                                      <p:cBhvr>
                                        <p:cTn id="102" dur="500"/>
                                        <p:tgtEl>
                                          <p:spTgt spid="94"/>
                                        </p:tgtEl>
                                      </p:cBhvr>
                                    </p:animEffect>
                                  </p:childTnLst>
                                </p:cTn>
                              </p:par>
                              <p:par>
                                <p:cTn id="103" presetID="10" presetClass="entr" presetSubtype="0" fill="hold" nodeType="withEffect">
                                  <p:stCondLst>
                                    <p:cond delay="5200"/>
                                  </p:stCondLst>
                                  <p:childTnLst>
                                    <p:set>
                                      <p:cBhvr>
                                        <p:cTn id="104" dur="1" fill="hold">
                                          <p:stCondLst>
                                            <p:cond delay="0"/>
                                          </p:stCondLst>
                                        </p:cTn>
                                        <p:tgtEl>
                                          <p:spTgt spid="97"/>
                                        </p:tgtEl>
                                        <p:attrNameLst>
                                          <p:attrName>style.visibility</p:attrName>
                                        </p:attrNameLst>
                                      </p:cBhvr>
                                      <p:to>
                                        <p:strVal val="visible"/>
                                      </p:to>
                                    </p:set>
                                    <p:animEffect transition="in" filter="fade">
                                      <p:cBhvr>
                                        <p:cTn id="105" dur="500"/>
                                        <p:tgtEl>
                                          <p:spTgt spid="97"/>
                                        </p:tgtEl>
                                      </p:cBhvr>
                                    </p:animEffect>
                                  </p:childTnLst>
                                </p:cTn>
                              </p:par>
                              <p:par>
                                <p:cTn id="106" presetID="10" presetClass="entr" presetSubtype="0" fill="hold" nodeType="withEffect">
                                  <p:stCondLst>
                                    <p:cond delay="5500"/>
                                  </p:stCondLst>
                                  <p:childTnLst>
                                    <p:set>
                                      <p:cBhvr>
                                        <p:cTn id="107" dur="1" fill="hold">
                                          <p:stCondLst>
                                            <p:cond delay="0"/>
                                          </p:stCondLst>
                                        </p:cTn>
                                        <p:tgtEl>
                                          <p:spTgt spid="91"/>
                                        </p:tgtEl>
                                        <p:attrNameLst>
                                          <p:attrName>style.visibility</p:attrName>
                                        </p:attrNameLst>
                                      </p:cBhvr>
                                      <p:to>
                                        <p:strVal val="visible"/>
                                      </p:to>
                                    </p:set>
                                    <p:animEffect transition="in" filter="fade">
                                      <p:cBhvr>
                                        <p:cTn id="10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10" grpId="0" animBg="1"/>
      <p:bldP spid="11" grpId="0" animBg="1"/>
      <p:bldP spid="12" grpId="0" animBg="1"/>
      <p:bldP spid="12" grpId="1" animBg="1"/>
      <p:bldP spid="50" grpId="0" animBg="1"/>
      <p:bldP spid="51" grpId="0" animBg="1"/>
      <p:bldP spid="51"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同心圆 243"/>
          <p:cNvSpPr/>
          <p:nvPr/>
        </p:nvSpPr>
        <p:spPr>
          <a:xfrm>
            <a:off x="425922" y="1492794"/>
            <a:ext cx="3886200" cy="3886200"/>
          </a:xfrm>
          <a:prstGeom prst="donut">
            <a:avLst>
              <a:gd name="adj" fmla="val 5416"/>
            </a:avLst>
          </a:prstGeom>
          <a:solidFill>
            <a:sysClr val="window" lastClr="FFFFFF">
              <a:alpha val="2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245" name="组合 244"/>
          <p:cNvGrpSpPr/>
          <p:nvPr/>
        </p:nvGrpSpPr>
        <p:grpSpPr>
          <a:xfrm>
            <a:off x="755328" y="1821407"/>
            <a:ext cx="3257551" cy="3257550"/>
            <a:chOff x="1327530" y="1600524"/>
            <a:chExt cx="3257550" cy="3257550"/>
          </a:xfrm>
        </p:grpSpPr>
        <p:sp>
          <p:nvSpPr>
            <p:cNvPr id="246" name="Block Arc 8 copy"/>
            <p:cNvSpPr/>
            <p:nvPr/>
          </p:nvSpPr>
          <p:spPr>
            <a:xfrm rot="7903881">
              <a:off x="1327530" y="1600524"/>
              <a:ext cx="3257550" cy="3257550"/>
            </a:xfrm>
            <a:prstGeom prst="blockArc">
              <a:avLst>
                <a:gd name="adj1" fmla="val 13744868"/>
                <a:gd name="adj2" fmla="val 17193738"/>
                <a:gd name="adj3" fmla="val 28061"/>
              </a:avLst>
            </a:prstGeom>
            <a:solidFill>
              <a:sysClr val="window" lastClr="FFFFFF">
                <a:alpha val="50000"/>
              </a:sys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47" name="空心弧 246"/>
            <p:cNvSpPr/>
            <p:nvPr/>
          </p:nvSpPr>
          <p:spPr>
            <a:xfrm rot="632088">
              <a:off x="1327530" y="1600524"/>
              <a:ext cx="3257550" cy="3257550"/>
            </a:xfrm>
            <a:prstGeom prst="blockArc">
              <a:avLst>
                <a:gd name="adj1" fmla="val 13744868"/>
                <a:gd name="adj2" fmla="val 17193738"/>
                <a:gd name="adj3" fmla="val 28061"/>
              </a:avLst>
            </a:prstGeom>
            <a:solidFill>
              <a:sysClr val="window" lastClr="FFFFFF">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48" name="Block Arc 8 copy"/>
            <p:cNvSpPr/>
            <p:nvPr/>
          </p:nvSpPr>
          <p:spPr>
            <a:xfrm rot="15203938">
              <a:off x="1327530" y="1600524"/>
              <a:ext cx="3257550" cy="3257550"/>
            </a:xfrm>
            <a:prstGeom prst="blockArc">
              <a:avLst>
                <a:gd name="adj1" fmla="val 13744868"/>
                <a:gd name="adj2" fmla="val 17193738"/>
                <a:gd name="adj3" fmla="val 28061"/>
              </a:avLst>
            </a:prstGeom>
            <a:solidFill>
              <a:sysClr val="window" lastClr="FFFFFF">
                <a:alpha val="40000"/>
              </a:sys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249" name="椭圆 248"/>
          <p:cNvSpPr/>
          <p:nvPr/>
        </p:nvSpPr>
        <p:spPr>
          <a:xfrm>
            <a:off x="1470841" y="2609287"/>
            <a:ext cx="1826727" cy="1826726"/>
          </a:xfrm>
          <a:prstGeom prst="ellipse">
            <a:avLst/>
          </a:prstGeom>
          <a:noFill/>
          <a:ln w="12700" cap="flat" cmpd="sng" algn="ctr">
            <a:solidFill>
              <a:sysClr val="window" lastClr="FFFFFF">
                <a:alpha val="2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0" name="任意多边形 249"/>
          <p:cNvSpPr/>
          <p:nvPr/>
        </p:nvSpPr>
        <p:spPr>
          <a:xfrm>
            <a:off x="1547041" y="2737474"/>
            <a:ext cx="1622340" cy="1622340"/>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1" name="椭圆 250"/>
          <p:cNvSpPr/>
          <p:nvPr/>
        </p:nvSpPr>
        <p:spPr>
          <a:xfrm>
            <a:off x="702940" y="1769019"/>
            <a:ext cx="3362327" cy="3362326"/>
          </a:xfrm>
          <a:prstGeom prst="ellipse">
            <a:avLst/>
          </a:prstGeom>
          <a:noFill/>
          <a:ln w="12700" cap="flat" cmpd="sng" algn="ctr">
            <a:solidFill>
              <a:sysClr val="window" lastClr="FFFFFF">
                <a:alpha val="50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52" name="组合 251"/>
          <p:cNvGrpSpPr/>
          <p:nvPr/>
        </p:nvGrpSpPr>
        <p:grpSpPr>
          <a:xfrm>
            <a:off x="477516" y="1543597"/>
            <a:ext cx="3813175" cy="3813175"/>
            <a:chOff x="4204493" y="2223408"/>
            <a:chExt cx="3813175" cy="3813175"/>
          </a:xfrm>
        </p:grpSpPr>
        <p:cxnSp>
          <p:nvCxnSpPr>
            <p:cNvPr id="253" name="直接连接符 252"/>
            <p:cNvCxnSpPr/>
            <p:nvPr/>
          </p:nvCxnSpPr>
          <p:spPr>
            <a:xfrm rot="16200000">
              <a:off x="4333081" y="4001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54" name="直接连接符 253"/>
            <p:cNvCxnSpPr/>
            <p:nvPr/>
          </p:nvCxnSpPr>
          <p:spPr>
            <a:xfrm rot="16800000">
              <a:off x="4360093" y="369266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55" name="直接连接符 254"/>
            <p:cNvCxnSpPr/>
            <p:nvPr/>
          </p:nvCxnSpPr>
          <p:spPr>
            <a:xfrm rot="17400000">
              <a:off x="4440307" y="33932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56" name="直接连接符 255"/>
            <p:cNvCxnSpPr/>
            <p:nvPr/>
          </p:nvCxnSpPr>
          <p:spPr>
            <a:xfrm rot="18000000">
              <a:off x="4571288" y="3112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57" name="直接连接符 256"/>
            <p:cNvCxnSpPr/>
            <p:nvPr/>
          </p:nvCxnSpPr>
          <p:spPr>
            <a:xfrm rot="18600000">
              <a:off x="4749054" y="285853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58" name="直接连接符 257"/>
            <p:cNvCxnSpPr/>
            <p:nvPr/>
          </p:nvCxnSpPr>
          <p:spPr>
            <a:xfrm rot="19200000">
              <a:off x="4968204" y="263938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59" name="直接连接符 258"/>
            <p:cNvCxnSpPr/>
            <p:nvPr/>
          </p:nvCxnSpPr>
          <p:spPr>
            <a:xfrm rot="19800000">
              <a:off x="5222081" y="246161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60" name="直接连接符 259"/>
            <p:cNvCxnSpPr/>
            <p:nvPr/>
          </p:nvCxnSpPr>
          <p:spPr>
            <a:xfrm rot="20400000">
              <a:off x="5502969" y="23306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61" name="直接连接符 260"/>
            <p:cNvCxnSpPr/>
            <p:nvPr/>
          </p:nvCxnSpPr>
          <p:spPr>
            <a:xfrm rot="21000000">
              <a:off x="5802335" y="22504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62" name="直接连接符 261"/>
            <p:cNvCxnSpPr/>
            <p:nvPr/>
          </p:nvCxnSpPr>
          <p:spPr>
            <a:xfrm>
              <a:off x="6111081" y="2223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63" name="直接连接符 262"/>
            <p:cNvCxnSpPr/>
            <p:nvPr/>
          </p:nvCxnSpPr>
          <p:spPr>
            <a:xfrm rot="600000">
              <a:off x="6419827" y="22504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64" name="直接连接符 263"/>
            <p:cNvCxnSpPr/>
            <p:nvPr/>
          </p:nvCxnSpPr>
          <p:spPr>
            <a:xfrm rot="1200000">
              <a:off x="6719193" y="23306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65" name="直接连接符 264"/>
            <p:cNvCxnSpPr/>
            <p:nvPr/>
          </p:nvCxnSpPr>
          <p:spPr>
            <a:xfrm rot="1800000">
              <a:off x="7000081" y="246161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66" name="直接连接符 265"/>
            <p:cNvCxnSpPr/>
            <p:nvPr/>
          </p:nvCxnSpPr>
          <p:spPr>
            <a:xfrm rot="2400000">
              <a:off x="7253957" y="263938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67" name="直接连接符 266"/>
            <p:cNvCxnSpPr/>
            <p:nvPr/>
          </p:nvCxnSpPr>
          <p:spPr>
            <a:xfrm rot="3000000">
              <a:off x="7473108" y="285853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68" name="直接连接符 267"/>
            <p:cNvCxnSpPr/>
            <p:nvPr/>
          </p:nvCxnSpPr>
          <p:spPr>
            <a:xfrm rot="3600000">
              <a:off x="7650874" y="3112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69" name="直接连接符 268"/>
            <p:cNvCxnSpPr/>
            <p:nvPr/>
          </p:nvCxnSpPr>
          <p:spPr>
            <a:xfrm rot="4200000">
              <a:off x="7781854" y="33932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70" name="直接连接符 269"/>
            <p:cNvCxnSpPr/>
            <p:nvPr/>
          </p:nvCxnSpPr>
          <p:spPr>
            <a:xfrm rot="4800000">
              <a:off x="7862069" y="369266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71" name="直接连接符 270"/>
            <p:cNvCxnSpPr/>
            <p:nvPr/>
          </p:nvCxnSpPr>
          <p:spPr>
            <a:xfrm rot="5400000">
              <a:off x="7889081" y="4001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72" name="直接连接符 271"/>
            <p:cNvCxnSpPr/>
            <p:nvPr/>
          </p:nvCxnSpPr>
          <p:spPr>
            <a:xfrm rot="6000000">
              <a:off x="7862069" y="4310154"/>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73" name="直接连接符 272"/>
            <p:cNvCxnSpPr/>
            <p:nvPr/>
          </p:nvCxnSpPr>
          <p:spPr>
            <a:xfrm rot="6600000">
              <a:off x="7781854" y="46095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74" name="直接连接符 273"/>
            <p:cNvCxnSpPr/>
            <p:nvPr/>
          </p:nvCxnSpPr>
          <p:spPr>
            <a:xfrm rot="7200000">
              <a:off x="7650874" y="4890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75" name="直接连接符 274"/>
            <p:cNvCxnSpPr/>
            <p:nvPr/>
          </p:nvCxnSpPr>
          <p:spPr>
            <a:xfrm rot="7800000">
              <a:off x="7473108" y="514428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76" name="直接连接符 275"/>
            <p:cNvCxnSpPr/>
            <p:nvPr/>
          </p:nvCxnSpPr>
          <p:spPr>
            <a:xfrm rot="8400000">
              <a:off x="7253957" y="53634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77" name="直接连接符 276"/>
            <p:cNvCxnSpPr/>
            <p:nvPr/>
          </p:nvCxnSpPr>
          <p:spPr>
            <a:xfrm rot="9000000">
              <a:off x="7000081" y="554120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78" name="直接连接符 277"/>
            <p:cNvCxnSpPr/>
            <p:nvPr/>
          </p:nvCxnSpPr>
          <p:spPr>
            <a:xfrm rot="9600000">
              <a:off x="6719193" y="567218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79" name="直接连接符 278"/>
            <p:cNvCxnSpPr/>
            <p:nvPr/>
          </p:nvCxnSpPr>
          <p:spPr>
            <a:xfrm rot="10200000">
              <a:off x="6419827" y="57523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80" name="直接连接符 279"/>
            <p:cNvCxnSpPr/>
            <p:nvPr/>
          </p:nvCxnSpPr>
          <p:spPr>
            <a:xfrm rot="10800000">
              <a:off x="6111081" y="5779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81" name="直接连接符 280"/>
            <p:cNvCxnSpPr/>
            <p:nvPr/>
          </p:nvCxnSpPr>
          <p:spPr>
            <a:xfrm rot="11400000">
              <a:off x="5802335" y="5752396"/>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82" name="直接连接符 281"/>
            <p:cNvCxnSpPr/>
            <p:nvPr/>
          </p:nvCxnSpPr>
          <p:spPr>
            <a:xfrm rot="12000000">
              <a:off x="5502969" y="5672182"/>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83" name="直接连接符 282"/>
            <p:cNvCxnSpPr/>
            <p:nvPr/>
          </p:nvCxnSpPr>
          <p:spPr>
            <a:xfrm rot="12600000">
              <a:off x="5222081" y="5541201"/>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84" name="直接连接符 283"/>
            <p:cNvCxnSpPr/>
            <p:nvPr/>
          </p:nvCxnSpPr>
          <p:spPr>
            <a:xfrm rot="13200000">
              <a:off x="4968204" y="536343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85" name="直接连接符 284"/>
            <p:cNvCxnSpPr/>
            <p:nvPr/>
          </p:nvCxnSpPr>
          <p:spPr>
            <a:xfrm rot="13800000">
              <a:off x="4749054" y="5144285"/>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86" name="直接连接符 285"/>
            <p:cNvCxnSpPr/>
            <p:nvPr/>
          </p:nvCxnSpPr>
          <p:spPr>
            <a:xfrm rot="14400000">
              <a:off x="4571288" y="4890408"/>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87" name="直接连接符 286"/>
            <p:cNvCxnSpPr/>
            <p:nvPr/>
          </p:nvCxnSpPr>
          <p:spPr>
            <a:xfrm rot="15000000">
              <a:off x="4440307" y="4609520"/>
              <a:ext cx="0" cy="257175"/>
            </a:xfrm>
            <a:prstGeom prst="line">
              <a:avLst/>
            </a:prstGeom>
            <a:noFill/>
            <a:ln w="6350" cap="flat" cmpd="sng" algn="ctr">
              <a:solidFill>
                <a:sysClr val="window" lastClr="FFFFFF">
                  <a:alpha val="80000"/>
                </a:sysClr>
              </a:solidFill>
              <a:prstDash val="solid"/>
              <a:miter lim="800000"/>
              <a:headEnd type="oval"/>
            </a:ln>
            <a:effectLst/>
          </p:spPr>
        </p:cxnSp>
        <p:cxnSp>
          <p:nvCxnSpPr>
            <p:cNvPr id="288" name="直接连接符 287"/>
            <p:cNvCxnSpPr/>
            <p:nvPr/>
          </p:nvCxnSpPr>
          <p:spPr>
            <a:xfrm rot="15600000">
              <a:off x="4360093" y="4310154"/>
              <a:ext cx="0" cy="257175"/>
            </a:xfrm>
            <a:prstGeom prst="line">
              <a:avLst/>
            </a:prstGeom>
            <a:noFill/>
            <a:ln w="6350" cap="flat" cmpd="sng" algn="ctr">
              <a:solidFill>
                <a:sysClr val="window" lastClr="FFFFFF">
                  <a:alpha val="80000"/>
                </a:sysClr>
              </a:solidFill>
              <a:prstDash val="solid"/>
              <a:miter lim="800000"/>
              <a:headEnd type="oval"/>
            </a:ln>
            <a:effectLst/>
          </p:spPr>
        </p:cxnSp>
      </p:grpSp>
      <p:sp>
        <p:nvSpPr>
          <p:cNvPr id="289" name="椭圆 288"/>
          <p:cNvSpPr/>
          <p:nvPr/>
        </p:nvSpPr>
        <p:spPr>
          <a:xfrm>
            <a:off x="323528" y="1390400"/>
            <a:ext cx="4090988" cy="4090988"/>
          </a:xfrm>
          <a:prstGeom prst="ellipse">
            <a:avLst/>
          </a:prstGeom>
          <a:noFill/>
          <a:ln w="38100" cap="flat" cmpd="sng" algn="ctr">
            <a:solidFill>
              <a:sysClr val="window" lastClr="FFFFFF">
                <a:alpha val="50000"/>
              </a:sysClr>
            </a:solidFill>
            <a:prstDash val="dash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0" name="椭圆 289"/>
          <p:cNvSpPr/>
          <p:nvPr/>
        </p:nvSpPr>
        <p:spPr>
          <a:xfrm>
            <a:off x="323528" y="1390400"/>
            <a:ext cx="4090988" cy="4090988"/>
          </a:xfrm>
          <a:prstGeom prst="ellipse">
            <a:avLst/>
          </a:prstGeom>
          <a:noFill/>
          <a:ln w="12700" cap="flat" cmpd="sng" algn="ctr">
            <a:solidFill>
              <a:sysClr val="window" lastClr="FFFFFF">
                <a:alpha val="50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91" name="组合 290"/>
          <p:cNvGrpSpPr/>
          <p:nvPr/>
        </p:nvGrpSpPr>
        <p:grpSpPr>
          <a:xfrm>
            <a:off x="1823513" y="2622830"/>
            <a:ext cx="409143" cy="409142"/>
            <a:chOff x="2814405" y="2119805"/>
            <a:chExt cx="409142" cy="409142"/>
          </a:xfrm>
        </p:grpSpPr>
        <p:sp>
          <p:nvSpPr>
            <p:cNvPr id="292" name="椭圆 291"/>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3" name="椭圆 292"/>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94" name="组合 293"/>
          <p:cNvGrpSpPr/>
          <p:nvPr/>
        </p:nvGrpSpPr>
        <p:grpSpPr>
          <a:xfrm>
            <a:off x="1588564" y="2229130"/>
            <a:ext cx="409143" cy="409142"/>
            <a:chOff x="2814405" y="2119805"/>
            <a:chExt cx="409142" cy="409142"/>
          </a:xfrm>
        </p:grpSpPr>
        <p:sp>
          <p:nvSpPr>
            <p:cNvPr id="295" name="椭圆 29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6" name="椭圆 29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97" name="组合 296"/>
          <p:cNvGrpSpPr/>
          <p:nvPr/>
        </p:nvGrpSpPr>
        <p:grpSpPr>
          <a:xfrm>
            <a:off x="1366313" y="1848130"/>
            <a:ext cx="409143" cy="409142"/>
            <a:chOff x="2814405" y="2119805"/>
            <a:chExt cx="409142" cy="409142"/>
          </a:xfrm>
        </p:grpSpPr>
        <p:sp>
          <p:nvSpPr>
            <p:cNvPr id="298" name="椭圆 297"/>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9" name="椭圆 298"/>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00" name="组合 299"/>
          <p:cNvGrpSpPr/>
          <p:nvPr/>
        </p:nvGrpSpPr>
        <p:grpSpPr>
          <a:xfrm rot="3375645">
            <a:off x="2500387" y="2589284"/>
            <a:ext cx="409142" cy="409143"/>
            <a:chOff x="2814405" y="2119805"/>
            <a:chExt cx="409142" cy="409142"/>
          </a:xfrm>
        </p:grpSpPr>
        <p:sp>
          <p:nvSpPr>
            <p:cNvPr id="301" name="椭圆 300"/>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2" name="椭圆 301"/>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03" name="组合 302"/>
          <p:cNvGrpSpPr/>
          <p:nvPr/>
        </p:nvGrpSpPr>
        <p:grpSpPr>
          <a:xfrm rot="3375645">
            <a:off x="2718713" y="2184764"/>
            <a:ext cx="409142" cy="409143"/>
            <a:chOff x="2814405" y="2119805"/>
            <a:chExt cx="409142" cy="409142"/>
          </a:xfrm>
        </p:grpSpPr>
        <p:sp>
          <p:nvSpPr>
            <p:cNvPr id="304" name="椭圆 303"/>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5" name="椭圆 304"/>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06" name="组合 305"/>
          <p:cNvGrpSpPr/>
          <p:nvPr/>
        </p:nvGrpSpPr>
        <p:grpSpPr>
          <a:xfrm rot="3375645">
            <a:off x="2919244" y="1797859"/>
            <a:ext cx="409142" cy="409143"/>
            <a:chOff x="2814405" y="2119805"/>
            <a:chExt cx="409142" cy="409142"/>
          </a:xfrm>
        </p:grpSpPr>
        <p:sp>
          <p:nvSpPr>
            <p:cNvPr id="307" name="椭圆 306"/>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8" name="椭圆 307"/>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09" name="组合 308"/>
          <p:cNvGrpSpPr/>
          <p:nvPr/>
        </p:nvGrpSpPr>
        <p:grpSpPr>
          <a:xfrm rot="3375645">
            <a:off x="2913295" y="3260321"/>
            <a:ext cx="409142" cy="409143"/>
            <a:chOff x="2814405" y="2119805"/>
            <a:chExt cx="409142" cy="409142"/>
          </a:xfrm>
        </p:grpSpPr>
        <p:sp>
          <p:nvSpPr>
            <p:cNvPr id="310" name="椭圆 309"/>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1" name="椭圆 310"/>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12" name="组合 311"/>
          <p:cNvGrpSpPr/>
          <p:nvPr/>
        </p:nvGrpSpPr>
        <p:grpSpPr>
          <a:xfrm rot="3375645">
            <a:off x="3380020" y="3260319"/>
            <a:ext cx="409142" cy="409143"/>
            <a:chOff x="2814405" y="2119805"/>
            <a:chExt cx="409142" cy="409142"/>
          </a:xfrm>
        </p:grpSpPr>
        <p:sp>
          <p:nvSpPr>
            <p:cNvPr id="313" name="椭圆 31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4" name="椭圆 31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15" name="组合 314"/>
          <p:cNvGrpSpPr/>
          <p:nvPr/>
        </p:nvGrpSpPr>
        <p:grpSpPr>
          <a:xfrm rot="3375645">
            <a:off x="3624953" y="3260320"/>
            <a:ext cx="409142" cy="409143"/>
            <a:chOff x="2814405" y="2119805"/>
            <a:chExt cx="409142" cy="409142"/>
          </a:xfrm>
        </p:grpSpPr>
        <p:sp>
          <p:nvSpPr>
            <p:cNvPr id="316" name="椭圆 315"/>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7" name="椭圆 316"/>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18" name="组合 317"/>
          <p:cNvGrpSpPr/>
          <p:nvPr/>
        </p:nvGrpSpPr>
        <p:grpSpPr>
          <a:xfrm rot="3375645">
            <a:off x="2563252" y="3860396"/>
            <a:ext cx="409142" cy="409143"/>
            <a:chOff x="2814405" y="2119805"/>
            <a:chExt cx="409142" cy="409142"/>
          </a:xfrm>
        </p:grpSpPr>
        <p:sp>
          <p:nvSpPr>
            <p:cNvPr id="319" name="椭圆 31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0" name="椭圆 31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21" name="组合 320"/>
          <p:cNvGrpSpPr/>
          <p:nvPr/>
        </p:nvGrpSpPr>
        <p:grpSpPr>
          <a:xfrm rot="3375645">
            <a:off x="3049027" y="4617631"/>
            <a:ext cx="409142" cy="409143"/>
            <a:chOff x="2814405" y="2119805"/>
            <a:chExt cx="409142" cy="409142"/>
          </a:xfrm>
        </p:grpSpPr>
        <p:sp>
          <p:nvSpPr>
            <p:cNvPr id="322" name="椭圆 321"/>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3" name="椭圆 322"/>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24" name="组合 323"/>
          <p:cNvGrpSpPr/>
          <p:nvPr/>
        </p:nvGrpSpPr>
        <p:grpSpPr>
          <a:xfrm rot="3375645">
            <a:off x="2810901" y="4265205"/>
            <a:ext cx="409142" cy="409143"/>
            <a:chOff x="2814405" y="2119805"/>
            <a:chExt cx="409142" cy="409142"/>
          </a:xfrm>
        </p:grpSpPr>
        <p:sp>
          <p:nvSpPr>
            <p:cNvPr id="325" name="椭圆 324"/>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6" name="椭圆 325"/>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27" name="组合 326"/>
          <p:cNvGrpSpPr/>
          <p:nvPr/>
        </p:nvGrpSpPr>
        <p:grpSpPr>
          <a:xfrm rot="3375645">
            <a:off x="1782203" y="3850867"/>
            <a:ext cx="409142" cy="409143"/>
            <a:chOff x="2814405" y="2119805"/>
            <a:chExt cx="409142" cy="409142"/>
          </a:xfrm>
        </p:grpSpPr>
        <p:sp>
          <p:nvSpPr>
            <p:cNvPr id="328" name="椭圆 327"/>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9" name="椭圆 328"/>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30" name="组合 329"/>
          <p:cNvGrpSpPr/>
          <p:nvPr/>
        </p:nvGrpSpPr>
        <p:grpSpPr>
          <a:xfrm rot="3375645">
            <a:off x="1305952" y="4605724"/>
            <a:ext cx="409142" cy="409143"/>
            <a:chOff x="2814405" y="2119805"/>
            <a:chExt cx="409142" cy="409142"/>
          </a:xfrm>
        </p:grpSpPr>
        <p:sp>
          <p:nvSpPr>
            <p:cNvPr id="331" name="椭圆 330"/>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2" name="椭圆 331"/>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33" name="组合 332"/>
          <p:cNvGrpSpPr/>
          <p:nvPr/>
        </p:nvGrpSpPr>
        <p:grpSpPr>
          <a:xfrm rot="3375645">
            <a:off x="1541696" y="4248537"/>
            <a:ext cx="409142" cy="409143"/>
            <a:chOff x="2814405" y="2119805"/>
            <a:chExt cx="409142" cy="409142"/>
          </a:xfrm>
        </p:grpSpPr>
        <p:sp>
          <p:nvSpPr>
            <p:cNvPr id="334" name="椭圆 333"/>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5" name="椭圆 334"/>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36" name="组合 335"/>
          <p:cNvGrpSpPr/>
          <p:nvPr/>
        </p:nvGrpSpPr>
        <p:grpSpPr>
          <a:xfrm rot="3375645">
            <a:off x="557447" y="3249204"/>
            <a:ext cx="409142" cy="409143"/>
            <a:chOff x="2814405" y="2119805"/>
            <a:chExt cx="409142" cy="409142"/>
          </a:xfrm>
        </p:grpSpPr>
        <p:sp>
          <p:nvSpPr>
            <p:cNvPr id="337" name="椭圆 336"/>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8" name="椭圆 337"/>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39" name="组合 338"/>
          <p:cNvGrpSpPr/>
          <p:nvPr/>
        </p:nvGrpSpPr>
        <p:grpSpPr>
          <a:xfrm rot="3375645">
            <a:off x="1017028" y="3249204"/>
            <a:ext cx="409142" cy="409143"/>
            <a:chOff x="2814405" y="2119805"/>
            <a:chExt cx="409142" cy="409142"/>
          </a:xfrm>
        </p:grpSpPr>
        <p:sp>
          <p:nvSpPr>
            <p:cNvPr id="340" name="椭圆 339"/>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1" name="椭圆 340"/>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42" name="组合 341"/>
          <p:cNvGrpSpPr/>
          <p:nvPr/>
        </p:nvGrpSpPr>
        <p:grpSpPr>
          <a:xfrm rot="3375645">
            <a:off x="1455177" y="3246821"/>
            <a:ext cx="409142" cy="409143"/>
            <a:chOff x="2814405" y="2119805"/>
            <a:chExt cx="409142" cy="409142"/>
          </a:xfrm>
        </p:grpSpPr>
        <p:sp>
          <p:nvSpPr>
            <p:cNvPr id="343" name="椭圆 34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4" name="椭圆 34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45" name="TextBox 344"/>
          <p:cNvSpPr txBox="1"/>
          <p:nvPr/>
        </p:nvSpPr>
        <p:spPr>
          <a:xfrm>
            <a:off x="1774354" y="3174746"/>
            <a:ext cx="1210588"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000" b="0" i="0" u="none" strike="noStrike" kern="0" cap="none" spc="0" normalizeH="0" baseline="0" noProof="0" dirty="0" smtClean="0">
                <a:ln>
                  <a:noFill/>
                </a:ln>
                <a:solidFill>
                  <a:sysClr val="window" lastClr="FFFFFF"/>
                </a:solidFill>
                <a:effectLst/>
                <a:uLnTx/>
                <a:uFillTx/>
                <a:latin typeface="方正综艺简体" panose="03000509000000000000" pitchFamily="65" charset="-122"/>
                <a:ea typeface="方正综艺简体" panose="03000509000000000000" pitchFamily="65" charset="-122"/>
              </a:rPr>
              <a:t>目录</a:t>
            </a:r>
            <a:endParaRPr kumimoji="0" lang="zh-CN" altLang="en-US" sz="4000" b="0" i="0" u="none" strike="noStrike" kern="0" cap="none" spc="0" normalizeH="0" baseline="0" noProof="0" dirty="0">
              <a:ln>
                <a:noFill/>
              </a:ln>
              <a:solidFill>
                <a:sysClr val="window" lastClr="FFFFFF"/>
              </a:solidFill>
              <a:effectLst/>
              <a:uLnTx/>
              <a:uFillTx/>
              <a:latin typeface="方正综艺简体" panose="03000509000000000000" pitchFamily="65" charset="-122"/>
              <a:ea typeface="方正综艺简体" panose="03000509000000000000" pitchFamily="65" charset="-122"/>
            </a:endParaRPr>
          </a:p>
        </p:txBody>
      </p:sp>
      <p:sp>
        <p:nvSpPr>
          <p:cNvPr id="346" name="文本框 401"/>
          <p:cNvSpPr txBox="1"/>
          <p:nvPr/>
        </p:nvSpPr>
        <p:spPr>
          <a:xfrm>
            <a:off x="7396138" y="1136345"/>
            <a:ext cx="2646878"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单击输入标题</a:t>
            </a:r>
            <a:endParaRPr kumimoji="0" lang="zh-CN" altLang="en-US" sz="32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grpSp>
        <p:nvGrpSpPr>
          <p:cNvPr id="347" name="组合 346"/>
          <p:cNvGrpSpPr/>
          <p:nvPr/>
        </p:nvGrpSpPr>
        <p:grpSpPr>
          <a:xfrm>
            <a:off x="4740233" y="1020307"/>
            <a:ext cx="944977" cy="944977"/>
            <a:chOff x="510973" y="-1257678"/>
            <a:chExt cx="944977" cy="944977"/>
          </a:xfrm>
        </p:grpSpPr>
        <p:sp>
          <p:nvSpPr>
            <p:cNvPr id="348" name="任意多边形 347"/>
            <p:cNvSpPr/>
            <p:nvPr/>
          </p:nvSpPr>
          <p:spPr>
            <a:xfrm rot="20047423">
              <a:off x="510973" y="-1257678"/>
              <a:ext cx="944977" cy="944977"/>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9" name="椭圆 348"/>
            <p:cNvSpPr/>
            <p:nvPr/>
          </p:nvSpPr>
          <p:spPr>
            <a:xfrm>
              <a:off x="750460" y="-1005298"/>
              <a:ext cx="466004" cy="466004"/>
            </a:xfrm>
            <a:prstGeom prst="ellipse">
              <a:avLst/>
            </a:prstGeom>
            <a:noFill/>
            <a:ln w="12700" cap="flat" cmpd="sng" algn="ctr">
              <a:solidFill>
                <a:sysClr val="window" lastClr="FFFFFF">
                  <a:alpha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50" name="组合 349"/>
            <p:cNvGrpSpPr/>
            <p:nvPr/>
          </p:nvGrpSpPr>
          <p:grpSpPr>
            <a:xfrm>
              <a:off x="618888" y="-1136870"/>
              <a:ext cx="729148" cy="729148"/>
              <a:chOff x="813435" y="4187372"/>
              <a:chExt cx="1292678" cy="1292678"/>
            </a:xfrm>
            <a:noFill/>
          </p:grpSpPr>
          <p:sp>
            <p:nvSpPr>
              <p:cNvPr id="352" name="圆角矩形 351"/>
              <p:cNvSpPr/>
              <p:nvPr/>
            </p:nvSpPr>
            <p:spPr>
              <a:xfrm rot="-5400000">
                <a:off x="878114" y="47461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3" name="圆角矩形 352"/>
              <p:cNvSpPr/>
              <p:nvPr/>
            </p:nvSpPr>
            <p:spPr>
              <a:xfrm rot="-4500000">
                <a:off x="897155" y="4601544"/>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4" name="圆角矩形 353"/>
              <p:cNvSpPr/>
              <p:nvPr/>
            </p:nvSpPr>
            <p:spPr>
              <a:xfrm rot="-3600000">
                <a:off x="952979" y="44667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5" name="圆角矩形 354"/>
              <p:cNvSpPr/>
              <p:nvPr/>
            </p:nvSpPr>
            <p:spPr>
              <a:xfrm rot="-2700000">
                <a:off x="1041783" y="435104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6" name="圆角矩形 355"/>
              <p:cNvSpPr/>
              <p:nvPr/>
            </p:nvSpPr>
            <p:spPr>
              <a:xfrm rot="-1800000">
                <a:off x="1157514" y="426223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7" name="圆角矩形 356"/>
              <p:cNvSpPr/>
              <p:nvPr/>
            </p:nvSpPr>
            <p:spPr>
              <a:xfrm rot="-900000">
                <a:off x="1292286" y="420641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8" name="圆角矩形 357"/>
              <p:cNvSpPr/>
              <p:nvPr/>
            </p:nvSpPr>
            <p:spPr>
              <a:xfrm>
                <a:off x="1436914" y="41873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9" name="圆角矩形 358"/>
              <p:cNvSpPr/>
              <p:nvPr/>
            </p:nvSpPr>
            <p:spPr>
              <a:xfrm rot="900000">
                <a:off x="1581542" y="420641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0" name="圆角矩形 359"/>
              <p:cNvSpPr/>
              <p:nvPr/>
            </p:nvSpPr>
            <p:spPr>
              <a:xfrm rot="1800000">
                <a:off x="1716314" y="426223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1" name="圆角矩形 360"/>
              <p:cNvSpPr/>
              <p:nvPr/>
            </p:nvSpPr>
            <p:spPr>
              <a:xfrm rot="2700000">
                <a:off x="1832045" y="435104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2" name="圆角矩形 361"/>
              <p:cNvSpPr/>
              <p:nvPr/>
            </p:nvSpPr>
            <p:spPr>
              <a:xfrm rot="3600000">
                <a:off x="1920849" y="44667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3" name="圆角矩形 362"/>
              <p:cNvSpPr/>
              <p:nvPr/>
            </p:nvSpPr>
            <p:spPr>
              <a:xfrm rot="4500000">
                <a:off x="1976673" y="4601544"/>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4" name="圆角矩形 363"/>
              <p:cNvSpPr/>
              <p:nvPr/>
            </p:nvSpPr>
            <p:spPr>
              <a:xfrm rot="5400000">
                <a:off x="1995714" y="47461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5" name="圆角矩形 364"/>
              <p:cNvSpPr/>
              <p:nvPr/>
            </p:nvSpPr>
            <p:spPr>
              <a:xfrm rot="6300000">
                <a:off x="1976673" y="4890800"/>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6" name="圆角矩形 365"/>
              <p:cNvSpPr/>
              <p:nvPr/>
            </p:nvSpPr>
            <p:spPr>
              <a:xfrm rot="7200000">
                <a:off x="1920849" y="50255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7" name="圆角矩形 366"/>
              <p:cNvSpPr/>
              <p:nvPr/>
            </p:nvSpPr>
            <p:spPr>
              <a:xfrm rot="8100000">
                <a:off x="1832045" y="5141303"/>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8" name="圆角矩形 367"/>
              <p:cNvSpPr/>
              <p:nvPr/>
            </p:nvSpPr>
            <p:spPr>
              <a:xfrm rot="9000000">
                <a:off x="1716314" y="523010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9" name="圆角矩形 368"/>
              <p:cNvSpPr/>
              <p:nvPr/>
            </p:nvSpPr>
            <p:spPr>
              <a:xfrm rot="9900000">
                <a:off x="1581542" y="528593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0" name="圆角矩形 369"/>
              <p:cNvSpPr/>
              <p:nvPr/>
            </p:nvSpPr>
            <p:spPr>
              <a:xfrm rot="10800000">
                <a:off x="1436914" y="53049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1" name="圆角矩形 370"/>
              <p:cNvSpPr/>
              <p:nvPr/>
            </p:nvSpPr>
            <p:spPr>
              <a:xfrm rot="11700000">
                <a:off x="1292286" y="528593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2" name="圆角矩形 371"/>
              <p:cNvSpPr/>
              <p:nvPr/>
            </p:nvSpPr>
            <p:spPr>
              <a:xfrm rot="12600000">
                <a:off x="1157514" y="523010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3" name="圆角矩形 372"/>
              <p:cNvSpPr/>
              <p:nvPr/>
            </p:nvSpPr>
            <p:spPr>
              <a:xfrm rot="13500000">
                <a:off x="1041783" y="5141303"/>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4" name="圆角矩形 373"/>
              <p:cNvSpPr/>
              <p:nvPr/>
            </p:nvSpPr>
            <p:spPr>
              <a:xfrm rot="14400000">
                <a:off x="952979" y="50255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5" name="圆角矩形 374"/>
              <p:cNvSpPr/>
              <p:nvPr/>
            </p:nvSpPr>
            <p:spPr>
              <a:xfrm rot="15300000">
                <a:off x="897155" y="4890800"/>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51" name="文本框 538"/>
            <p:cNvSpPr txBox="1"/>
            <p:nvPr/>
          </p:nvSpPr>
          <p:spPr>
            <a:xfrm>
              <a:off x="804617" y="-1092032"/>
              <a:ext cx="338554"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1</a:t>
              </a:r>
              <a:endParaRPr kumimoji="0" lang="zh-CN" altLang="en-US" sz="36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grpSp>
      <p:sp>
        <p:nvSpPr>
          <p:cNvPr id="376" name="燕尾形 375"/>
          <p:cNvSpPr/>
          <p:nvPr/>
        </p:nvSpPr>
        <p:spPr>
          <a:xfrm>
            <a:off x="5834682" y="1260813"/>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7" name="燕尾形 376"/>
          <p:cNvSpPr/>
          <p:nvPr/>
        </p:nvSpPr>
        <p:spPr>
          <a:xfrm>
            <a:off x="6080570" y="1245956"/>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8" name="燕尾形 377"/>
          <p:cNvSpPr/>
          <p:nvPr/>
        </p:nvSpPr>
        <p:spPr>
          <a:xfrm>
            <a:off x="6559663" y="1260813"/>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9" name="燕尾形 378"/>
          <p:cNvSpPr/>
          <p:nvPr/>
        </p:nvSpPr>
        <p:spPr>
          <a:xfrm>
            <a:off x="6308998" y="1263342"/>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0" name="燕尾形 379"/>
          <p:cNvSpPr/>
          <p:nvPr/>
        </p:nvSpPr>
        <p:spPr>
          <a:xfrm>
            <a:off x="6805552" y="1245956"/>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81" name="组合 380"/>
          <p:cNvGrpSpPr/>
          <p:nvPr/>
        </p:nvGrpSpPr>
        <p:grpSpPr>
          <a:xfrm>
            <a:off x="5410920" y="2339569"/>
            <a:ext cx="944977" cy="944977"/>
            <a:chOff x="510973" y="-1257678"/>
            <a:chExt cx="944977" cy="944977"/>
          </a:xfrm>
        </p:grpSpPr>
        <p:sp>
          <p:nvSpPr>
            <p:cNvPr id="382" name="任意多边形 381"/>
            <p:cNvSpPr/>
            <p:nvPr/>
          </p:nvSpPr>
          <p:spPr>
            <a:xfrm rot="20047423">
              <a:off x="510973" y="-1257678"/>
              <a:ext cx="944977" cy="944977"/>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3" name="椭圆 382"/>
            <p:cNvSpPr/>
            <p:nvPr/>
          </p:nvSpPr>
          <p:spPr>
            <a:xfrm>
              <a:off x="750460" y="-1005298"/>
              <a:ext cx="466004" cy="466004"/>
            </a:xfrm>
            <a:prstGeom prst="ellipse">
              <a:avLst/>
            </a:prstGeom>
            <a:noFill/>
            <a:ln w="12700" cap="flat" cmpd="sng" algn="ctr">
              <a:solidFill>
                <a:sysClr val="window" lastClr="FFFFFF">
                  <a:alpha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84" name="组合 383"/>
            <p:cNvGrpSpPr/>
            <p:nvPr/>
          </p:nvGrpSpPr>
          <p:grpSpPr>
            <a:xfrm>
              <a:off x="618888" y="-1136870"/>
              <a:ext cx="729148" cy="729148"/>
              <a:chOff x="813435" y="4187372"/>
              <a:chExt cx="1292678" cy="1292678"/>
            </a:xfrm>
            <a:noFill/>
          </p:grpSpPr>
          <p:sp>
            <p:nvSpPr>
              <p:cNvPr id="386" name="圆角矩形 385"/>
              <p:cNvSpPr/>
              <p:nvPr/>
            </p:nvSpPr>
            <p:spPr>
              <a:xfrm rot="-5400000">
                <a:off x="878114" y="47461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7" name="圆角矩形 386"/>
              <p:cNvSpPr/>
              <p:nvPr/>
            </p:nvSpPr>
            <p:spPr>
              <a:xfrm rot="-4500000">
                <a:off x="897155" y="4601544"/>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8" name="圆角矩形 387"/>
              <p:cNvSpPr/>
              <p:nvPr/>
            </p:nvSpPr>
            <p:spPr>
              <a:xfrm rot="-3600000">
                <a:off x="952979" y="44667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9" name="圆角矩形 388"/>
              <p:cNvSpPr/>
              <p:nvPr/>
            </p:nvSpPr>
            <p:spPr>
              <a:xfrm rot="-2700000">
                <a:off x="1041783" y="435104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0" name="圆角矩形 389"/>
              <p:cNvSpPr/>
              <p:nvPr/>
            </p:nvSpPr>
            <p:spPr>
              <a:xfrm rot="-1800000">
                <a:off x="1157514" y="426223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1" name="圆角矩形 390"/>
              <p:cNvSpPr/>
              <p:nvPr/>
            </p:nvSpPr>
            <p:spPr>
              <a:xfrm rot="-900000">
                <a:off x="1292286" y="420641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2" name="圆角矩形 391"/>
              <p:cNvSpPr/>
              <p:nvPr/>
            </p:nvSpPr>
            <p:spPr>
              <a:xfrm>
                <a:off x="1436914" y="41873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3" name="圆角矩形 392"/>
              <p:cNvSpPr/>
              <p:nvPr/>
            </p:nvSpPr>
            <p:spPr>
              <a:xfrm rot="900000">
                <a:off x="1581542" y="420641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4" name="圆角矩形 393"/>
              <p:cNvSpPr/>
              <p:nvPr/>
            </p:nvSpPr>
            <p:spPr>
              <a:xfrm rot="1800000">
                <a:off x="1716314" y="426223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5" name="圆角矩形 394"/>
              <p:cNvSpPr/>
              <p:nvPr/>
            </p:nvSpPr>
            <p:spPr>
              <a:xfrm rot="2700000">
                <a:off x="1832045" y="435104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6" name="圆角矩形 395"/>
              <p:cNvSpPr/>
              <p:nvPr/>
            </p:nvSpPr>
            <p:spPr>
              <a:xfrm rot="3600000">
                <a:off x="1920849" y="44667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7" name="圆角矩形 396"/>
              <p:cNvSpPr/>
              <p:nvPr/>
            </p:nvSpPr>
            <p:spPr>
              <a:xfrm rot="4500000">
                <a:off x="1976673" y="4601544"/>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8" name="圆角矩形 397"/>
              <p:cNvSpPr/>
              <p:nvPr/>
            </p:nvSpPr>
            <p:spPr>
              <a:xfrm rot="5400000">
                <a:off x="1995714" y="47461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9" name="圆角矩形 398"/>
              <p:cNvSpPr/>
              <p:nvPr/>
            </p:nvSpPr>
            <p:spPr>
              <a:xfrm rot="6300000">
                <a:off x="1976673" y="4890800"/>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0" name="圆角矩形 399"/>
              <p:cNvSpPr/>
              <p:nvPr/>
            </p:nvSpPr>
            <p:spPr>
              <a:xfrm rot="7200000">
                <a:off x="1920849" y="50255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1" name="圆角矩形 400"/>
              <p:cNvSpPr/>
              <p:nvPr/>
            </p:nvSpPr>
            <p:spPr>
              <a:xfrm rot="8100000">
                <a:off x="1832045" y="5141303"/>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2" name="圆角矩形 401"/>
              <p:cNvSpPr/>
              <p:nvPr/>
            </p:nvSpPr>
            <p:spPr>
              <a:xfrm rot="9000000">
                <a:off x="1716314" y="523010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3" name="圆角矩形 402"/>
              <p:cNvSpPr/>
              <p:nvPr/>
            </p:nvSpPr>
            <p:spPr>
              <a:xfrm rot="9900000">
                <a:off x="1581542" y="528593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4" name="圆角矩形 403"/>
              <p:cNvSpPr/>
              <p:nvPr/>
            </p:nvSpPr>
            <p:spPr>
              <a:xfrm rot="10800000">
                <a:off x="1436914" y="53049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5" name="圆角矩形 404"/>
              <p:cNvSpPr/>
              <p:nvPr/>
            </p:nvSpPr>
            <p:spPr>
              <a:xfrm rot="11700000">
                <a:off x="1292286" y="528593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6" name="圆角矩形 405"/>
              <p:cNvSpPr/>
              <p:nvPr/>
            </p:nvSpPr>
            <p:spPr>
              <a:xfrm rot="12600000">
                <a:off x="1157514" y="523010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7" name="圆角矩形 406"/>
              <p:cNvSpPr/>
              <p:nvPr/>
            </p:nvSpPr>
            <p:spPr>
              <a:xfrm rot="13500000">
                <a:off x="1041783" y="5141303"/>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8" name="圆角矩形 407"/>
              <p:cNvSpPr/>
              <p:nvPr/>
            </p:nvSpPr>
            <p:spPr>
              <a:xfrm rot="14400000">
                <a:off x="952979" y="50255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9" name="圆角矩形 408"/>
              <p:cNvSpPr/>
              <p:nvPr/>
            </p:nvSpPr>
            <p:spPr>
              <a:xfrm rot="15300000">
                <a:off x="897155" y="4890800"/>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85" name="文本框 538"/>
            <p:cNvSpPr txBox="1"/>
            <p:nvPr/>
          </p:nvSpPr>
          <p:spPr>
            <a:xfrm>
              <a:off x="804617" y="-1092032"/>
              <a:ext cx="415498"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rPr>
                <a:t>2</a:t>
              </a:r>
              <a:endParaRPr kumimoji="0" lang="zh-CN" altLang="en-US" sz="36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grpSp>
      <p:grpSp>
        <p:nvGrpSpPr>
          <p:cNvPr id="410" name="组合 409"/>
          <p:cNvGrpSpPr/>
          <p:nvPr/>
        </p:nvGrpSpPr>
        <p:grpSpPr>
          <a:xfrm>
            <a:off x="5572089" y="3663188"/>
            <a:ext cx="944977" cy="944977"/>
            <a:chOff x="510973" y="-1257678"/>
            <a:chExt cx="944977" cy="944977"/>
          </a:xfrm>
        </p:grpSpPr>
        <p:sp>
          <p:nvSpPr>
            <p:cNvPr id="411" name="任意多边形 410"/>
            <p:cNvSpPr/>
            <p:nvPr/>
          </p:nvSpPr>
          <p:spPr>
            <a:xfrm rot="20047423">
              <a:off x="510973" y="-1257678"/>
              <a:ext cx="944977" cy="944977"/>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2" name="椭圆 411"/>
            <p:cNvSpPr/>
            <p:nvPr/>
          </p:nvSpPr>
          <p:spPr>
            <a:xfrm>
              <a:off x="750460" y="-1005298"/>
              <a:ext cx="466004" cy="466004"/>
            </a:xfrm>
            <a:prstGeom prst="ellipse">
              <a:avLst/>
            </a:prstGeom>
            <a:noFill/>
            <a:ln w="12700" cap="flat" cmpd="sng" algn="ctr">
              <a:solidFill>
                <a:sysClr val="window" lastClr="FFFFFF">
                  <a:alpha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13" name="组合 412"/>
            <p:cNvGrpSpPr/>
            <p:nvPr/>
          </p:nvGrpSpPr>
          <p:grpSpPr>
            <a:xfrm>
              <a:off x="618888" y="-1136870"/>
              <a:ext cx="729148" cy="729148"/>
              <a:chOff x="813435" y="4187372"/>
              <a:chExt cx="1292678" cy="1292678"/>
            </a:xfrm>
            <a:noFill/>
          </p:grpSpPr>
          <p:sp>
            <p:nvSpPr>
              <p:cNvPr id="415" name="圆角矩形 414"/>
              <p:cNvSpPr/>
              <p:nvPr/>
            </p:nvSpPr>
            <p:spPr>
              <a:xfrm rot="-5400000">
                <a:off x="878114" y="47461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6" name="圆角矩形 415"/>
              <p:cNvSpPr/>
              <p:nvPr/>
            </p:nvSpPr>
            <p:spPr>
              <a:xfrm rot="-4500000">
                <a:off x="897155" y="4601544"/>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7" name="圆角矩形 416"/>
              <p:cNvSpPr/>
              <p:nvPr/>
            </p:nvSpPr>
            <p:spPr>
              <a:xfrm rot="-3600000">
                <a:off x="952979" y="44667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8" name="圆角矩形 417"/>
              <p:cNvSpPr/>
              <p:nvPr/>
            </p:nvSpPr>
            <p:spPr>
              <a:xfrm rot="-2700000">
                <a:off x="1041783" y="435104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9" name="圆角矩形 418"/>
              <p:cNvSpPr/>
              <p:nvPr/>
            </p:nvSpPr>
            <p:spPr>
              <a:xfrm rot="-1800000">
                <a:off x="1157514" y="426223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0" name="圆角矩形 419"/>
              <p:cNvSpPr/>
              <p:nvPr/>
            </p:nvSpPr>
            <p:spPr>
              <a:xfrm rot="-900000">
                <a:off x="1292286" y="420641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1" name="圆角矩形 420"/>
              <p:cNvSpPr/>
              <p:nvPr/>
            </p:nvSpPr>
            <p:spPr>
              <a:xfrm>
                <a:off x="1436914" y="41873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2" name="圆角矩形 421"/>
              <p:cNvSpPr/>
              <p:nvPr/>
            </p:nvSpPr>
            <p:spPr>
              <a:xfrm rot="900000">
                <a:off x="1581542" y="420641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3" name="圆角矩形 422"/>
              <p:cNvSpPr/>
              <p:nvPr/>
            </p:nvSpPr>
            <p:spPr>
              <a:xfrm rot="1800000">
                <a:off x="1716314" y="426223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4" name="圆角矩形 423"/>
              <p:cNvSpPr/>
              <p:nvPr/>
            </p:nvSpPr>
            <p:spPr>
              <a:xfrm rot="2700000">
                <a:off x="1832045" y="435104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5" name="圆角矩形 424"/>
              <p:cNvSpPr/>
              <p:nvPr/>
            </p:nvSpPr>
            <p:spPr>
              <a:xfrm rot="3600000">
                <a:off x="1920849" y="44667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6" name="圆角矩形 425"/>
              <p:cNvSpPr/>
              <p:nvPr/>
            </p:nvSpPr>
            <p:spPr>
              <a:xfrm rot="4500000">
                <a:off x="1976673" y="4601544"/>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7" name="圆角矩形 426"/>
              <p:cNvSpPr/>
              <p:nvPr/>
            </p:nvSpPr>
            <p:spPr>
              <a:xfrm rot="5400000">
                <a:off x="1995714" y="47461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8" name="圆角矩形 427"/>
              <p:cNvSpPr/>
              <p:nvPr/>
            </p:nvSpPr>
            <p:spPr>
              <a:xfrm rot="6300000">
                <a:off x="1976673" y="4890800"/>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9" name="圆角矩形 428"/>
              <p:cNvSpPr/>
              <p:nvPr/>
            </p:nvSpPr>
            <p:spPr>
              <a:xfrm rot="7200000">
                <a:off x="1920849" y="50255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0" name="圆角矩形 429"/>
              <p:cNvSpPr/>
              <p:nvPr/>
            </p:nvSpPr>
            <p:spPr>
              <a:xfrm rot="8100000">
                <a:off x="1832045" y="5141303"/>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1" name="圆角矩形 430"/>
              <p:cNvSpPr/>
              <p:nvPr/>
            </p:nvSpPr>
            <p:spPr>
              <a:xfrm rot="9000000">
                <a:off x="1716314" y="523010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2" name="圆角矩形 431"/>
              <p:cNvSpPr/>
              <p:nvPr/>
            </p:nvSpPr>
            <p:spPr>
              <a:xfrm rot="9900000">
                <a:off x="1581542" y="528593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3" name="圆角矩形 432"/>
              <p:cNvSpPr/>
              <p:nvPr/>
            </p:nvSpPr>
            <p:spPr>
              <a:xfrm rot="10800000">
                <a:off x="1436914" y="53049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4" name="圆角矩形 433"/>
              <p:cNvSpPr/>
              <p:nvPr/>
            </p:nvSpPr>
            <p:spPr>
              <a:xfrm rot="11700000">
                <a:off x="1292286" y="528593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5" name="圆角矩形 434"/>
              <p:cNvSpPr/>
              <p:nvPr/>
            </p:nvSpPr>
            <p:spPr>
              <a:xfrm rot="12600000">
                <a:off x="1157514" y="523010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6" name="圆角矩形 435"/>
              <p:cNvSpPr/>
              <p:nvPr/>
            </p:nvSpPr>
            <p:spPr>
              <a:xfrm rot="13500000">
                <a:off x="1041783" y="5141303"/>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7" name="圆角矩形 436"/>
              <p:cNvSpPr/>
              <p:nvPr/>
            </p:nvSpPr>
            <p:spPr>
              <a:xfrm rot="14400000">
                <a:off x="952979" y="50255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8" name="圆角矩形 437"/>
              <p:cNvSpPr/>
              <p:nvPr/>
            </p:nvSpPr>
            <p:spPr>
              <a:xfrm rot="15300000">
                <a:off x="897155" y="4890800"/>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14" name="文本框 538"/>
            <p:cNvSpPr txBox="1"/>
            <p:nvPr/>
          </p:nvSpPr>
          <p:spPr>
            <a:xfrm>
              <a:off x="804617" y="-1092032"/>
              <a:ext cx="415498"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rPr>
                <a:t>3</a:t>
              </a:r>
              <a:endParaRPr kumimoji="0" lang="zh-CN" altLang="en-US" sz="36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grpSp>
      <p:grpSp>
        <p:nvGrpSpPr>
          <p:cNvPr id="439" name="组合 438"/>
          <p:cNvGrpSpPr/>
          <p:nvPr/>
        </p:nvGrpSpPr>
        <p:grpSpPr>
          <a:xfrm>
            <a:off x="5129175" y="4932295"/>
            <a:ext cx="944977" cy="944977"/>
            <a:chOff x="510973" y="-1257678"/>
            <a:chExt cx="944977" cy="944977"/>
          </a:xfrm>
        </p:grpSpPr>
        <p:sp>
          <p:nvSpPr>
            <p:cNvPr id="440" name="任意多边形 439"/>
            <p:cNvSpPr/>
            <p:nvPr/>
          </p:nvSpPr>
          <p:spPr>
            <a:xfrm rot="20047423">
              <a:off x="510973" y="-1257678"/>
              <a:ext cx="944977" cy="944977"/>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1" name="椭圆 440"/>
            <p:cNvSpPr/>
            <p:nvPr/>
          </p:nvSpPr>
          <p:spPr>
            <a:xfrm>
              <a:off x="750460" y="-1005298"/>
              <a:ext cx="466004" cy="466004"/>
            </a:xfrm>
            <a:prstGeom prst="ellipse">
              <a:avLst/>
            </a:prstGeom>
            <a:noFill/>
            <a:ln w="12700" cap="flat" cmpd="sng" algn="ctr">
              <a:solidFill>
                <a:sysClr val="window" lastClr="FFFFFF">
                  <a:alpha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42" name="组合 441"/>
            <p:cNvGrpSpPr/>
            <p:nvPr/>
          </p:nvGrpSpPr>
          <p:grpSpPr>
            <a:xfrm>
              <a:off x="618888" y="-1136870"/>
              <a:ext cx="729148" cy="729148"/>
              <a:chOff x="813435" y="4187372"/>
              <a:chExt cx="1292678" cy="1292678"/>
            </a:xfrm>
            <a:noFill/>
          </p:grpSpPr>
          <p:sp>
            <p:nvSpPr>
              <p:cNvPr id="444" name="圆角矩形 443"/>
              <p:cNvSpPr/>
              <p:nvPr/>
            </p:nvSpPr>
            <p:spPr>
              <a:xfrm rot="-5400000">
                <a:off x="878114" y="47461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5" name="圆角矩形 444"/>
              <p:cNvSpPr/>
              <p:nvPr/>
            </p:nvSpPr>
            <p:spPr>
              <a:xfrm rot="-4500000">
                <a:off x="897155" y="4601544"/>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6" name="圆角矩形 445"/>
              <p:cNvSpPr/>
              <p:nvPr/>
            </p:nvSpPr>
            <p:spPr>
              <a:xfrm rot="-3600000">
                <a:off x="952979" y="44667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7" name="圆角矩形 446"/>
              <p:cNvSpPr/>
              <p:nvPr/>
            </p:nvSpPr>
            <p:spPr>
              <a:xfrm rot="-2700000">
                <a:off x="1041783" y="435104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8" name="圆角矩形 447"/>
              <p:cNvSpPr/>
              <p:nvPr/>
            </p:nvSpPr>
            <p:spPr>
              <a:xfrm rot="-1800000">
                <a:off x="1157514" y="426223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9" name="圆角矩形 448"/>
              <p:cNvSpPr/>
              <p:nvPr/>
            </p:nvSpPr>
            <p:spPr>
              <a:xfrm rot="-900000">
                <a:off x="1292286" y="420641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0" name="圆角矩形 449"/>
              <p:cNvSpPr/>
              <p:nvPr/>
            </p:nvSpPr>
            <p:spPr>
              <a:xfrm>
                <a:off x="1436914" y="41873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1" name="圆角矩形 450"/>
              <p:cNvSpPr/>
              <p:nvPr/>
            </p:nvSpPr>
            <p:spPr>
              <a:xfrm rot="900000">
                <a:off x="1581542" y="420641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2" name="圆角矩形 451"/>
              <p:cNvSpPr/>
              <p:nvPr/>
            </p:nvSpPr>
            <p:spPr>
              <a:xfrm rot="1800000">
                <a:off x="1716314" y="426223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3" name="圆角矩形 452"/>
              <p:cNvSpPr/>
              <p:nvPr/>
            </p:nvSpPr>
            <p:spPr>
              <a:xfrm rot="2700000">
                <a:off x="1832045" y="435104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4" name="圆角矩形 453"/>
              <p:cNvSpPr/>
              <p:nvPr/>
            </p:nvSpPr>
            <p:spPr>
              <a:xfrm rot="3600000">
                <a:off x="1920849" y="44667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5" name="圆角矩形 454"/>
              <p:cNvSpPr/>
              <p:nvPr/>
            </p:nvSpPr>
            <p:spPr>
              <a:xfrm rot="4500000">
                <a:off x="1976673" y="4601544"/>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6" name="圆角矩形 455"/>
              <p:cNvSpPr/>
              <p:nvPr/>
            </p:nvSpPr>
            <p:spPr>
              <a:xfrm rot="5400000">
                <a:off x="1995714" y="47461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7" name="圆角矩形 456"/>
              <p:cNvSpPr/>
              <p:nvPr/>
            </p:nvSpPr>
            <p:spPr>
              <a:xfrm rot="6300000">
                <a:off x="1976673" y="4890800"/>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8" name="圆角矩形 457"/>
              <p:cNvSpPr/>
              <p:nvPr/>
            </p:nvSpPr>
            <p:spPr>
              <a:xfrm rot="7200000">
                <a:off x="1920849" y="50255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9" name="圆角矩形 458"/>
              <p:cNvSpPr/>
              <p:nvPr/>
            </p:nvSpPr>
            <p:spPr>
              <a:xfrm rot="8100000">
                <a:off x="1832045" y="5141303"/>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0" name="圆角矩形 459"/>
              <p:cNvSpPr/>
              <p:nvPr/>
            </p:nvSpPr>
            <p:spPr>
              <a:xfrm rot="9000000">
                <a:off x="1716314" y="523010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1" name="圆角矩形 460"/>
              <p:cNvSpPr/>
              <p:nvPr/>
            </p:nvSpPr>
            <p:spPr>
              <a:xfrm rot="9900000">
                <a:off x="1581542" y="528593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2" name="圆角矩形 461"/>
              <p:cNvSpPr/>
              <p:nvPr/>
            </p:nvSpPr>
            <p:spPr>
              <a:xfrm rot="10800000">
                <a:off x="1436914" y="53049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3" name="圆角矩形 462"/>
              <p:cNvSpPr/>
              <p:nvPr/>
            </p:nvSpPr>
            <p:spPr>
              <a:xfrm rot="11700000">
                <a:off x="1292286" y="5285931"/>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4" name="圆角矩形 463"/>
              <p:cNvSpPr/>
              <p:nvPr/>
            </p:nvSpPr>
            <p:spPr>
              <a:xfrm rot="12600000">
                <a:off x="1157514" y="5230107"/>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5" name="圆角矩形 464"/>
              <p:cNvSpPr/>
              <p:nvPr/>
            </p:nvSpPr>
            <p:spPr>
              <a:xfrm rot="13500000">
                <a:off x="1041783" y="5141303"/>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6" name="圆角矩形 465"/>
              <p:cNvSpPr/>
              <p:nvPr/>
            </p:nvSpPr>
            <p:spPr>
              <a:xfrm rot="14400000">
                <a:off x="952979" y="5025572"/>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7" name="圆角矩形 466"/>
              <p:cNvSpPr/>
              <p:nvPr/>
            </p:nvSpPr>
            <p:spPr>
              <a:xfrm rot="15300000">
                <a:off x="897155" y="4890800"/>
                <a:ext cx="45719" cy="175078"/>
              </a:xfrm>
              <a:prstGeom prst="roundRect">
                <a:avLst>
                  <a:gd name="adj" fmla="val 35808"/>
                </a:avLst>
              </a:prstGeom>
              <a:grp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43" name="文本框 538"/>
            <p:cNvSpPr txBox="1"/>
            <p:nvPr/>
          </p:nvSpPr>
          <p:spPr>
            <a:xfrm>
              <a:off x="804617" y="-1092032"/>
              <a:ext cx="415498"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rPr>
                <a:t>4</a:t>
              </a:r>
              <a:endParaRPr kumimoji="0" lang="zh-CN" altLang="en-US" sz="36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grpSp>
      <p:sp>
        <p:nvSpPr>
          <p:cNvPr id="468" name="文本框 401"/>
          <p:cNvSpPr txBox="1"/>
          <p:nvPr/>
        </p:nvSpPr>
        <p:spPr>
          <a:xfrm>
            <a:off x="8059834" y="2425750"/>
            <a:ext cx="2646878"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单击输入标题</a:t>
            </a:r>
            <a:endParaRPr kumimoji="0" lang="zh-CN" altLang="en-US" sz="32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sp>
        <p:nvSpPr>
          <p:cNvPr id="469" name="燕尾形 468"/>
          <p:cNvSpPr/>
          <p:nvPr/>
        </p:nvSpPr>
        <p:spPr>
          <a:xfrm>
            <a:off x="6498378" y="2550218"/>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0" name="燕尾形 469"/>
          <p:cNvSpPr/>
          <p:nvPr/>
        </p:nvSpPr>
        <p:spPr>
          <a:xfrm>
            <a:off x="6744266" y="2535361"/>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1" name="燕尾形 470"/>
          <p:cNvSpPr/>
          <p:nvPr/>
        </p:nvSpPr>
        <p:spPr>
          <a:xfrm>
            <a:off x="7223359" y="2550218"/>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2" name="燕尾形 471"/>
          <p:cNvSpPr/>
          <p:nvPr/>
        </p:nvSpPr>
        <p:spPr>
          <a:xfrm>
            <a:off x="6972694" y="2552747"/>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3" name="燕尾形 472"/>
          <p:cNvSpPr/>
          <p:nvPr/>
        </p:nvSpPr>
        <p:spPr>
          <a:xfrm>
            <a:off x="7469248" y="2535361"/>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4" name="文本框 401"/>
          <p:cNvSpPr txBox="1"/>
          <p:nvPr/>
        </p:nvSpPr>
        <p:spPr>
          <a:xfrm>
            <a:off x="8209104" y="3847011"/>
            <a:ext cx="2646878"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单击输入标题</a:t>
            </a:r>
            <a:endParaRPr kumimoji="0" lang="zh-CN" altLang="en-US" sz="32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sp>
        <p:nvSpPr>
          <p:cNvPr id="475" name="燕尾形 474"/>
          <p:cNvSpPr/>
          <p:nvPr/>
        </p:nvSpPr>
        <p:spPr>
          <a:xfrm>
            <a:off x="6647647" y="3971479"/>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6" name="燕尾形 475"/>
          <p:cNvSpPr/>
          <p:nvPr/>
        </p:nvSpPr>
        <p:spPr>
          <a:xfrm>
            <a:off x="6893535" y="3956622"/>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7" name="燕尾形 476"/>
          <p:cNvSpPr/>
          <p:nvPr/>
        </p:nvSpPr>
        <p:spPr>
          <a:xfrm>
            <a:off x="7372630" y="3971479"/>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8" name="燕尾形 477"/>
          <p:cNvSpPr/>
          <p:nvPr/>
        </p:nvSpPr>
        <p:spPr>
          <a:xfrm>
            <a:off x="7121964" y="3974008"/>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9" name="燕尾形 478"/>
          <p:cNvSpPr/>
          <p:nvPr/>
        </p:nvSpPr>
        <p:spPr>
          <a:xfrm>
            <a:off x="7618518" y="3956622"/>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0" name="文本框 401"/>
          <p:cNvSpPr txBox="1"/>
          <p:nvPr/>
        </p:nvSpPr>
        <p:spPr>
          <a:xfrm>
            <a:off x="7859456" y="5224223"/>
            <a:ext cx="2646878"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单击输入标题</a:t>
            </a:r>
            <a:endParaRPr kumimoji="0" lang="zh-CN" altLang="en-US" sz="32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sp>
        <p:nvSpPr>
          <p:cNvPr id="481" name="燕尾形 480"/>
          <p:cNvSpPr/>
          <p:nvPr/>
        </p:nvSpPr>
        <p:spPr>
          <a:xfrm>
            <a:off x="6298000" y="5348691"/>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2" name="燕尾形 481"/>
          <p:cNvSpPr/>
          <p:nvPr/>
        </p:nvSpPr>
        <p:spPr>
          <a:xfrm>
            <a:off x="6543888" y="5333834"/>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3" name="燕尾形 482"/>
          <p:cNvSpPr/>
          <p:nvPr/>
        </p:nvSpPr>
        <p:spPr>
          <a:xfrm>
            <a:off x="7022982" y="5348691"/>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4" name="燕尾形 483"/>
          <p:cNvSpPr/>
          <p:nvPr/>
        </p:nvSpPr>
        <p:spPr>
          <a:xfrm>
            <a:off x="6772318" y="5351220"/>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5" name="燕尾形 484"/>
          <p:cNvSpPr/>
          <p:nvPr/>
        </p:nvSpPr>
        <p:spPr>
          <a:xfrm>
            <a:off x="7268871" y="5333834"/>
            <a:ext cx="245888" cy="368832"/>
          </a:xfrm>
          <a:prstGeom prst="chevron">
            <a:avLst/>
          </a:prstGeom>
          <a:solidFill>
            <a:sysClr val="window" lastClr="FFFFFF">
              <a:alpha val="48000"/>
            </a:sysClr>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3945136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45"/>
                                        </p:tgtEl>
                                        <p:attrNameLst>
                                          <p:attrName>style.visibility</p:attrName>
                                        </p:attrNameLst>
                                      </p:cBhvr>
                                      <p:to>
                                        <p:strVal val="visible"/>
                                      </p:to>
                                    </p:set>
                                    <p:anim calcmode="lin" valueType="num">
                                      <p:cBhvr>
                                        <p:cTn id="7" dur="500" fill="hold"/>
                                        <p:tgtEl>
                                          <p:spTgt spid="345"/>
                                        </p:tgtEl>
                                        <p:attrNameLst>
                                          <p:attrName>ppt_w</p:attrName>
                                        </p:attrNameLst>
                                      </p:cBhvr>
                                      <p:tavLst>
                                        <p:tav tm="0">
                                          <p:val>
                                            <p:fltVal val="0"/>
                                          </p:val>
                                        </p:tav>
                                        <p:tav tm="100000">
                                          <p:val>
                                            <p:strVal val="#ppt_w"/>
                                          </p:val>
                                        </p:tav>
                                      </p:tavLst>
                                    </p:anim>
                                    <p:anim calcmode="lin" valueType="num">
                                      <p:cBhvr>
                                        <p:cTn id="8" dur="500" fill="hold"/>
                                        <p:tgtEl>
                                          <p:spTgt spid="345"/>
                                        </p:tgtEl>
                                        <p:attrNameLst>
                                          <p:attrName>ppt_h</p:attrName>
                                        </p:attrNameLst>
                                      </p:cBhvr>
                                      <p:tavLst>
                                        <p:tav tm="0">
                                          <p:val>
                                            <p:fltVal val="0"/>
                                          </p:val>
                                        </p:tav>
                                        <p:tav tm="100000">
                                          <p:val>
                                            <p:strVal val="#ppt_h"/>
                                          </p:val>
                                        </p:tav>
                                      </p:tavLst>
                                    </p:anim>
                                    <p:animEffect transition="in" filter="fade">
                                      <p:cBhvr>
                                        <p:cTn id="9" dur="500"/>
                                        <p:tgtEl>
                                          <p:spTgt spid="34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0"/>
                                        </p:tgtEl>
                                        <p:attrNameLst>
                                          <p:attrName>style.visibility</p:attrName>
                                        </p:attrNameLst>
                                      </p:cBhvr>
                                      <p:to>
                                        <p:strVal val="visible"/>
                                      </p:to>
                                    </p:set>
                                    <p:anim calcmode="lin" valueType="num">
                                      <p:cBhvr>
                                        <p:cTn id="12" dur="500" fill="hold"/>
                                        <p:tgtEl>
                                          <p:spTgt spid="250"/>
                                        </p:tgtEl>
                                        <p:attrNameLst>
                                          <p:attrName>ppt_w</p:attrName>
                                        </p:attrNameLst>
                                      </p:cBhvr>
                                      <p:tavLst>
                                        <p:tav tm="0">
                                          <p:val>
                                            <p:fltVal val="0"/>
                                          </p:val>
                                        </p:tav>
                                        <p:tav tm="100000">
                                          <p:val>
                                            <p:strVal val="#ppt_w"/>
                                          </p:val>
                                        </p:tav>
                                      </p:tavLst>
                                    </p:anim>
                                    <p:anim calcmode="lin" valueType="num">
                                      <p:cBhvr>
                                        <p:cTn id="13" dur="500" fill="hold"/>
                                        <p:tgtEl>
                                          <p:spTgt spid="250"/>
                                        </p:tgtEl>
                                        <p:attrNameLst>
                                          <p:attrName>ppt_h</p:attrName>
                                        </p:attrNameLst>
                                      </p:cBhvr>
                                      <p:tavLst>
                                        <p:tav tm="0">
                                          <p:val>
                                            <p:fltVal val="0"/>
                                          </p:val>
                                        </p:tav>
                                        <p:tav tm="100000">
                                          <p:val>
                                            <p:strVal val="#ppt_h"/>
                                          </p:val>
                                        </p:tav>
                                      </p:tavLst>
                                    </p:anim>
                                    <p:animEffect transition="in" filter="fade">
                                      <p:cBhvr>
                                        <p:cTn id="14" dur="500"/>
                                        <p:tgtEl>
                                          <p:spTgt spid="250"/>
                                        </p:tgtEl>
                                      </p:cBhvr>
                                    </p:animEffect>
                                  </p:childTnLst>
                                </p:cTn>
                              </p:par>
                              <p:par>
                                <p:cTn id="15" presetID="53" presetClass="entr" presetSubtype="16" fill="hold" nodeType="withEffect">
                                  <p:stCondLst>
                                    <p:cond delay="0"/>
                                  </p:stCondLst>
                                  <p:childTnLst>
                                    <p:set>
                                      <p:cBhvr>
                                        <p:cTn id="16" dur="1" fill="hold">
                                          <p:stCondLst>
                                            <p:cond delay="0"/>
                                          </p:stCondLst>
                                        </p:cTn>
                                        <p:tgtEl>
                                          <p:spTgt spid="245"/>
                                        </p:tgtEl>
                                        <p:attrNameLst>
                                          <p:attrName>style.visibility</p:attrName>
                                        </p:attrNameLst>
                                      </p:cBhvr>
                                      <p:to>
                                        <p:strVal val="visible"/>
                                      </p:to>
                                    </p:set>
                                    <p:anim calcmode="lin" valueType="num">
                                      <p:cBhvr>
                                        <p:cTn id="17" dur="500" fill="hold"/>
                                        <p:tgtEl>
                                          <p:spTgt spid="245"/>
                                        </p:tgtEl>
                                        <p:attrNameLst>
                                          <p:attrName>ppt_w</p:attrName>
                                        </p:attrNameLst>
                                      </p:cBhvr>
                                      <p:tavLst>
                                        <p:tav tm="0">
                                          <p:val>
                                            <p:fltVal val="0"/>
                                          </p:val>
                                        </p:tav>
                                        <p:tav tm="100000">
                                          <p:val>
                                            <p:strVal val="#ppt_w"/>
                                          </p:val>
                                        </p:tav>
                                      </p:tavLst>
                                    </p:anim>
                                    <p:anim calcmode="lin" valueType="num">
                                      <p:cBhvr>
                                        <p:cTn id="18" dur="500" fill="hold"/>
                                        <p:tgtEl>
                                          <p:spTgt spid="245"/>
                                        </p:tgtEl>
                                        <p:attrNameLst>
                                          <p:attrName>ppt_h</p:attrName>
                                        </p:attrNameLst>
                                      </p:cBhvr>
                                      <p:tavLst>
                                        <p:tav tm="0">
                                          <p:val>
                                            <p:fltVal val="0"/>
                                          </p:val>
                                        </p:tav>
                                        <p:tav tm="100000">
                                          <p:val>
                                            <p:strVal val="#ppt_h"/>
                                          </p:val>
                                        </p:tav>
                                      </p:tavLst>
                                    </p:anim>
                                    <p:animEffect transition="in" filter="fade">
                                      <p:cBhvr>
                                        <p:cTn id="19" dur="500"/>
                                        <p:tgtEl>
                                          <p:spTgt spid="245"/>
                                        </p:tgtEl>
                                      </p:cBhvr>
                                    </p:animEffect>
                                  </p:childTnLst>
                                </p:cTn>
                              </p:par>
                              <p:par>
                                <p:cTn id="20" presetID="53" presetClass="entr" presetSubtype="16" fill="hold" grpId="0" nodeType="withEffect">
                                  <p:stCondLst>
                                    <p:cond delay="250"/>
                                  </p:stCondLst>
                                  <p:childTnLst>
                                    <p:set>
                                      <p:cBhvr>
                                        <p:cTn id="21" dur="1" fill="hold">
                                          <p:stCondLst>
                                            <p:cond delay="0"/>
                                          </p:stCondLst>
                                        </p:cTn>
                                        <p:tgtEl>
                                          <p:spTgt spid="249"/>
                                        </p:tgtEl>
                                        <p:attrNameLst>
                                          <p:attrName>style.visibility</p:attrName>
                                        </p:attrNameLst>
                                      </p:cBhvr>
                                      <p:to>
                                        <p:strVal val="visible"/>
                                      </p:to>
                                    </p:set>
                                    <p:anim calcmode="lin" valueType="num">
                                      <p:cBhvr>
                                        <p:cTn id="22" dur="500" fill="hold"/>
                                        <p:tgtEl>
                                          <p:spTgt spid="249"/>
                                        </p:tgtEl>
                                        <p:attrNameLst>
                                          <p:attrName>ppt_w</p:attrName>
                                        </p:attrNameLst>
                                      </p:cBhvr>
                                      <p:tavLst>
                                        <p:tav tm="0">
                                          <p:val>
                                            <p:fltVal val="0"/>
                                          </p:val>
                                        </p:tav>
                                        <p:tav tm="100000">
                                          <p:val>
                                            <p:strVal val="#ppt_w"/>
                                          </p:val>
                                        </p:tav>
                                      </p:tavLst>
                                    </p:anim>
                                    <p:anim calcmode="lin" valueType="num">
                                      <p:cBhvr>
                                        <p:cTn id="23" dur="500" fill="hold"/>
                                        <p:tgtEl>
                                          <p:spTgt spid="249"/>
                                        </p:tgtEl>
                                        <p:attrNameLst>
                                          <p:attrName>ppt_h</p:attrName>
                                        </p:attrNameLst>
                                      </p:cBhvr>
                                      <p:tavLst>
                                        <p:tav tm="0">
                                          <p:val>
                                            <p:fltVal val="0"/>
                                          </p:val>
                                        </p:tav>
                                        <p:tav tm="100000">
                                          <p:val>
                                            <p:strVal val="#ppt_h"/>
                                          </p:val>
                                        </p:tav>
                                      </p:tavLst>
                                    </p:anim>
                                    <p:animEffect transition="in" filter="fade">
                                      <p:cBhvr>
                                        <p:cTn id="24" dur="500"/>
                                        <p:tgtEl>
                                          <p:spTgt spid="249"/>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51"/>
                                        </p:tgtEl>
                                        <p:attrNameLst>
                                          <p:attrName>style.visibility</p:attrName>
                                        </p:attrNameLst>
                                      </p:cBhvr>
                                      <p:to>
                                        <p:strVal val="visible"/>
                                      </p:to>
                                    </p:set>
                                    <p:anim calcmode="lin" valueType="num">
                                      <p:cBhvr>
                                        <p:cTn id="27" dur="500" fill="hold"/>
                                        <p:tgtEl>
                                          <p:spTgt spid="251"/>
                                        </p:tgtEl>
                                        <p:attrNameLst>
                                          <p:attrName>ppt_w</p:attrName>
                                        </p:attrNameLst>
                                      </p:cBhvr>
                                      <p:tavLst>
                                        <p:tav tm="0">
                                          <p:val>
                                            <p:fltVal val="0"/>
                                          </p:val>
                                        </p:tav>
                                        <p:tav tm="100000">
                                          <p:val>
                                            <p:strVal val="#ppt_w"/>
                                          </p:val>
                                        </p:tav>
                                      </p:tavLst>
                                    </p:anim>
                                    <p:anim calcmode="lin" valueType="num">
                                      <p:cBhvr>
                                        <p:cTn id="28" dur="500" fill="hold"/>
                                        <p:tgtEl>
                                          <p:spTgt spid="251"/>
                                        </p:tgtEl>
                                        <p:attrNameLst>
                                          <p:attrName>ppt_h</p:attrName>
                                        </p:attrNameLst>
                                      </p:cBhvr>
                                      <p:tavLst>
                                        <p:tav tm="0">
                                          <p:val>
                                            <p:fltVal val="0"/>
                                          </p:val>
                                        </p:tav>
                                        <p:tav tm="100000">
                                          <p:val>
                                            <p:strVal val="#ppt_h"/>
                                          </p:val>
                                        </p:tav>
                                      </p:tavLst>
                                    </p:anim>
                                    <p:animEffect transition="in" filter="fade">
                                      <p:cBhvr>
                                        <p:cTn id="29" dur="500"/>
                                        <p:tgtEl>
                                          <p:spTgt spid="251"/>
                                        </p:tgtEl>
                                      </p:cBhvr>
                                    </p:animEffect>
                                  </p:childTnLst>
                                </p:cTn>
                              </p:par>
                              <p:par>
                                <p:cTn id="30" presetID="1" presetClass="entr" presetSubtype="0" fill="hold" nodeType="withEffect">
                                  <p:stCondLst>
                                    <p:cond delay="1100"/>
                                  </p:stCondLst>
                                  <p:childTnLst>
                                    <p:set>
                                      <p:cBhvr>
                                        <p:cTn id="31" dur="1" fill="hold">
                                          <p:stCondLst>
                                            <p:cond delay="0"/>
                                          </p:stCondLst>
                                        </p:cTn>
                                        <p:tgtEl>
                                          <p:spTgt spid="347"/>
                                        </p:tgtEl>
                                        <p:attrNameLst>
                                          <p:attrName>style.visibility</p:attrName>
                                        </p:attrNameLst>
                                      </p:cBhvr>
                                      <p:to>
                                        <p:strVal val="visible"/>
                                      </p:to>
                                    </p:set>
                                  </p:childTnLst>
                                </p:cTn>
                              </p:par>
                              <p:par>
                                <p:cTn id="32" presetID="1" presetClass="entr" presetSubtype="0" fill="hold" nodeType="withEffect">
                                  <p:stCondLst>
                                    <p:cond delay="1100"/>
                                  </p:stCondLst>
                                  <p:childTnLst>
                                    <p:set>
                                      <p:cBhvr>
                                        <p:cTn id="33" dur="1" fill="hold">
                                          <p:stCondLst>
                                            <p:cond delay="0"/>
                                          </p:stCondLst>
                                        </p:cTn>
                                        <p:tgtEl>
                                          <p:spTgt spid="381"/>
                                        </p:tgtEl>
                                        <p:attrNameLst>
                                          <p:attrName>style.visibility</p:attrName>
                                        </p:attrNameLst>
                                      </p:cBhvr>
                                      <p:to>
                                        <p:strVal val="visible"/>
                                      </p:to>
                                    </p:set>
                                  </p:childTnLst>
                                </p:cTn>
                              </p:par>
                              <p:par>
                                <p:cTn id="34" presetID="1" presetClass="entr" presetSubtype="0" fill="hold" nodeType="withEffect">
                                  <p:stCondLst>
                                    <p:cond delay="1100"/>
                                  </p:stCondLst>
                                  <p:childTnLst>
                                    <p:set>
                                      <p:cBhvr>
                                        <p:cTn id="35" dur="1" fill="hold">
                                          <p:stCondLst>
                                            <p:cond delay="0"/>
                                          </p:stCondLst>
                                        </p:cTn>
                                        <p:tgtEl>
                                          <p:spTgt spid="410"/>
                                        </p:tgtEl>
                                        <p:attrNameLst>
                                          <p:attrName>style.visibility</p:attrName>
                                        </p:attrNameLst>
                                      </p:cBhvr>
                                      <p:to>
                                        <p:strVal val="visible"/>
                                      </p:to>
                                    </p:set>
                                  </p:childTnLst>
                                </p:cTn>
                              </p:par>
                              <p:par>
                                <p:cTn id="36" presetID="1" presetClass="entr" presetSubtype="0" fill="hold" nodeType="withEffect">
                                  <p:stCondLst>
                                    <p:cond delay="1100"/>
                                  </p:stCondLst>
                                  <p:childTnLst>
                                    <p:set>
                                      <p:cBhvr>
                                        <p:cTn id="37" dur="1" fill="hold">
                                          <p:stCondLst>
                                            <p:cond delay="0"/>
                                          </p:stCondLst>
                                        </p:cTn>
                                        <p:tgtEl>
                                          <p:spTgt spid="439"/>
                                        </p:tgtEl>
                                        <p:attrNameLst>
                                          <p:attrName>style.visibility</p:attrName>
                                        </p:attrNameLst>
                                      </p:cBhvr>
                                      <p:to>
                                        <p:strVal val="visible"/>
                                      </p:to>
                                    </p:set>
                                  </p:childTnLst>
                                </p:cTn>
                              </p:par>
                              <p:par>
                                <p:cTn id="38" presetID="42" presetClass="path" presetSubtype="0" accel="50000" decel="50000" fill="hold" nodeType="withEffect">
                                  <p:stCondLst>
                                    <p:cond delay="1000"/>
                                  </p:stCondLst>
                                  <p:childTnLst>
                                    <p:animMotion origin="layout" path="M -0.24037 0.30821 L 3.33333E-6 -4.73988E-6 " pathEditMode="relative" rAng="0" ptsTypes="AA">
                                      <p:cBhvr>
                                        <p:cTn id="39" dur="1000" fill="hold"/>
                                        <p:tgtEl>
                                          <p:spTgt spid="347"/>
                                        </p:tgtEl>
                                        <p:attrNameLst>
                                          <p:attrName>ppt_x</p:attrName>
                                          <p:attrName>ppt_y</p:attrName>
                                        </p:attrNameLst>
                                      </p:cBhvr>
                                      <p:rCtr x="12018" y="-15422"/>
                                    </p:animMotion>
                                  </p:childTnLst>
                                </p:cTn>
                              </p:par>
                              <p:par>
                                <p:cTn id="40" presetID="42" presetClass="path" presetSubtype="0" accel="50000" decel="50000" fill="hold" nodeType="withEffect">
                                  <p:stCondLst>
                                    <p:cond delay="1000"/>
                                  </p:stCondLst>
                                  <p:childTnLst>
                                    <p:animMotion origin="layout" path="M -0.29623 0.12232 L 3.33333E-6 -3.81503E-6 " pathEditMode="relative" rAng="0" ptsTypes="AA">
                                      <p:cBhvr>
                                        <p:cTn id="41" dur="1000" fill="hold"/>
                                        <p:tgtEl>
                                          <p:spTgt spid="381"/>
                                        </p:tgtEl>
                                        <p:attrNameLst>
                                          <p:attrName>ppt_x</p:attrName>
                                          <p:attrName>ppt_y</p:attrName>
                                        </p:attrNameLst>
                                      </p:cBhvr>
                                      <p:rCtr x="14805" y="-6127"/>
                                    </p:animMotion>
                                  </p:childTnLst>
                                </p:cTn>
                              </p:par>
                              <p:par>
                                <p:cTn id="42" presetID="42" presetClass="path" presetSubtype="0" accel="50000" decel="50000" fill="hold" nodeType="withEffect">
                                  <p:stCondLst>
                                    <p:cond delay="1000"/>
                                  </p:stCondLst>
                                  <p:childTnLst>
                                    <p:animMotion origin="layout" path="M -0.31055 -0.07214 L 2.29167E-6 3.81503E-6 " pathEditMode="relative" rAng="0" ptsTypes="AA">
                                      <p:cBhvr>
                                        <p:cTn id="43" dur="1000" fill="hold"/>
                                        <p:tgtEl>
                                          <p:spTgt spid="410"/>
                                        </p:tgtEl>
                                        <p:attrNameLst>
                                          <p:attrName>ppt_x</p:attrName>
                                          <p:attrName>ppt_y</p:attrName>
                                        </p:attrNameLst>
                                      </p:cBhvr>
                                      <p:rCtr x="15521" y="3607"/>
                                    </p:animMotion>
                                  </p:childTnLst>
                                </p:cTn>
                              </p:par>
                              <p:par>
                                <p:cTn id="44" presetID="42" presetClass="path" presetSubtype="0" accel="50000" decel="50000" fill="hold" nodeType="withEffect">
                                  <p:stCondLst>
                                    <p:cond delay="1000"/>
                                  </p:stCondLst>
                                  <p:childTnLst>
                                    <p:animMotion origin="layout" path="M -0.27005 -0.26243 L 4.16667E-7 2.71676E-6 " pathEditMode="relative" rAng="0" ptsTypes="AA">
                                      <p:cBhvr>
                                        <p:cTn id="45" dur="1000" fill="hold"/>
                                        <p:tgtEl>
                                          <p:spTgt spid="439"/>
                                        </p:tgtEl>
                                        <p:attrNameLst>
                                          <p:attrName>ppt_x</p:attrName>
                                          <p:attrName>ppt_y</p:attrName>
                                        </p:attrNameLst>
                                      </p:cBhvr>
                                      <p:rCtr x="13503" y="13110"/>
                                    </p:animMotion>
                                  </p:childTnLst>
                                </p:cTn>
                              </p:par>
                              <p:par>
                                <p:cTn id="46" presetID="2" presetClass="entr" presetSubtype="8" fill="hold" grpId="0" nodeType="withEffect">
                                  <p:stCondLst>
                                    <p:cond delay="2500"/>
                                  </p:stCondLst>
                                  <p:childTnLst>
                                    <p:set>
                                      <p:cBhvr>
                                        <p:cTn id="47" dur="1" fill="hold">
                                          <p:stCondLst>
                                            <p:cond delay="0"/>
                                          </p:stCondLst>
                                        </p:cTn>
                                        <p:tgtEl>
                                          <p:spTgt spid="376"/>
                                        </p:tgtEl>
                                        <p:attrNameLst>
                                          <p:attrName>style.visibility</p:attrName>
                                        </p:attrNameLst>
                                      </p:cBhvr>
                                      <p:to>
                                        <p:strVal val="visible"/>
                                      </p:to>
                                    </p:set>
                                    <p:anim calcmode="lin" valueType="num">
                                      <p:cBhvr additive="base">
                                        <p:cTn id="48" dur="500" fill="hold"/>
                                        <p:tgtEl>
                                          <p:spTgt spid="376"/>
                                        </p:tgtEl>
                                        <p:attrNameLst>
                                          <p:attrName>ppt_x</p:attrName>
                                        </p:attrNameLst>
                                      </p:cBhvr>
                                      <p:tavLst>
                                        <p:tav tm="0">
                                          <p:val>
                                            <p:strVal val="0-#ppt_w/2"/>
                                          </p:val>
                                        </p:tav>
                                        <p:tav tm="100000">
                                          <p:val>
                                            <p:strVal val="#ppt_x"/>
                                          </p:val>
                                        </p:tav>
                                      </p:tavLst>
                                    </p:anim>
                                    <p:anim calcmode="lin" valueType="num">
                                      <p:cBhvr additive="base">
                                        <p:cTn id="49" dur="500" fill="hold"/>
                                        <p:tgtEl>
                                          <p:spTgt spid="376"/>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2400"/>
                                  </p:stCondLst>
                                  <p:childTnLst>
                                    <p:set>
                                      <p:cBhvr>
                                        <p:cTn id="51" dur="1" fill="hold">
                                          <p:stCondLst>
                                            <p:cond delay="0"/>
                                          </p:stCondLst>
                                        </p:cTn>
                                        <p:tgtEl>
                                          <p:spTgt spid="377"/>
                                        </p:tgtEl>
                                        <p:attrNameLst>
                                          <p:attrName>style.visibility</p:attrName>
                                        </p:attrNameLst>
                                      </p:cBhvr>
                                      <p:to>
                                        <p:strVal val="visible"/>
                                      </p:to>
                                    </p:set>
                                    <p:anim calcmode="lin" valueType="num">
                                      <p:cBhvr additive="base">
                                        <p:cTn id="52" dur="500" fill="hold"/>
                                        <p:tgtEl>
                                          <p:spTgt spid="377"/>
                                        </p:tgtEl>
                                        <p:attrNameLst>
                                          <p:attrName>ppt_x</p:attrName>
                                        </p:attrNameLst>
                                      </p:cBhvr>
                                      <p:tavLst>
                                        <p:tav tm="0">
                                          <p:val>
                                            <p:strVal val="0-#ppt_w/2"/>
                                          </p:val>
                                        </p:tav>
                                        <p:tav tm="100000">
                                          <p:val>
                                            <p:strVal val="#ppt_x"/>
                                          </p:val>
                                        </p:tav>
                                      </p:tavLst>
                                    </p:anim>
                                    <p:anim calcmode="lin" valueType="num">
                                      <p:cBhvr additive="base">
                                        <p:cTn id="53" dur="500" fill="hold"/>
                                        <p:tgtEl>
                                          <p:spTgt spid="377"/>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2200"/>
                                  </p:stCondLst>
                                  <p:childTnLst>
                                    <p:set>
                                      <p:cBhvr>
                                        <p:cTn id="55" dur="1" fill="hold">
                                          <p:stCondLst>
                                            <p:cond delay="0"/>
                                          </p:stCondLst>
                                        </p:cTn>
                                        <p:tgtEl>
                                          <p:spTgt spid="378"/>
                                        </p:tgtEl>
                                        <p:attrNameLst>
                                          <p:attrName>style.visibility</p:attrName>
                                        </p:attrNameLst>
                                      </p:cBhvr>
                                      <p:to>
                                        <p:strVal val="visible"/>
                                      </p:to>
                                    </p:set>
                                    <p:anim calcmode="lin" valueType="num">
                                      <p:cBhvr additive="base">
                                        <p:cTn id="56" dur="500" fill="hold"/>
                                        <p:tgtEl>
                                          <p:spTgt spid="378"/>
                                        </p:tgtEl>
                                        <p:attrNameLst>
                                          <p:attrName>ppt_x</p:attrName>
                                        </p:attrNameLst>
                                      </p:cBhvr>
                                      <p:tavLst>
                                        <p:tav tm="0">
                                          <p:val>
                                            <p:strVal val="0-#ppt_w/2"/>
                                          </p:val>
                                        </p:tav>
                                        <p:tav tm="100000">
                                          <p:val>
                                            <p:strVal val="#ppt_x"/>
                                          </p:val>
                                        </p:tav>
                                      </p:tavLst>
                                    </p:anim>
                                    <p:anim calcmode="lin" valueType="num">
                                      <p:cBhvr additive="base">
                                        <p:cTn id="57" dur="500" fill="hold"/>
                                        <p:tgtEl>
                                          <p:spTgt spid="378"/>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2300"/>
                                  </p:stCondLst>
                                  <p:childTnLst>
                                    <p:set>
                                      <p:cBhvr>
                                        <p:cTn id="59" dur="1" fill="hold">
                                          <p:stCondLst>
                                            <p:cond delay="0"/>
                                          </p:stCondLst>
                                        </p:cTn>
                                        <p:tgtEl>
                                          <p:spTgt spid="379"/>
                                        </p:tgtEl>
                                        <p:attrNameLst>
                                          <p:attrName>style.visibility</p:attrName>
                                        </p:attrNameLst>
                                      </p:cBhvr>
                                      <p:to>
                                        <p:strVal val="visible"/>
                                      </p:to>
                                    </p:set>
                                    <p:anim calcmode="lin" valueType="num">
                                      <p:cBhvr additive="base">
                                        <p:cTn id="60" dur="500" fill="hold"/>
                                        <p:tgtEl>
                                          <p:spTgt spid="379"/>
                                        </p:tgtEl>
                                        <p:attrNameLst>
                                          <p:attrName>ppt_x</p:attrName>
                                        </p:attrNameLst>
                                      </p:cBhvr>
                                      <p:tavLst>
                                        <p:tav tm="0">
                                          <p:val>
                                            <p:strVal val="0-#ppt_w/2"/>
                                          </p:val>
                                        </p:tav>
                                        <p:tav tm="100000">
                                          <p:val>
                                            <p:strVal val="#ppt_x"/>
                                          </p:val>
                                        </p:tav>
                                      </p:tavLst>
                                    </p:anim>
                                    <p:anim calcmode="lin" valueType="num">
                                      <p:cBhvr additive="base">
                                        <p:cTn id="61" dur="500" fill="hold"/>
                                        <p:tgtEl>
                                          <p:spTgt spid="379"/>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2100"/>
                                  </p:stCondLst>
                                  <p:childTnLst>
                                    <p:set>
                                      <p:cBhvr>
                                        <p:cTn id="63" dur="1" fill="hold">
                                          <p:stCondLst>
                                            <p:cond delay="0"/>
                                          </p:stCondLst>
                                        </p:cTn>
                                        <p:tgtEl>
                                          <p:spTgt spid="380"/>
                                        </p:tgtEl>
                                        <p:attrNameLst>
                                          <p:attrName>style.visibility</p:attrName>
                                        </p:attrNameLst>
                                      </p:cBhvr>
                                      <p:to>
                                        <p:strVal val="visible"/>
                                      </p:to>
                                    </p:set>
                                    <p:anim calcmode="lin" valueType="num">
                                      <p:cBhvr additive="base">
                                        <p:cTn id="64" dur="500" fill="hold"/>
                                        <p:tgtEl>
                                          <p:spTgt spid="380"/>
                                        </p:tgtEl>
                                        <p:attrNameLst>
                                          <p:attrName>ppt_x</p:attrName>
                                        </p:attrNameLst>
                                      </p:cBhvr>
                                      <p:tavLst>
                                        <p:tav tm="0">
                                          <p:val>
                                            <p:strVal val="0-#ppt_w/2"/>
                                          </p:val>
                                        </p:tav>
                                        <p:tav tm="100000">
                                          <p:val>
                                            <p:strVal val="#ppt_x"/>
                                          </p:val>
                                        </p:tav>
                                      </p:tavLst>
                                    </p:anim>
                                    <p:anim calcmode="lin" valueType="num">
                                      <p:cBhvr additive="base">
                                        <p:cTn id="65" dur="500" fill="hold"/>
                                        <p:tgtEl>
                                          <p:spTgt spid="380"/>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2100"/>
                                  </p:stCondLst>
                                  <p:iterate type="lt">
                                    <p:tmPct val="30000"/>
                                  </p:iterate>
                                  <p:childTnLst>
                                    <p:set>
                                      <p:cBhvr>
                                        <p:cTn id="67" dur="1" fill="hold">
                                          <p:stCondLst>
                                            <p:cond delay="0"/>
                                          </p:stCondLst>
                                        </p:cTn>
                                        <p:tgtEl>
                                          <p:spTgt spid="346"/>
                                        </p:tgtEl>
                                        <p:attrNameLst>
                                          <p:attrName>style.visibility</p:attrName>
                                        </p:attrNameLst>
                                      </p:cBhvr>
                                      <p:to>
                                        <p:strVal val="visible"/>
                                      </p:to>
                                    </p:set>
                                    <p:anim calcmode="lin" valueType="num">
                                      <p:cBhvr additive="base">
                                        <p:cTn id="68" dur="400" fill="hold"/>
                                        <p:tgtEl>
                                          <p:spTgt spid="346"/>
                                        </p:tgtEl>
                                        <p:attrNameLst>
                                          <p:attrName>ppt_x</p:attrName>
                                        </p:attrNameLst>
                                      </p:cBhvr>
                                      <p:tavLst>
                                        <p:tav tm="0">
                                          <p:val>
                                            <p:strVal val="1+#ppt_w/2"/>
                                          </p:val>
                                        </p:tav>
                                        <p:tav tm="100000">
                                          <p:val>
                                            <p:strVal val="#ppt_x"/>
                                          </p:val>
                                        </p:tav>
                                      </p:tavLst>
                                    </p:anim>
                                    <p:anim calcmode="lin" valueType="num">
                                      <p:cBhvr additive="base">
                                        <p:cTn id="69" dur="400" fill="hold"/>
                                        <p:tgtEl>
                                          <p:spTgt spid="346"/>
                                        </p:tgtEl>
                                        <p:attrNameLst>
                                          <p:attrName>ppt_y</p:attrName>
                                        </p:attrNameLst>
                                      </p:cBhvr>
                                      <p:tavLst>
                                        <p:tav tm="0">
                                          <p:val>
                                            <p:strVal val="#ppt_y"/>
                                          </p:val>
                                        </p:tav>
                                        <p:tav tm="100000">
                                          <p:val>
                                            <p:strVal val="#ppt_y"/>
                                          </p:val>
                                        </p:tav>
                                      </p:tavLst>
                                    </p:anim>
                                  </p:childTnLst>
                                </p:cTn>
                              </p:par>
                              <p:par>
                                <p:cTn id="70" presetID="8" presetClass="emph" presetSubtype="0" fill="hold" grpId="1" nodeType="withEffect">
                                  <p:stCondLst>
                                    <p:cond delay="500"/>
                                  </p:stCondLst>
                                  <p:childTnLst>
                                    <p:animRot by="21600000">
                                      <p:cBhvr>
                                        <p:cTn id="71" dur="7000" fill="hold"/>
                                        <p:tgtEl>
                                          <p:spTgt spid="251"/>
                                        </p:tgtEl>
                                        <p:attrNameLst>
                                          <p:attrName>r</p:attrName>
                                        </p:attrNameLst>
                                      </p:cBhvr>
                                    </p:animRot>
                                  </p:childTnLst>
                                </p:cTn>
                              </p:par>
                              <p:par>
                                <p:cTn id="72" presetID="10" presetClass="entr" presetSubtype="0" fill="hold" grpId="0" nodeType="withEffect">
                                  <p:stCondLst>
                                    <p:cond delay="750"/>
                                  </p:stCondLst>
                                  <p:childTnLst>
                                    <p:set>
                                      <p:cBhvr>
                                        <p:cTn id="73" dur="1" fill="hold">
                                          <p:stCondLst>
                                            <p:cond delay="0"/>
                                          </p:stCondLst>
                                        </p:cTn>
                                        <p:tgtEl>
                                          <p:spTgt spid="244"/>
                                        </p:tgtEl>
                                        <p:attrNameLst>
                                          <p:attrName>style.visibility</p:attrName>
                                        </p:attrNameLst>
                                      </p:cBhvr>
                                      <p:to>
                                        <p:strVal val="visible"/>
                                      </p:to>
                                    </p:set>
                                    <p:animEffect transition="in" filter="fade">
                                      <p:cBhvr>
                                        <p:cTn id="74" dur="500"/>
                                        <p:tgtEl>
                                          <p:spTgt spid="244"/>
                                        </p:tgtEl>
                                      </p:cBhvr>
                                    </p:animEffect>
                                  </p:childTnLst>
                                </p:cTn>
                              </p:par>
                              <p:par>
                                <p:cTn id="75" presetID="10" presetClass="entr" presetSubtype="0" fill="hold" grpId="0" nodeType="withEffect">
                                  <p:stCondLst>
                                    <p:cond delay="1000"/>
                                  </p:stCondLst>
                                  <p:childTnLst>
                                    <p:set>
                                      <p:cBhvr>
                                        <p:cTn id="76" dur="1" fill="hold">
                                          <p:stCondLst>
                                            <p:cond delay="0"/>
                                          </p:stCondLst>
                                        </p:cTn>
                                        <p:tgtEl>
                                          <p:spTgt spid="290"/>
                                        </p:tgtEl>
                                        <p:attrNameLst>
                                          <p:attrName>style.visibility</p:attrName>
                                        </p:attrNameLst>
                                      </p:cBhvr>
                                      <p:to>
                                        <p:strVal val="visible"/>
                                      </p:to>
                                    </p:set>
                                    <p:animEffect transition="in" filter="fade">
                                      <p:cBhvr>
                                        <p:cTn id="77" dur="500"/>
                                        <p:tgtEl>
                                          <p:spTgt spid="290"/>
                                        </p:tgtEl>
                                      </p:cBhvr>
                                    </p:animEffect>
                                  </p:childTnLst>
                                </p:cTn>
                              </p:par>
                              <p:par>
                                <p:cTn id="78" presetID="8" presetClass="emph" presetSubtype="0" fill="hold" grpId="1" nodeType="withEffect">
                                  <p:stCondLst>
                                    <p:cond delay="1000"/>
                                  </p:stCondLst>
                                  <p:childTnLst>
                                    <p:animRot by="-21600000">
                                      <p:cBhvr>
                                        <p:cTn id="79" dur="7000" fill="hold"/>
                                        <p:tgtEl>
                                          <p:spTgt spid="290"/>
                                        </p:tgtEl>
                                        <p:attrNameLst>
                                          <p:attrName>r</p:attrName>
                                        </p:attrNameLst>
                                      </p:cBhvr>
                                    </p:animRot>
                                  </p:childTnLst>
                                </p:cTn>
                              </p:par>
                              <p:par>
                                <p:cTn id="80" presetID="10" presetClass="entr" presetSubtype="0" fill="hold" grpId="0" nodeType="withEffect">
                                  <p:stCondLst>
                                    <p:cond delay="2000"/>
                                  </p:stCondLst>
                                  <p:childTnLst>
                                    <p:set>
                                      <p:cBhvr>
                                        <p:cTn id="81" dur="1" fill="hold">
                                          <p:stCondLst>
                                            <p:cond delay="0"/>
                                          </p:stCondLst>
                                        </p:cTn>
                                        <p:tgtEl>
                                          <p:spTgt spid="289"/>
                                        </p:tgtEl>
                                        <p:attrNameLst>
                                          <p:attrName>style.visibility</p:attrName>
                                        </p:attrNameLst>
                                      </p:cBhvr>
                                      <p:to>
                                        <p:strVal val="visible"/>
                                      </p:to>
                                    </p:set>
                                    <p:animEffect transition="in" filter="fade">
                                      <p:cBhvr>
                                        <p:cTn id="82" dur="500"/>
                                        <p:tgtEl>
                                          <p:spTgt spid="289"/>
                                        </p:tgtEl>
                                      </p:cBhvr>
                                    </p:animEffect>
                                  </p:childTnLst>
                                </p:cTn>
                              </p:par>
                              <p:par>
                                <p:cTn id="83" presetID="10" presetClass="entr" presetSubtype="0" fill="hold" nodeType="withEffect">
                                  <p:stCondLst>
                                    <p:cond delay="1500"/>
                                  </p:stCondLst>
                                  <p:childTnLst>
                                    <p:set>
                                      <p:cBhvr>
                                        <p:cTn id="84" dur="1" fill="hold">
                                          <p:stCondLst>
                                            <p:cond delay="0"/>
                                          </p:stCondLst>
                                        </p:cTn>
                                        <p:tgtEl>
                                          <p:spTgt spid="252"/>
                                        </p:tgtEl>
                                        <p:attrNameLst>
                                          <p:attrName>style.visibility</p:attrName>
                                        </p:attrNameLst>
                                      </p:cBhvr>
                                      <p:to>
                                        <p:strVal val="visible"/>
                                      </p:to>
                                    </p:set>
                                    <p:animEffect transition="in" filter="fade">
                                      <p:cBhvr>
                                        <p:cTn id="85" dur="1000"/>
                                        <p:tgtEl>
                                          <p:spTgt spid="252"/>
                                        </p:tgtEl>
                                      </p:cBhvr>
                                    </p:animEffect>
                                  </p:childTnLst>
                                </p:cTn>
                              </p:par>
                              <p:par>
                                <p:cTn id="86" presetID="10" presetClass="entr" presetSubtype="0" fill="hold" nodeType="withEffect">
                                  <p:stCondLst>
                                    <p:cond delay="2250"/>
                                  </p:stCondLst>
                                  <p:childTnLst>
                                    <p:set>
                                      <p:cBhvr>
                                        <p:cTn id="87" dur="1" fill="hold">
                                          <p:stCondLst>
                                            <p:cond delay="0"/>
                                          </p:stCondLst>
                                        </p:cTn>
                                        <p:tgtEl>
                                          <p:spTgt spid="291"/>
                                        </p:tgtEl>
                                        <p:attrNameLst>
                                          <p:attrName>style.visibility</p:attrName>
                                        </p:attrNameLst>
                                      </p:cBhvr>
                                      <p:to>
                                        <p:strVal val="visible"/>
                                      </p:to>
                                    </p:set>
                                    <p:animEffect transition="in" filter="fade">
                                      <p:cBhvr>
                                        <p:cTn id="88" dur="500"/>
                                        <p:tgtEl>
                                          <p:spTgt spid="291"/>
                                        </p:tgtEl>
                                      </p:cBhvr>
                                    </p:animEffect>
                                  </p:childTnLst>
                                </p:cTn>
                              </p:par>
                              <p:par>
                                <p:cTn id="89" presetID="10" presetClass="entr" presetSubtype="0" fill="hold" nodeType="withEffect">
                                  <p:stCondLst>
                                    <p:cond delay="2250"/>
                                  </p:stCondLst>
                                  <p:childTnLst>
                                    <p:set>
                                      <p:cBhvr>
                                        <p:cTn id="90" dur="1" fill="hold">
                                          <p:stCondLst>
                                            <p:cond delay="0"/>
                                          </p:stCondLst>
                                        </p:cTn>
                                        <p:tgtEl>
                                          <p:spTgt spid="300"/>
                                        </p:tgtEl>
                                        <p:attrNameLst>
                                          <p:attrName>style.visibility</p:attrName>
                                        </p:attrNameLst>
                                      </p:cBhvr>
                                      <p:to>
                                        <p:strVal val="visible"/>
                                      </p:to>
                                    </p:set>
                                    <p:animEffect transition="in" filter="fade">
                                      <p:cBhvr>
                                        <p:cTn id="91" dur="500"/>
                                        <p:tgtEl>
                                          <p:spTgt spid="300"/>
                                        </p:tgtEl>
                                      </p:cBhvr>
                                    </p:animEffect>
                                  </p:childTnLst>
                                </p:cTn>
                              </p:par>
                              <p:par>
                                <p:cTn id="92" presetID="10" presetClass="entr" presetSubtype="0" fill="hold" nodeType="withEffect">
                                  <p:stCondLst>
                                    <p:cond delay="2500"/>
                                  </p:stCondLst>
                                  <p:childTnLst>
                                    <p:set>
                                      <p:cBhvr>
                                        <p:cTn id="93" dur="1" fill="hold">
                                          <p:stCondLst>
                                            <p:cond delay="0"/>
                                          </p:stCondLst>
                                        </p:cTn>
                                        <p:tgtEl>
                                          <p:spTgt spid="294"/>
                                        </p:tgtEl>
                                        <p:attrNameLst>
                                          <p:attrName>style.visibility</p:attrName>
                                        </p:attrNameLst>
                                      </p:cBhvr>
                                      <p:to>
                                        <p:strVal val="visible"/>
                                      </p:to>
                                    </p:set>
                                    <p:animEffect transition="in" filter="fade">
                                      <p:cBhvr>
                                        <p:cTn id="94" dur="500"/>
                                        <p:tgtEl>
                                          <p:spTgt spid="294"/>
                                        </p:tgtEl>
                                      </p:cBhvr>
                                    </p:animEffect>
                                  </p:childTnLst>
                                </p:cTn>
                              </p:par>
                              <p:par>
                                <p:cTn id="95" presetID="10" presetClass="entr" presetSubtype="0" fill="hold" nodeType="withEffect">
                                  <p:stCondLst>
                                    <p:cond delay="2500"/>
                                  </p:stCondLst>
                                  <p:childTnLst>
                                    <p:set>
                                      <p:cBhvr>
                                        <p:cTn id="96" dur="1" fill="hold">
                                          <p:stCondLst>
                                            <p:cond delay="0"/>
                                          </p:stCondLst>
                                        </p:cTn>
                                        <p:tgtEl>
                                          <p:spTgt spid="303"/>
                                        </p:tgtEl>
                                        <p:attrNameLst>
                                          <p:attrName>style.visibility</p:attrName>
                                        </p:attrNameLst>
                                      </p:cBhvr>
                                      <p:to>
                                        <p:strVal val="visible"/>
                                      </p:to>
                                    </p:set>
                                    <p:animEffect transition="in" filter="fade">
                                      <p:cBhvr>
                                        <p:cTn id="97" dur="500"/>
                                        <p:tgtEl>
                                          <p:spTgt spid="303"/>
                                        </p:tgtEl>
                                      </p:cBhvr>
                                    </p:animEffect>
                                  </p:childTnLst>
                                </p:cTn>
                              </p:par>
                              <p:par>
                                <p:cTn id="98" presetID="10" presetClass="entr" presetSubtype="0" fill="hold" nodeType="withEffect">
                                  <p:stCondLst>
                                    <p:cond delay="2750"/>
                                  </p:stCondLst>
                                  <p:childTnLst>
                                    <p:set>
                                      <p:cBhvr>
                                        <p:cTn id="99" dur="1" fill="hold">
                                          <p:stCondLst>
                                            <p:cond delay="0"/>
                                          </p:stCondLst>
                                        </p:cTn>
                                        <p:tgtEl>
                                          <p:spTgt spid="297"/>
                                        </p:tgtEl>
                                        <p:attrNameLst>
                                          <p:attrName>style.visibility</p:attrName>
                                        </p:attrNameLst>
                                      </p:cBhvr>
                                      <p:to>
                                        <p:strVal val="visible"/>
                                      </p:to>
                                    </p:set>
                                    <p:animEffect transition="in" filter="fade">
                                      <p:cBhvr>
                                        <p:cTn id="100" dur="500"/>
                                        <p:tgtEl>
                                          <p:spTgt spid="297"/>
                                        </p:tgtEl>
                                      </p:cBhvr>
                                    </p:animEffect>
                                  </p:childTnLst>
                                </p:cTn>
                              </p:par>
                              <p:par>
                                <p:cTn id="101" presetID="10" presetClass="entr" presetSubtype="0" fill="hold" nodeType="withEffect">
                                  <p:stCondLst>
                                    <p:cond delay="2750"/>
                                  </p:stCondLst>
                                  <p:childTnLst>
                                    <p:set>
                                      <p:cBhvr>
                                        <p:cTn id="102" dur="1" fill="hold">
                                          <p:stCondLst>
                                            <p:cond delay="0"/>
                                          </p:stCondLst>
                                        </p:cTn>
                                        <p:tgtEl>
                                          <p:spTgt spid="306"/>
                                        </p:tgtEl>
                                        <p:attrNameLst>
                                          <p:attrName>style.visibility</p:attrName>
                                        </p:attrNameLst>
                                      </p:cBhvr>
                                      <p:to>
                                        <p:strVal val="visible"/>
                                      </p:to>
                                    </p:set>
                                    <p:animEffect transition="in" filter="fade">
                                      <p:cBhvr>
                                        <p:cTn id="103" dur="500"/>
                                        <p:tgtEl>
                                          <p:spTgt spid="306"/>
                                        </p:tgtEl>
                                      </p:cBhvr>
                                    </p:animEffect>
                                  </p:childTnLst>
                                </p:cTn>
                              </p:par>
                              <p:par>
                                <p:cTn id="104" presetID="10" presetClass="entr" presetSubtype="0" fill="hold" nodeType="withEffect">
                                  <p:stCondLst>
                                    <p:cond delay="2900"/>
                                  </p:stCondLst>
                                  <p:childTnLst>
                                    <p:set>
                                      <p:cBhvr>
                                        <p:cTn id="105" dur="1" fill="hold">
                                          <p:stCondLst>
                                            <p:cond delay="0"/>
                                          </p:stCondLst>
                                        </p:cTn>
                                        <p:tgtEl>
                                          <p:spTgt spid="309"/>
                                        </p:tgtEl>
                                        <p:attrNameLst>
                                          <p:attrName>style.visibility</p:attrName>
                                        </p:attrNameLst>
                                      </p:cBhvr>
                                      <p:to>
                                        <p:strVal val="visible"/>
                                      </p:to>
                                    </p:set>
                                    <p:animEffect transition="in" filter="fade">
                                      <p:cBhvr>
                                        <p:cTn id="106" dur="500"/>
                                        <p:tgtEl>
                                          <p:spTgt spid="309"/>
                                        </p:tgtEl>
                                      </p:cBhvr>
                                    </p:animEffect>
                                  </p:childTnLst>
                                </p:cTn>
                              </p:par>
                              <p:par>
                                <p:cTn id="107" presetID="10" presetClass="entr" presetSubtype="0" fill="hold" nodeType="withEffect">
                                  <p:stCondLst>
                                    <p:cond delay="3100"/>
                                  </p:stCondLst>
                                  <p:childTnLst>
                                    <p:set>
                                      <p:cBhvr>
                                        <p:cTn id="108" dur="1" fill="hold">
                                          <p:stCondLst>
                                            <p:cond delay="0"/>
                                          </p:stCondLst>
                                        </p:cTn>
                                        <p:tgtEl>
                                          <p:spTgt spid="318"/>
                                        </p:tgtEl>
                                        <p:attrNameLst>
                                          <p:attrName>style.visibility</p:attrName>
                                        </p:attrNameLst>
                                      </p:cBhvr>
                                      <p:to>
                                        <p:strVal val="visible"/>
                                      </p:to>
                                    </p:set>
                                    <p:animEffect transition="in" filter="fade">
                                      <p:cBhvr>
                                        <p:cTn id="109" dur="500"/>
                                        <p:tgtEl>
                                          <p:spTgt spid="318"/>
                                        </p:tgtEl>
                                      </p:cBhvr>
                                    </p:animEffect>
                                  </p:childTnLst>
                                </p:cTn>
                              </p:par>
                              <p:par>
                                <p:cTn id="110" presetID="10" presetClass="entr" presetSubtype="0" fill="hold" nodeType="withEffect">
                                  <p:stCondLst>
                                    <p:cond delay="3300"/>
                                  </p:stCondLst>
                                  <p:childTnLst>
                                    <p:set>
                                      <p:cBhvr>
                                        <p:cTn id="111" dur="1" fill="hold">
                                          <p:stCondLst>
                                            <p:cond delay="0"/>
                                          </p:stCondLst>
                                        </p:cTn>
                                        <p:tgtEl>
                                          <p:spTgt spid="312"/>
                                        </p:tgtEl>
                                        <p:attrNameLst>
                                          <p:attrName>style.visibility</p:attrName>
                                        </p:attrNameLst>
                                      </p:cBhvr>
                                      <p:to>
                                        <p:strVal val="visible"/>
                                      </p:to>
                                    </p:set>
                                    <p:animEffect transition="in" filter="fade">
                                      <p:cBhvr>
                                        <p:cTn id="112" dur="500"/>
                                        <p:tgtEl>
                                          <p:spTgt spid="312"/>
                                        </p:tgtEl>
                                      </p:cBhvr>
                                    </p:animEffect>
                                  </p:childTnLst>
                                </p:cTn>
                              </p:par>
                              <p:par>
                                <p:cTn id="113" presetID="10" presetClass="entr" presetSubtype="0" fill="hold" nodeType="withEffect">
                                  <p:stCondLst>
                                    <p:cond delay="3500"/>
                                  </p:stCondLst>
                                  <p:childTnLst>
                                    <p:set>
                                      <p:cBhvr>
                                        <p:cTn id="114" dur="1" fill="hold">
                                          <p:stCondLst>
                                            <p:cond delay="0"/>
                                          </p:stCondLst>
                                        </p:cTn>
                                        <p:tgtEl>
                                          <p:spTgt spid="324"/>
                                        </p:tgtEl>
                                        <p:attrNameLst>
                                          <p:attrName>style.visibility</p:attrName>
                                        </p:attrNameLst>
                                      </p:cBhvr>
                                      <p:to>
                                        <p:strVal val="visible"/>
                                      </p:to>
                                    </p:set>
                                    <p:animEffect transition="in" filter="fade">
                                      <p:cBhvr>
                                        <p:cTn id="115" dur="500"/>
                                        <p:tgtEl>
                                          <p:spTgt spid="324"/>
                                        </p:tgtEl>
                                      </p:cBhvr>
                                    </p:animEffect>
                                  </p:childTnLst>
                                </p:cTn>
                              </p:par>
                              <p:par>
                                <p:cTn id="116" presetID="10" presetClass="entr" presetSubtype="0" fill="hold" nodeType="withEffect">
                                  <p:stCondLst>
                                    <p:cond delay="3600"/>
                                  </p:stCondLst>
                                  <p:childTnLst>
                                    <p:set>
                                      <p:cBhvr>
                                        <p:cTn id="117" dur="1" fill="hold">
                                          <p:stCondLst>
                                            <p:cond delay="0"/>
                                          </p:stCondLst>
                                        </p:cTn>
                                        <p:tgtEl>
                                          <p:spTgt spid="315"/>
                                        </p:tgtEl>
                                        <p:attrNameLst>
                                          <p:attrName>style.visibility</p:attrName>
                                        </p:attrNameLst>
                                      </p:cBhvr>
                                      <p:to>
                                        <p:strVal val="visible"/>
                                      </p:to>
                                    </p:set>
                                    <p:animEffect transition="in" filter="fade">
                                      <p:cBhvr>
                                        <p:cTn id="118" dur="500"/>
                                        <p:tgtEl>
                                          <p:spTgt spid="315"/>
                                        </p:tgtEl>
                                      </p:cBhvr>
                                    </p:animEffect>
                                  </p:childTnLst>
                                </p:cTn>
                              </p:par>
                              <p:par>
                                <p:cTn id="119" presetID="10" presetClass="entr" presetSubtype="0" fill="hold" nodeType="withEffect">
                                  <p:stCondLst>
                                    <p:cond delay="3800"/>
                                  </p:stCondLst>
                                  <p:childTnLst>
                                    <p:set>
                                      <p:cBhvr>
                                        <p:cTn id="120" dur="1" fill="hold">
                                          <p:stCondLst>
                                            <p:cond delay="0"/>
                                          </p:stCondLst>
                                        </p:cTn>
                                        <p:tgtEl>
                                          <p:spTgt spid="321"/>
                                        </p:tgtEl>
                                        <p:attrNameLst>
                                          <p:attrName>style.visibility</p:attrName>
                                        </p:attrNameLst>
                                      </p:cBhvr>
                                      <p:to>
                                        <p:strVal val="visible"/>
                                      </p:to>
                                    </p:set>
                                    <p:animEffect transition="in" filter="fade">
                                      <p:cBhvr>
                                        <p:cTn id="121" dur="500"/>
                                        <p:tgtEl>
                                          <p:spTgt spid="321"/>
                                        </p:tgtEl>
                                      </p:cBhvr>
                                    </p:animEffect>
                                  </p:childTnLst>
                                </p:cTn>
                              </p:par>
                              <p:par>
                                <p:cTn id="122" presetID="10" presetClass="entr" presetSubtype="0" fill="hold" nodeType="withEffect">
                                  <p:stCondLst>
                                    <p:cond delay="4200"/>
                                  </p:stCondLst>
                                  <p:childTnLst>
                                    <p:set>
                                      <p:cBhvr>
                                        <p:cTn id="123" dur="1" fill="hold">
                                          <p:stCondLst>
                                            <p:cond delay="0"/>
                                          </p:stCondLst>
                                        </p:cTn>
                                        <p:tgtEl>
                                          <p:spTgt spid="342"/>
                                        </p:tgtEl>
                                        <p:attrNameLst>
                                          <p:attrName>style.visibility</p:attrName>
                                        </p:attrNameLst>
                                      </p:cBhvr>
                                      <p:to>
                                        <p:strVal val="visible"/>
                                      </p:to>
                                    </p:set>
                                    <p:animEffect transition="in" filter="fade">
                                      <p:cBhvr>
                                        <p:cTn id="124" dur="500"/>
                                        <p:tgtEl>
                                          <p:spTgt spid="342"/>
                                        </p:tgtEl>
                                      </p:cBhvr>
                                    </p:animEffect>
                                  </p:childTnLst>
                                </p:cTn>
                              </p:par>
                              <p:par>
                                <p:cTn id="125" presetID="10" presetClass="entr" presetSubtype="0" fill="hold" nodeType="withEffect">
                                  <p:stCondLst>
                                    <p:cond delay="4400"/>
                                  </p:stCondLst>
                                  <p:childTnLst>
                                    <p:set>
                                      <p:cBhvr>
                                        <p:cTn id="126" dur="1" fill="hold">
                                          <p:stCondLst>
                                            <p:cond delay="0"/>
                                          </p:stCondLst>
                                        </p:cTn>
                                        <p:tgtEl>
                                          <p:spTgt spid="327"/>
                                        </p:tgtEl>
                                        <p:attrNameLst>
                                          <p:attrName>style.visibility</p:attrName>
                                        </p:attrNameLst>
                                      </p:cBhvr>
                                      <p:to>
                                        <p:strVal val="visible"/>
                                      </p:to>
                                    </p:set>
                                    <p:animEffect transition="in" filter="fade">
                                      <p:cBhvr>
                                        <p:cTn id="127" dur="500"/>
                                        <p:tgtEl>
                                          <p:spTgt spid="327"/>
                                        </p:tgtEl>
                                      </p:cBhvr>
                                    </p:animEffect>
                                  </p:childTnLst>
                                </p:cTn>
                              </p:par>
                              <p:par>
                                <p:cTn id="128" presetID="10" presetClass="entr" presetSubtype="0" fill="hold" nodeType="withEffect">
                                  <p:stCondLst>
                                    <p:cond delay="4700"/>
                                  </p:stCondLst>
                                  <p:childTnLst>
                                    <p:set>
                                      <p:cBhvr>
                                        <p:cTn id="129" dur="1" fill="hold">
                                          <p:stCondLst>
                                            <p:cond delay="0"/>
                                          </p:stCondLst>
                                        </p:cTn>
                                        <p:tgtEl>
                                          <p:spTgt spid="339"/>
                                        </p:tgtEl>
                                        <p:attrNameLst>
                                          <p:attrName>style.visibility</p:attrName>
                                        </p:attrNameLst>
                                      </p:cBhvr>
                                      <p:to>
                                        <p:strVal val="visible"/>
                                      </p:to>
                                    </p:set>
                                    <p:animEffect transition="in" filter="fade">
                                      <p:cBhvr>
                                        <p:cTn id="130" dur="500"/>
                                        <p:tgtEl>
                                          <p:spTgt spid="339"/>
                                        </p:tgtEl>
                                      </p:cBhvr>
                                    </p:animEffect>
                                  </p:childTnLst>
                                </p:cTn>
                              </p:par>
                              <p:par>
                                <p:cTn id="131" presetID="10" presetClass="entr" presetSubtype="0" fill="hold" nodeType="withEffect">
                                  <p:stCondLst>
                                    <p:cond delay="5000"/>
                                  </p:stCondLst>
                                  <p:childTnLst>
                                    <p:set>
                                      <p:cBhvr>
                                        <p:cTn id="132" dur="1" fill="hold">
                                          <p:stCondLst>
                                            <p:cond delay="0"/>
                                          </p:stCondLst>
                                        </p:cTn>
                                        <p:tgtEl>
                                          <p:spTgt spid="333"/>
                                        </p:tgtEl>
                                        <p:attrNameLst>
                                          <p:attrName>style.visibility</p:attrName>
                                        </p:attrNameLst>
                                      </p:cBhvr>
                                      <p:to>
                                        <p:strVal val="visible"/>
                                      </p:to>
                                    </p:set>
                                    <p:animEffect transition="in" filter="fade">
                                      <p:cBhvr>
                                        <p:cTn id="133" dur="500"/>
                                        <p:tgtEl>
                                          <p:spTgt spid="333"/>
                                        </p:tgtEl>
                                      </p:cBhvr>
                                    </p:animEffect>
                                  </p:childTnLst>
                                </p:cTn>
                              </p:par>
                              <p:par>
                                <p:cTn id="134" presetID="10" presetClass="entr" presetSubtype="0" fill="hold" nodeType="withEffect">
                                  <p:stCondLst>
                                    <p:cond delay="5200"/>
                                  </p:stCondLst>
                                  <p:childTnLst>
                                    <p:set>
                                      <p:cBhvr>
                                        <p:cTn id="135" dur="1" fill="hold">
                                          <p:stCondLst>
                                            <p:cond delay="0"/>
                                          </p:stCondLst>
                                        </p:cTn>
                                        <p:tgtEl>
                                          <p:spTgt spid="336"/>
                                        </p:tgtEl>
                                        <p:attrNameLst>
                                          <p:attrName>style.visibility</p:attrName>
                                        </p:attrNameLst>
                                      </p:cBhvr>
                                      <p:to>
                                        <p:strVal val="visible"/>
                                      </p:to>
                                    </p:set>
                                    <p:animEffect transition="in" filter="fade">
                                      <p:cBhvr>
                                        <p:cTn id="136" dur="500"/>
                                        <p:tgtEl>
                                          <p:spTgt spid="336"/>
                                        </p:tgtEl>
                                      </p:cBhvr>
                                    </p:animEffect>
                                  </p:childTnLst>
                                </p:cTn>
                              </p:par>
                              <p:par>
                                <p:cTn id="137" presetID="10" presetClass="entr" presetSubtype="0" fill="hold" nodeType="withEffect">
                                  <p:stCondLst>
                                    <p:cond delay="5500"/>
                                  </p:stCondLst>
                                  <p:childTnLst>
                                    <p:set>
                                      <p:cBhvr>
                                        <p:cTn id="138" dur="1" fill="hold">
                                          <p:stCondLst>
                                            <p:cond delay="0"/>
                                          </p:stCondLst>
                                        </p:cTn>
                                        <p:tgtEl>
                                          <p:spTgt spid="330"/>
                                        </p:tgtEl>
                                        <p:attrNameLst>
                                          <p:attrName>style.visibility</p:attrName>
                                        </p:attrNameLst>
                                      </p:cBhvr>
                                      <p:to>
                                        <p:strVal val="visible"/>
                                      </p:to>
                                    </p:set>
                                    <p:animEffect transition="in" filter="fade">
                                      <p:cBhvr>
                                        <p:cTn id="139" dur="500"/>
                                        <p:tgtEl>
                                          <p:spTgt spid="330"/>
                                        </p:tgtEl>
                                      </p:cBhvr>
                                    </p:animEffect>
                                  </p:childTnLst>
                                </p:cTn>
                              </p:par>
                              <p:par>
                                <p:cTn id="140" presetID="2" presetClass="entr" presetSubtype="8" fill="hold" grpId="0" nodeType="withEffect">
                                  <p:stCondLst>
                                    <p:cond delay="3100"/>
                                  </p:stCondLst>
                                  <p:childTnLst>
                                    <p:set>
                                      <p:cBhvr>
                                        <p:cTn id="141" dur="1" fill="hold">
                                          <p:stCondLst>
                                            <p:cond delay="0"/>
                                          </p:stCondLst>
                                        </p:cTn>
                                        <p:tgtEl>
                                          <p:spTgt spid="469"/>
                                        </p:tgtEl>
                                        <p:attrNameLst>
                                          <p:attrName>style.visibility</p:attrName>
                                        </p:attrNameLst>
                                      </p:cBhvr>
                                      <p:to>
                                        <p:strVal val="visible"/>
                                      </p:to>
                                    </p:set>
                                    <p:anim calcmode="lin" valueType="num">
                                      <p:cBhvr additive="base">
                                        <p:cTn id="142" dur="500" fill="hold"/>
                                        <p:tgtEl>
                                          <p:spTgt spid="469"/>
                                        </p:tgtEl>
                                        <p:attrNameLst>
                                          <p:attrName>ppt_x</p:attrName>
                                        </p:attrNameLst>
                                      </p:cBhvr>
                                      <p:tavLst>
                                        <p:tav tm="0">
                                          <p:val>
                                            <p:strVal val="0-#ppt_w/2"/>
                                          </p:val>
                                        </p:tav>
                                        <p:tav tm="100000">
                                          <p:val>
                                            <p:strVal val="#ppt_x"/>
                                          </p:val>
                                        </p:tav>
                                      </p:tavLst>
                                    </p:anim>
                                    <p:anim calcmode="lin" valueType="num">
                                      <p:cBhvr additive="base">
                                        <p:cTn id="143" dur="500" fill="hold"/>
                                        <p:tgtEl>
                                          <p:spTgt spid="469"/>
                                        </p:tgtEl>
                                        <p:attrNameLst>
                                          <p:attrName>ppt_y</p:attrName>
                                        </p:attrNameLst>
                                      </p:cBhvr>
                                      <p:tavLst>
                                        <p:tav tm="0">
                                          <p:val>
                                            <p:strVal val="#ppt_y"/>
                                          </p:val>
                                        </p:tav>
                                        <p:tav tm="100000">
                                          <p:val>
                                            <p:strVal val="#ppt_y"/>
                                          </p:val>
                                        </p:tav>
                                      </p:tavLst>
                                    </p:anim>
                                  </p:childTnLst>
                                </p:cTn>
                              </p:par>
                              <p:par>
                                <p:cTn id="144" presetID="2" presetClass="entr" presetSubtype="8" fill="hold" grpId="0" nodeType="withEffect">
                                  <p:stCondLst>
                                    <p:cond delay="3100"/>
                                  </p:stCondLst>
                                  <p:childTnLst>
                                    <p:set>
                                      <p:cBhvr>
                                        <p:cTn id="145" dur="1" fill="hold">
                                          <p:stCondLst>
                                            <p:cond delay="0"/>
                                          </p:stCondLst>
                                        </p:cTn>
                                        <p:tgtEl>
                                          <p:spTgt spid="470"/>
                                        </p:tgtEl>
                                        <p:attrNameLst>
                                          <p:attrName>style.visibility</p:attrName>
                                        </p:attrNameLst>
                                      </p:cBhvr>
                                      <p:to>
                                        <p:strVal val="visible"/>
                                      </p:to>
                                    </p:set>
                                    <p:anim calcmode="lin" valueType="num">
                                      <p:cBhvr additive="base">
                                        <p:cTn id="146" dur="500" fill="hold"/>
                                        <p:tgtEl>
                                          <p:spTgt spid="470"/>
                                        </p:tgtEl>
                                        <p:attrNameLst>
                                          <p:attrName>ppt_x</p:attrName>
                                        </p:attrNameLst>
                                      </p:cBhvr>
                                      <p:tavLst>
                                        <p:tav tm="0">
                                          <p:val>
                                            <p:strVal val="0-#ppt_w/2"/>
                                          </p:val>
                                        </p:tav>
                                        <p:tav tm="100000">
                                          <p:val>
                                            <p:strVal val="#ppt_x"/>
                                          </p:val>
                                        </p:tav>
                                      </p:tavLst>
                                    </p:anim>
                                    <p:anim calcmode="lin" valueType="num">
                                      <p:cBhvr additive="base">
                                        <p:cTn id="147" dur="500" fill="hold"/>
                                        <p:tgtEl>
                                          <p:spTgt spid="470"/>
                                        </p:tgtEl>
                                        <p:attrNameLst>
                                          <p:attrName>ppt_y</p:attrName>
                                        </p:attrNameLst>
                                      </p:cBhvr>
                                      <p:tavLst>
                                        <p:tav tm="0">
                                          <p:val>
                                            <p:strVal val="#ppt_y"/>
                                          </p:val>
                                        </p:tav>
                                        <p:tav tm="100000">
                                          <p:val>
                                            <p:strVal val="#ppt_y"/>
                                          </p:val>
                                        </p:tav>
                                      </p:tavLst>
                                    </p:anim>
                                  </p:childTnLst>
                                </p:cTn>
                              </p:par>
                              <p:par>
                                <p:cTn id="148" presetID="2" presetClass="entr" presetSubtype="8" fill="hold" grpId="0" nodeType="withEffect">
                                  <p:stCondLst>
                                    <p:cond delay="3000"/>
                                  </p:stCondLst>
                                  <p:childTnLst>
                                    <p:set>
                                      <p:cBhvr>
                                        <p:cTn id="149" dur="1" fill="hold">
                                          <p:stCondLst>
                                            <p:cond delay="0"/>
                                          </p:stCondLst>
                                        </p:cTn>
                                        <p:tgtEl>
                                          <p:spTgt spid="471"/>
                                        </p:tgtEl>
                                        <p:attrNameLst>
                                          <p:attrName>style.visibility</p:attrName>
                                        </p:attrNameLst>
                                      </p:cBhvr>
                                      <p:to>
                                        <p:strVal val="visible"/>
                                      </p:to>
                                    </p:set>
                                    <p:anim calcmode="lin" valueType="num">
                                      <p:cBhvr additive="base">
                                        <p:cTn id="150" dur="500" fill="hold"/>
                                        <p:tgtEl>
                                          <p:spTgt spid="471"/>
                                        </p:tgtEl>
                                        <p:attrNameLst>
                                          <p:attrName>ppt_x</p:attrName>
                                        </p:attrNameLst>
                                      </p:cBhvr>
                                      <p:tavLst>
                                        <p:tav tm="0">
                                          <p:val>
                                            <p:strVal val="0-#ppt_w/2"/>
                                          </p:val>
                                        </p:tav>
                                        <p:tav tm="100000">
                                          <p:val>
                                            <p:strVal val="#ppt_x"/>
                                          </p:val>
                                        </p:tav>
                                      </p:tavLst>
                                    </p:anim>
                                    <p:anim calcmode="lin" valueType="num">
                                      <p:cBhvr additive="base">
                                        <p:cTn id="151" dur="500" fill="hold"/>
                                        <p:tgtEl>
                                          <p:spTgt spid="471"/>
                                        </p:tgtEl>
                                        <p:attrNameLst>
                                          <p:attrName>ppt_y</p:attrName>
                                        </p:attrNameLst>
                                      </p:cBhvr>
                                      <p:tavLst>
                                        <p:tav tm="0">
                                          <p:val>
                                            <p:strVal val="#ppt_y"/>
                                          </p:val>
                                        </p:tav>
                                        <p:tav tm="100000">
                                          <p:val>
                                            <p:strVal val="#ppt_y"/>
                                          </p:val>
                                        </p:tav>
                                      </p:tavLst>
                                    </p:anim>
                                  </p:childTnLst>
                                </p:cTn>
                              </p:par>
                              <p:par>
                                <p:cTn id="152" presetID="2" presetClass="entr" presetSubtype="8" fill="hold" grpId="0" nodeType="withEffect">
                                  <p:stCondLst>
                                    <p:cond delay="2900"/>
                                  </p:stCondLst>
                                  <p:childTnLst>
                                    <p:set>
                                      <p:cBhvr>
                                        <p:cTn id="153" dur="1" fill="hold">
                                          <p:stCondLst>
                                            <p:cond delay="0"/>
                                          </p:stCondLst>
                                        </p:cTn>
                                        <p:tgtEl>
                                          <p:spTgt spid="472"/>
                                        </p:tgtEl>
                                        <p:attrNameLst>
                                          <p:attrName>style.visibility</p:attrName>
                                        </p:attrNameLst>
                                      </p:cBhvr>
                                      <p:to>
                                        <p:strVal val="visible"/>
                                      </p:to>
                                    </p:set>
                                    <p:anim calcmode="lin" valueType="num">
                                      <p:cBhvr additive="base">
                                        <p:cTn id="154" dur="500" fill="hold"/>
                                        <p:tgtEl>
                                          <p:spTgt spid="472"/>
                                        </p:tgtEl>
                                        <p:attrNameLst>
                                          <p:attrName>ppt_x</p:attrName>
                                        </p:attrNameLst>
                                      </p:cBhvr>
                                      <p:tavLst>
                                        <p:tav tm="0">
                                          <p:val>
                                            <p:strVal val="0-#ppt_w/2"/>
                                          </p:val>
                                        </p:tav>
                                        <p:tav tm="100000">
                                          <p:val>
                                            <p:strVal val="#ppt_x"/>
                                          </p:val>
                                        </p:tav>
                                      </p:tavLst>
                                    </p:anim>
                                    <p:anim calcmode="lin" valueType="num">
                                      <p:cBhvr additive="base">
                                        <p:cTn id="155" dur="500" fill="hold"/>
                                        <p:tgtEl>
                                          <p:spTgt spid="472"/>
                                        </p:tgtEl>
                                        <p:attrNameLst>
                                          <p:attrName>ppt_y</p:attrName>
                                        </p:attrNameLst>
                                      </p:cBhvr>
                                      <p:tavLst>
                                        <p:tav tm="0">
                                          <p:val>
                                            <p:strVal val="#ppt_y"/>
                                          </p:val>
                                        </p:tav>
                                        <p:tav tm="100000">
                                          <p:val>
                                            <p:strVal val="#ppt_y"/>
                                          </p:val>
                                        </p:tav>
                                      </p:tavLst>
                                    </p:anim>
                                  </p:childTnLst>
                                </p:cTn>
                              </p:par>
                              <p:par>
                                <p:cTn id="156" presetID="2" presetClass="entr" presetSubtype="8" fill="hold" grpId="0" nodeType="withEffect">
                                  <p:stCondLst>
                                    <p:cond delay="2800"/>
                                  </p:stCondLst>
                                  <p:childTnLst>
                                    <p:set>
                                      <p:cBhvr>
                                        <p:cTn id="157" dur="1" fill="hold">
                                          <p:stCondLst>
                                            <p:cond delay="0"/>
                                          </p:stCondLst>
                                        </p:cTn>
                                        <p:tgtEl>
                                          <p:spTgt spid="473"/>
                                        </p:tgtEl>
                                        <p:attrNameLst>
                                          <p:attrName>style.visibility</p:attrName>
                                        </p:attrNameLst>
                                      </p:cBhvr>
                                      <p:to>
                                        <p:strVal val="visible"/>
                                      </p:to>
                                    </p:set>
                                    <p:anim calcmode="lin" valueType="num">
                                      <p:cBhvr additive="base">
                                        <p:cTn id="158" dur="500" fill="hold"/>
                                        <p:tgtEl>
                                          <p:spTgt spid="473"/>
                                        </p:tgtEl>
                                        <p:attrNameLst>
                                          <p:attrName>ppt_x</p:attrName>
                                        </p:attrNameLst>
                                      </p:cBhvr>
                                      <p:tavLst>
                                        <p:tav tm="0">
                                          <p:val>
                                            <p:strVal val="0-#ppt_w/2"/>
                                          </p:val>
                                        </p:tav>
                                        <p:tav tm="100000">
                                          <p:val>
                                            <p:strVal val="#ppt_x"/>
                                          </p:val>
                                        </p:tav>
                                      </p:tavLst>
                                    </p:anim>
                                    <p:anim calcmode="lin" valueType="num">
                                      <p:cBhvr additive="base">
                                        <p:cTn id="159" dur="500" fill="hold"/>
                                        <p:tgtEl>
                                          <p:spTgt spid="473"/>
                                        </p:tgtEl>
                                        <p:attrNameLst>
                                          <p:attrName>ppt_y</p:attrName>
                                        </p:attrNameLst>
                                      </p:cBhvr>
                                      <p:tavLst>
                                        <p:tav tm="0">
                                          <p:val>
                                            <p:strVal val="#ppt_y"/>
                                          </p:val>
                                        </p:tav>
                                        <p:tav tm="100000">
                                          <p:val>
                                            <p:strVal val="#ppt_y"/>
                                          </p:val>
                                        </p:tav>
                                      </p:tavLst>
                                    </p:anim>
                                  </p:childTnLst>
                                </p:cTn>
                              </p:par>
                              <p:par>
                                <p:cTn id="160" presetID="2" presetClass="entr" presetSubtype="2" fill="hold" grpId="0" nodeType="withEffect">
                                  <p:stCondLst>
                                    <p:cond delay="2800"/>
                                  </p:stCondLst>
                                  <p:iterate type="lt">
                                    <p:tmPct val="30000"/>
                                  </p:iterate>
                                  <p:childTnLst>
                                    <p:set>
                                      <p:cBhvr>
                                        <p:cTn id="161" dur="1" fill="hold">
                                          <p:stCondLst>
                                            <p:cond delay="0"/>
                                          </p:stCondLst>
                                        </p:cTn>
                                        <p:tgtEl>
                                          <p:spTgt spid="468"/>
                                        </p:tgtEl>
                                        <p:attrNameLst>
                                          <p:attrName>style.visibility</p:attrName>
                                        </p:attrNameLst>
                                      </p:cBhvr>
                                      <p:to>
                                        <p:strVal val="visible"/>
                                      </p:to>
                                    </p:set>
                                    <p:anim calcmode="lin" valueType="num">
                                      <p:cBhvr additive="base">
                                        <p:cTn id="162" dur="400" fill="hold"/>
                                        <p:tgtEl>
                                          <p:spTgt spid="468"/>
                                        </p:tgtEl>
                                        <p:attrNameLst>
                                          <p:attrName>ppt_x</p:attrName>
                                        </p:attrNameLst>
                                      </p:cBhvr>
                                      <p:tavLst>
                                        <p:tav tm="0">
                                          <p:val>
                                            <p:strVal val="1+#ppt_w/2"/>
                                          </p:val>
                                        </p:tav>
                                        <p:tav tm="100000">
                                          <p:val>
                                            <p:strVal val="#ppt_x"/>
                                          </p:val>
                                        </p:tav>
                                      </p:tavLst>
                                    </p:anim>
                                    <p:anim calcmode="lin" valueType="num">
                                      <p:cBhvr additive="base">
                                        <p:cTn id="163" dur="400" fill="hold"/>
                                        <p:tgtEl>
                                          <p:spTgt spid="468"/>
                                        </p:tgtEl>
                                        <p:attrNameLst>
                                          <p:attrName>ppt_y</p:attrName>
                                        </p:attrNameLst>
                                      </p:cBhvr>
                                      <p:tavLst>
                                        <p:tav tm="0">
                                          <p:val>
                                            <p:strVal val="#ppt_y"/>
                                          </p:val>
                                        </p:tav>
                                        <p:tav tm="100000">
                                          <p:val>
                                            <p:strVal val="#ppt_y"/>
                                          </p:val>
                                        </p:tav>
                                      </p:tavLst>
                                    </p:anim>
                                  </p:childTnLst>
                                </p:cTn>
                              </p:par>
                              <p:par>
                                <p:cTn id="164" presetID="2" presetClass="entr" presetSubtype="8" fill="hold" grpId="0" nodeType="withEffect">
                                  <p:stCondLst>
                                    <p:cond delay="3900"/>
                                  </p:stCondLst>
                                  <p:childTnLst>
                                    <p:set>
                                      <p:cBhvr>
                                        <p:cTn id="165" dur="1" fill="hold">
                                          <p:stCondLst>
                                            <p:cond delay="0"/>
                                          </p:stCondLst>
                                        </p:cTn>
                                        <p:tgtEl>
                                          <p:spTgt spid="475"/>
                                        </p:tgtEl>
                                        <p:attrNameLst>
                                          <p:attrName>style.visibility</p:attrName>
                                        </p:attrNameLst>
                                      </p:cBhvr>
                                      <p:to>
                                        <p:strVal val="visible"/>
                                      </p:to>
                                    </p:set>
                                    <p:anim calcmode="lin" valueType="num">
                                      <p:cBhvr additive="base">
                                        <p:cTn id="166" dur="500" fill="hold"/>
                                        <p:tgtEl>
                                          <p:spTgt spid="475"/>
                                        </p:tgtEl>
                                        <p:attrNameLst>
                                          <p:attrName>ppt_x</p:attrName>
                                        </p:attrNameLst>
                                      </p:cBhvr>
                                      <p:tavLst>
                                        <p:tav tm="0">
                                          <p:val>
                                            <p:strVal val="0-#ppt_w/2"/>
                                          </p:val>
                                        </p:tav>
                                        <p:tav tm="100000">
                                          <p:val>
                                            <p:strVal val="#ppt_x"/>
                                          </p:val>
                                        </p:tav>
                                      </p:tavLst>
                                    </p:anim>
                                    <p:anim calcmode="lin" valueType="num">
                                      <p:cBhvr additive="base">
                                        <p:cTn id="167" dur="500" fill="hold"/>
                                        <p:tgtEl>
                                          <p:spTgt spid="475"/>
                                        </p:tgtEl>
                                        <p:attrNameLst>
                                          <p:attrName>ppt_y</p:attrName>
                                        </p:attrNameLst>
                                      </p:cBhvr>
                                      <p:tavLst>
                                        <p:tav tm="0">
                                          <p:val>
                                            <p:strVal val="#ppt_y"/>
                                          </p:val>
                                        </p:tav>
                                        <p:tav tm="100000">
                                          <p:val>
                                            <p:strVal val="#ppt_y"/>
                                          </p:val>
                                        </p:tav>
                                      </p:tavLst>
                                    </p:anim>
                                  </p:childTnLst>
                                </p:cTn>
                              </p:par>
                              <p:par>
                                <p:cTn id="168" presetID="2" presetClass="entr" presetSubtype="8" fill="hold" grpId="0" nodeType="withEffect">
                                  <p:stCondLst>
                                    <p:cond delay="3800"/>
                                  </p:stCondLst>
                                  <p:childTnLst>
                                    <p:set>
                                      <p:cBhvr>
                                        <p:cTn id="169" dur="1" fill="hold">
                                          <p:stCondLst>
                                            <p:cond delay="0"/>
                                          </p:stCondLst>
                                        </p:cTn>
                                        <p:tgtEl>
                                          <p:spTgt spid="476"/>
                                        </p:tgtEl>
                                        <p:attrNameLst>
                                          <p:attrName>style.visibility</p:attrName>
                                        </p:attrNameLst>
                                      </p:cBhvr>
                                      <p:to>
                                        <p:strVal val="visible"/>
                                      </p:to>
                                    </p:set>
                                    <p:anim calcmode="lin" valueType="num">
                                      <p:cBhvr additive="base">
                                        <p:cTn id="170" dur="500" fill="hold"/>
                                        <p:tgtEl>
                                          <p:spTgt spid="476"/>
                                        </p:tgtEl>
                                        <p:attrNameLst>
                                          <p:attrName>ppt_x</p:attrName>
                                        </p:attrNameLst>
                                      </p:cBhvr>
                                      <p:tavLst>
                                        <p:tav tm="0">
                                          <p:val>
                                            <p:strVal val="0-#ppt_w/2"/>
                                          </p:val>
                                        </p:tav>
                                        <p:tav tm="100000">
                                          <p:val>
                                            <p:strVal val="#ppt_x"/>
                                          </p:val>
                                        </p:tav>
                                      </p:tavLst>
                                    </p:anim>
                                    <p:anim calcmode="lin" valueType="num">
                                      <p:cBhvr additive="base">
                                        <p:cTn id="171" dur="500" fill="hold"/>
                                        <p:tgtEl>
                                          <p:spTgt spid="476"/>
                                        </p:tgtEl>
                                        <p:attrNameLst>
                                          <p:attrName>ppt_y</p:attrName>
                                        </p:attrNameLst>
                                      </p:cBhvr>
                                      <p:tavLst>
                                        <p:tav tm="0">
                                          <p:val>
                                            <p:strVal val="#ppt_y"/>
                                          </p:val>
                                        </p:tav>
                                        <p:tav tm="100000">
                                          <p:val>
                                            <p:strVal val="#ppt_y"/>
                                          </p:val>
                                        </p:tav>
                                      </p:tavLst>
                                    </p:anim>
                                  </p:childTnLst>
                                </p:cTn>
                              </p:par>
                              <p:par>
                                <p:cTn id="172" presetID="2" presetClass="entr" presetSubtype="8" fill="hold" grpId="0" nodeType="withEffect">
                                  <p:stCondLst>
                                    <p:cond delay="3600"/>
                                  </p:stCondLst>
                                  <p:childTnLst>
                                    <p:set>
                                      <p:cBhvr>
                                        <p:cTn id="173" dur="1" fill="hold">
                                          <p:stCondLst>
                                            <p:cond delay="0"/>
                                          </p:stCondLst>
                                        </p:cTn>
                                        <p:tgtEl>
                                          <p:spTgt spid="477"/>
                                        </p:tgtEl>
                                        <p:attrNameLst>
                                          <p:attrName>style.visibility</p:attrName>
                                        </p:attrNameLst>
                                      </p:cBhvr>
                                      <p:to>
                                        <p:strVal val="visible"/>
                                      </p:to>
                                    </p:set>
                                    <p:anim calcmode="lin" valueType="num">
                                      <p:cBhvr additive="base">
                                        <p:cTn id="174" dur="500" fill="hold"/>
                                        <p:tgtEl>
                                          <p:spTgt spid="477"/>
                                        </p:tgtEl>
                                        <p:attrNameLst>
                                          <p:attrName>ppt_x</p:attrName>
                                        </p:attrNameLst>
                                      </p:cBhvr>
                                      <p:tavLst>
                                        <p:tav tm="0">
                                          <p:val>
                                            <p:strVal val="0-#ppt_w/2"/>
                                          </p:val>
                                        </p:tav>
                                        <p:tav tm="100000">
                                          <p:val>
                                            <p:strVal val="#ppt_x"/>
                                          </p:val>
                                        </p:tav>
                                      </p:tavLst>
                                    </p:anim>
                                    <p:anim calcmode="lin" valueType="num">
                                      <p:cBhvr additive="base">
                                        <p:cTn id="175" dur="500" fill="hold"/>
                                        <p:tgtEl>
                                          <p:spTgt spid="477"/>
                                        </p:tgtEl>
                                        <p:attrNameLst>
                                          <p:attrName>ppt_y</p:attrName>
                                        </p:attrNameLst>
                                      </p:cBhvr>
                                      <p:tavLst>
                                        <p:tav tm="0">
                                          <p:val>
                                            <p:strVal val="#ppt_y"/>
                                          </p:val>
                                        </p:tav>
                                        <p:tav tm="100000">
                                          <p:val>
                                            <p:strVal val="#ppt_y"/>
                                          </p:val>
                                        </p:tav>
                                      </p:tavLst>
                                    </p:anim>
                                  </p:childTnLst>
                                </p:cTn>
                              </p:par>
                              <p:par>
                                <p:cTn id="176" presetID="2" presetClass="entr" presetSubtype="8" fill="hold" grpId="0" nodeType="withEffect">
                                  <p:stCondLst>
                                    <p:cond delay="3700"/>
                                  </p:stCondLst>
                                  <p:childTnLst>
                                    <p:set>
                                      <p:cBhvr>
                                        <p:cTn id="177" dur="1" fill="hold">
                                          <p:stCondLst>
                                            <p:cond delay="0"/>
                                          </p:stCondLst>
                                        </p:cTn>
                                        <p:tgtEl>
                                          <p:spTgt spid="478"/>
                                        </p:tgtEl>
                                        <p:attrNameLst>
                                          <p:attrName>style.visibility</p:attrName>
                                        </p:attrNameLst>
                                      </p:cBhvr>
                                      <p:to>
                                        <p:strVal val="visible"/>
                                      </p:to>
                                    </p:set>
                                    <p:anim calcmode="lin" valueType="num">
                                      <p:cBhvr additive="base">
                                        <p:cTn id="178" dur="500" fill="hold"/>
                                        <p:tgtEl>
                                          <p:spTgt spid="478"/>
                                        </p:tgtEl>
                                        <p:attrNameLst>
                                          <p:attrName>ppt_x</p:attrName>
                                        </p:attrNameLst>
                                      </p:cBhvr>
                                      <p:tavLst>
                                        <p:tav tm="0">
                                          <p:val>
                                            <p:strVal val="0-#ppt_w/2"/>
                                          </p:val>
                                        </p:tav>
                                        <p:tav tm="100000">
                                          <p:val>
                                            <p:strVal val="#ppt_x"/>
                                          </p:val>
                                        </p:tav>
                                      </p:tavLst>
                                    </p:anim>
                                    <p:anim calcmode="lin" valueType="num">
                                      <p:cBhvr additive="base">
                                        <p:cTn id="179" dur="500" fill="hold"/>
                                        <p:tgtEl>
                                          <p:spTgt spid="478"/>
                                        </p:tgtEl>
                                        <p:attrNameLst>
                                          <p:attrName>ppt_y</p:attrName>
                                        </p:attrNameLst>
                                      </p:cBhvr>
                                      <p:tavLst>
                                        <p:tav tm="0">
                                          <p:val>
                                            <p:strVal val="#ppt_y"/>
                                          </p:val>
                                        </p:tav>
                                        <p:tav tm="100000">
                                          <p:val>
                                            <p:strVal val="#ppt_y"/>
                                          </p:val>
                                        </p:tav>
                                      </p:tavLst>
                                    </p:anim>
                                  </p:childTnLst>
                                </p:cTn>
                              </p:par>
                              <p:par>
                                <p:cTn id="180" presetID="2" presetClass="entr" presetSubtype="8" fill="hold" grpId="0" nodeType="withEffect">
                                  <p:stCondLst>
                                    <p:cond delay="3500"/>
                                  </p:stCondLst>
                                  <p:childTnLst>
                                    <p:set>
                                      <p:cBhvr>
                                        <p:cTn id="181" dur="1" fill="hold">
                                          <p:stCondLst>
                                            <p:cond delay="0"/>
                                          </p:stCondLst>
                                        </p:cTn>
                                        <p:tgtEl>
                                          <p:spTgt spid="479"/>
                                        </p:tgtEl>
                                        <p:attrNameLst>
                                          <p:attrName>style.visibility</p:attrName>
                                        </p:attrNameLst>
                                      </p:cBhvr>
                                      <p:to>
                                        <p:strVal val="visible"/>
                                      </p:to>
                                    </p:set>
                                    <p:anim calcmode="lin" valueType="num">
                                      <p:cBhvr additive="base">
                                        <p:cTn id="182" dur="500" fill="hold"/>
                                        <p:tgtEl>
                                          <p:spTgt spid="479"/>
                                        </p:tgtEl>
                                        <p:attrNameLst>
                                          <p:attrName>ppt_x</p:attrName>
                                        </p:attrNameLst>
                                      </p:cBhvr>
                                      <p:tavLst>
                                        <p:tav tm="0">
                                          <p:val>
                                            <p:strVal val="0-#ppt_w/2"/>
                                          </p:val>
                                        </p:tav>
                                        <p:tav tm="100000">
                                          <p:val>
                                            <p:strVal val="#ppt_x"/>
                                          </p:val>
                                        </p:tav>
                                      </p:tavLst>
                                    </p:anim>
                                    <p:anim calcmode="lin" valueType="num">
                                      <p:cBhvr additive="base">
                                        <p:cTn id="183" dur="500" fill="hold"/>
                                        <p:tgtEl>
                                          <p:spTgt spid="479"/>
                                        </p:tgtEl>
                                        <p:attrNameLst>
                                          <p:attrName>ppt_y</p:attrName>
                                        </p:attrNameLst>
                                      </p:cBhvr>
                                      <p:tavLst>
                                        <p:tav tm="0">
                                          <p:val>
                                            <p:strVal val="#ppt_y"/>
                                          </p:val>
                                        </p:tav>
                                        <p:tav tm="100000">
                                          <p:val>
                                            <p:strVal val="#ppt_y"/>
                                          </p:val>
                                        </p:tav>
                                      </p:tavLst>
                                    </p:anim>
                                  </p:childTnLst>
                                </p:cTn>
                              </p:par>
                              <p:par>
                                <p:cTn id="184" presetID="2" presetClass="entr" presetSubtype="2" fill="hold" grpId="0" nodeType="withEffect">
                                  <p:stCondLst>
                                    <p:cond delay="3500"/>
                                  </p:stCondLst>
                                  <p:iterate type="lt">
                                    <p:tmPct val="30000"/>
                                  </p:iterate>
                                  <p:childTnLst>
                                    <p:set>
                                      <p:cBhvr>
                                        <p:cTn id="185" dur="1" fill="hold">
                                          <p:stCondLst>
                                            <p:cond delay="0"/>
                                          </p:stCondLst>
                                        </p:cTn>
                                        <p:tgtEl>
                                          <p:spTgt spid="474"/>
                                        </p:tgtEl>
                                        <p:attrNameLst>
                                          <p:attrName>style.visibility</p:attrName>
                                        </p:attrNameLst>
                                      </p:cBhvr>
                                      <p:to>
                                        <p:strVal val="visible"/>
                                      </p:to>
                                    </p:set>
                                    <p:anim calcmode="lin" valueType="num">
                                      <p:cBhvr additive="base">
                                        <p:cTn id="186" dur="400" fill="hold"/>
                                        <p:tgtEl>
                                          <p:spTgt spid="474"/>
                                        </p:tgtEl>
                                        <p:attrNameLst>
                                          <p:attrName>ppt_x</p:attrName>
                                        </p:attrNameLst>
                                      </p:cBhvr>
                                      <p:tavLst>
                                        <p:tav tm="0">
                                          <p:val>
                                            <p:strVal val="1+#ppt_w/2"/>
                                          </p:val>
                                        </p:tav>
                                        <p:tav tm="100000">
                                          <p:val>
                                            <p:strVal val="#ppt_x"/>
                                          </p:val>
                                        </p:tav>
                                      </p:tavLst>
                                    </p:anim>
                                    <p:anim calcmode="lin" valueType="num">
                                      <p:cBhvr additive="base">
                                        <p:cTn id="187" dur="400" fill="hold"/>
                                        <p:tgtEl>
                                          <p:spTgt spid="474"/>
                                        </p:tgtEl>
                                        <p:attrNameLst>
                                          <p:attrName>ppt_y</p:attrName>
                                        </p:attrNameLst>
                                      </p:cBhvr>
                                      <p:tavLst>
                                        <p:tav tm="0">
                                          <p:val>
                                            <p:strVal val="#ppt_y"/>
                                          </p:val>
                                        </p:tav>
                                        <p:tav tm="100000">
                                          <p:val>
                                            <p:strVal val="#ppt_y"/>
                                          </p:val>
                                        </p:tav>
                                      </p:tavLst>
                                    </p:anim>
                                  </p:childTnLst>
                                </p:cTn>
                              </p:par>
                              <p:par>
                                <p:cTn id="188" presetID="2" presetClass="entr" presetSubtype="8" fill="hold" grpId="0" nodeType="withEffect">
                                  <p:stCondLst>
                                    <p:cond delay="4800"/>
                                  </p:stCondLst>
                                  <p:childTnLst>
                                    <p:set>
                                      <p:cBhvr>
                                        <p:cTn id="189" dur="1" fill="hold">
                                          <p:stCondLst>
                                            <p:cond delay="0"/>
                                          </p:stCondLst>
                                        </p:cTn>
                                        <p:tgtEl>
                                          <p:spTgt spid="481"/>
                                        </p:tgtEl>
                                        <p:attrNameLst>
                                          <p:attrName>style.visibility</p:attrName>
                                        </p:attrNameLst>
                                      </p:cBhvr>
                                      <p:to>
                                        <p:strVal val="visible"/>
                                      </p:to>
                                    </p:set>
                                    <p:anim calcmode="lin" valueType="num">
                                      <p:cBhvr additive="base">
                                        <p:cTn id="190" dur="500" fill="hold"/>
                                        <p:tgtEl>
                                          <p:spTgt spid="481"/>
                                        </p:tgtEl>
                                        <p:attrNameLst>
                                          <p:attrName>ppt_x</p:attrName>
                                        </p:attrNameLst>
                                      </p:cBhvr>
                                      <p:tavLst>
                                        <p:tav tm="0">
                                          <p:val>
                                            <p:strVal val="0-#ppt_w/2"/>
                                          </p:val>
                                        </p:tav>
                                        <p:tav tm="100000">
                                          <p:val>
                                            <p:strVal val="#ppt_x"/>
                                          </p:val>
                                        </p:tav>
                                      </p:tavLst>
                                    </p:anim>
                                    <p:anim calcmode="lin" valueType="num">
                                      <p:cBhvr additive="base">
                                        <p:cTn id="191" dur="500" fill="hold"/>
                                        <p:tgtEl>
                                          <p:spTgt spid="481"/>
                                        </p:tgtEl>
                                        <p:attrNameLst>
                                          <p:attrName>ppt_y</p:attrName>
                                        </p:attrNameLst>
                                      </p:cBhvr>
                                      <p:tavLst>
                                        <p:tav tm="0">
                                          <p:val>
                                            <p:strVal val="#ppt_y"/>
                                          </p:val>
                                        </p:tav>
                                        <p:tav tm="100000">
                                          <p:val>
                                            <p:strVal val="#ppt_y"/>
                                          </p:val>
                                        </p:tav>
                                      </p:tavLst>
                                    </p:anim>
                                  </p:childTnLst>
                                </p:cTn>
                              </p:par>
                              <p:par>
                                <p:cTn id="192" presetID="2" presetClass="entr" presetSubtype="8" fill="hold" grpId="0" nodeType="withEffect">
                                  <p:stCondLst>
                                    <p:cond delay="4700"/>
                                  </p:stCondLst>
                                  <p:childTnLst>
                                    <p:set>
                                      <p:cBhvr>
                                        <p:cTn id="193" dur="1" fill="hold">
                                          <p:stCondLst>
                                            <p:cond delay="0"/>
                                          </p:stCondLst>
                                        </p:cTn>
                                        <p:tgtEl>
                                          <p:spTgt spid="482"/>
                                        </p:tgtEl>
                                        <p:attrNameLst>
                                          <p:attrName>style.visibility</p:attrName>
                                        </p:attrNameLst>
                                      </p:cBhvr>
                                      <p:to>
                                        <p:strVal val="visible"/>
                                      </p:to>
                                    </p:set>
                                    <p:anim calcmode="lin" valueType="num">
                                      <p:cBhvr additive="base">
                                        <p:cTn id="194" dur="500" fill="hold"/>
                                        <p:tgtEl>
                                          <p:spTgt spid="482"/>
                                        </p:tgtEl>
                                        <p:attrNameLst>
                                          <p:attrName>ppt_x</p:attrName>
                                        </p:attrNameLst>
                                      </p:cBhvr>
                                      <p:tavLst>
                                        <p:tav tm="0">
                                          <p:val>
                                            <p:strVal val="0-#ppt_w/2"/>
                                          </p:val>
                                        </p:tav>
                                        <p:tav tm="100000">
                                          <p:val>
                                            <p:strVal val="#ppt_x"/>
                                          </p:val>
                                        </p:tav>
                                      </p:tavLst>
                                    </p:anim>
                                    <p:anim calcmode="lin" valueType="num">
                                      <p:cBhvr additive="base">
                                        <p:cTn id="195" dur="500" fill="hold"/>
                                        <p:tgtEl>
                                          <p:spTgt spid="482"/>
                                        </p:tgtEl>
                                        <p:attrNameLst>
                                          <p:attrName>ppt_y</p:attrName>
                                        </p:attrNameLst>
                                      </p:cBhvr>
                                      <p:tavLst>
                                        <p:tav tm="0">
                                          <p:val>
                                            <p:strVal val="#ppt_y"/>
                                          </p:val>
                                        </p:tav>
                                        <p:tav tm="100000">
                                          <p:val>
                                            <p:strVal val="#ppt_y"/>
                                          </p:val>
                                        </p:tav>
                                      </p:tavLst>
                                    </p:anim>
                                  </p:childTnLst>
                                </p:cTn>
                              </p:par>
                              <p:par>
                                <p:cTn id="196" presetID="2" presetClass="entr" presetSubtype="8" fill="hold" grpId="0" nodeType="withEffect">
                                  <p:stCondLst>
                                    <p:cond delay="4500"/>
                                  </p:stCondLst>
                                  <p:childTnLst>
                                    <p:set>
                                      <p:cBhvr>
                                        <p:cTn id="197" dur="1" fill="hold">
                                          <p:stCondLst>
                                            <p:cond delay="0"/>
                                          </p:stCondLst>
                                        </p:cTn>
                                        <p:tgtEl>
                                          <p:spTgt spid="483"/>
                                        </p:tgtEl>
                                        <p:attrNameLst>
                                          <p:attrName>style.visibility</p:attrName>
                                        </p:attrNameLst>
                                      </p:cBhvr>
                                      <p:to>
                                        <p:strVal val="visible"/>
                                      </p:to>
                                    </p:set>
                                    <p:anim calcmode="lin" valueType="num">
                                      <p:cBhvr additive="base">
                                        <p:cTn id="198" dur="500" fill="hold"/>
                                        <p:tgtEl>
                                          <p:spTgt spid="483"/>
                                        </p:tgtEl>
                                        <p:attrNameLst>
                                          <p:attrName>ppt_x</p:attrName>
                                        </p:attrNameLst>
                                      </p:cBhvr>
                                      <p:tavLst>
                                        <p:tav tm="0">
                                          <p:val>
                                            <p:strVal val="0-#ppt_w/2"/>
                                          </p:val>
                                        </p:tav>
                                        <p:tav tm="100000">
                                          <p:val>
                                            <p:strVal val="#ppt_x"/>
                                          </p:val>
                                        </p:tav>
                                      </p:tavLst>
                                    </p:anim>
                                    <p:anim calcmode="lin" valueType="num">
                                      <p:cBhvr additive="base">
                                        <p:cTn id="199" dur="500" fill="hold"/>
                                        <p:tgtEl>
                                          <p:spTgt spid="483"/>
                                        </p:tgtEl>
                                        <p:attrNameLst>
                                          <p:attrName>ppt_y</p:attrName>
                                        </p:attrNameLst>
                                      </p:cBhvr>
                                      <p:tavLst>
                                        <p:tav tm="0">
                                          <p:val>
                                            <p:strVal val="#ppt_y"/>
                                          </p:val>
                                        </p:tav>
                                        <p:tav tm="100000">
                                          <p:val>
                                            <p:strVal val="#ppt_y"/>
                                          </p:val>
                                        </p:tav>
                                      </p:tavLst>
                                    </p:anim>
                                  </p:childTnLst>
                                </p:cTn>
                              </p:par>
                              <p:par>
                                <p:cTn id="200" presetID="2" presetClass="entr" presetSubtype="8" fill="hold" grpId="0" nodeType="withEffect">
                                  <p:stCondLst>
                                    <p:cond delay="4600"/>
                                  </p:stCondLst>
                                  <p:childTnLst>
                                    <p:set>
                                      <p:cBhvr>
                                        <p:cTn id="201" dur="1" fill="hold">
                                          <p:stCondLst>
                                            <p:cond delay="0"/>
                                          </p:stCondLst>
                                        </p:cTn>
                                        <p:tgtEl>
                                          <p:spTgt spid="484"/>
                                        </p:tgtEl>
                                        <p:attrNameLst>
                                          <p:attrName>style.visibility</p:attrName>
                                        </p:attrNameLst>
                                      </p:cBhvr>
                                      <p:to>
                                        <p:strVal val="visible"/>
                                      </p:to>
                                    </p:set>
                                    <p:anim calcmode="lin" valueType="num">
                                      <p:cBhvr additive="base">
                                        <p:cTn id="202" dur="500" fill="hold"/>
                                        <p:tgtEl>
                                          <p:spTgt spid="484"/>
                                        </p:tgtEl>
                                        <p:attrNameLst>
                                          <p:attrName>ppt_x</p:attrName>
                                        </p:attrNameLst>
                                      </p:cBhvr>
                                      <p:tavLst>
                                        <p:tav tm="0">
                                          <p:val>
                                            <p:strVal val="0-#ppt_w/2"/>
                                          </p:val>
                                        </p:tav>
                                        <p:tav tm="100000">
                                          <p:val>
                                            <p:strVal val="#ppt_x"/>
                                          </p:val>
                                        </p:tav>
                                      </p:tavLst>
                                    </p:anim>
                                    <p:anim calcmode="lin" valueType="num">
                                      <p:cBhvr additive="base">
                                        <p:cTn id="203" dur="500" fill="hold"/>
                                        <p:tgtEl>
                                          <p:spTgt spid="484"/>
                                        </p:tgtEl>
                                        <p:attrNameLst>
                                          <p:attrName>ppt_y</p:attrName>
                                        </p:attrNameLst>
                                      </p:cBhvr>
                                      <p:tavLst>
                                        <p:tav tm="0">
                                          <p:val>
                                            <p:strVal val="#ppt_y"/>
                                          </p:val>
                                        </p:tav>
                                        <p:tav tm="100000">
                                          <p:val>
                                            <p:strVal val="#ppt_y"/>
                                          </p:val>
                                        </p:tav>
                                      </p:tavLst>
                                    </p:anim>
                                  </p:childTnLst>
                                </p:cTn>
                              </p:par>
                              <p:par>
                                <p:cTn id="204" presetID="2" presetClass="entr" presetSubtype="8" fill="hold" grpId="0" nodeType="withEffect">
                                  <p:stCondLst>
                                    <p:cond delay="4400"/>
                                  </p:stCondLst>
                                  <p:childTnLst>
                                    <p:set>
                                      <p:cBhvr>
                                        <p:cTn id="205" dur="1" fill="hold">
                                          <p:stCondLst>
                                            <p:cond delay="0"/>
                                          </p:stCondLst>
                                        </p:cTn>
                                        <p:tgtEl>
                                          <p:spTgt spid="485"/>
                                        </p:tgtEl>
                                        <p:attrNameLst>
                                          <p:attrName>style.visibility</p:attrName>
                                        </p:attrNameLst>
                                      </p:cBhvr>
                                      <p:to>
                                        <p:strVal val="visible"/>
                                      </p:to>
                                    </p:set>
                                    <p:anim calcmode="lin" valueType="num">
                                      <p:cBhvr additive="base">
                                        <p:cTn id="206" dur="500" fill="hold"/>
                                        <p:tgtEl>
                                          <p:spTgt spid="485"/>
                                        </p:tgtEl>
                                        <p:attrNameLst>
                                          <p:attrName>ppt_x</p:attrName>
                                        </p:attrNameLst>
                                      </p:cBhvr>
                                      <p:tavLst>
                                        <p:tav tm="0">
                                          <p:val>
                                            <p:strVal val="0-#ppt_w/2"/>
                                          </p:val>
                                        </p:tav>
                                        <p:tav tm="100000">
                                          <p:val>
                                            <p:strVal val="#ppt_x"/>
                                          </p:val>
                                        </p:tav>
                                      </p:tavLst>
                                    </p:anim>
                                    <p:anim calcmode="lin" valueType="num">
                                      <p:cBhvr additive="base">
                                        <p:cTn id="207" dur="500" fill="hold"/>
                                        <p:tgtEl>
                                          <p:spTgt spid="485"/>
                                        </p:tgtEl>
                                        <p:attrNameLst>
                                          <p:attrName>ppt_y</p:attrName>
                                        </p:attrNameLst>
                                      </p:cBhvr>
                                      <p:tavLst>
                                        <p:tav tm="0">
                                          <p:val>
                                            <p:strVal val="#ppt_y"/>
                                          </p:val>
                                        </p:tav>
                                        <p:tav tm="100000">
                                          <p:val>
                                            <p:strVal val="#ppt_y"/>
                                          </p:val>
                                        </p:tav>
                                      </p:tavLst>
                                    </p:anim>
                                  </p:childTnLst>
                                </p:cTn>
                              </p:par>
                              <p:par>
                                <p:cTn id="208" presetID="2" presetClass="entr" presetSubtype="2" fill="hold" grpId="0" nodeType="withEffect">
                                  <p:stCondLst>
                                    <p:cond delay="4400"/>
                                  </p:stCondLst>
                                  <p:iterate type="lt">
                                    <p:tmPct val="30000"/>
                                  </p:iterate>
                                  <p:childTnLst>
                                    <p:set>
                                      <p:cBhvr>
                                        <p:cTn id="209" dur="1" fill="hold">
                                          <p:stCondLst>
                                            <p:cond delay="0"/>
                                          </p:stCondLst>
                                        </p:cTn>
                                        <p:tgtEl>
                                          <p:spTgt spid="480"/>
                                        </p:tgtEl>
                                        <p:attrNameLst>
                                          <p:attrName>style.visibility</p:attrName>
                                        </p:attrNameLst>
                                      </p:cBhvr>
                                      <p:to>
                                        <p:strVal val="visible"/>
                                      </p:to>
                                    </p:set>
                                    <p:anim calcmode="lin" valueType="num">
                                      <p:cBhvr additive="base">
                                        <p:cTn id="210" dur="400" fill="hold"/>
                                        <p:tgtEl>
                                          <p:spTgt spid="480"/>
                                        </p:tgtEl>
                                        <p:attrNameLst>
                                          <p:attrName>ppt_x</p:attrName>
                                        </p:attrNameLst>
                                      </p:cBhvr>
                                      <p:tavLst>
                                        <p:tav tm="0">
                                          <p:val>
                                            <p:strVal val="1+#ppt_w/2"/>
                                          </p:val>
                                        </p:tav>
                                        <p:tav tm="100000">
                                          <p:val>
                                            <p:strVal val="#ppt_x"/>
                                          </p:val>
                                        </p:tav>
                                      </p:tavLst>
                                    </p:anim>
                                    <p:anim calcmode="lin" valueType="num">
                                      <p:cBhvr additive="base">
                                        <p:cTn id="211" dur="400" fill="hold"/>
                                        <p:tgtEl>
                                          <p:spTgt spid="4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animBg="1"/>
      <p:bldP spid="249" grpId="0" animBg="1"/>
      <p:bldP spid="250" grpId="0" animBg="1"/>
      <p:bldP spid="251" grpId="0" animBg="1"/>
      <p:bldP spid="251" grpId="1" animBg="1"/>
      <p:bldP spid="289" grpId="0" animBg="1"/>
      <p:bldP spid="290" grpId="0" animBg="1"/>
      <p:bldP spid="290" grpId="1" animBg="1"/>
      <p:bldP spid="345" grpId="0"/>
      <p:bldP spid="346" grpId="0"/>
      <p:bldP spid="376" grpId="0" animBg="1"/>
      <p:bldP spid="377" grpId="0" animBg="1"/>
      <p:bldP spid="378" grpId="0" animBg="1"/>
      <p:bldP spid="379" grpId="0" animBg="1"/>
      <p:bldP spid="380" grpId="0" animBg="1"/>
      <p:bldP spid="468" grpId="0"/>
      <p:bldP spid="469" grpId="0" animBg="1"/>
      <p:bldP spid="470" grpId="0" animBg="1"/>
      <p:bldP spid="471" grpId="0" animBg="1"/>
      <p:bldP spid="472" grpId="0" animBg="1"/>
      <p:bldP spid="473" grpId="0" animBg="1"/>
      <p:bldP spid="474" grpId="0"/>
      <p:bldP spid="475" grpId="0" animBg="1"/>
      <p:bldP spid="476" grpId="0" animBg="1"/>
      <p:bldP spid="477" grpId="0" animBg="1"/>
      <p:bldP spid="478" grpId="0" animBg="1"/>
      <p:bldP spid="479" grpId="0" animBg="1"/>
      <p:bldP spid="480" grpId="0"/>
      <p:bldP spid="481" grpId="0" animBg="1"/>
      <p:bldP spid="482" grpId="0" animBg="1"/>
      <p:bldP spid="483" grpId="0" animBg="1"/>
      <p:bldP spid="484" grpId="0" animBg="1"/>
      <p:bldP spid="48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2340768" y="3415513"/>
            <a:ext cx="12328323" cy="57738"/>
          </a:xfrm>
          <a:prstGeom prst="rect">
            <a:avLst/>
          </a:prstGeom>
          <a:solidFill>
            <a:srgbClr val="FFFFFF">
              <a:alpha val="4117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矩形 42"/>
          <p:cNvSpPr/>
          <p:nvPr/>
        </p:nvSpPr>
        <p:spPr>
          <a:xfrm>
            <a:off x="-2260012" y="3400312"/>
            <a:ext cx="12252123" cy="57381"/>
          </a:xfrm>
          <a:prstGeom prst="rect">
            <a:avLst/>
          </a:prstGeom>
          <a:solidFill>
            <a:srgbClr val="FFFFFF">
              <a:alpha val="4117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菱形 43"/>
          <p:cNvSpPr/>
          <p:nvPr/>
        </p:nvSpPr>
        <p:spPr>
          <a:xfrm>
            <a:off x="1483257" y="3051264"/>
            <a:ext cx="4575379" cy="845412"/>
          </a:xfrm>
          <a:prstGeom prst="diamond">
            <a:avLst/>
          </a:prstGeom>
          <a:solidFill>
            <a:srgbClr val="FFFFFF"/>
          </a:solidFill>
          <a:ln w="12700" cap="flat" cmpd="sng" algn="ctr">
            <a:noFill/>
            <a:prstDash val="solid"/>
            <a:miter lim="800000"/>
          </a:ln>
          <a:effectLst>
            <a:softEdge rad="177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useBgFill="1">
        <p:nvSpPr>
          <p:cNvPr id="45" name="任意多边形 44"/>
          <p:cNvSpPr/>
          <p:nvPr/>
        </p:nvSpPr>
        <p:spPr>
          <a:xfrm>
            <a:off x="9576737" y="2950959"/>
            <a:ext cx="482113" cy="140616"/>
          </a:xfrm>
          <a:custGeom>
            <a:avLst/>
            <a:gdLst>
              <a:gd name="connsiteX0" fmla="*/ 0 w 609600"/>
              <a:gd name="connsiteY0" fmla="*/ 0 h 177800"/>
              <a:gd name="connsiteX1" fmla="*/ 609600 w 609600"/>
              <a:gd name="connsiteY1" fmla="*/ 0 h 177800"/>
              <a:gd name="connsiteX2" fmla="*/ 609600 w 609600"/>
              <a:gd name="connsiteY2" fmla="*/ 139246 h 177800"/>
              <a:gd name="connsiteX3" fmla="*/ 497568 w 609600"/>
              <a:gd name="connsiteY3" fmla="*/ 139246 h 177800"/>
              <a:gd name="connsiteX4" fmla="*/ 497568 w 609600"/>
              <a:gd name="connsiteY4" fmla="*/ 177800 h 177800"/>
              <a:gd name="connsiteX5" fmla="*/ 0 w 609600"/>
              <a:gd name="connsiteY5" fmla="*/ 177800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177800">
                <a:moveTo>
                  <a:pt x="0" y="0"/>
                </a:moveTo>
                <a:lnTo>
                  <a:pt x="609600" y="0"/>
                </a:lnTo>
                <a:lnTo>
                  <a:pt x="609600" y="139246"/>
                </a:lnTo>
                <a:lnTo>
                  <a:pt x="497568" y="139246"/>
                </a:lnTo>
                <a:lnTo>
                  <a:pt x="497568" y="177800"/>
                </a:lnTo>
                <a:lnTo>
                  <a:pt x="0" y="177800"/>
                </a:lnTo>
                <a:close/>
              </a:path>
            </a:pathLst>
          </a:custGeom>
          <a:solidFill>
            <a:srgbClr val="5B9BD5"/>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6" name="组合 45"/>
          <p:cNvGrpSpPr/>
          <p:nvPr/>
        </p:nvGrpSpPr>
        <p:grpSpPr>
          <a:xfrm>
            <a:off x="4748973" y="2970707"/>
            <a:ext cx="4943563" cy="947351"/>
            <a:chOff x="7743390" y="4942798"/>
            <a:chExt cx="4943562" cy="947351"/>
          </a:xfrm>
        </p:grpSpPr>
        <p:grpSp>
          <p:nvGrpSpPr>
            <p:cNvPr id="47" name="组合 46"/>
            <p:cNvGrpSpPr/>
            <p:nvPr/>
          </p:nvGrpSpPr>
          <p:grpSpPr>
            <a:xfrm>
              <a:off x="7743390" y="4942798"/>
              <a:ext cx="4943562" cy="947351"/>
              <a:chOff x="7347008" y="2985732"/>
              <a:chExt cx="4943562" cy="947351"/>
            </a:xfrm>
          </p:grpSpPr>
          <p:sp>
            <p:nvSpPr>
              <p:cNvPr id="49" name="矩形 48"/>
              <p:cNvSpPr/>
              <p:nvPr userDrawn="1"/>
            </p:nvSpPr>
            <p:spPr>
              <a:xfrm>
                <a:off x="7347008" y="2985732"/>
                <a:ext cx="4943562" cy="76200"/>
              </a:xfrm>
              <a:prstGeom prst="rect">
                <a:avLst/>
              </a:prstGeom>
              <a:solidFill>
                <a:srgbClr val="FFFFFF">
                  <a:alpha val="56863"/>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矩形 49"/>
              <p:cNvSpPr/>
              <p:nvPr userDrawn="1"/>
            </p:nvSpPr>
            <p:spPr>
              <a:xfrm>
                <a:off x="7347008" y="3856883"/>
                <a:ext cx="4943562" cy="76200"/>
              </a:xfrm>
              <a:prstGeom prst="rect">
                <a:avLst/>
              </a:prstGeom>
              <a:solidFill>
                <a:srgbClr val="FFFFFF">
                  <a:alpha val="56863"/>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51" name="直接连接符 50"/>
              <p:cNvCxnSpPr/>
              <p:nvPr userDrawn="1"/>
            </p:nvCxnSpPr>
            <p:spPr>
              <a:xfrm>
                <a:off x="7347008" y="3117722"/>
                <a:ext cx="4943562" cy="0"/>
              </a:xfrm>
              <a:prstGeom prst="line">
                <a:avLst/>
              </a:prstGeom>
              <a:noFill/>
              <a:ln w="38100" cap="flat" cmpd="sng" algn="ctr">
                <a:solidFill>
                  <a:srgbClr val="A199A3"/>
                </a:solidFill>
                <a:prstDash val="solid"/>
                <a:miter lim="800000"/>
              </a:ln>
              <a:effectLst/>
            </p:spPr>
          </p:cxnSp>
          <p:cxnSp>
            <p:nvCxnSpPr>
              <p:cNvPr id="52" name="直接连接符 51"/>
              <p:cNvCxnSpPr/>
              <p:nvPr userDrawn="1"/>
            </p:nvCxnSpPr>
            <p:spPr>
              <a:xfrm>
                <a:off x="7347008" y="3791165"/>
                <a:ext cx="4943562" cy="0"/>
              </a:xfrm>
              <a:prstGeom prst="line">
                <a:avLst/>
              </a:prstGeom>
              <a:noFill/>
              <a:ln w="38100" cap="flat" cmpd="sng" algn="ctr">
                <a:solidFill>
                  <a:srgbClr val="A199A3"/>
                </a:solidFill>
                <a:prstDash val="solid"/>
                <a:miter lim="800000"/>
              </a:ln>
              <a:effectLst/>
            </p:spPr>
          </p:cxnSp>
        </p:grpSp>
        <p:sp>
          <p:nvSpPr>
            <p:cNvPr id="48" name="文本占位符 118"/>
            <p:cNvSpPr txBox="1">
              <a:spLocks/>
            </p:cNvSpPr>
            <p:nvPr/>
          </p:nvSpPr>
          <p:spPr>
            <a:xfrm>
              <a:off x="8040613" y="5160997"/>
              <a:ext cx="3804175" cy="486996"/>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zh-CN" altLang="en-US" sz="2800" b="1" i="0" u="none" strike="noStrike" kern="1200" cap="none" spc="0" normalizeH="0" baseline="0" noProof="0" dirty="0" smtClean="0">
                  <a:ln>
                    <a:noFill/>
                  </a:ln>
                  <a:gradFill flip="none" rotWithShape="1">
                    <a:gsLst>
                      <a:gs pos="8000">
                        <a:srgbClr val="FAFFFF"/>
                      </a:gs>
                      <a:gs pos="100000">
                        <a:srgbClr val="C3C4CB"/>
                      </a:gs>
                    </a:gsLst>
                    <a:lin ang="5400000" scaled="1"/>
                    <a:tileRect/>
                  </a:gradFill>
                  <a:effectLst/>
                  <a:uLnTx/>
                  <a:uFillTx/>
                  <a:latin typeface="微软雅黑" panose="020B0503020204020204" pitchFamily="34" charset="-122"/>
                  <a:ea typeface="微软雅黑" panose="020B0503020204020204" pitchFamily="34" charset="-122"/>
                  <a:cs typeface="+mn-cs"/>
                </a:rPr>
                <a:t>单击此处添加文本</a:t>
              </a:r>
              <a:endParaRPr kumimoji="0" lang="zh-CN" altLang="en-US" sz="2800" b="1" i="0" u="none" strike="noStrike" kern="1200" cap="none" spc="0" normalizeH="0" baseline="0" noProof="0" dirty="0">
                <a:ln>
                  <a:noFill/>
                </a:ln>
                <a:gradFill flip="none" rotWithShape="1">
                  <a:gsLst>
                    <a:gs pos="8000">
                      <a:srgbClr val="FAFFFF"/>
                    </a:gs>
                    <a:gs pos="100000">
                      <a:srgbClr val="C3C4CB"/>
                    </a:gs>
                  </a:gsLst>
                  <a:lin ang="5400000" scaled="1"/>
                  <a:tileRect/>
                </a:gradFill>
                <a:effectLst/>
                <a:uLnTx/>
                <a:uFillTx/>
                <a:latin typeface="微软雅黑" panose="020B0503020204020204" pitchFamily="34" charset="-122"/>
                <a:ea typeface="微软雅黑" panose="020B0503020204020204" pitchFamily="34" charset="-122"/>
                <a:cs typeface="+mn-cs"/>
              </a:endParaRPr>
            </a:p>
          </p:txBody>
        </p:sp>
      </p:grpSp>
      <p:grpSp>
        <p:nvGrpSpPr>
          <p:cNvPr id="53" name="组合 52"/>
          <p:cNvGrpSpPr/>
          <p:nvPr/>
        </p:nvGrpSpPr>
        <p:grpSpPr>
          <a:xfrm>
            <a:off x="2721779" y="2256040"/>
            <a:ext cx="2288540" cy="2288540"/>
            <a:chOff x="7758139" y="2808362"/>
            <a:chExt cx="1285965" cy="1285965"/>
          </a:xfrm>
        </p:grpSpPr>
        <p:sp>
          <p:nvSpPr>
            <p:cNvPr id="54" name="任意多边形 53"/>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54"/>
            <p:cNvSpPr/>
            <p:nvPr userDrawn="1"/>
          </p:nvSpPr>
          <p:spPr>
            <a:xfrm>
              <a:off x="8084044" y="3134266"/>
              <a:ext cx="634158" cy="634158"/>
            </a:xfrm>
            <a:prstGeom prst="ellipse">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6" name="组合 55"/>
            <p:cNvGrpSpPr/>
            <p:nvPr userDrawn="1"/>
          </p:nvGrpSpPr>
          <p:grpSpPr>
            <a:xfrm>
              <a:off x="7904995" y="2955216"/>
              <a:ext cx="992256" cy="992256"/>
              <a:chOff x="813435" y="4187372"/>
              <a:chExt cx="1292678" cy="1292678"/>
            </a:xfrm>
            <a:noFill/>
          </p:grpSpPr>
          <p:sp>
            <p:nvSpPr>
              <p:cNvPr id="58" name="圆角矩形 57"/>
              <p:cNvSpPr/>
              <p:nvPr/>
            </p:nvSpPr>
            <p:spPr>
              <a:xfrm rot="-5400000">
                <a:off x="878114" y="47461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圆角矩形 58"/>
              <p:cNvSpPr/>
              <p:nvPr/>
            </p:nvSpPr>
            <p:spPr>
              <a:xfrm rot="-4500000">
                <a:off x="897155" y="4601544"/>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圆角矩形 59"/>
              <p:cNvSpPr/>
              <p:nvPr/>
            </p:nvSpPr>
            <p:spPr>
              <a:xfrm rot="-3600000">
                <a:off x="952979" y="44667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圆角矩形 60"/>
              <p:cNvSpPr/>
              <p:nvPr/>
            </p:nvSpPr>
            <p:spPr>
              <a:xfrm rot="-2700000">
                <a:off x="1041783" y="435104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圆角矩形 61"/>
              <p:cNvSpPr/>
              <p:nvPr/>
            </p:nvSpPr>
            <p:spPr>
              <a:xfrm rot="-1800000">
                <a:off x="1157514" y="426223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圆角矩形 62"/>
              <p:cNvSpPr/>
              <p:nvPr/>
            </p:nvSpPr>
            <p:spPr>
              <a:xfrm rot="-900000">
                <a:off x="1292286" y="420641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圆角矩形 63"/>
              <p:cNvSpPr/>
              <p:nvPr/>
            </p:nvSpPr>
            <p:spPr>
              <a:xfrm>
                <a:off x="1436914" y="41873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圆角矩形 64"/>
              <p:cNvSpPr/>
              <p:nvPr/>
            </p:nvSpPr>
            <p:spPr>
              <a:xfrm rot="900000">
                <a:off x="1581542" y="420641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6" name="圆角矩形 65"/>
              <p:cNvSpPr/>
              <p:nvPr/>
            </p:nvSpPr>
            <p:spPr>
              <a:xfrm rot="1800000">
                <a:off x="1716314" y="426223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圆角矩形 66"/>
              <p:cNvSpPr/>
              <p:nvPr/>
            </p:nvSpPr>
            <p:spPr>
              <a:xfrm rot="2700000">
                <a:off x="1832045" y="435104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圆角矩形 67"/>
              <p:cNvSpPr/>
              <p:nvPr/>
            </p:nvSpPr>
            <p:spPr>
              <a:xfrm rot="3600000">
                <a:off x="1920849" y="44667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圆角矩形 68"/>
              <p:cNvSpPr/>
              <p:nvPr/>
            </p:nvSpPr>
            <p:spPr>
              <a:xfrm rot="4500000">
                <a:off x="1976673" y="4601544"/>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圆角矩形 69"/>
              <p:cNvSpPr/>
              <p:nvPr/>
            </p:nvSpPr>
            <p:spPr>
              <a:xfrm rot="5400000">
                <a:off x="1995714" y="47461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圆角矩形 70"/>
              <p:cNvSpPr/>
              <p:nvPr/>
            </p:nvSpPr>
            <p:spPr>
              <a:xfrm rot="6300000">
                <a:off x="1976673" y="4890800"/>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圆角矩形 71"/>
              <p:cNvSpPr/>
              <p:nvPr/>
            </p:nvSpPr>
            <p:spPr>
              <a:xfrm rot="7200000">
                <a:off x="1920849" y="50255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圆角矩形 72"/>
              <p:cNvSpPr/>
              <p:nvPr/>
            </p:nvSpPr>
            <p:spPr>
              <a:xfrm rot="8100000">
                <a:off x="1832045" y="5141303"/>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圆角矩形 73"/>
              <p:cNvSpPr/>
              <p:nvPr/>
            </p:nvSpPr>
            <p:spPr>
              <a:xfrm rot="9000000">
                <a:off x="1716314" y="523010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5" name="圆角矩形 74"/>
              <p:cNvSpPr/>
              <p:nvPr/>
            </p:nvSpPr>
            <p:spPr>
              <a:xfrm rot="9900000">
                <a:off x="1581542" y="528593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圆角矩形 75"/>
              <p:cNvSpPr/>
              <p:nvPr/>
            </p:nvSpPr>
            <p:spPr>
              <a:xfrm rot="10800000">
                <a:off x="1436914" y="53049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圆角矩形 76"/>
              <p:cNvSpPr/>
              <p:nvPr/>
            </p:nvSpPr>
            <p:spPr>
              <a:xfrm rot="11700000">
                <a:off x="1292286" y="5285931"/>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圆角矩形 77"/>
              <p:cNvSpPr/>
              <p:nvPr/>
            </p:nvSpPr>
            <p:spPr>
              <a:xfrm rot="12600000">
                <a:off x="1157514" y="5230107"/>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圆角矩形 78"/>
              <p:cNvSpPr/>
              <p:nvPr/>
            </p:nvSpPr>
            <p:spPr>
              <a:xfrm rot="13500000">
                <a:off x="1041783" y="5141303"/>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圆角矩形 79"/>
              <p:cNvSpPr/>
              <p:nvPr/>
            </p:nvSpPr>
            <p:spPr>
              <a:xfrm rot="14400000">
                <a:off x="952979" y="5025572"/>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圆角矩形 80"/>
              <p:cNvSpPr/>
              <p:nvPr/>
            </p:nvSpPr>
            <p:spPr>
              <a:xfrm rot="15300000">
                <a:off x="897155" y="4890800"/>
                <a:ext cx="45719" cy="175078"/>
              </a:xfrm>
              <a:prstGeom prst="roundRect">
                <a:avLst>
                  <a:gd name="adj" fmla="val 35808"/>
                </a:avLst>
              </a:prstGeom>
              <a:grp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7" name="文本框 145"/>
            <p:cNvSpPr txBox="1"/>
            <p:nvPr userDrawn="1"/>
          </p:nvSpPr>
          <p:spPr>
            <a:xfrm>
              <a:off x="8206904" y="3076110"/>
              <a:ext cx="392007" cy="74366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0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1</a:t>
              </a:r>
              <a:endParaRPr kumimoji="0" lang="zh-CN" altLang="en-US" sz="166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strVal val="#ppt_h"/>
                                          </p:val>
                                        </p:tav>
                                        <p:tav tm="100000">
                                          <p:val>
                                            <p:strVal val="#ppt_h"/>
                                          </p:val>
                                        </p:tav>
                                      </p:tavLst>
                                    </p:anim>
                                  </p:childTnLst>
                                </p:cTn>
                              </p:par>
                              <p:par>
                                <p:cTn id="18" presetID="50" presetClass="exit" presetSubtype="0" accel="100000" fill="hold" grpId="1" nodeType="withEffect">
                                  <p:stCondLst>
                                    <p:cond delay="0"/>
                                  </p:stCondLst>
                                  <p:childTnLst>
                                    <p:anim calcmode="lin" valueType="num">
                                      <p:cBhvr>
                                        <p:cTn id="19" dur="500"/>
                                        <p:tgtEl>
                                          <p:spTgt spid="44"/>
                                        </p:tgtEl>
                                        <p:attrNameLst>
                                          <p:attrName>ppt_w</p:attrName>
                                        </p:attrNameLst>
                                      </p:cBhvr>
                                      <p:tavLst>
                                        <p:tav tm="0">
                                          <p:val>
                                            <p:strVal val="ppt_w"/>
                                          </p:val>
                                        </p:tav>
                                        <p:tav tm="100000">
                                          <p:val>
                                            <p:strVal val="ppt_w+.3"/>
                                          </p:val>
                                        </p:tav>
                                      </p:tavLst>
                                    </p:anim>
                                    <p:anim calcmode="lin" valueType="num">
                                      <p:cBhvr>
                                        <p:cTn id="20" dur="500"/>
                                        <p:tgtEl>
                                          <p:spTgt spid="44"/>
                                        </p:tgtEl>
                                        <p:attrNameLst>
                                          <p:attrName>ppt_h</p:attrName>
                                        </p:attrNameLst>
                                      </p:cBhvr>
                                      <p:tavLst>
                                        <p:tav tm="0">
                                          <p:val>
                                            <p:strVal val="ppt_h"/>
                                          </p:val>
                                        </p:tav>
                                        <p:tav tm="100000">
                                          <p:val>
                                            <p:strVal val="ppt_h"/>
                                          </p:val>
                                        </p:tav>
                                      </p:tavLst>
                                    </p:anim>
                                    <p:animEffect transition="out" filter="fade">
                                      <p:cBhvr>
                                        <p:cTn id="21" dur="500"/>
                                        <p:tgtEl>
                                          <p:spTgt spid="44"/>
                                        </p:tgtEl>
                                      </p:cBhvr>
                                    </p:animEffect>
                                    <p:set>
                                      <p:cBhvr>
                                        <p:cTn id="22" dur="1" fill="hold">
                                          <p:stCondLst>
                                            <p:cond delay="499"/>
                                          </p:stCondLst>
                                        </p:cTn>
                                        <p:tgtEl>
                                          <p:spTgt spid="44"/>
                                        </p:tgtEl>
                                        <p:attrNameLst>
                                          <p:attrName>style.visibility</p:attrName>
                                        </p:attrNameLst>
                                      </p:cBhvr>
                                      <p:to>
                                        <p:strVal val="hidden"/>
                                      </p:to>
                                    </p:set>
                                  </p:childTnLst>
                                </p:cTn>
                              </p:par>
                            </p:childTnLst>
                          </p:cTn>
                        </p:par>
                        <p:par>
                          <p:cTn id="23" fill="hold">
                            <p:stCondLst>
                              <p:cond delay="1000"/>
                            </p:stCondLst>
                            <p:childTnLst>
                              <p:par>
                                <p:cTn id="24" presetID="42" presetClass="path" presetSubtype="0" accel="50000" decel="50000" fill="hold" grpId="1" nodeType="afterEffect">
                                  <p:stCondLst>
                                    <p:cond delay="0"/>
                                  </p:stCondLst>
                                  <p:childTnLst>
                                    <p:animMotion origin="layout" path="M 0 -1.48148E-6 L 0 0.56042 " pathEditMode="relative" rAng="0" ptsTypes="AA">
                                      <p:cBhvr>
                                        <p:cTn id="25" dur="1000" fill="hold"/>
                                        <p:tgtEl>
                                          <p:spTgt spid="43"/>
                                        </p:tgtEl>
                                        <p:attrNameLst>
                                          <p:attrName>ppt_x</p:attrName>
                                          <p:attrName>ppt_y</p:attrName>
                                        </p:attrNameLst>
                                      </p:cBhvr>
                                      <p:rCtr x="0" y="28009"/>
                                    </p:animMotion>
                                  </p:childTnLst>
                                </p:cTn>
                              </p:par>
                              <p:par>
                                <p:cTn id="26" presetID="42" presetClass="path" presetSubtype="0" accel="50000" decel="50000" fill="hold" grpId="1" nodeType="withEffect">
                                  <p:stCondLst>
                                    <p:cond delay="0"/>
                                  </p:stCondLst>
                                  <p:childTnLst>
                                    <p:animMotion origin="layout" path="M 0 -1.48148E-6 L 0 -0.5493 " pathEditMode="relative" rAng="0" ptsTypes="AA">
                                      <p:cBhvr>
                                        <p:cTn id="27" dur="1000" fill="hold"/>
                                        <p:tgtEl>
                                          <p:spTgt spid="42"/>
                                        </p:tgtEl>
                                        <p:attrNameLst>
                                          <p:attrName>ppt_x</p:attrName>
                                          <p:attrName>ppt_y</p:attrName>
                                        </p:attrNameLst>
                                      </p:cBhvr>
                                      <p:rCtr x="0" y="-27477"/>
                                    </p:animMotion>
                                  </p:childTnLst>
                                </p:cTn>
                              </p:par>
                              <p:par>
                                <p:cTn id="28" presetID="10" presetClass="entr" presetSubtype="0" fill="hold" nodeType="withEffect">
                                  <p:stCondLst>
                                    <p:cond delay="8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childTnLst>
                                </p:cTn>
                              </p:par>
                              <p:par>
                                <p:cTn id="31" presetID="42" presetClass="path" presetSubtype="0" accel="50000" decel="50000" fill="hold" nodeType="withEffect">
                                  <p:stCondLst>
                                    <p:cond delay="900"/>
                                  </p:stCondLst>
                                  <p:childTnLst>
                                    <p:animMotion origin="layout" path="M 5E-6 -1.15607E-7 L -0.22383 0.00046 " pathEditMode="relative" rAng="0" ptsTypes="AA">
                                      <p:cBhvr>
                                        <p:cTn id="32" dur="1500" fill="hold"/>
                                        <p:tgtEl>
                                          <p:spTgt spid="53"/>
                                        </p:tgtEl>
                                        <p:attrNameLst>
                                          <p:attrName>ppt_x</p:attrName>
                                          <p:attrName>ppt_y</p:attrName>
                                        </p:attrNameLst>
                                      </p:cBhvr>
                                      <p:rCtr x="-11198" y="23"/>
                                    </p:animMotion>
                                  </p:childTnLst>
                                </p:cTn>
                              </p:par>
                              <p:par>
                                <p:cTn id="33" presetID="10" presetClass="entr" presetSubtype="0" fill="hold" nodeType="withEffect">
                                  <p:stCondLst>
                                    <p:cond delay="9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par>
                                <p:cTn id="36" presetID="42" presetClass="path" presetSubtype="0" accel="50000" decel="50000" fill="hold" nodeType="withEffect">
                                  <p:stCondLst>
                                    <p:cond delay="900"/>
                                  </p:stCondLst>
                                  <p:childTnLst>
                                    <p:animMotion origin="layout" path="M -1.16315E-6 -3.33333E-6 L -0.2178 -3.33333E-6 " pathEditMode="relative" rAng="0" ptsTypes="AA">
                                      <p:cBhvr>
                                        <p:cTn id="37" dur="1500" fill="hold"/>
                                        <p:tgtEl>
                                          <p:spTgt spid="46"/>
                                        </p:tgtEl>
                                        <p:attrNameLst>
                                          <p:attrName>ppt_x</p:attrName>
                                          <p:attrName>ppt_y</p:attrName>
                                        </p:attrNameLst>
                                      </p:cBhvr>
                                      <p:rCtr x="-1089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3" grpId="0" animBg="1"/>
      <p:bldP spid="43" grpId="1" animBg="1"/>
      <p:bldP spid="44" grpId="0" animBg="1"/>
      <p:bldP spid="4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372516" y="1574953"/>
            <a:ext cx="2014519" cy="2012493"/>
            <a:chOff x="5305425" y="2638424"/>
            <a:chExt cx="1579563" cy="1577975"/>
          </a:xfrm>
          <a:solidFill>
            <a:sysClr val="window" lastClr="FFFFFF">
              <a:alpha val="46000"/>
            </a:sysClr>
          </a:solidFill>
          <a:effectLst/>
        </p:grpSpPr>
        <p:sp>
          <p:nvSpPr>
            <p:cNvPr id="27"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w="9525">
              <a:solidFill>
                <a:sysClr val="window" lastClr="FFFFFF"/>
              </a:solidFill>
              <a:round/>
              <a:headEnd/>
              <a:tailEnd/>
            </a:ln>
            <a:effectLst>
              <a:outerShdw blurRad="254000" algn="tl" rotWithShape="0">
                <a:srgbClr val="53D2FF">
                  <a:alpha val="80000"/>
                </a:srgb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grpFill/>
            <a:ln w="9525">
              <a:solidFill>
                <a:sysClr val="window" lastClr="FFFFFF"/>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9" name="组合 28"/>
          <p:cNvGrpSpPr/>
          <p:nvPr/>
        </p:nvGrpSpPr>
        <p:grpSpPr>
          <a:xfrm>
            <a:off x="2594576" y="2795211"/>
            <a:ext cx="2528776" cy="2524727"/>
            <a:chOff x="5102225" y="2441575"/>
            <a:chExt cx="1982788" cy="1979613"/>
          </a:xfrm>
          <a:solidFill>
            <a:sysClr val="window" lastClr="FFFFFF">
              <a:alpha val="39000"/>
            </a:sysClr>
          </a:solidFill>
          <a:effectLst>
            <a:outerShdw blurRad="50800" dist="38100" dir="2700000" algn="tl" rotWithShape="0">
              <a:prstClr val="black">
                <a:alpha val="40000"/>
              </a:prstClr>
            </a:outerShdw>
          </a:effectLst>
        </p:grpSpPr>
        <p:sp>
          <p:nvSpPr>
            <p:cNvPr id="3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grpFill/>
            <a:ln w="9525">
              <a:solidFill>
                <a:sysClr val="window" lastClr="FFFFFF"/>
              </a:solidFill>
              <a:round/>
              <a:headEnd/>
              <a:tailEnd/>
            </a:ln>
            <a:effectLst>
              <a:outerShdw blurRad="254000" algn="tl" rotWithShape="0">
                <a:srgbClr val="53D2FF">
                  <a:alpha val="80000"/>
                </a:srgb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2" name="组合 31"/>
          <p:cNvGrpSpPr/>
          <p:nvPr/>
        </p:nvGrpSpPr>
        <p:grpSpPr>
          <a:xfrm>
            <a:off x="4752844" y="2320432"/>
            <a:ext cx="1658181" cy="1682476"/>
            <a:chOff x="5803900" y="2852738"/>
            <a:chExt cx="1300163" cy="1319212"/>
          </a:xfrm>
          <a:solidFill>
            <a:sysClr val="window" lastClr="FFFFFF">
              <a:alpha val="40000"/>
            </a:sysClr>
          </a:solidFill>
          <a:effectLst/>
        </p:grpSpPr>
        <p:sp>
          <p:nvSpPr>
            <p:cNvPr id="33"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grpFill/>
            <a:ln w="9525">
              <a:solidFill>
                <a:sysClr val="window" lastClr="FFFFFF"/>
              </a:solidFill>
              <a:round/>
              <a:headEnd/>
              <a:tailEnd/>
            </a:ln>
            <a:effectLst>
              <a:outerShdw blurRad="254000" algn="tl" rotWithShape="0">
                <a:srgbClr val="53D2FF">
                  <a:alpha val="80000"/>
                </a:srgb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grpFill/>
            <a:ln w="9525">
              <a:solidFill>
                <a:sysClr val="window" lastClr="FFFFFF"/>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5" name="组合 34"/>
          <p:cNvGrpSpPr/>
          <p:nvPr/>
        </p:nvGrpSpPr>
        <p:grpSpPr>
          <a:xfrm>
            <a:off x="6180244" y="2628178"/>
            <a:ext cx="2014519" cy="2012493"/>
            <a:chOff x="5305425" y="2638425"/>
            <a:chExt cx="1579563" cy="1577975"/>
          </a:xfrm>
          <a:solidFill>
            <a:sysClr val="window" lastClr="FFFFFF">
              <a:alpha val="40000"/>
            </a:sysClr>
          </a:solidFill>
          <a:effectLst/>
        </p:grpSpPr>
        <p:sp>
          <p:nvSpPr>
            <p:cNvPr id="3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w="9525">
              <a:solidFill>
                <a:sysClr val="window" lastClr="FFFFFF"/>
              </a:solidFill>
              <a:round/>
              <a:headEnd/>
              <a:tailEnd/>
            </a:ln>
            <a:effectLst>
              <a:outerShdw blurRad="254000" algn="tl" rotWithShape="0">
                <a:srgbClr val="53D2FF">
                  <a:alpha val="80000"/>
                </a:srgb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grpFill/>
            <a:ln w="9525">
              <a:solidFill>
                <a:sysClr val="window" lastClr="FFFFFF"/>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8" name="TextBox 37"/>
          <p:cNvSpPr txBox="1"/>
          <p:nvPr/>
        </p:nvSpPr>
        <p:spPr>
          <a:xfrm>
            <a:off x="-786910" y="2775505"/>
            <a:ext cx="1519639" cy="830997"/>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600" b="0" i="0" u="none" strike="noStrike" kern="0" cap="none" spc="0" normalizeH="0" baseline="0" noProof="0" dirty="0">
              <a:ln>
                <a:noFill/>
              </a:ln>
              <a:solidFill>
                <a:srgbClr val="00B0F0"/>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单击添加文本单击</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添加文本</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单击添加</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文本</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39" name="矩形 38"/>
          <p:cNvSpPr/>
          <p:nvPr/>
        </p:nvSpPr>
        <p:spPr>
          <a:xfrm>
            <a:off x="1580328" y="1052736"/>
            <a:ext cx="1598895"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40" name="TextBox 39"/>
          <p:cNvSpPr txBox="1"/>
          <p:nvPr/>
        </p:nvSpPr>
        <p:spPr>
          <a:xfrm>
            <a:off x="249081" y="3926064"/>
            <a:ext cx="1734755" cy="830997"/>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600" b="0" i="0" u="none" strike="noStrike" kern="0" cap="none" spc="0" normalizeH="0" baseline="0" noProof="0" dirty="0">
              <a:ln>
                <a:noFill/>
              </a:ln>
              <a:solidFill>
                <a:srgbClr val="00B0F0"/>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单击添加文本单击添加文本单击添加</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文本</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单击添加</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文本</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41" name="矩形 40"/>
          <p:cNvSpPr/>
          <p:nvPr/>
        </p:nvSpPr>
        <p:spPr>
          <a:xfrm>
            <a:off x="3059518" y="5526624"/>
            <a:ext cx="1598895"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42" name="TextBox 41"/>
          <p:cNvSpPr txBox="1"/>
          <p:nvPr/>
        </p:nvSpPr>
        <p:spPr>
          <a:xfrm>
            <a:off x="7096185" y="1817119"/>
            <a:ext cx="2151953" cy="615553"/>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600" b="0" i="0" u="none" strike="noStrike" kern="0" cap="none" spc="0" normalizeH="0" baseline="0" noProof="0" dirty="0">
              <a:ln>
                <a:noFill/>
              </a:ln>
              <a:solidFill>
                <a:srgbClr val="00B0F0"/>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单击添加文本单击添加文本单击添加</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文本</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43" name="矩形 42"/>
          <p:cNvSpPr/>
          <p:nvPr/>
        </p:nvSpPr>
        <p:spPr>
          <a:xfrm>
            <a:off x="4782487" y="1778876"/>
            <a:ext cx="1598895"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44" name="TextBox 43"/>
          <p:cNvSpPr txBox="1"/>
          <p:nvPr/>
        </p:nvSpPr>
        <p:spPr>
          <a:xfrm>
            <a:off x="8528056" y="3965093"/>
            <a:ext cx="2020608" cy="830997"/>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600" b="0" i="0" u="none" strike="noStrike" kern="0" cap="none" spc="0" normalizeH="0" baseline="0" noProof="0" dirty="0">
              <a:ln>
                <a:noFill/>
              </a:ln>
              <a:solidFill>
                <a:srgbClr val="00B0F0"/>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45" name="矩形 44"/>
          <p:cNvSpPr/>
          <p:nvPr/>
        </p:nvSpPr>
        <p:spPr>
          <a:xfrm>
            <a:off x="6388058" y="4769760"/>
            <a:ext cx="1598895"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endParaRPr>
          </a:p>
        </p:txBody>
      </p:sp>
      <p:cxnSp>
        <p:nvCxnSpPr>
          <p:cNvPr id="46" name="肘形连接符 45"/>
          <p:cNvCxnSpPr/>
          <p:nvPr/>
        </p:nvCxnSpPr>
        <p:spPr>
          <a:xfrm rot="10800000" flipV="1">
            <a:off x="-747357" y="2909684"/>
            <a:ext cx="2119879" cy="723726"/>
          </a:xfrm>
          <a:prstGeom prst="bentConnector3">
            <a:avLst>
              <a:gd name="adj1" fmla="val 32626"/>
            </a:avLst>
          </a:prstGeom>
          <a:noFill/>
          <a:ln w="6350" cap="flat" cmpd="sng" algn="ctr">
            <a:solidFill>
              <a:srgbClr val="44546A">
                <a:lumMod val="60000"/>
                <a:lumOff val="40000"/>
              </a:srgbClr>
            </a:solidFill>
            <a:prstDash val="sysDash"/>
            <a:miter lim="800000"/>
          </a:ln>
          <a:effectLst/>
        </p:spPr>
      </p:cxnSp>
      <p:cxnSp>
        <p:nvCxnSpPr>
          <p:cNvPr id="47" name="肘形连接符 46"/>
          <p:cNvCxnSpPr/>
          <p:nvPr/>
        </p:nvCxnSpPr>
        <p:spPr>
          <a:xfrm rot="10800000">
            <a:off x="312583" y="3960011"/>
            <a:ext cx="2281997" cy="501116"/>
          </a:xfrm>
          <a:prstGeom prst="bentConnector3">
            <a:avLst>
              <a:gd name="adj1" fmla="val 29965"/>
            </a:avLst>
          </a:prstGeom>
          <a:noFill/>
          <a:ln w="6350" cap="flat" cmpd="sng" algn="ctr">
            <a:solidFill>
              <a:srgbClr val="44546A">
                <a:lumMod val="60000"/>
                <a:lumOff val="40000"/>
              </a:srgbClr>
            </a:solidFill>
            <a:prstDash val="sysDash"/>
            <a:miter lim="800000"/>
          </a:ln>
          <a:effectLst/>
        </p:spPr>
      </p:cxnSp>
      <p:cxnSp>
        <p:nvCxnSpPr>
          <p:cNvPr id="48" name="肘形连接符 47"/>
          <p:cNvCxnSpPr/>
          <p:nvPr/>
        </p:nvCxnSpPr>
        <p:spPr>
          <a:xfrm rot="10800000" flipV="1">
            <a:off x="7975938" y="4002908"/>
            <a:ext cx="2424327" cy="491982"/>
          </a:xfrm>
          <a:prstGeom prst="bentConnector3">
            <a:avLst>
              <a:gd name="adj1" fmla="val 77764"/>
            </a:avLst>
          </a:prstGeom>
          <a:noFill/>
          <a:ln w="6350" cap="flat" cmpd="sng" algn="ctr">
            <a:solidFill>
              <a:srgbClr val="44546A">
                <a:lumMod val="60000"/>
                <a:lumOff val="40000"/>
              </a:srgbClr>
            </a:solidFill>
            <a:prstDash val="sysDash"/>
            <a:miter lim="800000"/>
          </a:ln>
          <a:effectLst/>
        </p:spPr>
      </p:cxnSp>
      <p:cxnSp>
        <p:nvCxnSpPr>
          <p:cNvPr id="49" name="肘形连接符 48"/>
          <p:cNvCxnSpPr/>
          <p:nvPr/>
        </p:nvCxnSpPr>
        <p:spPr>
          <a:xfrm rot="10800000" flipV="1">
            <a:off x="6381385" y="1778876"/>
            <a:ext cx="2866753" cy="692036"/>
          </a:xfrm>
          <a:prstGeom prst="bentConnector3">
            <a:avLst>
              <a:gd name="adj1" fmla="val 77024"/>
            </a:avLst>
          </a:prstGeom>
          <a:noFill/>
          <a:ln w="6350" cap="flat" cmpd="sng" algn="ctr">
            <a:solidFill>
              <a:srgbClr val="44546A">
                <a:lumMod val="60000"/>
                <a:lumOff val="40000"/>
              </a:srgbClr>
            </a:solidFill>
            <a:prstDash val="sysDash"/>
            <a:miter lim="800000"/>
          </a:ln>
          <a:effectLst/>
        </p:spPr>
      </p:cxn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86400000">
                                      <p:cBhvr>
                                        <p:cTn id="10" dur="6000" fill="hold"/>
                                        <p:tgtEl>
                                          <p:spTgt spid="26"/>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46"/>
                                        </p:tgtEl>
                                        <p:attrNameLst>
                                          <p:attrName>style.visibility</p:attrName>
                                        </p:attrNameLst>
                                      </p:cBhvr>
                                      <p:to>
                                        <p:strVal val="visible"/>
                                      </p:to>
                                    </p:set>
                                    <p:animEffect transition="in" filter="wipe(right)">
                                      <p:cBhvr>
                                        <p:cTn id="13" dur="500"/>
                                        <p:tgtEl>
                                          <p:spTgt spid="46"/>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ppt_x"/>
                                          </p:val>
                                        </p:tav>
                                        <p:tav tm="100000">
                                          <p:val>
                                            <p:strVal val="#ppt_x"/>
                                          </p:val>
                                        </p:tav>
                                      </p:tavLst>
                                    </p:anim>
                                    <p:anim calcmode="lin" valueType="num">
                                      <p:cBhvr additive="base">
                                        <p:cTn id="25" dur="500" fill="hold"/>
                                        <p:tgtEl>
                                          <p:spTgt spid="29"/>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7500" fill="hold"/>
                                        <p:tgtEl>
                                          <p:spTgt spid="29"/>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47"/>
                                        </p:tgtEl>
                                        <p:attrNameLst>
                                          <p:attrName>style.visibility</p:attrName>
                                        </p:attrNameLst>
                                      </p:cBhvr>
                                      <p:to>
                                        <p:strVal val="visible"/>
                                      </p:to>
                                    </p:set>
                                    <p:animEffect transition="in" filter="wipe(right)">
                                      <p:cBhvr>
                                        <p:cTn id="30" dur="500"/>
                                        <p:tgtEl>
                                          <p:spTgt spid="47"/>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108000000">
                                      <p:cBhvr>
                                        <p:cTn id="44" dur="7000" fill="hold"/>
                                        <p:tgtEl>
                                          <p:spTgt spid="32"/>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49"/>
                                        </p:tgtEl>
                                        <p:attrNameLst>
                                          <p:attrName>style.visibility</p:attrName>
                                        </p:attrNameLst>
                                      </p:cBhvr>
                                      <p:to>
                                        <p:strVal val="visible"/>
                                      </p:to>
                                    </p:set>
                                    <p:animEffect transition="in" filter="wipe(left)">
                                      <p:cBhvr>
                                        <p:cTn id="47" dur="500"/>
                                        <p:tgtEl>
                                          <p:spTgt spid="49"/>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ppt_w</p:attrName>
                                        </p:attrNameLst>
                                      </p:cBhvr>
                                      <p:tavLst>
                                        <p:tav tm="0">
                                          <p:val>
                                            <p:fltVal val="0"/>
                                          </p:val>
                                        </p:tav>
                                        <p:tav tm="100000">
                                          <p:val>
                                            <p:strVal val="#ppt_w"/>
                                          </p:val>
                                        </p:tav>
                                      </p:tavLst>
                                    </p:anim>
                                    <p:anim calcmode="lin" valueType="num">
                                      <p:cBhvr>
                                        <p:cTn id="51" dur="500" fill="hold"/>
                                        <p:tgtEl>
                                          <p:spTgt spid="42"/>
                                        </p:tgtEl>
                                        <p:attrNameLst>
                                          <p:attrName>ppt_h</p:attrName>
                                        </p:attrNameLst>
                                      </p:cBhvr>
                                      <p:tavLst>
                                        <p:tav tm="0">
                                          <p:val>
                                            <p:fltVal val="0"/>
                                          </p:val>
                                        </p:tav>
                                        <p:tav tm="100000">
                                          <p:val>
                                            <p:strVal val="#ppt_h"/>
                                          </p:val>
                                        </p:tav>
                                      </p:tavLst>
                                    </p:anim>
                                    <p:animEffect transition="in" filter="fade">
                                      <p:cBhvr>
                                        <p:cTn id="52" dur="500"/>
                                        <p:tgtEl>
                                          <p:spTgt spid="42"/>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ppt_x"/>
                                          </p:val>
                                        </p:tav>
                                        <p:tav tm="100000">
                                          <p:val>
                                            <p:strVal val="#ppt_x"/>
                                          </p:val>
                                        </p:tav>
                                      </p:tavLst>
                                    </p:anim>
                                    <p:anim calcmode="lin" valueType="num">
                                      <p:cBhvr additive="base">
                                        <p:cTn id="59" dur="500" fill="hold"/>
                                        <p:tgtEl>
                                          <p:spTgt spid="35"/>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86400000">
                                      <p:cBhvr>
                                        <p:cTn id="61" dur="6500" fill="hold"/>
                                        <p:tgtEl>
                                          <p:spTgt spid="35"/>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48"/>
                                        </p:tgtEl>
                                        <p:attrNameLst>
                                          <p:attrName>style.visibility</p:attrName>
                                        </p:attrNameLst>
                                      </p:cBhvr>
                                      <p:to>
                                        <p:strVal val="visible"/>
                                      </p:to>
                                    </p:set>
                                    <p:animEffect transition="in" filter="wipe(left)">
                                      <p:cBhvr>
                                        <p:cTn id="64" dur="500"/>
                                        <p:tgtEl>
                                          <p:spTgt spid="48"/>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45"/>
                                        </p:tgtEl>
                                        <p:attrNameLst>
                                          <p:attrName>style.visibility</p:attrName>
                                        </p:attrNameLst>
                                      </p:cBhvr>
                                      <p:to>
                                        <p:strVal val="visible"/>
                                      </p:to>
                                    </p:set>
                                    <p:animEffect transition="in" filter="fade">
                                      <p:cBhvr>
                                        <p:cTn id="7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六边形 86"/>
          <p:cNvSpPr/>
          <p:nvPr/>
        </p:nvSpPr>
        <p:spPr>
          <a:xfrm>
            <a:off x="522987" y="4815074"/>
            <a:ext cx="469011" cy="404321"/>
          </a:xfrm>
          <a:prstGeom prst="hexagon">
            <a:avLst/>
          </a:prstGeom>
          <a:solidFill>
            <a:sysClr val="window" lastClr="FFFFFF">
              <a:alpha val="8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六边形 87"/>
          <p:cNvSpPr/>
          <p:nvPr/>
        </p:nvSpPr>
        <p:spPr>
          <a:xfrm>
            <a:off x="522987" y="4410754"/>
            <a:ext cx="469011" cy="404321"/>
          </a:xfrm>
          <a:prstGeom prst="hexagon">
            <a:avLst/>
          </a:prstGeom>
          <a:solidFill>
            <a:sysClr val="window" lastClr="FFFFFF">
              <a:alpha val="7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六边形 88"/>
          <p:cNvSpPr/>
          <p:nvPr/>
        </p:nvSpPr>
        <p:spPr>
          <a:xfrm>
            <a:off x="522987" y="4006433"/>
            <a:ext cx="469011" cy="404321"/>
          </a:xfrm>
          <a:prstGeom prst="hexagon">
            <a:avLst/>
          </a:prstGeom>
          <a:solidFill>
            <a:sysClr val="window" lastClr="FFFFFF">
              <a:alpha val="6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六边形 89"/>
          <p:cNvSpPr/>
          <p:nvPr/>
        </p:nvSpPr>
        <p:spPr>
          <a:xfrm>
            <a:off x="522987" y="3602112"/>
            <a:ext cx="469011" cy="404321"/>
          </a:xfrm>
          <a:prstGeom prst="hexagon">
            <a:avLst/>
          </a:prstGeom>
          <a:solidFill>
            <a:sysClr val="window" lastClr="FFFFFF">
              <a:alpha val="5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六边形 90"/>
          <p:cNvSpPr/>
          <p:nvPr/>
        </p:nvSpPr>
        <p:spPr>
          <a:xfrm>
            <a:off x="522987" y="3197789"/>
            <a:ext cx="469011" cy="404321"/>
          </a:xfrm>
          <a:prstGeom prst="hexagon">
            <a:avLst/>
          </a:prstGeom>
          <a:solidFill>
            <a:sysClr val="window" lastClr="FFFFFF">
              <a:alpha val="4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六边形 91"/>
          <p:cNvSpPr/>
          <p:nvPr/>
        </p:nvSpPr>
        <p:spPr>
          <a:xfrm>
            <a:off x="522987" y="2793471"/>
            <a:ext cx="469011" cy="404321"/>
          </a:xfrm>
          <a:prstGeom prst="hexagon">
            <a:avLst/>
          </a:prstGeom>
          <a:solidFill>
            <a:sysClr val="window" lastClr="FFFFFF">
              <a:alpha val="3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3" name="六边形 92"/>
          <p:cNvSpPr/>
          <p:nvPr/>
        </p:nvSpPr>
        <p:spPr>
          <a:xfrm>
            <a:off x="522987" y="2389150"/>
            <a:ext cx="469011" cy="404321"/>
          </a:xfrm>
          <a:prstGeom prst="hexagon">
            <a:avLst/>
          </a:prstGeom>
          <a:solidFill>
            <a:sysClr val="window" lastClr="FFFFFF">
              <a:alpha val="2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六边形 93"/>
          <p:cNvSpPr/>
          <p:nvPr/>
        </p:nvSpPr>
        <p:spPr>
          <a:xfrm>
            <a:off x="522987" y="1981503"/>
            <a:ext cx="469011" cy="404321"/>
          </a:xfrm>
          <a:prstGeom prst="hexagon">
            <a:avLst/>
          </a:prstGeom>
          <a:solidFill>
            <a:sysClr val="window" lastClr="FFFFFF">
              <a:alpha val="1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六边形 94"/>
          <p:cNvSpPr/>
          <p:nvPr/>
        </p:nvSpPr>
        <p:spPr>
          <a:xfrm>
            <a:off x="1363265" y="4815074"/>
            <a:ext cx="469011" cy="404321"/>
          </a:xfrm>
          <a:prstGeom prst="hexagon">
            <a:avLst/>
          </a:prstGeom>
          <a:solidFill>
            <a:sysClr val="window" lastClr="FFFFFF">
              <a:alpha val="8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6" name="六边形 95"/>
          <p:cNvSpPr/>
          <p:nvPr/>
        </p:nvSpPr>
        <p:spPr>
          <a:xfrm>
            <a:off x="1363265" y="4410754"/>
            <a:ext cx="469011" cy="404321"/>
          </a:xfrm>
          <a:prstGeom prst="hexagon">
            <a:avLst/>
          </a:prstGeom>
          <a:solidFill>
            <a:sysClr val="window" lastClr="FFFFFF">
              <a:alpha val="7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六边形 96"/>
          <p:cNvSpPr/>
          <p:nvPr/>
        </p:nvSpPr>
        <p:spPr>
          <a:xfrm>
            <a:off x="1363265" y="4006433"/>
            <a:ext cx="469011" cy="404321"/>
          </a:xfrm>
          <a:prstGeom prst="hexagon">
            <a:avLst/>
          </a:prstGeom>
          <a:solidFill>
            <a:sysClr val="window" lastClr="FFFFFF">
              <a:alpha val="6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8" name="六边形 97"/>
          <p:cNvSpPr/>
          <p:nvPr/>
        </p:nvSpPr>
        <p:spPr>
          <a:xfrm>
            <a:off x="1363265" y="3602112"/>
            <a:ext cx="469011" cy="404321"/>
          </a:xfrm>
          <a:prstGeom prst="hexagon">
            <a:avLst/>
          </a:prstGeom>
          <a:solidFill>
            <a:sysClr val="window" lastClr="FFFFFF">
              <a:alpha val="5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六边形 98"/>
          <p:cNvSpPr/>
          <p:nvPr/>
        </p:nvSpPr>
        <p:spPr>
          <a:xfrm>
            <a:off x="2215571" y="4815074"/>
            <a:ext cx="469011" cy="404321"/>
          </a:xfrm>
          <a:prstGeom prst="hexagon">
            <a:avLst/>
          </a:prstGeom>
          <a:solidFill>
            <a:sysClr val="window" lastClr="FFFFFF">
              <a:alpha val="8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 name="六边形 99"/>
          <p:cNvSpPr/>
          <p:nvPr/>
        </p:nvSpPr>
        <p:spPr>
          <a:xfrm>
            <a:off x="2215571" y="4410754"/>
            <a:ext cx="469011" cy="404321"/>
          </a:xfrm>
          <a:prstGeom prst="hexagon">
            <a:avLst/>
          </a:prstGeom>
          <a:solidFill>
            <a:sysClr val="window" lastClr="FFFFFF">
              <a:alpha val="7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六边形 100"/>
          <p:cNvSpPr/>
          <p:nvPr/>
        </p:nvSpPr>
        <p:spPr>
          <a:xfrm>
            <a:off x="2215571" y="4006433"/>
            <a:ext cx="469011" cy="404321"/>
          </a:xfrm>
          <a:prstGeom prst="hexagon">
            <a:avLst/>
          </a:prstGeom>
          <a:solidFill>
            <a:sysClr val="window" lastClr="FFFFFF">
              <a:alpha val="6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2" name="六边形 101"/>
          <p:cNvSpPr/>
          <p:nvPr/>
        </p:nvSpPr>
        <p:spPr>
          <a:xfrm>
            <a:off x="2215571" y="3602112"/>
            <a:ext cx="469011" cy="404321"/>
          </a:xfrm>
          <a:prstGeom prst="hexagon">
            <a:avLst/>
          </a:prstGeom>
          <a:solidFill>
            <a:sysClr val="window" lastClr="FFFFFF">
              <a:alpha val="5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六边形 102"/>
          <p:cNvSpPr/>
          <p:nvPr/>
        </p:nvSpPr>
        <p:spPr>
          <a:xfrm>
            <a:off x="2215571" y="3197789"/>
            <a:ext cx="469011" cy="404321"/>
          </a:xfrm>
          <a:prstGeom prst="hexagon">
            <a:avLst/>
          </a:prstGeom>
          <a:solidFill>
            <a:sysClr val="window" lastClr="FFFFFF">
              <a:alpha val="4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4" name="六边形 103"/>
          <p:cNvSpPr/>
          <p:nvPr/>
        </p:nvSpPr>
        <p:spPr>
          <a:xfrm>
            <a:off x="2215571" y="2793471"/>
            <a:ext cx="469011" cy="404321"/>
          </a:xfrm>
          <a:prstGeom prst="hexagon">
            <a:avLst/>
          </a:prstGeom>
          <a:solidFill>
            <a:sysClr val="window" lastClr="FFFFFF">
              <a:alpha val="3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六边形 104"/>
          <p:cNvSpPr/>
          <p:nvPr/>
        </p:nvSpPr>
        <p:spPr>
          <a:xfrm>
            <a:off x="3055849" y="4815074"/>
            <a:ext cx="469011" cy="404321"/>
          </a:xfrm>
          <a:prstGeom prst="hexagon">
            <a:avLst/>
          </a:prstGeom>
          <a:solidFill>
            <a:sysClr val="window" lastClr="FFFFFF">
              <a:alpha val="8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6" name="六边形 105"/>
          <p:cNvSpPr/>
          <p:nvPr/>
        </p:nvSpPr>
        <p:spPr>
          <a:xfrm>
            <a:off x="3055849" y="4410754"/>
            <a:ext cx="469011" cy="404321"/>
          </a:xfrm>
          <a:prstGeom prst="hexagon">
            <a:avLst/>
          </a:prstGeom>
          <a:solidFill>
            <a:sysClr val="window" lastClr="FFFFFF">
              <a:alpha val="7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六边形 106"/>
          <p:cNvSpPr/>
          <p:nvPr/>
        </p:nvSpPr>
        <p:spPr>
          <a:xfrm>
            <a:off x="3055849" y="4006433"/>
            <a:ext cx="469011" cy="404321"/>
          </a:xfrm>
          <a:prstGeom prst="hexagon">
            <a:avLst/>
          </a:prstGeom>
          <a:solidFill>
            <a:sysClr val="window" lastClr="FFFFFF">
              <a:alpha val="6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08" name="组合 107"/>
          <p:cNvGrpSpPr/>
          <p:nvPr/>
        </p:nvGrpSpPr>
        <p:grpSpPr>
          <a:xfrm>
            <a:off x="891872" y="1345541"/>
            <a:ext cx="1323700" cy="639286"/>
            <a:chOff x="2789233" y="1901644"/>
            <a:chExt cx="1323700" cy="639286"/>
          </a:xfrm>
        </p:grpSpPr>
        <p:grpSp>
          <p:nvGrpSpPr>
            <p:cNvPr id="109" name="组合 108"/>
            <p:cNvGrpSpPr/>
            <p:nvPr/>
          </p:nvGrpSpPr>
          <p:grpSpPr>
            <a:xfrm>
              <a:off x="3048910" y="1901644"/>
              <a:ext cx="409142" cy="409142"/>
              <a:chOff x="2814405" y="2119805"/>
              <a:chExt cx="409142" cy="409142"/>
            </a:xfrm>
          </p:grpSpPr>
          <p:sp>
            <p:nvSpPr>
              <p:cNvPr id="113" name="椭圆 112"/>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4" name="椭圆 113"/>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0" name="组合 109"/>
            <p:cNvGrpSpPr/>
            <p:nvPr/>
          </p:nvGrpSpPr>
          <p:grpSpPr>
            <a:xfrm>
              <a:off x="2789233" y="2106216"/>
              <a:ext cx="1323700" cy="434714"/>
              <a:chOff x="2786852" y="2103693"/>
              <a:chExt cx="1323700" cy="434714"/>
            </a:xfrm>
          </p:grpSpPr>
          <p:cxnSp>
            <p:nvCxnSpPr>
              <p:cNvPr id="111" name="直接连接符 110"/>
              <p:cNvCxnSpPr/>
              <p:nvPr/>
            </p:nvCxnSpPr>
            <p:spPr>
              <a:xfrm flipV="1">
                <a:off x="2786852" y="2103693"/>
                <a:ext cx="469011" cy="434714"/>
              </a:xfrm>
              <a:prstGeom prst="line">
                <a:avLst/>
              </a:prstGeom>
              <a:noFill/>
              <a:ln w="6350" cap="flat" cmpd="sng" algn="ctr">
                <a:solidFill>
                  <a:sysClr val="window" lastClr="FFFFFF"/>
                </a:solidFill>
                <a:prstDash val="solid"/>
                <a:miter lim="800000"/>
              </a:ln>
              <a:effectLst/>
            </p:spPr>
          </p:cxnSp>
          <p:cxnSp>
            <p:nvCxnSpPr>
              <p:cNvPr id="112" name="直接连接符 111"/>
              <p:cNvCxnSpPr/>
              <p:nvPr/>
            </p:nvCxnSpPr>
            <p:spPr>
              <a:xfrm>
                <a:off x="3251100" y="2103798"/>
                <a:ext cx="859452" cy="0"/>
              </a:xfrm>
              <a:prstGeom prst="line">
                <a:avLst/>
              </a:prstGeom>
              <a:noFill/>
              <a:ln w="6350" cap="flat" cmpd="sng" algn="ctr">
                <a:solidFill>
                  <a:sysClr val="window" lastClr="FFFFFF"/>
                </a:solidFill>
                <a:prstDash val="solid"/>
                <a:miter lim="800000"/>
              </a:ln>
              <a:effectLst/>
            </p:spPr>
          </p:cxnSp>
        </p:grpSp>
      </p:grpSp>
      <p:grpSp>
        <p:nvGrpSpPr>
          <p:cNvPr id="115" name="组合 114"/>
          <p:cNvGrpSpPr/>
          <p:nvPr/>
        </p:nvGrpSpPr>
        <p:grpSpPr>
          <a:xfrm>
            <a:off x="2584456" y="2154182"/>
            <a:ext cx="1323700" cy="639286"/>
            <a:chOff x="2786852" y="2129157"/>
            <a:chExt cx="1323700" cy="639286"/>
          </a:xfrm>
        </p:grpSpPr>
        <p:grpSp>
          <p:nvGrpSpPr>
            <p:cNvPr id="116" name="组合 115"/>
            <p:cNvGrpSpPr/>
            <p:nvPr/>
          </p:nvGrpSpPr>
          <p:grpSpPr>
            <a:xfrm>
              <a:off x="3046529" y="2129157"/>
              <a:ext cx="409142" cy="409142"/>
              <a:chOff x="2814405" y="2119805"/>
              <a:chExt cx="409142" cy="409142"/>
            </a:xfrm>
          </p:grpSpPr>
          <p:sp>
            <p:nvSpPr>
              <p:cNvPr id="120" name="椭圆 119"/>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 name="椭圆 120"/>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7" name="组合 116"/>
            <p:cNvGrpSpPr/>
            <p:nvPr/>
          </p:nvGrpSpPr>
          <p:grpSpPr>
            <a:xfrm>
              <a:off x="2786852" y="2333729"/>
              <a:ext cx="1323700" cy="434714"/>
              <a:chOff x="2786852" y="2103693"/>
              <a:chExt cx="1323700" cy="434714"/>
            </a:xfrm>
          </p:grpSpPr>
          <p:cxnSp>
            <p:nvCxnSpPr>
              <p:cNvPr id="118" name="直接连接符 117"/>
              <p:cNvCxnSpPr/>
              <p:nvPr/>
            </p:nvCxnSpPr>
            <p:spPr>
              <a:xfrm flipV="1">
                <a:off x="2786852" y="2103693"/>
                <a:ext cx="469011" cy="434714"/>
              </a:xfrm>
              <a:prstGeom prst="line">
                <a:avLst/>
              </a:prstGeom>
              <a:noFill/>
              <a:ln w="6350" cap="flat" cmpd="sng" algn="ctr">
                <a:solidFill>
                  <a:sysClr val="window" lastClr="FFFFFF"/>
                </a:solidFill>
                <a:prstDash val="solid"/>
                <a:miter lim="800000"/>
              </a:ln>
              <a:effectLst/>
            </p:spPr>
          </p:cxnSp>
          <p:cxnSp>
            <p:nvCxnSpPr>
              <p:cNvPr id="119" name="直接连接符 118"/>
              <p:cNvCxnSpPr/>
              <p:nvPr/>
            </p:nvCxnSpPr>
            <p:spPr>
              <a:xfrm>
                <a:off x="3251100" y="2103798"/>
                <a:ext cx="859452" cy="0"/>
              </a:xfrm>
              <a:prstGeom prst="line">
                <a:avLst/>
              </a:prstGeom>
              <a:noFill/>
              <a:ln w="6350" cap="flat" cmpd="sng" algn="ctr">
                <a:solidFill>
                  <a:sysClr val="window" lastClr="FFFFFF"/>
                </a:solidFill>
                <a:prstDash val="solid"/>
                <a:miter lim="800000"/>
              </a:ln>
              <a:effectLst/>
            </p:spPr>
          </p:cxnSp>
        </p:grpSp>
      </p:grpSp>
      <p:sp>
        <p:nvSpPr>
          <p:cNvPr id="122" name="文本框 15"/>
          <p:cNvSpPr txBox="1"/>
          <p:nvPr/>
        </p:nvSpPr>
        <p:spPr>
          <a:xfrm>
            <a:off x="2149817" y="1340768"/>
            <a:ext cx="694421"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83%</a:t>
            </a:r>
            <a:endParaRPr kumimoji="0" lang="zh-CN" altLang="en-US" sz="20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sp>
        <p:nvSpPr>
          <p:cNvPr id="123" name="文本框 16"/>
          <p:cNvSpPr txBox="1"/>
          <p:nvPr/>
        </p:nvSpPr>
        <p:spPr>
          <a:xfrm>
            <a:off x="1341350" y="1612219"/>
            <a:ext cx="1107996"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a:t>
            </a:r>
            <a:endPar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24" name="文本框 102"/>
          <p:cNvSpPr txBox="1"/>
          <p:nvPr/>
        </p:nvSpPr>
        <p:spPr>
          <a:xfrm>
            <a:off x="3826071" y="2154182"/>
            <a:ext cx="694421"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汉仪菱心体简" panose="02010609000101010101" pitchFamily="49" charset="-122"/>
                <a:ea typeface="汉仪菱心体简" panose="02010609000101010101" pitchFamily="49" charset="-122"/>
              </a:rPr>
              <a:t>58%</a:t>
            </a:r>
            <a:endParaRPr kumimoji="0" lang="zh-CN" altLang="en-US" sz="20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endParaRPr>
          </a:p>
        </p:txBody>
      </p:sp>
      <p:sp>
        <p:nvSpPr>
          <p:cNvPr id="125" name="文本框 103"/>
          <p:cNvSpPr txBox="1"/>
          <p:nvPr/>
        </p:nvSpPr>
        <p:spPr>
          <a:xfrm>
            <a:off x="3021706" y="2425633"/>
            <a:ext cx="1107996"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a:t>
            </a:r>
            <a:endPar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26" name="组合 125"/>
          <p:cNvGrpSpPr/>
          <p:nvPr/>
        </p:nvGrpSpPr>
        <p:grpSpPr>
          <a:xfrm>
            <a:off x="238043" y="5181765"/>
            <a:ext cx="409143" cy="409142"/>
            <a:chOff x="2135404" y="5737868"/>
            <a:chExt cx="409142" cy="409142"/>
          </a:xfrm>
        </p:grpSpPr>
        <p:cxnSp>
          <p:nvCxnSpPr>
            <p:cNvPr id="127" name="直接连接符 126"/>
            <p:cNvCxnSpPr/>
            <p:nvPr/>
          </p:nvCxnSpPr>
          <p:spPr>
            <a:xfrm flipV="1">
              <a:off x="2339975" y="5774924"/>
              <a:ext cx="180731" cy="167515"/>
            </a:xfrm>
            <a:prstGeom prst="line">
              <a:avLst/>
            </a:prstGeom>
            <a:noFill/>
            <a:ln w="6350" cap="flat" cmpd="sng" algn="ctr">
              <a:solidFill>
                <a:sysClr val="window" lastClr="FFFFFF"/>
              </a:solidFill>
              <a:prstDash val="solid"/>
              <a:miter lim="800000"/>
            </a:ln>
            <a:effectLst/>
          </p:spPr>
        </p:cxnSp>
        <p:grpSp>
          <p:nvGrpSpPr>
            <p:cNvPr id="128" name="组合 127"/>
            <p:cNvGrpSpPr/>
            <p:nvPr/>
          </p:nvGrpSpPr>
          <p:grpSpPr>
            <a:xfrm>
              <a:off x="2135404" y="5737868"/>
              <a:ext cx="409142" cy="409142"/>
              <a:chOff x="2814405" y="2119805"/>
              <a:chExt cx="409142" cy="409142"/>
            </a:xfrm>
          </p:grpSpPr>
          <p:sp>
            <p:nvSpPr>
              <p:cNvPr id="129" name="椭圆 12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椭圆 12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31" name="组合 130"/>
          <p:cNvGrpSpPr/>
          <p:nvPr/>
        </p:nvGrpSpPr>
        <p:grpSpPr>
          <a:xfrm>
            <a:off x="1076880" y="5181765"/>
            <a:ext cx="409143" cy="409142"/>
            <a:chOff x="2135404" y="5737868"/>
            <a:chExt cx="409142" cy="409142"/>
          </a:xfrm>
        </p:grpSpPr>
        <p:cxnSp>
          <p:nvCxnSpPr>
            <p:cNvPr id="132" name="直接连接符 131"/>
            <p:cNvCxnSpPr/>
            <p:nvPr/>
          </p:nvCxnSpPr>
          <p:spPr>
            <a:xfrm flipV="1">
              <a:off x="2339975" y="5774924"/>
              <a:ext cx="180731" cy="167515"/>
            </a:xfrm>
            <a:prstGeom prst="line">
              <a:avLst/>
            </a:prstGeom>
            <a:noFill/>
            <a:ln w="6350" cap="flat" cmpd="sng" algn="ctr">
              <a:solidFill>
                <a:sysClr val="window" lastClr="FFFFFF"/>
              </a:solidFill>
              <a:prstDash val="solid"/>
              <a:miter lim="800000"/>
            </a:ln>
            <a:effectLst/>
          </p:spPr>
        </p:cxnSp>
        <p:grpSp>
          <p:nvGrpSpPr>
            <p:cNvPr id="133" name="组合 132"/>
            <p:cNvGrpSpPr/>
            <p:nvPr/>
          </p:nvGrpSpPr>
          <p:grpSpPr>
            <a:xfrm>
              <a:off x="2135404" y="5737868"/>
              <a:ext cx="409142" cy="409142"/>
              <a:chOff x="2814405" y="2119805"/>
              <a:chExt cx="409142" cy="409142"/>
            </a:xfrm>
          </p:grpSpPr>
          <p:sp>
            <p:nvSpPr>
              <p:cNvPr id="134" name="椭圆 133"/>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椭圆 134"/>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36" name="组合 135"/>
          <p:cNvGrpSpPr/>
          <p:nvPr/>
        </p:nvGrpSpPr>
        <p:grpSpPr>
          <a:xfrm>
            <a:off x="1933327" y="5181765"/>
            <a:ext cx="409143" cy="409142"/>
            <a:chOff x="2135404" y="5737868"/>
            <a:chExt cx="409142" cy="409142"/>
          </a:xfrm>
        </p:grpSpPr>
        <p:cxnSp>
          <p:nvCxnSpPr>
            <p:cNvPr id="137" name="直接连接符 136"/>
            <p:cNvCxnSpPr/>
            <p:nvPr/>
          </p:nvCxnSpPr>
          <p:spPr>
            <a:xfrm flipV="1">
              <a:off x="2339975" y="5774924"/>
              <a:ext cx="180731" cy="167515"/>
            </a:xfrm>
            <a:prstGeom prst="line">
              <a:avLst/>
            </a:prstGeom>
            <a:noFill/>
            <a:ln w="6350" cap="flat" cmpd="sng" algn="ctr">
              <a:solidFill>
                <a:sysClr val="window" lastClr="FFFFFF"/>
              </a:solidFill>
              <a:prstDash val="solid"/>
              <a:miter lim="800000"/>
            </a:ln>
            <a:effectLst/>
          </p:spPr>
        </p:cxnSp>
        <p:grpSp>
          <p:nvGrpSpPr>
            <p:cNvPr id="138" name="组合 137"/>
            <p:cNvGrpSpPr/>
            <p:nvPr/>
          </p:nvGrpSpPr>
          <p:grpSpPr>
            <a:xfrm>
              <a:off x="2135404" y="5737868"/>
              <a:ext cx="409142" cy="409142"/>
              <a:chOff x="2814405" y="2119805"/>
              <a:chExt cx="409142" cy="409142"/>
            </a:xfrm>
          </p:grpSpPr>
          <p:sp>
            <p:nvSpPr>
              <p:cNvPr id="139" name="椭圆 138"/>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0" name="椭圆 139"/>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41" name="组合 140"/>
          <p:cNvGrpSpPr/>
          <p:nvPr/>
        </p:nvGrpSpPr>
        <p:grpSpPr>
          <a:xfrm>
            <a:off x="2770904" y="5181765"/>
            <a:ext cx="409143" cy="409142"/>
            <a:chOff x="2135404" y="5737868"/>
            <a:chExt cx="409142" cy="409142"/>
          </a:xfrm>
        </p:grpSpPr>
        <p:cxnSp>
          <p:nvCxnSpPr>
            <p:cNvPr id="142" name="直接连接符 141"/>
            <p:cNvCxnSpPr/>
            <p:nvPr/>
          </p:nvCxnSpPr>
          <p:spPr>
            <a:xfrm flipV="1">
              <a:off x="2339975" y="5774924"/>
              <a:ext cx="180731" cy="167515"/>
            </a:xfrm>
            <a:prstGeom prst="line">
              <a:avLst/>
            </a:prstGeom>
            <a:noFill/>
            <a:ln w="6350" cap="flat" cmpd="sng" algn="ctr">
              <a:solidFill>
                <a:sysClr val="window" lastClr="FFFFFF"/>
              </a:solidFill>
              <a:prstDash val="solid"/>
              <a:miter lim="800000"/>
            </a:ln>
            <a:effectLst/>
          </p:spPr>
        </p:cxnSp>
        <p:grpSp>
          <p:nvGrpSpPr>
            <p:cNvPr id="143" name="组合 142"/>
            <p:cNvGrpSpPr/>
            <p:nvPr/>
          </p:nvGrpSpPr>
          <p:grpSpPr>
            <a:xfrm>
              <a:off x="2135404" y="5737868"/>
              <a:ext cx="409142" cy="409142"/>
              <a:chOff x="2814405" y="2119805"/>
              <a:chExt cx="409142" cy="409142"/>
            </a:xfrm>
          </p:grpSpPr>
          <p:sp>
            <p:nvSpPr>
              <p:cNvPr id="144" name="椭圆 143"/>
              <p:cNvSpPr/>
              <p:nvPr/>
            </p:nvSpPr>
            <p:spPr>
              <a:xfrm>
                <a:off x="2814405" y="2119805"/>
                <a:ext cx="409142" cy="409142"/>
              </a:xfrm>
              <a:prstGeom prst="ellipse">
                <a:avLst/>
              </a:prstGeom>
              <a:solidFill>
                <a:sysClr val="window" lastClr="FFFFFF"/>
              </a:soli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5" name="椭圆 144"/>
              <p:cNvSpPr/>
              <p:nvPr/>
            </p:nvSpPr>
            <p:spPr>
              <a:xfrm>
                <a:off x="2984590" y="2289990"/>
                <a:ext cx="68772" cy="6877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146" name="文本框 131"/>
          <p:cNvSpPr txBox="1"/>
          <p:nvPr/>
        </p:nvSpPr>
        <p:spPr>
          <a:xfrm>
            <a:off x="107504" y="5438719"/>
            <a:ext cx="601447"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项目</a:t>
            </a:r>
            <a:r>
              <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47" name="文本框 132"/>
          <p:cNvSpPr txBox="1"/>
          <p:nvPr/>
        </p:nvSpPr>
        <p:spPr>
          <a:xfrm>
            <a:off x="980632" y="5438719"/>
            <a:ext cx="588623"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项目</a:t>
            </a:r>
            <a:r>
              <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B</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48" name="文本框 133"/>
          <p:cNvSpPr txBox="1"/>
          <p:nvPr/>
        </p:nvSpPr>
        <p:spPr>
          <a:xfrm>
            <a:off x="1847900" y="5438719"/>
            <a:ext cx="59503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项目</a:t>
            </a:r>
            <a:r>
              <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C</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49" name="文本框 134"/>
          <p:cNvSpPr txBox="1"/>
          <p:nvPr/>
        </p:nvSpPr>
        <p:spPr>
          <a:xfrm>
            <a:off x="2676355" y="5438719"/>
            <a:ext cx="60946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项目</a:t>
            </a:r>
            <a:r>
              <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D</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50" name="组合 149"/>
          <p:cNvGrpSpPr/>
          <p:nvPr/>
        </p:nvGrpSpPr>
        <p:grpSpPr>
          <a:xfrm>
            <a:off x="5620460" y="2154184"/>
            <a:ext cx="4499975" cy="3027583"/>
            <a:chOff x="6602208" y="2710285"/>
            <a:chExt cx="4499975" cy="3027583"/>
          </a:xfrm>
        </p:grpSpPr>
        <p:grpSp>
          <p:nvGrpSpPr>
            <p:cNvPr id="151" name="组合 150"/>
            <p:cNvGrpSpPr/>
            <p:nvPr/>
          </p:nvGrpSpPr>
          <p:grpSpPr>
            <a:xfrm>
              <a:off x="6602208" y="2710285"/>
              <a:ext cx="4499975" cy="3027583"/>
              <a:chOff x="6667498" y="2323573"/>
              <a:chExt cx="5074755" cy="3414295"/>
            </a:xfrm>
          </p:grpSpPr>
          <p:sp>
            <p:nvSpPr>
              <p:cNvPr id="165" name="任意多边形 164"/>
              <p:cNvSpPr/>
              <p:nvPr/>
            </p:nvSpPr>
            <p:spPr>
              <a:xfrm>
                <a:off x="6778171" y="2491485"/>
                <a:ext cx="4789715" cy="3081850"/>
              </a:xfrm>
              <a:custGeom>
                <a:avLst/>
                <a:gdLst>
                  <a:gd name="connsiteX0" fmla="*/ 0 w 4789715"/>
                  <a:gd name="connsiteY0" fmla="*/ 0 h 3081850"/>
                  <a:gd name="connsiteX1" fmla="*/ 4272516 w 4789715"/>
                  <a:gd name="connsiteY1" fmla="*/ 0 h 3081850"/>
                  <a:gd name="connsiteX2" fmla="*/ 4789715 w 4789715"/>
                  <a:gd name="connsiteY2" fmla="*/ 740400 h 3081850"/>
                  <a:gd name="connsiteX3" fmla="*/ 4789715 w 4789715"/>
                  <a:gd name="connsiteY3" fmla="*/ 3081850 h 3081850"/>
                  <a:gd name="connsiteX4" fmla="*/ 818207 w 4789715"/>
                  <a:gd name="connsiteY4" fmla="*/ 3081850 h 3081850"/>
                  <a:gd name="connsiteX5" fmla="*/ 0 w 4789715"/>
                  <a:gd name="connsiteY5" fmla="*/ 1927357 h 3081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89715" h="3081850">
                    <a:moveTo>
                      <a:pt x="0" y="0"/>
                    </a:moveTo>
                    <a:lnTo>
                      <a:pt x="4272516" y="0"/>
                    </a:lnTo>
                    <a:lnTo>
                      <a:pt x="4789715" y="740400"/>
                    </a:lnTo>
                    <a:lnTo>
                      <a:pt x="4789715" y="3081850"/>
                    </a:lnTo>
                    <a:lnTo>
                      <a:pt x="818207" y="3081850"/>
                    </a:lnTo>
                    <a:lnTo>
                      <a:pt x="0" y="1927357"/>
                    </a:lnTo>
                    <a:close/>
                  </a:path>
                </a:pathLst>
              </a:custGeom>
              <a:noFill/>
              <a:ln w="1905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useBgFill="1">
            <p:nvSpPr>
              <p:cNvPr id="166" name="矩形 165"/>
              <p:cNvSpPr/>
              <p:nvPr/>
            </p:nvSpPr>
            <p:spPr>
              <a:xfrm>
                <a:off x="7261145" y="2323573"/>
                <a:ext cx="1242654" cy="323165"/>
              </a:xfrm>
              <a:prstGeom prst="rect">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useBgFill="1">
            <p:nvSpPr>
              <p:cNvPr id="167" name="矩形 166"/>
              <p:cNvSpPr/>
              <p:nvPr/>
            </p:nvSpPr>
            <p:spPr>
              <a:xfrm rot="5400000">
                <a:off x="6356246" y="3471083"/>
                <a:ext cx="860629" cy="238126"/>
              </a:xfrm>
              <a:prstGeom prst="rect">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useBgFill="1">
            <p:nvSpPr>
              <p:cNvPr id="168" name="矩形 167"/>
              <p:cNvSpPr/>
              <p:nvPr/>
            </p:nvSpPr>
            <p:spPr>
              <a:xfrm>
                <a:off x="8210550" y="5394667"/>
                <a:ext cx="1969649" cy="343201"/>
              </a:xfrm>
              <a:prstGeom prst="rect">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useBgFill="1">
            <p:nvSpPr>
              <p:cNvPr id="169" name="矩形 168"/>
              <p:cNvSpPr/>
              <p:nvPr/>
            </p:nvSpPr>
            <p:spPr>
              <a:xfrm rot="5400000">
                <a:off x="10928564" y="4218847"/>
                <a:ext cx="1278644" cy="348734"/>
              </a:xfrm>
              <a:prstGeom prst="rect">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52" name="矩形 151"/>
            <p:cNvSpPr/>
            <p:nvPr/>
          </p:nvSpPr>
          <p:spPr>
            <a:xfrm>
              <a:off x="7195337" y="2821679"/>
              <a:ext cx="105578"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矩形 152"/>
            <p:cNvSpPr/>
            <p:nvPr/>
          </p:nvSpPr>
          <p:spPr>
            <a:xfrm>
              <a:off x="7310463" y="2821679"/>
              <a:ext cx="36000"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4" name="矩形 153"/>
            <p:cNvSpPr/>
            <p:nvPr/>
          </p:nvSpPr>
          <p:spPr>
            <a:xfrm>
              <a:off x="7356010" y="2821679"/>
              <a:ext cx="45719"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5" name="矩形 154"/>
            <p:cNvSpPr/>
            <p:nvPr/>
          </p:nvSpPr>
          <p:spPr>
            <a:xfrm>
              <a:off x="7414609" y="2821679"/>
              <a:ext cx="214159"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6" name="矩形 155"/>
            <p:cNvSpPr/>
            <p:nvPr/>
          </p:nvSpPr>
          <p:spPr>
            <a:xfrm>
              <a:off x="7641648" y="2821679"/>
              <a:ext cx="45719"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7" name="矩形 156"/>
            <p:cNvSpPr/>
            <p:nvPr/>
          </p:nvSpPr>
          <p:spPr>
            <a:xfrm>
              <a:off x="7695977" y="2821679"/>
              <a:ext cx="89529"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8" name="矩形 157"/>
            <p:cNvSpPr/>
            <p:nvPr/>
          </p:nvSpPr>
          <p:spPr>
            <a:xfrm>
              <a:off x="7795343" y="2821679"/>
              <a:ext cx="18000"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9" name="矩形 158"/>
            <p:cNvSpPr/>
            <p:nvPr/>
          </p:nvSpPr>
          <p:spPr>
            <a:xfrm>
              <a:off x="7823180" y="2821679"/>
              <a:ext cx="18000"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0" name="矩形 159"/>
            <p:cNvSpPr/>
            <p:nvPr/>
          </p:nvSpPr>
          <p:spPr>
            <a:xfrm>
              <a:off x="7851016" y="2821679"/>
              <a:ext cx="60465"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1" name="矩形 160"/>
            <p:cNvSpPr/>
            <p:nvPr/>
          </p:nvSpPr>
          <p:spPr>
            <a:xfrm>
              <a:off x="7919072" y="2821679"/>
              <a:ext cx="117836"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2" name="矩形 161"/>
            <p:cNvSpPr/>
            <p:nvPr/>
          </p:nvSpPr>
          <p:spPr>
            <a:xfrm>
              <a:off x="8048039" y="2821679"/>
              <a:ext cx="18000"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矩形 162"/>
            <p:cNvSpPr/>
            <p:nvPr/>
          </p:nvSpPr>
          <p:spPr>
            <a:xfrm>
              <a:off x="8077170" y="2821679"/>
              <a:ext cx="45719"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矩形 163"/>
            <p:cNvSpPr/>
            <p:nvPr/>
          </p:nvSpPr>
          <p:spPr>
            <a:xfrm>
              <a:off x="8134020" y="2821679"/>
              <a:ext cx="36000" cy="88661"/>
            </a:xfrm>
            <a:prstGeom prst="rect">
              <a:avLst/>
            </a:prstGeom>
            <a:solidFill>
              <a:sysClr val="window" lastClr="FFFFFF">
                <a:alpha val="8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0" name="文本框 30"/>
          <p:cNvSpPr txBox="1"/>
          <p:nvPr/>
        </p:nvSpPr>
        <p:spPr>
          <a:xfrm>
            <a:off x="6172842" y="2517965"/>
            <a:ext cx="2031325"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汉仪菱心体简" panose="02010609000101010101" pitchFamily="49" charset="-122"/>
                <a:ea typeface="汉仪菱心体简" panose="02010609000101010101" pitchFamily="49" charset="-122"/>
              </a:rPr>
              <a:t>单击输入标题</a:t>
            </a:r>
          </a:p>
        </p:txBody>
      </p:sp>
      <p:sp>
        <p:nvSpPr>
          <p:cNvPr id="171" name="文本框 174"/>
          <p:cNvSpPr txBox="1"/>
          <p:nvPr/>
        </p:nvSpPr>
        <p:spPr>
          <a:xfrm>
            <a:off x="6159411" y="2995630"/>
            <a:ext cx="3497169" cy="160043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点击输入文字点击输入文字点击输入文字点击输入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点击输入文字点击输入文字点击输入文字点击输入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点击输入文字点击输入文字点击输入文字点击输入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点击输入文字点击输入</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第一</a:t>
            </a: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PPT</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www.1ppt.com】</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60000">
                                      <p:stCondLst>
                                        <p:cond delay="0"/>
                                      </p:stCondLst>
                                      <p:childTnLst>
                                        <p:set>
                                          <p:cBhvr>
                                            <p:cTn id="6" dur="1" fill="hold">
                                              <p:stCondLst>
                                                <p:cond delay="0"/>
                                              </p:stCondLst>
                                            </p:cTn>
                                            <p:tgtEl>
                                              <p:spTgt spid="146"/>
                                            </p:tgtEl>
                                            <p:attrNameLst>
                                              <p:attrName>style.visibility</p:attrName>
                                            </p:attrNameLst>
                                          </p:cBhvr>
                                          <p:to>
                                            <p:strVal val="visible"/>
                                          </p:to>
                                        </p:set>
                                        <p:anim calcmode="lin" valueType="num" p14:bounceEnd="60000">
                                          <p:cBhvr additive="base">
                                            <p:cTn id="7" dur="500" fill="hold"/>
                                            <p:tgtEl>
                                              <p:spTgt spid="146"/>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14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250"/>
                                      </p:stCondLst>
                                      <p:childTnLst>
                                        <p:set>
                                          <p:cBhvr>
                                            <p:cTn id="10" dur="1" fill="hold">
                                              <p:stCondLst>
                                                <p:cond delay="0"/>
                                              </p:stCondLst>
                                            </p:cTn>
                                            <p:tgtEl>
                                              <p:spTgt spid="126"/>
                                            </p:tgtEl>
                                            <p:attrNameLst>
                                              <p:attrName>style.visibility</p:attrName>
                                            </p:attrNameLst>
                                          </p:cBhvr>
                                          <p:to>
                                            <p:strVal val="visible"/>
                                          </p:to>
                                        </p:set>
                                        <p:animEffect transition="in" filter="fade">
                                          <p:cBhvr>
                                            <p:cTn id="11" dur="500"/>
                                            <p:tgtEl>
                                              <p:spTgt spid="126"/>
                                            </p:tgtEl>
                                          </p:cBhvr>
                                        </p:animEffect>
                                      </p:childTnLst>
                                    </p:cTn>
                                  </p:par>
                                  <p:par>
                                    <p:cTn id="12" presetID="10" presetClass="entr" presetSubtype="0" fill="hold" grpId="0" nodeType="withEffect">
                                      <p:stCondLst>
                                        <p:cond delay="450"/>
                                      </p:stCondLst>
                                      <p:childTnLst>
                                        <p:set>
                                          <p:cBhvr>
                                            <p:cTn id="13" dur="1" fill="hold">
                                              <p:stCondLst>
                                                <p:cond delay="0"/>
                                              </p:stCondLst>
                                            </p:cTn>
                                            <p:tgtEl>
                                              <p:spTgt spid="87"/>
                                            </p:tgtEl>
                                            <p:attrNameLst>
                                              <p:attrName>style.visibility</p:attrName>
                                            </p:attrNameLst>
                                          </p:cBhvr>
                                          <p:to>
                                            <p:strVal val="visible"/>
                                          </p:to>
                                        </p:set>
                                        <p:animEffect transition="in" filter="fade">
                                          <p:cBhvr>
                                            <p:cTn id="14" dur="500"/>
                                            <p:tgtEl>
                                              <p:spTgt spid="87"/>
                                            </p:tgtEl>
                                          </p:cBhvr>
                                        </p:animEffect>
                                      </p:childTnLst>
                                    </p:cTn>
                                  </p:par>
                                  <p:par>
                                    <p:cTn id="15" presetID="10" presetClass="entr" presetSubtype="0" fill="hold" grpId="0" nodeType="withEffect">
                                      <p:stCondLst>
                                        <p:cond delay="650"/>
                                      </p:stCondLst>
                                      <p:childTnLst>
                                        <p:set>
                                          <p:cBhvr>
                                            <p:cTn id="16" dur="1" fill="hold">
                                              <p:stCondLst>
                                                <p:cond delay="0"/>
                                              </p:stCondLst>
                                            </p:cTn>
                                            <p:tgtEl>
                                              <p:spTgt spid="88"/>
                                            </p:tgtEl>
                                            <p:attrNameLst>
                                              <p:attrName>style.visibility</p:attrName>
                                            </p:attrNameLst>
                                          </p:cBhvr>
                                          <p:to>
                                            <p:strVal val="visible"/>
                                          </p:to>
                                        </p:set>
                                        <p:animEffect transition="in" filter="fade">
                                          <p:cBhvr>
                                            <p:cTn id="17" dur="500"/>
                                            <p:tgtEl>
                                              <p:spTgt spid="88"/>
                                            </p:tgtEl>
                                          </p:cBhvr>
                                        </p:animEffect>
                                      </p:childTnLst>
                                    </p:cTn>
                                  </p:par>
                                  <p:par>
                                    <p:cTn id="18" presetID="10" presetClass="entr" presetSubtype="0" fill="hold" grpId="0" nodeType="withEffect">
                                      <p:stCondLst>
                                        <p:cond delay="85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par>
                                    <p:cTn id="21" presetID="10" presetClass="entr" presetSubtype="0" fill="hold" grpId="0" nodeType="withEffect">
                                      <p:stCondLst>
                                        <p:cond delay="1050"/>
                                      </p:stCondLst>
                                      <p:childTnLst>
                                        <p:set>
                                          <p:cBhvr>
                                            <p:cTn id="22" dur="1" fill="hold">
                                              <p:stCondLst>
                                                <p:cond delay="0"/>
                                              </p:stCondLst>
                                            </p:cTn>
                                            <p:tgtEl>
                                              <p:spTgt spid="90"/>
                                            </p:tgtEl>
                                            <p:attrNameLst>
                                              <p:attrName>style.visibility</p:attrName>
                                            </p:attrNameLst>
                                          </p:cBhvr>
                                          <p:to>
                                            <p:strVal val="visible"/>
                                          </p:to>
                                        </p:set>
                                        <p:animEffect transition="in" filter="fade">
                                          <p:cBhvr>
                                            <p:cTn id="23" dur="500"/>
                                            <p:tgtEl>
                                              <p:spTgt spid="90"/>
                                            </p:tgtEl>
                                          </p:cBhvr>
                                        </p:animEffect>
                                      </p:childTnLst>
                                    </p:cTn>
                                  </p:par>
                                  <p:par>
                                    <p:cTn id="24" presetID="10" presetClass="entr" presetSubtype="0" fill="hold" grpId="0" nodeType="withEffect">
                                      <p:stCondLst>
                                        <p:cond delay="1250"/>
                                      </p:stCondLst>
                                      <p:childTnLst>
                                        <p:set>
                                          <p:cBhvr>
                                            <p:cTn id="25" dur="1" fill="hold">
                                              <p:stCondLst>
                                                <p:cond delay="0"/>
                                              </p:stCondLst>
                                            </p:cTn>
                                            <p:tgtEl>
                                              <p:spTgt spid="91"/>
                                            </p:tgtEl>
                                            <p:attrNameLst>
                                              <p:attrName>style.visibility</p:attrName>
                                            </p:attrNameLst>
                                          </p:cBhvr>
                                          <p:to>
                                            <p:strVal val="visible"/>
                                          </p:to>
                                        </p:set>
                                        <p:animEffect transition="in" filter="fade">
                                          <p:cBhvr>
                                            <p:cTn id="26" dur="500"/>
                                            <p:tgtEl>
                                              <p:spTgt spid="91"/>
                                            </p:tgtEl>
                                          </p:cBhvr>
                                        </p:animEffect>
                                      </p:childTnLst>
                                    </p:cTn>
                                  </p:par>
                                  <p:par>
                                    <p:cTn id="27" presetID="10" presetClass="entr" presetSubtype="0" fill="hold" grpId="0" nodeType="withEffect">
                                      <p:stCondLst>
                                        <p:cond delay="1450"/>
                                      </p:stCondLst>
                                      <p:childTnLst>
                                        <p:set>
                                          <p:cBhvr>
                                            <p:cTn id="28" dur="1" fill="hold">
                                              <p:stCondLst>
                                                <p:cond delay="0"/>
                                              </p:stCondLst>
                                            </p:cTn>
                                            <p:tgtEl>
                                              <p:spTgt spid="92"/>
                                            </p:tgtEl>
                                            <p:attrNameLst>
                                              <p:attrName>style.visibility</p:attrName>
                                            </p:attrNameLst>
                                          </p:cBhvr>
                                          <p:to>
                                            <p:strVal val="visible"/>
                                          </p:to>
                                        </p:set>
                                        <p:animEffect transition="in" filter="fade">
                                          <p:cBhvr>
                                            <p:cTn id="29" dur="500"/>
                                            <p:tgtEl>
                                              <p:spTgt spid="92"/>
                                            </p:tgtEl>
                                          </p:cBhvr>
                                        </p:animEffect>
                                      </p:childTnLst>
                                    </p:cTn>
                                  </p:par>
                                  <p:par>
                                    <p:cTn id="30" presetID="10" presetClass="entr" presetSubtype="0" fill="hold" grpId="0" nodeType="withEffect">
                                      <p:stCondLst>
                                        <p:cond delay="1650"/>
                                      </p:stCondLst>
                                      <p:childTnLst>
                                        <p:set>
                                          <p:cBhvr>
                                            <p:cTn id="31" dur="1" fill="hold">
                                              <p:stCondLst>
                                                <p:cond delay="0"/>
                                              </p:stCondLst>
                                            </p:cTn>
                                            <p:tgtEl>
                                              <p:spTgt spid="93"/>
                                            </p:tgtEl>
                                            <p:attrNameLst>
                                              <p:attrName>style.visibility</p:attrName>
                                            </p:attrNameLst>
                                          </p:cBhvr>
                                          <p:to>
                                            <p:strVal val="visible"/>
                                          </p:to>
                                        </p:set>
                                        <p:animEffect transition="in" filter="fade">
                                          <p:cBhvr>
                                            <p:cTn id="32" dur="500"/>
                                            <p:tgtEl>
                                              <p:spTgt spid="93"/>
                                            </p:tgtEl>
                                          </p:cBhvr>
                                        </p:animEffect>
                                      </p:childTnLst>
                                    </p:cTn>
                                  </p:par>
                                  <p:par>
                                    <p:cTn id="33" presetID="10" presetClass="entr" presetSubtype="0" fill="hold" grpId="0" nodeType="withEffect">
                                      <p:stCondLst>
                                        <p:cond delay="1850"/>
                                      </p:stCondLst>
                                      <p:childTnLst>
                                        <p:set>
                                          <p:cBhvr>
                                            <p:cTn id="34" dur="1" fill="hold">
                                              <p:stCondLst>
                                                <p:cond delay="0"/>
                                              </p:stCondLst>
                                            </p:cTn>
                                            <p:tgtEl>
                                              <p:spTgt spid="94"/>
                                            </p:tgtEl>
                                            <p:attrNameLst>
                                              <p:attrName>style.visibility</p:attrName>
                                            </p:attrNameLst>
                                          </p:cBhvr>
                                          <p:to>
                                            <p:strVal val="visible"/>
                                          </p:to>
                                        </p:set>
                                        <p:animEffect transition="in" filter="fade">
                                          <p:cBhvr>
                                            <p:cTn id="35" dur="500"/>
                                            <p:tgtEl>
                                              <p:spTgt spid="94"/>
                                            </p:tgtEl>
                                          </p:cBhvr>
                                        </p:animEffect>
                                      </p:childTnLst>
                                    </p:cTn>
                                  </p:par>
                                </p:childTnLst>
                              </p:cTn>
                            </p:par>
                            <p:par>
                              <p:cTn id="36" fill="hold">
                                <p:stCondLst>
                                  <p:cond delay="2350"/>
                                </p:stCondLst>
                                <p:childTnLst>
                                  <p:par>
                                    <p:cTn id="37" presetID="2" presetClass="entr" presetSubtype="4" fill="hold" grpId="0" nodeType="afterEffect" p14:presetBounceEnd="60000">
                                      <p:stCondLst>
                                        <p:cond delay="0"/>
                                      </p:stCondLst>
                                      <p:childTnLst>
                                        <p:set>
                                          <p:cBhvr>
                                            <p:cTn id="38" dur="1" fill="hold">
                                              <p:stCondLst>
                                                <p:cond delay="0"/>
                                              </p:stCondLst>
                                            </p:cTn>
                                            <p:tgtEl>
                                              <p:spTgt spid="147"/>
                                            </p:tgtEl>
                                            <p:attrNameLst>
                                              <p:attrName>style.visibility</p:attrName>
                                            </p:attrNameLst>
                                          </p:cBhvr>
                                          <p:to>
                                            <p:strVal val="visible"/>
                                          </p:to>
                                        </p:set>
                                        <p:anim calcmode="lin" valueType="num" p14:bounceEnd="60000">
                                          <p:cBhvr additive="base">
                                            <p:cTn id="39" dur="500" fill="hold"/>
                                            <p:tgtEl>
                                              <p:spTgt spid="147"/>
                                            </p:tgtEl>
                                            <p:attrNameLst>
                                              <p:attrName>ppt_x</p:attrName>
                                            </p:attrNameLst>
                                          </p:cBhvr>
                                          <p:tavLst>
                                            <p:tav tm="0">
                                              <p:val>
                                                <p:strVal val="#ppt_x"/>
                                              </p:val>
                                            </p:tav>
                                            <p:tav tm="100000">
                                              <p:val>
                                                <p:strVal val="#ppt_x"/>
                                              </p:val>
                                            </p:tav>
                                          </p:tavLst>
                                        </p:anim>
                                        <p:anim calcmode="lin" valueType="num" p14:bounceEnd="60000">
                                          <p:cBhvr additive="base">
                                            <p:cTn id="40" dur="500" fill="hold"/>
                                            <p:tgtEl>
                                              <p:spTgt spid="147"/>
                                            </p:tgtEl>
                                            <p:attrNameLst>
                                              <p:attrName>ppt_y</p:attrName>
                                            </p:attrNameLst>
                                          </p:cBhvr>
                                          <p:tavLst>
                                            <p:tav tm="0">
                                              <p:val>
                                                <p:strVal val="1+#ppt_h/2"/>
                                              </p:val>
                                            </p:tav>
                                            <p:tav tm="100000">
                                              <p:val>
                                                <p:strVal val="#ppt_y"/>
                                              </p:val>
                                            </p:tav>
                                          </p:tavLst>
                                        </p:anim>
                                      </p:childTnLst>
                                    </p:cTn>
                                  </p:par>
                                  <p:par>
                                    <p:cTn id="41" presetID="10" presetClass="entr" presetSubtype="0" fill="hold" nodeType="withEffect">
                                      <p:stCondLst>
                                        <p:cond delay="250"/>
                                      </p:stCondLst>
                                      <p:childTnLst>
                                        <p:set>
                                          <p:cBhvr>
                                            <p:cTn id="42" dur="1" fill="hold">
                                              <p:stCondLst>
                                                <p:cond delay="0"/>
                                              </p:stCondLst>
                                            </p:cTn>
                                            <p:tgtEl>
                                              <p:spTgt spid="131"/>
                                            </p:tgtEl>
                                            <p:attrNameLst>
                                              <p:attrName>style.visibility</p:attrName>
                                            </p:attrNameLst>
                                          </p:cBhvr>
                                          <p:to>
                                            <p:strVal val="visible"/>
                                          </p:to>
                                        </p:set>
                                        <p:animEffect transition="in" filter="fade">
                                          <p:cBhvr>
                                            <p:cTn id="43" dur="500"/>
                                            <p:tgtEl>
                                              <p:spTgt spid="131"/>
                                            </p:tgtEl>
                                          </p:cBhvr>
                                        </p:animEffect>
                                      </p:childTnLst>
                                    </p:cTn>
                                  </p:par>
                                  <p:par>
                                    <p:cTn id="44" presetID="10" presetClass="entr" presetSubtype="0" fill="hold" grpId="0" nodeType="withEffect">
                                      <p:stCondLst>
                                        <p:cond delay="450"/>
                                      </p:stCondLst>
                                      <p:childTnLst>
                                        <p:set>
                                          <p:cBhvr>
                                            <p:cTn id="45" dur="1" fill="hold">
                                              <p:stCondLst>
                                                <p:cond delay="0"/>
                                              </p:stCondLst>
                                            </p:cTn>
                                            <p:tgtEl>
                                              <p:spTgt spid="95"/>
                                            </p:tgtEl>
                                            <p:attrNameLst>
                                              <p:attrName>style.visibility</p:attrName>
                                            </p:attrNameLst>
                                          </p:cBhvr>
                                          <p:to>
                                            <p:strVal val="visible"/>
                                          </p:to>
                                        </p:set>
                                        <p:animEffect transition="in" filter="fade">
                                          <p:cBhvr>
                                            <p:cTn id="46" dur="500"/>
                                            <p:tgtEl>
                                              <p:spTgt spid="95"/>
                                            </p:tgtEl>
                                          </p:cBhvr>
                                        </p:animEffect>
                                      </p:childTnLst>
                                    </p:cTn>
                                  </p:par>
                                  <p:par>
                                    <p:cTn id="47" presetID="10" presetClass="entr" presetSubtype="0" fill="hold" grpId="0" nodeType="withEffect">
                                      <p:stCondLst>
                                        <p:cond delay="650"/>
                                      </p:stCondLst>
                                      <p:childTnLst>
                                        <p:set>
                                          <p:cBhvr>
                                            <p:cTn id="48" dur="1" fill="hold">
                                              <p:stCondLst>
                                                <p:cond delay="0"/>
                                              </p:stCondLst>
                                            </p:cTn>
                                            <p:tgtEl>
                                              <p:spTgt spid="96"/>
                                            </p:tgtEl>
                                            <p:attrNameLst>
                                              <p:attrName>style.visibility</p:attrName>
                                            </p:attrNameLst>
                                          </p:cBhvr>
                                          <p:to>
                                            <p:strVal val="visible"/>
                                          </p:to>
                                        </p:set>
                                        <p:animEffect transition="in" filter="fade">
                                          <p:cBhvr>
                                            <p:cTn id="49" dur="500"/>
                                            <p:tgtEl>
                                              <p:spTgt spid="96"/>
                                            </p:tgtEl>
                                          </p:cBhvr>
                                        </p:animEffect>
                                      </p:childTnLst>
                                    </p:cTn>
                                  </p:par>
                                  <p:par>
                                    <p:cTn id="50" presetID="10" presetClass="entr" presetSubtype="0" fill="hold" grpId="0" nodeType="withEffect">
                                      <p:stCondLst>
                                        <p:cond delay="850"/>
                                      </p:stCondLst>
                                      <p:childTnLst>
                                        <p:set>
                                          <p:cBhvr>
                                            <p:cTn id="51" dur="1" fill="hold">
                                              <p:stCondLst>
                                                <p:cond delay="0"/>
                                              </p:stCondLst>
                                            </p:cTn>
                                            <p:tgtEl>
                                              <p:spTgt spid="97"/>
                                            </p:tgtEl>
                                            <p:attrNameLst>
                                              <p:attrName>style.visibility</p:attrName>
                                            </p:attrNameLst>
                                          </p:cBhvr>
                                          <p:to>
                                            <p:strVal val="visible"/>
                                          </p:to>
                                        </p:set>
                                        <p:animEffect transition="in" filter="fade">
                                          <p:cBhvr>
                                            <p:cTn id="52" dur="500"/>
                                            <p:tgtEl>
                                              <p:spTgt spid="97"/>
                                            </p:tgtEl>
                                          </p:cBhvr>
                                        </p:animEffect>
                                      </p:childTnLst>
                                    </p:cTn>
                                  </p:par>
                                  <p:par>
                                    <p:cTn id="53" presetID="10" presetClass="entr" presetSubtype="0" fill="hold" grpId="0" nodeType="withEffect">
                                      <p:stCondLst>
                                        <p:cond delay="1050"/>
                                      </p:stCondLst>
                                      <p:childTnLst>
                                        <p:set>
                                          <p:cBhvr>
                                            <p:cTn id="54" dur="1" fill="hold">
                                              <p:stCondLst>
                                                <p:cond delay="0"/>
                                              </p:stCondLst>
                                            </p:cTn>
                                            <p:tgtEl>
                                              <p:spTgt spid="98"/>
                                            </p:tgtEl>
                                            <p:attrNameLst>
                                              <p:attrName>style.visibility</p:attrName>
                                            </p:attrNameLst>
                                          </p:cBhvr>
                                          <p:to>
                                            <p:strVal val="visible"/>
                                          </p:to>
                                        </p:set>
                                        <p:animEffect transition="in" filter="fade">
                                          <p:cBhvr>
                                            <p:cTn id="55" dur="500"/>
                                            <p:tgtEl>
                                              <p:spTgt spid="98"/>
                                            </p:tgtEl>
                                          </p:cBhvr>
                                        </p:animEffect>
                                      </p:childTnLst>
                                    </p:cTn>
                                  </p:par>
                                </p:childTnLst>
                              </p:cTn>
                            </p:par>
                            <p:par>
                              <p:cTn id="56" fill="hold">
                                <p:stCondLst>
                                  <p:cond delay="3900"/>
                                </p:stCondLst>
                                <p:childTnLst>
                                  <p:par>
                                    <p:cTn id="57" presetID="2" presetClass="entr" presetSubtype="4" fill="hold" grpId="0" nodeType="afterEffect" p14:presetBounceEnd="60000">
                                      <p:stCondLst>
                                        <p:cond delay="0"/>
                                      </p:stCondLst>
                                      <p:childTnLst>
                                        <p:set>
                                          <p:cBhvr>
                                            <p:cTn id="58" dur="1" fill="hold">
                                              <p:stCondLst>
                                                <p:cond delay="0"/>
                                              </p:stCondLst>
                                            </p:cTn>
                                            <p:tgtEl>
                                              <p:spTgt spid="148"/>
                                            </p:tgtEl>
                                            <p:attrNameLst>
                                              <p:attrName>style.visibility</p:attrName>
                                            </p:attrNameLst>
                                          </p:cBhvr>
                                          <p:to>
                                            <p:strVal val="visible"/>
                                          </p:to>
                                        </p:set>
                                        <p:anim calcmode="lin" valueType="num" p14:bounceEnd="60000">
                                          <p:cBhvr additive="base">
                                            <p:cTn id="59" dur="500" fill="hold"/>
                                            <p:tgtEl>
                                              <p:spTgt spid="148"/>
                                            </p:tgtEl>
                                            <p:attrNameLst>
                                              <p:attrName>ppt_x</p:attrName>
                                            </p:attrNameLst>
                                          </p:cBhvr>
                                          <p:tavLst>
                                            <p:tav tm="0">
                                              <p:val>
                                                <p:strVal val="#ppt_x"/>
                                              </p:val>
                                            </p:tav>
                                            <p:tav tm="100000">
                                              <p:val>
                                                <p:strVal val="#ppt_x"/>
                                              </p:val>
                                            </p:tav>
                                          </p:tavLst>
                                        </p:anim>
                                        <p:anim calcmode="lin" valueType="num" p14:bounceEnd="60000">
                                          <p:cBhvr additive="base">
                                            <p:cTn id="60" dur="500" fill="hold"/>
                                            <p:tgtEl>
                                              <p:spTgt spid="148"/>
                                            </p:tgtEl>
                                            <p:attrNameLst>
                                              <p:attrName>ppt_y</p:attrName>
                                            </p:attrNameLst>
                                          </p:cBhvr>
                                          <p:tavLst>
                                            <p:tav tm="0">
                                              <p:val>
                                                <p:strVal val="1+#ppt_h/2"/>
                                              </p:val>
                                            </p:tav>
                                            <p:tav tm="100000">
                                              <p:val>
                                                <p:strVal val="#ppt_y"/>
                                              </p:val>
                                            </p:tav>
                                          </p:tavLst>
                                        </p:anim>
                                      </p:childTnLst>
                                    </p:cTn>
                                  </p:par>
                                  <p:par>
                                    <p:cTn id="61" presetID="10" presetClass="entr" presetSubtype="0" fill="hold" nodeType="withEffect">
                                      <p:stCondLst>
                                        <p:cond delay="250"/>
                                      </p:stCondLst>
                                      <p:childTnLst>
                                        <p:set>
                                          <p:cBhvr>
                                            <p:cTn id="62" dur="1" fill="hold">
                                              <p:stCondLst>
                                                <p:cond delay="0"/>
                                              </p:stCondLst>
                                            </p:cTn>
                                            <p:tgtEl>
                                              <p:spTgt spid="136"/>
                                            </p:tgtEl>
                                            <p:attrNameLst>
                                              <p:attrName>style.visibility</p:attrName>
                                            </p:attrNameLst>
                                          </p:cBhvr>
                                          <p:to>
                                            <p:strVal val="visible"/>
                                          </p:to>
                                        </p:set>
                                        <p:animEffect transition="in" filter="fade">
                                          <p:cBhvr>
                                            <p:cTn id="63" dur="500"/>
                                            <p:tgtEl>
                                              <p:spTgt spid="136"/>
                                            </p:tgtEl>
                                          </p:cBhvr>
                                        </p:animEffect>
                                      </p:childTnLst>
                                    </p:cTn>
                                  </p:par>
                                  <p:par>
                                    <p:cTn id="64" presetID="10" presetClass="entr" presetSubtype="0" fill="hold" grpId="0" nodeType="withEffect">
                                      <p:stCondLst>
                                        <p:cond delay="450"/>
                                      </p:stCondLst>
                                      <p:childTnLst>
                                        <p:set>
                                          <p:cBhvr>
                                            <p:cTn id="65" dur="1" fill="hold">
                                              <p:stCondLst>
                                                <p:cond delay="0"/>
                                              </p:stCondLst>
                                            </p:cTn>
                                            <p:tgtEl>
                                              <p:spTgt spid="99"/>
                                            </p:tgtEl>
                                            <p:attrNameLst>
                                              <p:attrName>style.visibility</p:attrName>
                                            </p:attrNameLst>
                                          </p:cBhvr>
                                          <p:to>
                                            <p:strVal val="visible"/>
                                          </p:to>
                                        </p:set>
                                        <p:animEffect transition="in" filter="fade">
                                          <p:cBhvr>
                                            <p:cTn id="66" dur="500"/>
                                            <p:tgtEl>
                                              <p:spTgt spid="99"/>
                                            </p:tgtEl>
                                          </p:cBhvr>
                                        </p:animEffect>
                                      </p:childTnLst>
                                    </p:cTn>
                                  </p:par>
                                  <p:par>
                                    <p:cTn id="67" presetID="10" presetClass="entr" presetSubtype="0" fill="hold" grpId="0" nodeType="withEffect">
                                      <p:stCondLst>
                                        <p:cond delay="650"/>
                                      </p:stCondLst>
                                      <p:childTnLst>
                                        <p:set>
                                          <p:cBhvr>
                                            <p:cTn id="68" dur="1" fill="hold">
                                              <p:stCondLst>
                                                <p:cond delay="0"/>
                                              </p:stCondLst>
                                            </p:cTn>
                                            <p:tgtEl>
                                              <p:spTgt spid="100"/>
                                            </p:tgtEl>
                                            <p:attrNameLst>
                                              <p:attrName>style.visibility</p:attrName>
                                            </p:attrNameLst>
                                          </p:cBhvr>
                                          <p:to>
                                            <p:strVal val="visible"/>
                                          </p:to>
                                        </p:set>
                                        <p:animEffect transition="in" filter="fade">
                                          <p:cBhvr>
                                            <p:cTn id="69" dur="500"/>
                                            <p:tgtEl>
                                              <p:spTgt spid="100"/>
                                            </p:tgtEl>
                                          </p:cBhvr>
                                        </p:animEffect>
                                      </p:childTnLst>
                                    </p:cTn>
                                  </p:par>
                                  <p:par>
                                    <p:cTn id="70" presetID="10" presetClass="entr" presetSubtype="0" fill="hold" grpId="0" nodeType="withEffect">
                                      <p:stCondLst>
                                        <p:cond delay="850"/>
                                      </p:stCondLst>
                                      <p:childTnLst>
                                        <p:set>
                                          <p:cBhvr>
                                            <p:cTn id="71" dur="1" fill="hold">
                                              <p:stCondLst>
                                                <p:cond delay="0"/>
                                              </p:stCondLst>
                                            </p:cTn>
                                            <p:tgtEl>
                                              <p:spTgt spid="101"/>
                                            </p:tgtEl>
                                            <p:attrNameLst>
                                              <p:attrName>style.visibility</p:attrName>
                                            </p:attrNameLst>
                                          </p:cBhvr>
                                          <p:to>
                                            <p:strVal val="visible"/>
                                          </p:to>
                                        </p:set>
                                        <p:animEffect transition="in" filter="fade">
                                          <p:cBhvr>
                                            <p:cTn id="72" dur="500"/>
                                            <p:tgtEl>
                                              <p:spTgt spid="101"/>
                                            </p:tgtEl>
                                          </p:cBhvr>
                                        </p:animEffect>
                                      </p:childTnLst>
                                    </p:cTn>
                                  </p:par>
                                  <p:par>
                                    <p:cTn id="73" presetID="10" presetClass="entr" presetSubtype="0" fill="hold" grpId="0" nodeType="withEffect">
                                      <p:stCondLst>
                                        <p:cond delay="105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par>
                                    <p:cTn id="76" presetID="10" presetClass="entr" presetSubtype="0" fill="hold" grpId="0" nodeType="withEffect">
                                      <p:stCondLst>
                                        <p:cond delay="1250"/>
                                      </p:stCondLst>
                                      <p:childTnLst>
                                        <p:set>
                                          <p:cBhvr>
                                            <p:cTn id="77" dur="1" fill="hold">
                                              <p:stCondLst>
                                                <p:cond delay="0"/>
                                              </p:stCondLst>
                                            </p:cTn>
                                            <p:tgtEl>
                                              <p:spTgt spid="103"/>
                                            </p:tgtEl>
                                            <p:attrNameLst>
                                              <p:attrName>style.visibility</p:attrName>
                                            </p:attrNameLst>
                                          </p:cBhvr>
                                          <p:to>
                                            <p:strVal val="visible"/>
                                          </p:to>
                                        </p:set>
                                        <p:animEffect transition="in" filter="fade">
                                          <p:cBhvr>
                                            <p:cTn id="78" dur="500"/>
                                            <p:tgtEl>
                                              <p:spTgt spid="103"/>
                                            </p:tgtEl>
                                          </p:cBhvr>
                                        </p:animEffect>
                                      </p:childTnLst>
                                    </p:cTn>
                                  </p:par>
                                  <p:par>
                                    <p:cTn id="79" presetID="10" presetClass="entr" presetSubtype="0" fill="hold" grpId="0" nodeType="withEffect">
                                      <p:stCondLst>
                                        <p:cond delay="1450"/>
                                      </p:stCondLst>
                                      <p:childTnLst>
                                        <p:set>
                                          <p:cBhvr>
                                            <p:cTn id="80" dur="1" fill="hold">
                                              <p:stCondLst>
                                                <p:cond delay="0"/>
                                              </p:stCondLst>
                                            </p:cTn>
                                            <p:tgtEl>
                                              <p:spTgt spid="104"/>
                                            </p:tgtEl>
                                            <p:attrNameLst>
                                              <p:attrName>style.visibility</p:attrName>
                                            </p:attrNameLst>
                                          </p:cBhvr>
                                          <p:to>
                                            <p:strVal val="visible"/>
                                          </p:to>
                                        </p:set>
                                        <p:animEffect transition="in" filter="fade">
                                          <p:cBhvr>
                                            <p:cTn id="81" dur="500"/>
                                            <p:tgtEl>
                                              <p:spTgt spid="104"/>
                                            </p:tgtEl>
                                          </p:cBhvr>
                                        </p:animEffect>
                                      </p:childTnLst>
                                    </p:cTn>
                                  </p:par>
                                </p:childTnLst>
                              </p:cTn>
                            </p:par>
                            <p:par>
                              <p:cTn id="82" fill="hold">
                                <p:stCondLst>
                                  <p:cond delay="5850"/>
                                </p:stCondLst>
                                <p:childTnLst>
                                  <p:par>
                                    <p:cTn id="83" presetID="2" presetClass="entr" presetSubtype="4" fill="hold" grpId="0" nodeType="afterEffect" p14:presetBounceEnd="60000">
                                      <p:stCondLst>
                                        <p:cond delay="0"/>
                                      </p:stCondLst>
                                      <p:childTnLst>
                                        <p:set>
                                          <p:cBhvr>
                                            <p:cTn id="84" dur="1" fill="hold">
                                              <p:stCondLst>
                                                <p:cond delay="0"/>
                                              </p:stCondLst>
                                            </p:cTn>
                                            <p:tgtEl>
                                              <p:spTgt spid="149"/>
                                            </p:tgtEl>
                                            <p:attrNameLst>
                                              <p:attrName>style.visibility</p:attrName>
                                            </p:attrNameLst>
                                          </p:cBhvr>
                                          <p:to>
                                            <p:strVal val="visible"/>
                                          </p:to>
                                        </p:set>
                                        <p:anim calcmode="lin" valueType="num" p14:bounceEnd="60000">
                                          <p:cBhvr additive="base">
                                            <p:cTn id="85" dur="500" fill="hold"/>
                                            <p:tgtEl>
                                              <p:spTgt spid="149"/>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149"/>
                                            </p:tgtEl>
                                            <p:attrNameLst>
                                              <p:attrName>ppt_y</p:attrName>
                                            </p:attrNameLst>
                                          </p:cBhvr>
                                          <p:tavLst>
                                            <p:tav tm="0">
                                              <p:val>
                                                <p:strVal val="1+#ppt_h/2"/>
                                              </p:val>
                                            </p:tav>
                                            <p:tav tm="100000">
                                              <p:val>
                                                <p:strVal val="#ppt_y"/>
                                              </p:val>
                                            </p:tav>
                                          </p:tavLst>
                                        </p:anim>
                                      </p:childTnLst>
                                    </p:cTn>
                                  </p:par>
                                  <p:par>
                                    <p:cTn id="87" presetID="10" presetClass="entr" presetSubtype="0" fill="hold" nodeType="withEffect">
                                      <p:stCondLst>
                                        <p:cond delay="250"/>
                                      </p:stCondLst>
                                      <p:childTnLst>
                                        <p:set>
                                          <p:cBhvr>
                                            <p:cTn id="88" dur="1" fill="hold">
                                              <p:stCondLst>
                                                <p:cond delay="0"/>
                                              </p:stCondLst>
                                            </p:cTn>
                                            <p:tgtEl>
                                              <p:spTgt spid="141"/>
                                            </p:tgtEl>
                                            <p:attrNameLst>
                                              <p:attrName>style.visibility</p:attrName>
                                            </p:attrNameLst>
                                          </p:cBhvr>
                                          <p:to>
                                            <p:strVal val="visible"/>
                                          </p:to>
                                        </p:set>
                                        <p:animEffect transition="in" filter="fade">
                                          <p:cBhvr>
                                            <p:cTn id="89" dur="500"/>
                                            <p:tgtEl>
                                              <p:spTgt spid="141"/>
                                            </p:tgtEl>
                                          </p:cBhvr>
                                        </p:animEffect>
                                      </p:childTnLst>
                                    </p:cTn>
                                  </p:par>
                                  <p:par>
                                    <p:cTn id="90" presetID="10" presetClass="entr" presetSubtype="0" fill="hold" grpId="0" nodeType="withEffect">
                                      <p:stCondLst>
                                        <p:cond delay="450"/>
                                      </p:stCondLst>
                                      <p:childTnLst>
                                        <p:set>
                                          <p:cBhvr>
                                            <p:cTn id="91" dur="1" fill="hold">
                                              <p:stCondLst>
                                                <p:cond delay="0"/>
                                              </p:stCondLst>
                                            </p:cTn>
                                            <p:tgtEl>
                                              <p:spTgt spid="105"/>
                                            </p:tgtEl>
                                            <p:attrNameLst>
                                              <p:attrName>style.visibility</p:attrName>
                                            </p:attrNameLst>
                                          </p:cBhvr>
                                          <p:to>
                                            <p:strVal val="visible"/>
                                          </p:to>
                                        </p:set>
                                        <p:animEffect transition="in" filter="fade">
                                          <p:cBhvr>
                                            <p:cTn id="92" dur="500"/>
                                            <p:tgtEl>
                                              <p:spTgt spid="105"/>
                                            </p:tgtEl>
                                          </p:cBhvr>
                                        </p:animEffect>
                                      </p:childTnLst>
                                    </p:cTn>
                                  </p:par>
                                  <p:par>
                                    <p:cTn id="93" presetID="10" presetClass="entr" presetSubtype="0" fill="hold" grpId="0" nodeType="withEffect">
                                      <p:stCondLst>
                                        <p:cond delay="650"/>
                                      </p:stCondLst>
                                      <p:childTnLst>
                                        <p:set>
                                          <p:cBhvr>
                                            <p:cTn id="94" dur="1" fill="hold">
                                              <p:stCondLst>
                                                <p:cond delay="0"/>
                                              </p:stCondLst>
                                            </p:cTn>
                                            <p:tgtEl>
                                              <p:spTgt spid="106"/>
                                            </p:tgtEl>
                                            <p:attrNameLst>
                                              <p:attrName>style.visibility</p:attrName>
                                            </p:attrNameLst>
                                          </p:cBhvr>
                                          <p:to>
                                            <p:strVal val="visible"/>
                                          </p:to>
                                        </p:set>
                                        <p:animEffect transition="in" filter="fade">
                                          <p:cBhvr>
                                            <p:cTn id="95" dur="500"/>
                                            <p:tgtEl>
                                              <p:spTgt spid="106"/>
                                            </p:tgtEl>
                                          </p:cBhvr>
                                        </p:animEffect>
                                      </p:childTnLst>
                                    </p:cTn>
                                  </p:par>
                                  <p:par>
                                    <p:cTn id="96" presetID="10" presetClass="entr" presetSubtype="0" fill="hold" grpId="0" nodeType="withEffect">
                                      <p:stCondLst>
                                        <p:cond delay="850"/>
                                      </p:stCondLst>
                                      <p:childTnLst>
                                        <p:set>
                                          <p:cBhvr>
                                            <p:cTn id="97" dur="1" fill="hold">
                                              <p:stCondLst>
                                                <p:cond delay="0"/>
                                              </p:stCondLst>
                                            </p:cTn>
                                            <p:tgtEl>
                                              <p:spTgt spid="107"/>
                                            </p:tgtEl>
                                            <p:attrNameLst>
                                              <p:attrName>style.visibility</p:attrName>
                                            </p:attrNameLst>
                                          </p:cBhvr>
                                          <p:to>
                                            <p:strVal val="visible"/>
                                          </p:to>
                                        </p:set>
                                        <p:animEffect transition="in" filter="fade">
                                          <p:cBhvr>
                                            <p:cTn id="98" dur="500"/>
                                            <p:tgtEl>
                                              <p:spTgt spid="107"/>
                                            </p:tgtEl>
                                          </p:cBhvr>
                                        </p:animEffect>
                                      </p:childTnLst>
                                    </p:cTn>
                                  </p:par>
                                </p:childTnLst>
                              </p:cTn>
                            </p:par>
                            <p:par>
                              <p:cTn id="99" fill="hold">
                                <p:stCondLst>
                                  <p:cond delay="7200"/>
                                </p:stCondLst>
                                <p:childTnLst>
                                  <p:par>
                                    <p:cTn id="100" presetID="22" presetClass="entr" presetSubtype="4" fill="hold" nodeType="after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wipe(down)">
                                          <p:cBhvr>
                                            <p:cTn id="102" dur="500"/>
                                            <p:tgtEl>
                                              <p:spTgt spid="108"/>
                                            </p:tgtEl>
                                          </p:cBhvr>
                                        </p:animEffect>
                                      </p:childTnLst>
                                    </p:cTn>
                                  </p:par>
                                  <p:par>
                                    <p:cTn id="103" presetID="10" presetClass="entr" presetSubtype="0" fill="hold" grpId="0" nodeType="withEffect">
                                      <p:stCondLst>
                                        <p:cond delay="250"/>
                                      </p:stCondLst>
                                      <p:childTnLst>
                                        <p:set>
                                          <p:cBhvr>
                                            <p:cTn id="104" dur="1" fill="hold">
                                              <p:stCondLst>
                                                <p:cond delay="0"/>
                                              </p:stCondLst>
                                            </p:cTn>
                                            <p:tgtEl>
                                              <p:spTgt spid="122"/>
                                            </p:tgtEl>
                                            <p:attrNameLst>
                                              <p:attrName>style.visibility</p:attrName>
                                            </p:attrNameLst>
                                          </p:cBhvr>
                                          <p:to>
                                            <p:strVal val="visible"/>
                                          </p:to>
                                        </p:set>
                                        <p:animEffect transition="in" filter="fade">
                                          <p:cBhvr>
                                            <p:cTn id="105" dur="500"/>
                                            <p:tgtEl>
                                              <p:spTgt spid="122"/>
                                            </p:tgtEl>
                                          </p:cBhvr>
                                        </p:animEffect>
                                      </p:childTnLst>
                                    </p:cTn>
                                  </p:par>
                                  <p:par>
                                    <p:cTn id="106" presetID="22" presetClass="entr" presetSubtype="1" fill="hold" grpId="0" nodeType="withEffect">
                                      <p:stCondLst>
                                        <p:cond delay="500"/>
                                      </p:stCondLst>
                                      <p:childTnLst>
                                        <p:set>
                                          <p:cBhvr>
                                            <p:cTn id="107" dur="1" fill="hold">
                                              <p:stCondLst>
                                                <p:cond delay="0"/>
                                              </p:stCondLst>
                                            </p:cTn>
                                            <p:tgtEl>
                                              <p:spTgt spid="123"/>
                                            </p:tgtEl>
                                            <p:attrNameLst>
                                              <p:attrName>style.visibility</p:attrName>
                                            </p:attrNameLst>
                                          </p:cBhvr>
                                          <p:to>
                                            <p:strVal val="visible"/>
                                          </p:to>
                                        </p:set>
                                        <p:animEffect transition="in" filter="wipe(up)">
                                          <p:cBhvr>
                                            <p:cTn id="108" dur="500"/>
                                            <p:tgtEl>
                                              <p:spTgt spid="123"/>
                                            </p:tgtEl>
                                          </p:cBhvr>
                                        </p:animEffect>
                                      </p:childTnLst>
                                    </p:cTn>
                                  </p:par>
                                </p:childTnLst>
                              </p:cTn>
                            </p:par>
                            <p:par>
                              <p:cTn id="109" fill="hold">
                                <p:stCondLst>
                                  <p:cond delay="8200"/>
                                </p:stCondLst>
                                <p:childTnLst>
                                  <p:par>
                                    <p:cTn id="110" presetID="22" presetClass="entr" presetSubtype="4" fill="hold" nodeType="afterEffect">
                                      <p:stCondLst>
                                        <p:cond delay="0"/>
                                      </p:stCondLst>
                                      <p:childTnLst>
                                        <p:set>
                                          <p:cBhvr>
                                            <p:cTn id="111" dur="1" fill="hold">
                                              <p:stCondLst>
                                                <p:cond delay="0"/>
                                              </p:stCondLst>
                                            </p:cTn>
                                            <p:tgtEl>
                                              <p:spTgt spid="115"/>
                                            </p:tgtEl>
                                            <p:attrNameLst>
                                              <p:attrName>style.visibility</p:attrName>
                                            </p:attrNameLst>
                                          </p:cBhvr>
                                          <p:to>
                                            <p:strVal val="visible"/>
                                          </p:to>
                                        </p:set>
                                        <p:animEffect transition="in" filter="wipe(down)">
                                          <p:cBhvr>
                                            <p:cTn id="112" dur="500"/>
                                            <p:tgtEl>
                                              <p:spTgt spid="115"/>
                                            </p:tgtEl>
                                          </p:cBhvr>
                                        </p:animEffect>
                                      </p:childTnLst>
                                    </p:cTn>
                                  </p:par>
                                  <p:par>
                                    <p:cTn id="113" presetID="10" presetClass="entr" presetSubtype="0" fill="hold" grpId="0" nodeType="withEffect">
                                      <p:stCondLst>
                                        <p:cond delay="250"/>
                                      </p:stCondLst>
                                      <p:childTnLst>
                                        <p:set>
                                          <p:cBhvr>
                                            <p:cTn id="114" dur="1" fill="hold">
                                              <p:stCondLst>
                                                <p:cond delay="0"/>
                                              </p:stCondLst>
                                            </p:cTn>
                                            <p:tgtEl>
                                              <p:spTgt spid="124"/>
                                            </p:tgtEl>
                                            <p:attrNameLst>
                                              <p:attrName>style.visibility</p:attrName>
                                            </p:attrNameLst>
                                          </p:cBhvr>
                                          <p:to>
                                            <p:strVal val="visible"/>
                                          </p:to>
                                        </p:set>
                                        <p:animEffect transition="in" filter="fade">
                                          <p:cBhvr>
                                            <p:cTn id="115" dur="500"/>
                                            <p:tgtEl>
                                              <p:spTgt spid="124"/>
                                            </p:tgtEl>
                                          </p:cBhvr>
                                        </p:animEffect>
                                      </p:childTnLst>
                                    </p:cTn>
                                  </p:par>
                                  <p:par>
                                    <p:cTn id="116" presetID="22" presetClass="entr" presetSubtype="1" fill="hold" grpId="0" nodeType="withEffect">
                                      <p:stCondLst>
                                        <p:cond delay="500"/>
                                      </p:stCondLst>
                                      <p:childTnLst>
                                        <p:set>
                                          <p:cBhvr>
                                            <p:cTn id="117" dur="1" fill="hold">
                                              <p:stCondLst>
                                                <p:cond delay="0"/>
                                              </p:stCondLst>
                                            </p:cTn>
                                            <p:tgtEl>
                                              <p:spTgt spid="125"/>
                                            </p:tgtEl>
                                            <p:attrNameLst>
                                              <p:attrName>style.visibility</p:attrName>
                                            </p:attrNameLst>
                                          </p:cBhvr>
                                          <p:to>
                                            <p:strVal val="visible"/>
                                          </p:to>
                                        </p:set>
                                        <p:animEffect transition="in" filter="wipe(up)">
                                          <p:cBhvr>
                                            <p:cTn id="118" dur="500"/>
                                            <p:tgtEl>
                                              <p:spTgt spid="125"/>
                                            </p:tgtEl>
                                          </p:cBhvr>
                                        </p:animEffect>
                                      </p:childTnLst>
                                    </p:cTn>
                                  </p:par>
                                </p:childTnLst>
                              </p:cTn>
                            </p:par>
                            <p:par>
                              <p:cTn id="119" fill="hold">
                                <p:stCondLst>
                                  <p:cond delay="9200"/>
                                </p:stCondLst>
                                <p:childTnLst>
                                  <p:par>
                                    <p:cTn id="120" presetID="22" presetClass="entr" presetSubtype="8" fill="hold" nodeType="afterEffect">
                                      <p:stCondLst>
                                        <p:cond delay="0"/>
                                      </p:stCondLst>
                                      <p:childTnLst>
                                        <p:set>
                                          <p:cBhvr>
                                            <p:cTn id="121" dur="1" fill="hold">
                                              <p:stCondLst>
                                                <p:cond delay="0"/>
                                              </p:stCondLst>
                                            </p:cTn>
                                            <p:tgtEl>
                                              <p:spTgt spid="150"/>
                                            </p:tgtEl>
                                            <p:attrNameLst>
                                              <p:attrName>style.visibility</p:attrName>
                                            </p:attrNameLst>
                                          </p:cBhvr>
                                          <p:to>
                                            <p:strVal val="visible"/>
                                          </p:to>
                                        </p:set>
                                        <p:animEffect transition="in" filter="wipe(left)">
                                          <p:cBhvr>
                                            <p:cTn id="122" dur="500"/>
                                            <p:tgtEl>
                                              <p:spTgt spid="150"/>
                                            </p:tgtEl>
                                          </p:cBhvr>
                                        </p:animEffect>
                                      </p:childTnLst>
                                    </p:cTn>
                                  </p:par>
                                </p:childTnLst>
                              </p:cTn>
                            </p:par>
                            <p:par>
                              <p:cTn id="123" fill="hold">
                                <p:stCondLst>
                                  <p:cond delay="9700"/>
                                </p:stCondLst>
                                <p:childTnLst>
                                  <p:par>
                                    <p:cTn id="124" presetID="10" presetClass="entr" presetSubtype="0" fill="hold" grpId="0" nodeType="afterEffect">
                                      <p:stCondLst>
                                        <p:cond delay="0"/>
                                      </p:stCondLst>
                                      <p:childTnLst>
                                        <p:set>
                                          <p:cBhvr>
                                            <p:cTn id="125" dur="1" fill="hold">
                                              <p:stCondLst>
                                                <p:cond delay="0"/>
                                              </p:stCondLst>
                                            </p:cTn>
                                            <p:tgtEl>
                                              <p:spTgt spid="170"/>
                                            </p:tgtEl>
                                            <p:attrNameLst>
                                              <p:attrName>style.visibility</p:attrName>
                                            </p:attrNameLst>
                                          </p:cBhvr>
                                          <p:to>
                                            <p:strVal val="visible"/>
                                          </p:to>
                                        </p:set>
                                        <p:animEffect transition="in" filter="fade">
                                          <p:cBhvr>
                                            <p:cTn id="126" dur="500"/>
                                            <p:tgtEl>
                                              <p:spTgt spid="170"/>
                                            </p:tgtEl>
                                          </p:cBhvr>
                                        </p:animEffect>
                                      </p:childTnLst>
                                    </p:cTn>
                                  </p:par>
                                </p:childTnLst>
                              </p:cTn>
                            </p:par>
                            <p:par>
                              <p:cTn id="127" fill="hold">
                                <p:stCondLst>
                                  <p:cond delay="10200"/>
                                </p:stCondLst>
                                <p:childTnLst>
                                  <p:par>
                                    <p:cTn id="128" presetID="22" presetClass="entr" presetSubtype="8" fill="hold" grpId="0" nodeType="afterEffect">
                                      <p:stCondLst>
                                        <p:cond delay="0"/>
                                      </p:stCondLst>
                                      <p:childTnLst>
                                        <p:set>
                                          <p:cBhvr>
                                            <p:cTn id="129" dur="1" fill="hold">
                                              <p:stCondLst>
                                                <p:cond delay="0"/>
                                              </p:stCondLst>
                                            </p:cTn>
                                            <p:tgtEl>
                                              <p:spTgt spid="171"/>
                                            </p:tgtEl>
                                            <p:attrNameLst>
                                              <p:attrName>style.visibility</p:attrName>
                                            </p:attrNameLst>
                                          </p:cBhvr>
                                          <p:to>
                                            <p:strVal val="visible"/>
                                          </p:to>
                                        </p:set>
                                        <p:animEffect transition="in" filter="wipe(left)">
                                          <p:cBhvr>
                                            <p:cTn id="130"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22" grpId="0"/>
          <p:bldP spid="123" grpId="0"/>
          <p:bldP spid="124" grpId="0"/>
          <p:bldP spid="125" grpId="0"/>
          <p:bldP spid="146" grpId="0"/>
          <p:bldP spid="147" grpId="0"/>
          <p:bldP spid="148" grpId="0"/>
          <p:bldP spid="149" grpId="0"/>
          <p:bldP spid="170" grpId="0"/>
          <p:bldP spid="17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6"/>
                                            </p:tgtEl>
                                            <p:attrNameLst>
                                              <p:attrName>style.visibility</p:attrName>
                                            </p:attrNameLst>
                                          </p:cBhvr>
                                          <p:to>
                                            <p:strVal val="visible"/>
                                          </p:to>
                                        </p:set>
                                        <p:anim calcmode="lin" valueType="num">
                                          <p:cBhvr additive="base">
                                            <p:cTn id="7" dur="500" fill="hold"/>
                                            <p:tgtEl>
                                              <p:spTgt spid="146"/>
                                            </p:tgtEl>
                                            <p:attrNameLst>
                                              <p:attrName>ppt_x</p:attrName>
                                            </p:attrNameLst>
                                          </p:cBhvr>
                                          <p:tavLst>
                                            <p:tav tm="0">
                                              <p:val>
                                                <p:strVal val="#ppt_x"/>
                                              </p:val>
                                            </p:tav>
                                            <p:tav tm="100000">
                                              <p:val>
                                                <p:strVal val="#ppt_x"/>
                                              </p:val>
                                            </p:tav>
                                          </p:tavLst>
                                        </p:anim>
                                        <p:anim calcmode="lin" valueType="num">
                                          <p:cBhvr additive="base">
                                            <p:cTn id="8" dur="500" fill="hold"/>
                                            <p:tgtEl>
                                              <p:spTgt spid="14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250"/>
                                      </p:stCondLst>
                                      <p:childTnLst>
                                        <p:set>
                                          <p:cBhvr>
                                            <p:cTn id="10" dur="1" fill="hold">
                                              <p:stCondLst>
                                                <p:cond delay="0"/>
                                              </p:stCondLst>
                                            </p:cTn>
                                            <p:tgtEl>
                                              <p:spTgt spid="126"/>
                                            </p:tgtEl>
                                            <p:attrNameLst>
                                              <p:attrName>style.visibility</p:attrName>
                                            </p:attrNameLst>
                                          </p:cBhvr>
                                          <p:to>
                                            <p:strVal val="visible"/>
                                          </p:to>
                                        </p:set>
                                        <p:animEffect transition="in" filter="fade">
                                          <p:cBhvr>
                                            <p:cTn id="11" dur="500"/>
                                            <p:tgtEl>
                                              <p:spTgt spid="126"/>
                                            </p:tgtEl>
                                          </p:cBhvr>
                                        </p:animEffect>
                                      </p:childTnLst>
                                    </p:cTn>
                                  </p:par>
                                  <p:par>
                                    <p:cTn id="12" presetID="10" presetClass="entr" presetSubtype="0" fill="hold" grpId="0" nodeType="withEffect">
                                      <p:stCondLst>
                                        <p:cond delay="450"/>
                                      </p:stCondLst>
                                      <p:childTnLst>
                                        <p:set>
                                          <p:cBhvr>
                                            <p:cTn id="13" dur="1" fill="hold">
                                              <p:stCondLst>
                                                <p:cond delay="0"/>
                                              </p:stCondLst>
                                            </p:cTn>
                                            <p:tgtEl>
                                              <p:spTgt spid="87"/>
                                            </p:tgtEl>
                                            <p:attrNameLst>
                                              <p:attrName>style.visibility</p:attrName>
                                            </p:attrNameLst>
                                          </p:cBhvr>
                                          <p:to>
                                            <p:strVal val="visible"/>
                                          </p:to>
                                        </p:set>
                                        <p:animEffect transition="in" filter="fade">
                                          <p:cBhvr>
                                            <p:cTn id="14" dur="500"/>
                                            <p:tgtEl>
                                              <p:spTgt spid="87"/>
                                            </p:tgtEl>
                                          </p:cBhvr>
                                        </p:animEffect>
                                      </p:childTnLst>
                                    </p:cTn>
                                  </p:par>
                                  <p:par>
                                    <p:cTn id="15" presetID="10" presetClass="entr" presetSubtype="0" fill="hold" grpId="0" nodeType="withEffect">
                                      <p:stCondLst>
                                        <p:cond delay="650"/>
                                      </p:stCondLst>
                                      <p:childTnLst>
                                        <p:set>
                                          <p:cBhvr>
                                            <p:cTn id="16" dur="1" fill="hold">
                                              <p:stCondLst>
                                                <p:cond delay="0"/>
                                              </p:stCondLst>
                                            </p:cTn>
                                            <p:tgtEl>
                                              <p:spTgt spid="88"/>
                                            </p:tgtEl>
                                            <p:attrNameLst>
                                              <p:attrName>style.visibility</p:attrName>
                                            </p:attrNameLst>
                                          </p:cBhvr>
                                          <p:to>
                                            <p:strVal val="visible"/>
                                          </p:to>
                                        </p:set>
                                        <p:animEffect transition="in" filter="fade">
                                          <p:cBhvr>
                                            <p:cTn id="17" dur="500"/>
                                            <p:tgtEl>
                                              <p:spTgt spid="88"/>
                                            </p:tgtEl>
                                          </p:cBhvr>
                                        </p:animEffect>
                                      </p:childTnLst>
                                    </p:cTn>
                                  </p:par>
                                  <p:par>
                                    <p:cTn id="18" presetID="10" presetClass="entr" presetSubtype="0" fill="hold" grpId="0" nodeType="withEffect">
                                      <p:stCondLst>
                                        <p:cond delay="85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par>
                                    <p:cTn id="21" presetID="10" presetClass="entr" presetSubtype="0" fill="hold" grpId="0" nodeType="withEffect">
                                      <p:stCondLst>
                                        <p:cond delay="1050"/>
                                      </p:stCondLst>
                                      <p:childTnLst>
                                        <p:set>
                                          <p:cBhvr>
                                            <p:cTn id="22" dur="1" fill="hold">
                                              <p:stCondLst>
                                                <p:cond delay="0"/>
                                              </p:stCondLst>
                                            </p:cTn>
                                            <p:tgtEl>
                                              <p:spTgt spid="90"/>
                                            </p:tgtEl>
                                            <p:attrNameLst>
                                              <p:attrName>style.visibility</p:attrName>
                                            </p:attrNameLst>
                                          </p:cBhvr>
                                          <p:to>
                                            <p:strVal val="visible"/>
                                          </p:to>
                                        </p:set>
                                        <p:animEffect transition="in" filter="fade">
                                          <p:cBhvr>
                                            <p:cTn id="23" dur="500"/>
                                            <p:tgtEl>
                                              <p:spTgt spid="90"/>
                                            </p:tgtEl>
                                          </p:cBhvr>
                                        </p:animEffect>
                                      </p:childTnLst>
                                    </p:cTn>
                                  </p:par>
                                  <p:par>
                                    <p:cTn id="24" presetID="10" presetClass="entr" presetSubtype="0" fill="hold" grpId="0" nodeType="withEffect">
                                      <p:stCondLst>
                                        <p:cond delay="1250"/>
                                      </p:stCondLst>
                                      <p:childTnLst>
                                        <p:set>
                                          <p:cBhvr>
                                            <p:cTn id="25" dur="1" fill="hold">
                                              <p:stCondLst>
                                                <p:cond delay="0"/>
                                              </p:stCondLst>
                                            </p:cTn>
                                            <p:tgtEl>
                                              <p:spTgt spid="91"/>
                                            </p:tgtEl>
                                            <p:attrNameLst>
                                              <p:attrName>style.visibility</p:attrName>
                                            </p:attrNameLst>
                                          </p:cBhvr>
                                          <p:to>
                                            <p:strVal val="visible"/>
                                          </p:to>
                                        </p:set>
                                        <p:animEffect transition="in" filter="fade">
                                          <p:cBhvr>
                                            <p:cTn id="26" dur="500"/>
                                            <p:tgtEl>
                                              <p:spTgt spid="91"/>
                                            </p:tgtEl>
                                          </p:cBhvr>
                                        </p:animEffect>
                                      </p:childTnLst>
                                    </p:cTn>
                                  </p:par>
                                  <p:par>
                                    <p:cTn id="27" presetID="10" presetClass="entr" presetSubtype="0" fill="hold" grpId="0" nodeType="withEffect">
                                      <p:stCondLst>
                                        <p:cond delay="1450"/>
                                      </p:stCondLst>
                                      <p:childTnLst>
                                        <p:set>
                                          <p:cBhvr>
                                            <p:cTn id="28" dur="1" fill="hold">
                                              <p:stCondLst>
                                                <p:cond delay="0"/>
                                              </p:stCondLst>
                                            </p:cTn>
                                            <p:tgtEl>
                                              <p:spTgt spid="92"/>
                                            </p:tgtEl>
                                            <p:attrNameLst>
                                              <p:attrName>style.visibility</p:attrName>
                                            </p:attrNameLst>
                                          </p:cBhvr>
                                          <p:to>
                                            <p:strVal val="visible"/>
                                          </p:to>
                                        </p:set>
                                        <p:animEffect transition="in" filter="fade">
                                          <p:cBhvr>
                                            <p:cTn id="29" dur="500"/>
                                            <p:tgtEl>
                                              <p:spTgt spid="92"/>
                                            </p:tgtEl>
                                          </p:cBhvr>
                                        </p:animEffect>
                                      </p:childTnLst>
                                    </p:cTn>
                                  </p:par>
                                  <p:par>
                                    <p:cTn id="30" presetID="10" presetClass="entr" presetSubtype="0" fill="hold" grpId="0" nodeType="withEffect">
                                      <p:stCondLst>
                                        <p:cond delay="1650"/>
                                      </p:stCondLst>
                                      <p:childTnLst>
                                        <p:set>
                                          <p:cBhvr>
                                            <p:cTn id="31" dur="1" fill="hold">
                                              <p:stCondLst>
                                                <p:cond delay="0"/>
                                              </p:stCondLst>
                                            </p:cTn>
                                            <p:tgtEl>
                                              <p:spTgt spid="93"/>
                                            </p:tgtEl>
                                            <p:attrNameLst>
                                              <p:attrName>style.visibility</p:attrName>
                                            </p:attrNameLst>
                                          </p:cBhvr>
                                          <p:to>
                                            <p:strVal val="visible"/>
                                          </p:to>
                                        </p:set>
                                        <p:animEffect transition="in" filter="fade">
                                          <p:cBhvr>
                                            <p:cTn id="32" dur="500"/>
                                            <p:tgtEl>
                                              <p:spTgt spid="93"/>
                                            </p:tgtEl>
                                          </p:cBhvr>
                                        </p:animEffect>
                                      </p:childTnLst>
                                    </p:cTn>
                                  </p:par>
                                  <p:par>
                                    <p:cTn id="33" presetID="10" presetClass="entr" presetSubtype="0" fill="hold" grpId="0" nodeType="withEffect">
                                      <p:stCondLst>
                                        <p:cond delay="1850"/>
                                      </p:stCondLst>
                                      <p:childTnLst>
                                        <p:set>
                                          <p:cBhvr>
                                            <p:cTn id="34" dur="1" fill="hold">
                                              <p:stCondLst>
                                                <p:cond delay="0"/>
                                              </p:stCondLst>
                                            </p:cTn>
                                            <p:tgtEl>
                                              <p:spTgt spid="94"/>
                                            </p:tgtEl>
                                            <p:attrNameLst>
                                              <p:attrName>style.visibility</p:attrName>
                                            </p:attrNameLst>
                                          </p:cBhvr>
                                          <p:to>
                                            <p:strVal val="visible"/>
                                          </p:to>
                                        </p:set>
                                        <p:animEffect transition="in" filter="fade">
                                          <p:cBhvr>
                                            <p:cTn id="35" dur="500"/>
                                            <p:tgtEl>
                                              <p:spTgt spid="94"/>
                                            </p:tgtEl>
                                          </p:cBhvr>
                                        </p:animEffect>
                                      </p:childTnLst>
                                    </p:cTn>
                                  </p:par>
                                </p:childTnLst>
                              </p:cTn>
                            </p:par>
                            <p:par>
                              <p:cTn id="36" fill="hold">
                                <p:stCondLst>
                                  <p:cond delay="2350"/>
                                </p:stCondLst>
                                <p:childTnLst>
                                  <p:par>
                                    <p:cTn id="37" presetID="2" presetClass="entr" presetSubtype="4" fill="hold" grpId="0" nodeType="afterEffect">
                                      <p:stCondLst>
                                        <p:cond delay="0"/>
                                      </p:stCondLst>
                                      <p:childTnLst>
                                        <p:set>
                                          <p:cBhvr>
                                            <p:cTn id="38" dur="1" fill="hold">
                                              <p:stCondLst>
                                                <p:cond delay="0"/>
                                              </p:stCondLst>
                                            </p:cTn>
                                            <p:tgtEl>
                                              <p:spTgt spid="147"/>
                                            </p:tgtEl>
                                            <p:attrNameLst>
                                              <p:attrName>style.visibility</p:attrName>
                                            </p:attrNameLst>
                                          </p:cBhvr>
                                          <p:to>
                                            <p:strVal val="visible"/>
                                          </p:to>
                                        </p:set>
                                        <p:anim calcmode="lin" valueType="num">
                                          <p:cBhvr additive="base">
                                            <p:cTn id="39" dur="500" fill="hold"/>
                                            <p:tgtEl>
                                              <p:spTgt spid="147"/>
                                            </p:tgtEl>
                                            <p:attrNameLst>
                                              <p:attrName>ppt_x</p:attrName>
                                            </p:attrNameLst>
                                          </p:cBhvr>
                                          <p:tavLst>
                                            <p:tav tm="0">
                                              <p:val>
                                                <p:strVal val="#ppt_x"/>
                                              </p:val>
                                            </p:tav>
                                            <p:tav tm="100000">
                                              <p:val>
                                                <p:strVal val="#ppt_x"/>
                                              </p:val>
                                            </p:tav>
                                          </p:tavLst>
                                        </p:anim>
                                        <p:anim calcmode="lin" valueType="num">
                                          <p:cBhvr additive="base">
                                            <p:cTn id="40" dur="500" fill="hold"/>
                                            <p:tgtEl>
                                              <p:spTgt spid="147"/>
                                            </p:tgtEl>
                                            <p:attrNameLst>
                                              <p:attrName>ppt_y</p:attrName>
                                            </p:attrNameLst>
                                          </p:cBhvr>
                                          <p:tavLst>
                                            <p:tav tm="0">
                                              <p:val>
                                                <p:strVal val="1+#ppt_h/2"/>
                                              </p:val>
                                            </p:tav>
                                            <p:tav tm="100000">
                                              <p:val>
                                                <p:strVal val="#ppt_y"/>
                                              </p:val>
                                            </p:tav>
                                          </p:tavLst>
                                        </p:anim>
                                      </p:childTnLst>
                                    </p:cTn>
                                  </p:par>
                                  <p:par>
                                    <p:cTn id="41" presetID="10" presetClass="entr" presetSubtype="0" fill="hold" nodeType="withEffect">
                                      <p:stCondLst>
                                        <p:cond delay="250"/>
                                      </p:stCondLst>
                                      <p:childTnLst>
                                        <p:set>
                                          <p:cBhvr>
                                            <p:cTn id="42" dur="1" fill="hold">
                                              <p:stCondLst>
                                                <p:cond delay="0"/>
                                              </p:stCondLst>
                                            </p:cTn>
                                            <p:tgtEl>
                                              <p:spTgt spid="131"/>
                                            </p:tgtEl>
                                            <p:attrNameLst>
                                              <p:attrName>style.visibility</p:attrName>
                                            </p:attrNameLst>
                                          </p:cBhvr>
                                          <p:to>
                                            <p:strVal val="visible"/>
                                          </p:to>
                                        </p:set>
                                        <p:animEffect transition="in" filter="fade">
                                          <p:cBhvr>
                                            <p:cTn id="43" dur="500"/>
                                            <p:tgtEl>
                                              <p:spTgt spid="131"/>
                                            </p:tgtEl>
                                          </p:cBhvr>
                                        </p:animEffect>
                                      </p:childTnLst>
                                    </p:cTn>
                                  </p:par>
                                  <p:par>
                                    <p:cTn id="44" presetID="10" presetClass="entr" presetSubtype="0" fill="hold" grpId="0" nodeType="withEffect">
                                      <p:stCondLst>
                                        <p:cond delay="450"/>
                                      </p:stCondLst>
                                      <p:childTnLst>
                                        <p:set>
                                          <p:cBhvr>
                                            <p:cTn id="45" dur="1" fill="hold">
                                              <p:stCondLst>
                                                <p:cond delay="0"/>
                                              </p:stCondLst>
                                            </p:cTn>
                                            <p:tgtEl>
                                              <p:spTgt spid="95"/>
                                            </p:tgtEl>
                                            <p:attrNameLst>
                                              <p:attrName>style.visibility</p:attrName>
                                            </p:attrNameLst>
                                          </p:cBhvr>
                                          <p:to>
                                            <p:strVal val="visible"/>
                                          </p:to>
                                        </p:set>
                                        <p:animEffect transition="in" filter="fade">
                                          <p:cBhvr>
                                            <p:cTn id="46" dur="500"/>
                                            <p:tgtEl>
                                              <p:spTgt spid="95"/>
                                            </p:tgtEl>
                                          </p:cBhvr>
                                        </p:animEffect>
                                      </p:childTnLst>
                                    </p:cTn>
                                  </p:par>
                                  <p:par>
                                    <p:cTn id="47" presetID="10" presetClass="entr" presetSubtype="0" fill="hold" grpId="0" nodeType="withEffect">
                                      <p:stCondLst>
                                        <p:cond delay="650"/>
                                      </p:stCondLst>
                                      <p:childTnLst>
                                        <p:set>
                                          <p:cBhvr>
                                            <p:cTn id="48" dur="1" fill="hold">
                                              <p:stCondLst>
                                                <p:cond delay="0"/>
                                              </p:stCondLst>
                                            </p:cTn>
                                            <p:tgtEl>
                                              <p:spTgt spid="96"/>
                                            </p:tgtEl>
                                            <p:attrNameLst>
                                              <p:attrName>style.visibility</p:attrName>
                                            </p:attrNameLst>
                                          </p:cBhvr>
                                          <p:to>
                                            <p:strVal val="visible"/>
                                          </p:to>
                                        </p:set>
                                        <p:animEffect transition="in" filter="fade">
                                          <p:cBhvr>
                                            <p:cTn id="49" dur="500"/>
                                            <p:tgtEl>
                                              <p:spTgt spid="96"/>
                                            </p:tgtEl>
                                          </p:cBhvr>
                                        </p:animEffect>
                                      </p:childTnLst>
                                    </p:cTn>
                                  </p:par>
                                  <p:par>
                                    <p:cTn id="50" presetID="10" presetClass="entr" presetSubtype="0" fill="hold" grpId="0" nodeType="withEffect">
                                      <p:stCondLst>
                                        <p:cond delay="850"/>
                                      </p:stCondLst>
                                      <p:childTnLst>
                                        <p:set>
                                          <p:cBhvr>
                                            <p:cTn id="51" dur="1" fill="hold">
                                              <p:stCondLst>
                                                <p:cond delay="0"/>
                                              </p:stCondLst>
                                            </p:cTn>
                                            <p:tgtEl>
                                              <p:spTgt spid="97"/>
                                            </p:tgtEl>
                                            <p:attrNameLst>
                                              <p:attrName>style.visibility</p:attrName>
                                            </p:attrNameLst>
                                          </p:cBhvr>
                                          <p:to>
                                            <p:strVal val="visible"/>
                                          </p:to>
                                        </p:set>
                                        <p:animEffect transition="in" filter="fade">
                                          <p:cBhvr>
                                            <p:cTn id="52" dur="500"/>
                                            <p:tgtEl>
                                              <p:spTgt spid="97"/>
                                            </p:tgtEl>
                                          </p:cBhvr>
                                        </p:animEffect>
                                      </p:childTnLst>
                                    </p:cTn>
                                  </p:par>
                                  <p:par>
                                    <p:cTn id="53" presetID="10" presetClass="entr" presetSubtype="0" fill="hold" grpId="0" nodeType="withEffect">
                                      <p:stCondLst>
                                        <p:cond delay="1050"/>
                                      </p:stCondLst>
                                      <p:childTnLst>
                                        <p:set>
                                          <p:cBhvr>
                                            <p:cTn id="54" dur="1" fill="hold">
                                              <p:stCondLst>
                                                <p:cond delay="0"/>
                                              </p:stCondLst>
                                            </p:cTn>
                                            <p:tgtEl>
                                              <p:spTgt spid="98"/>
                                            </p:tgtEl>
                                            <p:attrNameLst>
                                              <p:attrName>style.visibility</p:attrName>
                                            </p:attrNameLst>
                                          </p:cBhvr>
                                          <p:to>
                                            <p:strVal val="visible"/>
                                          </p:to>
                                        </p:set>
                                        <p:animEffect transition="in" filter="fade">
                                          <p:cBhvr>
                                            <p:cTn id="55" dur="500"/>
                                            <p:tgtEl>
                                              <p:spTgt spid="98"/>
                                            </p:tgtEl>
                                          </p:cBhvr>
                                        </p:animEffect>
                                      </p:childTnLst>
                                    </p:cTn>
                                  </p:par>
                                </p:childTnLst>
                              </p:cTn>
                            </p:par>
                            <p:par>
                              <p:cTn id="56" fill="hold">
                                <p:stCondLst>
                                  <p:cond delay="3900"/>
                                </p:stCondLst>
                                <p:childTnLst>
                                  <p:par>
                                    <p:cTn id="57" presetID="2" presetClass="entr" presetSubtype="4" fill="hold" grpId="0" nodeType="afterEffect">
                                      <p:stCondLst>
                                        <p:cond delay="0"/>
                                      </p:stCondLst>
                                      <p:childTnLst>
                                        <p:set>
                                          <p:cBhvr>
                                            <p:cTn id="58" dur="1" fill="hold">
                                              <p:stCondLst>
                                                <p:cond delay="0"/>
                                              </p:stCondLst>
                                            </p:cTn>
                                            <p:tgtEl>
                                              <p:spTgt spid="148"/>
                                            </p:tgtEl>
                                            <p:attrNameLst>
                                              <p:attrName>style.visibility</p:attrName>
                                            </p:attrNameLst>
                                          </p:cBhvr>
                                          <p:to>
                                            <p:strVal val="visible"/>
                                          </p:to>
                                        </p:set>
                                        <p:anim calcmode="lin" valueType="num">
                                          <p:cBhvr additive="base">
                                            <p:cTn id="59" dur="500" fill="hold"/>
                                            <p:tgtEl>
                                              <p:spTgt spid="148"/>
                                            </p:tgtEl>
                                            <p:attrNameLst>
                                              <p:attrName>ppt_x</p:attrName>
                                            </p:attrNameLst>
                                          </p:cBhvr>
                                          <p:tavLst>
                                            <p:tav tm="0">
                                              <p:val>
                                                <p:strVal val="#ppt_x"/>
                                              </p:val>
                                            </p:tav>
                                            <p:tav tm="100000">
                                              <p:val>
                                                <p:strVal val="#ppt_x"/>
                                              </p:val>
                                            </p:tav>
                                          </p:tavLst>
                                        </p:anim>
                                        <p:anim calcmode="lin" valueType="num">
                                          <p:cBhvr additive="base">
                                            <p:cTn id="60" dur="500" fill="hold"/>
                                            <p:tgtEl>
                                              <p:spTgt spid="148"/>
                                            </p:tgtEl>
                                            <p:attrNameLst>
                                              <p:attrName>ppt_y</p:attrName>
                                            </p:attrNameLst>
                                          </p:cBhvr>
                                          <p:tavLst>
                                            <p:tav tm="0">
                                              <p:val>
                                                <p:strVal val="1+#ppt_h/2"/>
                                              </p:val>
                                            </p:tav>
                                            <p:tav tm="100000">
                                              <p:val>
                                                <p:strVal val="#ppt_y"/>
                                              </p:val>
                                            </p:tav>
                                          </p:tavLst>
                                        </p:anim>
                                      </p:childTnLst>
                                    </p:cTn>
                                  </p:par>
                                  <p:par>
                                    <p:cTn id="61" presetID="10" presetClass="entr" presetSubtype="0" fill="hold" nodeType="withEffect">
                                      <p:stCondLst>
                                        <p:cond delay="250"/>
                                      </p:stCondLst>
                                      <p:childTnLst>
                                        <p:set>
                                          <p:cBhvr>
                                            <p:cTn id="62" dur="1" fill="hold">
                                              <p:stCondLst>
                                                <p:cond delay="0"/>
                                              </p:stCondLst>
                                            </p:cTn>
                                            <p:tgtEl>
                                              <p:spTgt spid="136"/>
                                            </p:tgtEl>
                                            <p:attrNameLst>
                                              <p:attrName>style.visibility</p:attrName>
                                            </p:attrNameLst>
                                          </p:cBhvr>
                                          <p:to>
                                            <p:strVal val="visible"/>
                                          </p:to>
                                        </p:set>
                                        <p:animEffect transition="in" filter="fade">
                                          <p:cBhvr>
                                            <p:cTn id="63" dur="500"/>
                                            <p:tgtEl>
                                              <p:spTgt spid="136"/>
                                            </p:tgtEl>
                                          </p:cBhvr>
                                        </p:animEffect>
                                      </p:childTnLst>
                                    </p:cTn>
                                  </p:par>
                                  <p:par>
                                    <p:cTn id="64" presetID="10" presetClass="entr" presetSubtype="0" fill="hold" grpId="0" nodeType="withEffect">
                                      <p:stCondLst>
                                        <p:cond delay="450"/>
                                      </p:stCondLst>
                                      <p:childTnLst>
                                        <p:set>
                                          <p:cBhvr>
                                            <p:cTn id="65" dur="1" fill="hold">
                                              <p:stCondLst>
                                                <p:cond delay="0"/>
                                              </p:stCondLst>
                                            </p:cTn>
                                            <p:tgtEl>
                                              <p:spTgt spid="99"/>
                                            </p:tgtEl>
                                            <p:attrNameLst>
                                              <p:attrName>style.visibility</p:attrName>
                                            </p:attrNameLst>
                                          </p:cBhvr>
                                          <p:to>
                                            <p:strVal val="visible"/>
                                          </p:to>
                                        </p:set>
                                        <p:animEffect transition="in" filter="fade">
                                          <p:cBhvr>
                                            <p:cTn id="66" dur="500"/>
                                            <p:tgtEl>
                                              <p:spTgt spid="99"/>
                                            </p:tgtEl>
                                          </p:cBhvr>
                                        </p:animEffect>
                                      </p:childTnLst>
                                    </p:cTn>
                                  </p:par>
                                  <p:par>
                                    <p:cTn id="67" presetID="10" presetClass="entr" presetSubtype="0" fill="hold" grpId="0" nodeType="withEffect">
                                      <p:stCondLst>
                                        <p:cond delay="650"/>
                                      </p:stCondLst>
                                      <p:childTnLst>
                                        <p:set>
                                          <p:cBhvr>
                                            <p:cTn id="68" dur="1" fill="hold">
                                              <p:stCondLst>
                                                <p:cond delay="0"/>
                                              </p:stCondLst>
                                            </p:cTn>
                                            <p:tgtEl>
                                              <p:spTgt spid="100"/>
                                            </p:tgtEl>
                                            <p:attrNameLst>
                                              <p:attrName>style.visibility</p:attrName>
                                            </p:attrNameLst>
                                          </p:cBhvr>
                                          <p:to>
                                            <p:strVal val="visible"/>
                                          </p:to>
                                        </p:set>
                                        <p:animEffect transition="in" filter="fade">
                                          <p:cBhvr>
                                            <p:cTn id="69" dur="500"/>
                                            <p:tgtEl>
                                              <p:spTgt spid="100"/>
                                            </p:tgtEl>
                                          </p:cBhvr>
                                        </p:animEffect>
                                      </p:childTnLst>
                                    </p:cTn>
                                  </p:par>
                                  <p:par>
                                    <p:cTn id="70" presetID="10" presetClass="entr" presetSubtype="0" fill="hold" grpId="0" nodeType="withEffect">
                                      <p:stCondLst>
                                        <p:cond delay="850"/>
                                      </p:stCondLst>
                                      <p:childTnLst>
                                        <p:set>
                                          <p:cBhvr>
                                            <p:cTn id="71" dur="1" fill="hold">
                                              <p:stCondLst>
                                                <p:cond delay="0"/>
                                              </p:stCondLst>
                                            </p:cTn>
                                            <p:tgtEl>
                                              <p:spTgt spid="101"/>
                                            </p:tgtEl>
                                            <p:attrNameLst>
                                              <p:attrName>style.visibility</p:attrName>
                                            </p:attrNameLst>
                                          </p:cBhvr>
                                          <p:to>
                                            <p:strVal val="visible"/>
                                          </p:to>
                                        </p:set>
                                        <p:animEffect transition="in" filter="fade">
                                          <p:cBhvr>
                                            <p:cTn id="72" dur="500"/>
                                            <p:tgtEl>
                                              <p:spTgt spid="101"/>
                                            </p:tgtEl>
                                          </p:cBhvr>
                                        </p:animEffect>
                                      </p:childTnLst>
                                    </p:cTn>
                                  </p:par>
                                  <p:par>
                                    <p:cTn id="73" presetID="10" presetClass="entr" presetSubtype="0" fill="hold" grpId="0" nodeType="withEffect">
                                      <p:stCondLst>
                                        <p:cond delay="105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par>
                                    <p:cTn id="76" presetID="10" presetClass="entr" presetSubtype="0" fill="hold" grpId="0" nodeType="withEffect">
                                      <p:stCondLst>
                                        <p:cond delay="1250"/>
                                      </p:stCondLst>
                                      <p:childTnLst>
                                        <p:set>
                                          <p:cBhvr>
                                            <p:cTn id="77" dur="1" fill="hold">
                                              <p:stCondLst>
                                                <p:cond delay="0"/>
                                              </p:stCondLst>
                                            </p:cTn>
                                            <p:tgtEl>
                                              <p:spTgt spid="103"/>
                                            </p:tgtEl>
                                            <p:attrNameLst>
                                              <p:attrName>style.visibility</p:attrName>
                                            </p:attrNameLst>
                                          </p:cBhvr>
                                          <p:to>
                                            <p:strVal val="visible"/>
                                          </p:to>
                                        </p:set>
                                        <p:animEffect transition="in" filter="fade">
                                          <p:cBhvr>
                                            <p:cTn id="78" dur="500"/>
                                            <p:tgtEl>
                                              <p:spTgt spid="103"/>
                                            </p:tgtEl>
                                          </p:cBhvr>
                                        </p:animEffect>
                                      </p:childTnLst>
                                    </p:cTn>
                                  </p:par>
                                  <p:par>
                                    <p:cTn id="79" presetID="10" presetClass="entr" presetSubtype="0" fill="hold" grpId="0" nodeType="withEffect">
                                      <p:stCondLst>
                                        <p:cond delay="1450"/>
                                      </p:stCondLst>
                                      <p:childTnLst>
                                        <p:set>
                                          <p:cBhvr>
                                            <p:cTn id="80" dur="1" fill="hold">
                                              <p:stCondLst>
                                                <p:cond delay="0"/>
                                              </p:stCondLst>
                                            </p:cTn>
                                            <p:tgtEl>
                                              <p:spTgt spid="104"/>
                                            </p:tgtEl>
                                            <p:attrNameLst>
                                              <p:attrName>style.visibility</p:attrName>
                                            </p:attrNameLst>
                                          </p:cBhvr>
                                          <p:to>
                                            <p:strVal val="visible"/>
                                          </p:to>
                                        </p:set>
                                        <p:animEffect transition="in" filter="fade">
                                          <p:cBhvr>
                                            <p:cTn id="81" dur="500"/>
                                            <p:tgtEl>
                                              <p:spTgt spid="104"/>
                                            </p:tgtEl>
                                          </p:cBhvr>
                                        </p:animEffect>
                                      </p:childTnLst>
                                    </p:cTn>
                                  </p:par>
                                </p:childTnLst>
                              </p:cTn>
                            </p:par>
                            <p:par>
                              <p:cTn id="82" fill="hold">
                                <p:stCondLst>
                                  <p:cond delay="5850"/>
                                </p:stCondLst>
                                <p:childTnLst>
                                  <p:par>
                                    <p:cTn id="83" presetID="2" presetClass="entr" presetSubtype="4" fill="hold" grpId="0" nodeType="afterEffect">
                                      <p:stCondLst>
                                        <p:cond delay="0"/>
                                      </p:stCondLst>
                                      <p:childTnLst>
                                        <p:set>
                                          <p:cBhvr>
                                            <p:cTn id="84" dur="1" fill="hold">
                                              <p:stCondLst>
                                                <p:cond delay="0"/>
                                              </p:stCondLst>
                                            </p:cTn>
                                            <p:tgtEl>
                                              <p:spTgt spid="149"/>
                                            </p:tgtEl>
                                            <p:attrNameLst>
                                              <p:attrName>style.visibility</p:attrName>
                                            </p:attrNameLst>
                                          </p:cBhvr>
                                          <p:to>
                                            <p:strVal val="visible"/>
                                          </p:to>
                                        </p:set>
                                        <p:anim calcmode="lin" valueType="num">
                                          <p:cBhvr additive="base">
                                            <p:cTn id="85" dur="500" fill="hold"/>
                                            <p:tgtEl>
                                              <p:spTgt spid="149"/>
                                            </p:tgtEl>
                                            <p:attrNameLst>
                                              <p:attrName>ppt_x</p:attrName>
                                            </p:attrNameLst>
                                          </p:cBhvr>
                                          <p:tavLst>
                                            <p:tav tm="0">
                                              <p:val>
                                                <p:strVal val="#ppt_x"/>
                                              </p:val>
                                            </p:tav>
                                            <p:tav tm="100000">
                                              <p:val>
                                                <p:strVal val="#ppt_x"/>
                                              </p:val>
                                            </p:tav>
                                          </p:tavLst>
                                        </p:anim>
                                        <p:anim calcmode="lin" valueType="num">
                                          <p:cBhvr additive="base">
                                            <p:cTn id="86" dur="500" fill="hold"/>
                                            <p:tgtEl>
                                              <p:spTgt spid="149"/>
                                            </p:tgtEl>
                                            <p:attrNameLst>
                                              <p:attrName>ppt_y</p:attrName>
                                            </p:attrNameLst>
                                          </p:cBhvr>
                                          <p:tavLst>
                                            <p:tav tm="0">
                                              <p:val>
                                                <p:strVal val="1+#ppt_h/2"/>
                                              </p:val>
                                            </p:tav>
                                            <p:tav tm="100000">
                                              <p:val>
                                                <p:strVal val="#ppt_y"/>
                                              </p:val>
                                            </p:tav>
                                          </p:tavLst>
                                        </p:anim>
                                      </p:childTnLst>
                                    </p:cTn>
                                  </p:par>
                                  <p:par>
                                    <p:cTn id="87" presetID="10" presetClass="entr" presetSubtype="0" fill="hold" nodeType="withEffect">
                                      <p:stCondLst>
                                        <p:cond delay="250"/>
                                      </p:stCondLst>
                                      <p:childTnLst>
                                        <p:set>
                                          <p:cBhvr>
                                            <p:cTn id="88" dur="1" fill="hold">
                                              <p:stCondLst>
                                                <p:cond delay="0"/>
                                              </p:stCondLst>
                                            </p:cTn>
                                            <p:tgtEl>
                                              <p:spTgt spid="141"/>
                                            </p:tgtEl>
                                            <p:attrNameLst>
                                              <p:attrName>style.visibility</p:attrName>
                                            </p:attrNameLst>
                                          </p:cBhvr>
                                          <p:to>
                                            <p:strVal val="visible"/>
                                          </p:to>
                                        </p:set>
                                        <p:animEffect transition="in" filter="fade">
                                          <p:cBhvr>
                                            <p:cTn id="89" dur="500"/>
                                            <p:tgtEl>
                                              <p:spTgt spid="141"/>
                                            </p:tgtEl>
                                          </p:cBhvr>
                                        </p:animEffect>
                                      </p:childTnLst>
                                    </p:cTn>
                                  </p:par>
                                  <p:par>
                                    <p:cTn id="90" presetID="10" presetClass="entr" presetSubtype="0" fill="hold" grpId="0" nodeType="withEffect">
                                      <p:stCondLst>
                                        <p:cond delay="450"/>
                                      </p:stCondLst>
                                      <p:childTnLst>
                                        <p:set>
                                          <p:cBhvr>
                                            <p:cTn id="91" dur="1" fill="hold">
                                              <p:stCondLst>
                                                <p:cond delay="0"/>
                                              </p:stCondLst>
                                            </p:cTn>
                                            <p:tgtEl>
                                              <p:spTgt spid="105"/>
                                            </p:tgtEl>
                                            <p:attrNameLst>
                                              <p:attrName>style.visibility</p:attrName>
                                            </p:attrNameLst>
                                          </p:cBhvr>
                                          <p:to>
                                            <p:strVal val="visible"/>
                                          </p:to>
                                        </p:set>
                                        <p:animEffect transition="in" filter="fade">
                                          <p:cBhvr>
                                            <p:cTn id="92" dur="500"/>
                                            <p:tgtEl>
                                              <p:spTgt spid="105"/>
                                            </p:tgtEl>
                                          </p:cBhvr>
                                        </p:animEffect>
                                      </p:childTnLst>
                                    </p:cTn>
                                  </p:par>
                                  <p:par>
                                    <p:cTn id="93" presetID="10" presetClass="entr" presetSubtype="0" fill="hold" grpId="0" nodeType="withEffect">
                                      <p:stCondLst>
                                        <p:cond delay="650"/>
                                      </p:stCondLst>
                                      <p:childTnLst>
                                        <p:set>
                                          <p:cBhvr>
                                            <p:cTn id="94" dur="1" fill="hold">
                                              <p:stCondLst>
                                                <p:cond delay="0"/>
                                              </p:stCondLst>
                                            </p:cTn>
                                            <p:tgtEl>
                                              <p:spTgt spid="106"/>
                                            </p:tgtEl>
                                            <p:attrNameLst>
                                              <p:attrName>style.visibility</p:attrName>
                                            </p:attrNameLst>
                                          </p:cBhvr>
                                          <p:to>
                                            <p:strVal val="visible"/>
                                          </p:to>
                                        </p:set>
                                        <p:animEffect transition="in" filter="fade">
                                          <p:cBhvr>
                                            <p:cTn id="95" dur="500"/>
                                            <p:tgtEl>
                                              <p:spTgt spid="106"/>
                                            </p:tgtEl>
                                          </p:cBhvr>
                                        </p:animEffect>
                                      </p:childTnLst>
                                    </p:cTn>
                                  </p:par>
                                  <p:par>
                                    <p:cTn id="96" presetID="10" presetClass="entr" presetSubtype="0" fill="hold" grpId="0" nodeType="withEffect">
                                      <p:stCondLst>
                                        <p:cond delay="850"/>
                                      </p:stCondLst>
                                      <p:childTnLst>
                                        <p:set>
                                          <p:cBhvr>
                                            <p:cTn id="97" dur="1" fill="hold">
                                              <p:stCondLst>
                                                <p:cond delay="0"/>
                                              </p:stCondLst>
                                            </p:cTn>
                                            <p:tgtEl>
                                              <p:spTgt spid="107"/>
                                            </p:tgtEl>
                                            <p:attrNameLst>
                                              <p:attrName>style.visibility</p:attrName>
                                            </p:attrNameLst>
                                          </p:cBhvr>
                                          <p:to>
                                            <p:strVal val="visible"/>
                                          </p:to>
                                        </p:set>
                                        <p:animEffect transition="in" filter="fade">
                                          <p:cBhvr>
                                            <p:cTn id="98" dur="500"/>
                                            <p:tgtEl>
                                              <p:spTgt spid="107"/>
                                            </p:tgtEl>
                                          </p:cBhvr>
                                        </p:animEffect>
                                      </p:childTnLst>
                                    </p:cTn>
                                  </p:par>
                                </p:childTnLst>
                              </p:cTn>
                            </p:par>
                            <p:par>
                              <p:cTn id="99" fill="hold">
                                <p:stCondLst>
                                  <p:cond delay="7200"/>
                                </p:stCondLst>
                                <p:childTnLst>
                                  <p:par>
                                    <p:cTn id="100" presetID="22" presetClass="entr" presetSubtype="4" fill="hold" nodeType="after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wipe(down)">
                                          <p:cBhvr>
                                            <p:cTn id="102" dur="500"/>
                                            <p:tgtEl>
                                              <p:spTgt spid="108"/>
                                            </p:tgtEl>
                                          </p:cBhvr>
                                        </p:animEffect>
                                      </p:childTnLst>
                                    </p:cTn>
                                  </p:par>
                                  <p:par>
                                    <p:cTn id="103" presetID="10" presetClass="entr" presetSubtype="0" fill="hold" grpId="0" nodeType="withEffect">
                                      <p:stCondLst>
                                        <p:cond delay="250"/>
                                      </p:stCondLst>
                                      <p:childTnLst>
                                        <p:set>
                                          <p:cBhvr>
                                            <p:cTn id="104" dur="1" fill="hold">
                                              <p:stCondLst>
                                                <p:cond delay="0"/>
                                              </p:stCondLst>
                                            </p:cTn>
                                            <p:tgtEl>
                                              <p:spTgt spid="122"/>
                                            </p:tgtEl>
                                            <p:attrNameLst>
                                              <p:attrName>style.visibility</p:attrName>
                                            </p:attrNameLst>
                                          </p:cBhvr>
                                          <p:to>
                                            <p:strVal val="visible"/>
                                          </p:to>
                                        </p:set>
                                        <p:animEffect transition="in" filter="fade">
                                          <p:cBhvr>
                                            <p:cTn id="105" dur="500"/>
                                            <p:tgtEl>
                                              <p:spTgt spid="122"/>
                                            </p:tgtEl>
                                          </p:cBhvr>
                                        </p:animEffect>
                                      </p:childTnLst>
                                    </p:cTn>
                                  </p:par>
                                  <p:par>
                                    <p:cTn id="106" presetID="22" presetClass="entr" presetSubtype="1" fill="hold" grpId="0" nodeType="withEffect">
                                      <p:stCondLst>
                                        <p:cond delay="500"/>
                                      </p:stCondLst>
                                      <p:childTnLst>
                                        <p:set>
                                          <p:cBhvr>
                                            <p:cTn id="107" dur="1" fill="hold">
                                              <p:stCondLst>
                                                <p:cond delay="0"/>
                                              </p:stCondLst>
                                            </p:cTn>
                                            <p:tgtEl>
                                              <p:spTgt spid="123"/>
                                            </p:tgtEl>
                                            <p:attrNameLst>
                                              <p:attrName>style.visibility</p:attrName>
                                            </p:attrNameLst>
                                          </p:cBhvr>
                                          <p:to>
                                            <p:strVal val="visible"/>
                                          </p:to>
                                        </p:set>
                                        <p:animEffect transition="in" filter="wipe(up)">
                                          <p:cBhvr>
                                            <p:cTn id="108" dur="500"/>
                                            <p:tgtEl>
                                              <p:spTgt spid="123"/>
                                            </p:tgtEl>
                                          </p:cBhvr>
                                        </p:animEffect>
                                      </p:childTnLst>
                                    </p:cTn>
                                  </p:par>
                                </p:childTnLst>
                              </p:cTn>
                            </p:par>
                            <p:par>
                              <p:cTn id="109" fill="hold">
                                <p:stCondLst>
                                  <p:cond delay="8200"/>
                                </p:stCondLst>
                                <p:childTnLst>
                                  <p:par>
                                    <p:cTn id="110" presetID="22" presetClass="entr" presetSubtype="4" fill="hold" nodeType="afterEffect">
                                      <p:stCondLst>
                                        <p:cond delay="0"/>
                                      </p:stCondLst>
                                      <p:childTnLst>
                                        <p:set>
                                          <p:cBhvr>
                                            <p:cTn id="111" dur="1" fill="hold">
                                              <p:stCondLst>
                                                <p:cond delay="0"/>
                                              </p:stCondLst>
                                            </p:cTn>
                                            <p:tgtEl>
                                              <p:spTgt spid="115"/>
                                            </p:tgtEl>
                                            <p:attrNameLst>
                                              <p:attrName>style.visibility</p:attrName>
                                            </p:attrNameLst>
                                          </p:cBhvr>
                                          <p:to>
                                            <p:strVal val="visible"/>
                                          </p:to>
                                        </p:set>
                                        <p:animEffect transition="in" filter="wipe(down)">
                                          <p:cBhvr>
                                            <p:cTn id="112" dur="500"/>
                                            <p:tgtEl>
                                              <p:spTgt spid="115"/>
                                            </p:tgtEl>
                                          </p:cBhvr>
                                        </p:animEffect>
                                      </p:childTnLst>
                                    </p:cTn>
                                  </p:par>
                                  <p:par>
                                    <p:cTn id="113" presetID="10" presetClass="entr" presetSubtype="0" fill="hold" grpId="0" nodeType="withEffect">
                                      <p:stCondLst>
                                        <p:cond delay="250"/>
                                      </p:stCondLst>
                                      <p:childTnLst>
                                        <p:set>
                                          <p:cBhvr>
                                            <p:cTn id="114" dur="1" fill="hold">
                                              <p:stCondLst>
                                                <p:cond delay="0"/>
                                              </p:stCondLst>
                                            </p:cTn>
                                            <p:tgtEl>
                                              <p:spTgt spid="124"/>
                                            </p:tgtEl>
                                            <p:attrNameLst>
                                              <p:attrName>style.visibility</p:attrName>
                                            </p:attrNameLst>
                                          </p:cBhvr>
                                          <p:to>
                                            <p:strVal val="visible"/>
                                          </p:to>
                                        </p:set>
                                        <p:animEffect transition="in" filter="fade">
                                          <p:cBhvr>
                                            <p:cTn id="115" dur="500"/>
                                            <p:tgtEl>
                                              <p:spTgt spid="124"/>
                                            </p:tgtEl>
                                          </p:cBhvr>
                                        </p:animEffect>
                                      </p:childTnLst>
                                    </p:cTn>
                                  </p:par>
                                  <p:par>
                                    <p:cTn id="116" presetID="22" presetClass="entr" presetSubtype="1" fill="hold" grpId="0" nodeType="withEffect">
                                      <p:stCondLst>
                                        <p:cond delay="500"/>
                                      </p:stCondLst>
                                      <p:childTnLst>
                                        <p:set>
                                          <p:cBhvr>
                                            <p:cTn id="117" dur="1" fill="hold">
                                              <p:stCondLst>
                                                <p:cond delay="0"/>
                                              </p:stCondLst>
                                            </p:cTn>
                                            <p:tgtEl>
                                              <p:spTgt spid="125"/>
                                            </p:tgtEl>
                                            <p:attrNameLst>
                                              <p:attrName>style.visibility</p:attrName>
                                            </p:attrNameLst>
                                          </p:cBhvr>
                                          <p:to>
                                            <p:strVal val="visible"/>
                                          </p:to>
                                        </p:set>
                                        <p:animEffect transition="in" filter="wipe(up)">
                                          <p:cBhvr>
                                            <p:cTn id="118" dur="500"/>
                                            <p:tgtEl>
                                              <p:spTgt spid="125"/>
                                            </p:tgtEl>
                                          </p:cBhvr>
                                        </p:animEffect>
                                      </p:childTnLst>
                                    </p:cTn>
                                  </p:par>
                                </p:childTnLst>
                              </p:cTn>
                            </p:par>
                            <p:par>
                              <p:cTn id="119" fill="hold">
                                <p:stCondLst>
                                  <p:cond delay="9200"/>
                                </p:stCondLst>
                                <p:childTnLst>
                                  <p:par>
                                    <p:cTn id="120" presetID="22" presetClass="entr" presetSubtype="8" fill="hold" nodeType="afterEffect">
                                      <p:stCondLst>
                                        <p:cond delay="0"/>
                                      </p:stCondLst>
                                      <p:childTnLst>
                                        <p:set>
                                          <p:cBhvr>
                                            <p:cTn id="121" dur="1" fill="hold">
                                              <p:stCondLst>
                                                <p:cond delay="0"/>
                                              </p:stCondLst>
                                            </p:cTn>
                                            <p:tgtEl>
                                              <p:spTgt spid="150"/>
                                            </p:tgtEl>
                                            <p:attrNameLst>
                                              <p:attrName>style.visibility</p:attrName>
                                            </p:attrNameLst>
                                          </p:cBhvr>
                                          <p:to>
                                            <p:strVal val="visible"/>
                                          </p:to>
                                        </p:set>
                                        <p:animEffect transition="in" filter="wipe(left)">
                                          <p:cBhvr>
                                            <p:cTn id="122" dur="500"/>
                                            <p:tgtEl>
                                              <p:spTgt spid="150"/>
                                            </p:tgtEl>
                                          </p:cBhvr>
                                        </p:animEffect>
                                      </p:childTnLst>
                                    </p:cTn>
                                  </p:par>
                                </p:childTnLst>
                              </p:cTn>
                            </p:par>
                            <p:par>
                              <p:cTn id="123" fill="hold">
                                <p:stCondLst>
                                  <p:cond delay="9700"/>
                                </p:stCondLst>
                                <p:childTnLst>
                                  <p:par>
                                    <p:cTn id="124" presetID="10" presetClass="entr" presetSubtype="0" fill="hold" grpId="0" nodeType="afterEffect">
                                      <p:stCondLst>
                                        <p:cond delay="0"/>
                                      </p:stCondLst>
                                      <p:childTnLst>
                                        <p:set>
                                          <p:cBhvr>
                                            <p:cTn id="125" dur="1" fill="hold">
                                              <p:stCondLst>
                                                <p:cond delay="0"/>
                                              </p:stCondLst>
                                            </p:cTn>
                                            <p:tgtEl>
                                              <p:spTgt spid="170"/>
                                            </p:tgtEl>
                                            <p:attrNameLst>
                                              <p:attrName>style.visibility</p:attrName>
                                            </p:attrNameLst>
                                          </p:cBhvr>
                                          <p:to>
                                            <p:strVal val="visible"/>
                                          </p:to>
                                        </p:set>
                                        <p:animEffect transition="in" filter="fade">
                                          <p:cBhvr>
                                            <p:cTn id="126" dur="500"/>
                                            <p:tgtEl>
                                              <p:spTgt spid="170"/>
                                            </p:tgtEl>
                                          </p:cBhvr>
                                        </p:animEffect>
                                      </p:childTnLst>
                                    </p:cTn>
                                  </p:par>
                                </p:childTnLst>
                              </p:cTn>
                            </p:par>
                            <p:par>
                              <p:cTn id="127" fill="hold">
                                <p:stCondLst>
                                  <p:cond delay="10200"/>
                                </p:stCondLst>
                                <p:childTnLst>
                                  <p:par>
                                    <p:cTn id="128" presetID="22" presetClass="entr" presetSubtype="8" fill="hold" grpId="0" nodeType="afterEffect">
                                      <p:stCondLst>
                                        <p:cond delay="0"/>
                                      </p:stCondLst>
                                      <p:childTnLst>
                                        <p:set>
                                          <p:cBhvr>
                                            <p:cTn id="129" dur="1" fill="hold">
                                              <p:stCondLst>
                                                <p:cond delay="0"/>
                                              </p:stCondLst>
                                            </p:cTn>
                                            <p:tgtEl>
                                              <p:spTgt spid="171"/>
                                            </p:tgtEl>
                                            <p:attrNameLst>
                                              <p:attrName>style.visibility</p:attrName>
                                            </p:attrNameLst>
                                          </p:cBhvr>
                                          <p:to>
                                            <p:strVal val="visible"/>
                                          </p:to>
                                        </p:set>
                                        <p:animEffect transition="in" filter="wipe(left)">
                                          <p:cBhvr>
                                            <p:cTn id="130"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22" grpId="0"/>
          <p:bldP spid="123" grpId="0"/>
          <p:bldP spid="124" grpId="0"/>
          <p:bldP spid="125" grpId="0"/>
          <p:bldP spid="146" grpId="0"/>
          <p:bldP spid="147" grpId="0"/>
          <p:bldP spid="148" grpId="0"/>
          <p:bldP spid="149" grpId="0"/>
          <p:bldP spid="170" grpId="0"/>
          <p:bldP spid="171"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2" name="组合 191"/>
          <p:cNvGrpSpPr/>
          <p:nvPr/>
        </p:nvGrpSpPr>
        <p:grpSpPr>
          <a:xfrm>
            <a:off x="927962" y="2080922"/>
            <a:ext cx="2849744" cy="2778029"/>
            <a:chOff x="2697306" y="2638521"/>
            <a:chExt cx="2849744" cy="2778029"/>
          </a:xfrm>
        </p:grpSpPr>
        <p:sp>
          <p:nvSpPr>
            <p:cNvPr id="193" name="Line 85"/>
            <p:cNvSpPr>
              <a:spLocks noChangeShapeType="1"/>
            </p:cNvSpPr>
            <p:nvPr/>
          </p:nvSpPr>
          <p:spPr bwMode="auto">
            <a:xfrm>
              <a:off x="2881139"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Line 86"/>
            <p:cNvSpPr>
              <a:spLocks noChangeShapeType="1"/>
            </p:cNvSpPr>
            <p:nvPr/>
          </p:nvSpPr>
          <p:spPr bwMode="auto">
            <a:xfrm>
              <a:off x="3057351"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Line 87"/>
            <p:cNvSpPr>
              <a:spLocks noChangeShapeType="1"/>
            </p:cNvSpPr>
            <p:nvPr/>
          </p:nvSpPr>
          <p:spPr bwMode="auto">
            <a:xfrm>
              <a:off x="3231976"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Line 88"/>
            <p:cNvSpPr>
              <a:spLocks noChangeShapeType="1"/>
            </p:cNvSpPr>
            <p:nvPr/>
          </p:nvSpPr>
          <p:spPr bwMode="auto">
            <a:xfrm>
              <a:off x="3408189"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Line 89"/>
            <p:cNvSpPr>
              <a:spLocks noChangeShapeType="1"/>
            </p:cNvSpPr>
            <p:nvPr/>
          </p:nvSpPr>
          <p:spPr bwMode="auto">
            <a:xfrm>
              <a:off x="3584401"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Line 90"/>
            <p:cNvSpPr>
              <a:spLocks noChangeShapeType="1"/>
            </p:cNvSpPr>
            <p:nvPr/>
          </p:nvSpPr>
          <p:spPr bwMode="auto">
            <a:xfrm>
              <a:off x="3760614"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Line 91"/>
            <p:cNvSpPr>
              <a:spLocks noChangeShapeType="1"/>
            </p:cNvSpPr>
            <p:nvPr/>
          </p:nvSpPr>
          <p:spPr bwMode="auto">
            <a:xfrm>
              <a:off x="3935239"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Line 92"/>
            <p:cNvSpPr>
              <a:spLocks noChangeShapeType="1"/>
            </p:cNvSpPr>
            <p:nvPr/>
          </p:nvSpPr>
          <p:spPr bwMode="auto">
            <a:xfrm>
              <a:off x="4111451"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Line 93"/>
            <p:cNvSpPr>
              <a:spLocks noChangeShapeType="1"/>
            </p:cNvSpPr>
            <p:nvPr/>
          </p:nvSpPr>
          <p:spPr bwMode="auto">
            <a:xfrm>
              <a:off x="4287664"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Line 94"/>
            <p:cNvSpPr>
              <a:spLocks noChangeShapeType="1"/>
            </p:cNvSpPr>
            <p:nvPr/>
          </p:nvSpPr>
          <p:spPr bwMode="auto">
            <a:xfrm>
              <a:off x="2698576" y="4205288"/>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Line 95"/>
            <p:cNvSpPr>
              <a:spLocks noChangeShapeType="1"/>
            </p:cNvSpPr>
            <p:nvPr/>
          </p:nvSpPr>
          <p:spPr bwMode="auto">
            <a:xfrm>
              <a:off x="2698576" y="4376738"/>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Line 96"/>
            <p:cNvSpPr>
              <a:spLocks noChangeShapeType="1"/>
            </p:cNvSpPr>
            <p:nvPr/>
          </p:nvSpPr>
          <p:spPr bwMode="auto">
            <a:xfrm>
              <a:off x="2698576" y="4549775"/>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Line 97"/>
            <p:cNvSpPr>
              <a:spLocks noChangeShapeType="1"/>
            </p:cNvSpPr>
            <p:nvPr/>
          </p:nvSpPr>
          <p:spPr bwMode="auto">
            <a:xfrm>
              <a:off x="2698576" y="4721225"/>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Line 98"/>
            <p:cNvSpPr>
              <a:spLocks noChangeShapeType="1"/>
            </p:cNvSpPr>
            <p:nvPr/>
          </p:nvSpPr>
          <p:spPr bwMode="auto">
            <a:xfrm>
              <a:off x="2698576" y="4894263"/>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Line 99"/>
            <p:cNvSpPr>
              <a:spLocks noChangeShapeType="1"/>
            </p:cNvSpPr>
            <p:nvPr/>
          </p:nvSpPr>
          <p:spPr bwMode="auto">
            <a:xfrm>
              <a:off x="2698576" y="5065713"/>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Line 100"/>
            <p:cNvSpPr>
              <a:spLocks noChangeShapeType="1"/>
            </p:cNvSpPr>
            <p:nvPr/>
          </p:nvSpPr>
          <p:spPr bwMode="auto">
            <a:xfrm>
              <a:off x="2698576" y="5238750"/>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Line 101"/>
            <p:cNvSpPr>
              <a:spLocks noChangeShapeType="1"/>
            </p:cNvSpPr>
            <p:nvPr/>
          </p:nvSpPr>
          <p:spPr bwMode="auto">
            <a:xfrm>
              <a:off x="2697306"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Line 102"/>
            <p:cNvSpPr>
              <a:spLocks noChangeShapeType="1"/>
            </p:cNvSpPr>
            <p:nvPr/>
          </p:nvSpPr>
          <p:spPr bwMode="auto">
            <a:xfrm>
              <a:off x="4463876"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Line 103"/>
            <p:cNvSpPr>
              <a:spLocks noChangeShapeType="1"/>
            </p:cNvSpPr>
            <p:nvPr/>
          </p:nvSpPr>
          <p:spPr bwMode="auto">
            <a:xfrm>
              <a:off x="2698576" y="4024312"/>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Line 104"/>
            <p:cNvSpPr>
              <a:spLocks noChangeShapeType="1"/>
            </p:cNvSpPr>
            <p:nvPr/>
          </p:nvSpPr>
          <p:spPr bwMode="auto">
            <a:xfrm>
              <a:off x="2698576" y="5410200"/>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Line 85"/>
            <p:cNvSpPr>
              <a:spLocks noChangeShapeType="1"/>
            </p:cNvSpPr>
            <p:nvPr/>
          </p:nvSpPr>
          <p:spPr bwMode="auto">
            <a:xfrm>
              <a:off x="2881139"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Line 86"/>
            <p:cNvSpPr>
              <a:spLocks noChangeShapeType="1"/>
            </p:cNvSpPr>
            <p:nvPr/>
          </p:nvSpPr>
          <p:spPr bwMode="auto">
            <a:xfrm>
              <a:off x="3057351"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Line 87"/>
            <p:cNvSpPr>
              <a:spLocks noChangeShapeType="1"/>
            </p:cNvSpPr>
            <p:nvPr/>
          </p:nvSpPr>
          <p:spPr bwMode="auto">
            <a:xfrm>
              <a:off x="3231976"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Line 88"/>
            <p:cNvSpPr>
              <a:spLocks noChangeShapeType="1"/>
            </p:cNvSpPr>
            <p:nvPr/>
          </p:nvSpPr>
          <p:spPr bwMode="auto">
            <a:xfrm>
              <a:off x="3408189"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Line 89"/>
            <p:cNvSpPr>
              <a:spLocks noChangeShapeType="1"/>
            </p:cNvSpPr>
            <p:nvPr/>
          </p:nvSpPr>
          <p:spPr bwMode="auto">
            <a:xfrm>
              <a:off x="3584401"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Line 90"/>
            <p:cNvSpPr>
              <a:spLocks noChangeShapeType="1"/>
            </p:cNvSpPr>
            <p:nvPr/>
          </p:nvSpPr>
          <p:spPr bwMode="auto">
            <a:xfrm>
              <a:off x="3760614"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Line 91"/>
            <p:cNvSpPr>
              <a:spLocks noChangeShapeType="1"/>
            </p:cNvSpPr>
            <p:nvPr/>
          </p:nvSpPr>
          <p:spPr bwMode="auto">
            <a:xfrm>
              <a:off x="3935239"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Line 92"/>
            <p:cNvSpPr>
              <a:spLocks noChangeShapeType="1"/>
            </p:cNvSpPr>
            <p:nvPr/>
          </p:nvSpPr>
          <p:spPr bwMode="auto">
            <a:xfrm>
              <a:off x="4111451"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Line 93"/>
            <p:cNvSpPr>
              <a:spLocks noChangeShapeType="1"/>
            </p:cNvSpPr>
            <p:nvPr/>
          </p:nvSpPr>
          <p:spPr bwMode="auto">
            <a:xfrm>
              <a:off x="4287664"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Line 94"/>
            <p:cNvSpPr>
              <a:spLocks noChangeShapeType="1"/>
            </p:cNvSpPr>
            <p:nvPr/>
          </p:nvSpPr>
          <p:spPr bwMode="auto">
            <a:xfrm>
              <a:off x="2698576" y="2819497"/>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Line 95"/>
            <p:cNvSpPr>
              <a:spLocks noChangeShapeType="1"/>
            </p:cNvSpPr>
            <p:nvPr/>
          </p:nvSpPr>
          <p:spPr bwMode="auto">
            <a:xfrm>
              <a:off x="2698576" y="2990947"/>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Line 96"/>
            <p:cNvSpPr>
              <a:spLocks noChangeShapeType="1"/>
            </p:cNvSpPr>
            <p:nvPr/>
          </p:nvSpPr>
          <p:spPr bwMode="auto">
            <a:xfrm>
              <a:off x="2698576" y="3163984"/>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Line 97"/>
            <p:cNvSpPr>
              <a:spLocks noChangeShapeType="1"/>
            </p:cNvSpPr>
            <p:nvPr/>
          </p:nvSpPr>
          <p:spPr bwMode="auto">
            <a:xfrm>
              <a:off x="2698576" y="3335434"/>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Line 98"/>
            <p:cNvSpPr>
              <a:spLocks noChangeShapeType="1"/>
            </p:cNvSpPr>
            <p:nvPr/>
          </p:nvSpPr>
          <p:spPr bwMode="auto">
            <a:xfrm>
              <a:off x="2698576" y="3508472"/>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Line 99"/>
            <p:cNvSpPr>
              <a:spLocks noChangeShapeType="1"/>
            </p:cNvSpPr>
            <p:nvPr/>
          </p:nvSpPr>
          <p:spPr bwMode="auto">
            <a:xfrm>
              <a:off x="2698576" y="3679922"/>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Line 100"/>
            <p:cNvSpPr>
              <a:spLocks noChangeShapeType="1"/>
            </p:cNvSpPr>
            <p:nvPr/>
          </p:nvSpPr>
          <p:spPr bwMode="auto">
            <a:xfrm>
              <a:off x="2698576" y="3852959"/>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Line 101"/>
            <p:cNvSpPr>
              <a:spLocks noChangeShapeType="1"/>
            </p:cNvSpPr>
            <p:nvPr/>
          </p:nvSpPr>
          <p:spPr bwMode="auto">
            <a:xfrm>
              <a:off x="2697306"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Line 102"/>
            <p:cNvSpPr>
              <a:spLocks noChangeShapeType="1"/>
            </p:cNvSpPr>
            <p:nvPr/>
          </p:nvSpPr>
          <p:spPr bwMode="auto">
            <a:xfrm>
              <a:off x="4463876"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Line 103"/>
            <p:cNvSpPr>
              <a:spLocks noChangeShapeType="1"/>
            </p:cNvSpPr>
            <p:nvPr/>
          </p:nvSpPr>
          <p:spPr bwMode="auto">
            <a:xfrm>
              <a:off x="2698576" y="2638521"/>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Line 85"/>
            <p:cNvSpPr>
              <a:spLocks noChangeShapeType="1"/>
            </p:cNvSpPr>
            <p:nvPr/>
          </p:nvSpPr>
          <p:spPr bwMode="auto">
            <a:xfrm>
              <a:off x="4649613"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Line 86"/>
            <p:cNvSpPr>
              <a:spLocks noChangeShapeType="1"/>
            </p:cNvSpPr>
            <p:nvPr/>
          </p:nvSpPr>
          <p:spPr bwMode="auto">
            <a:xfrm>
              <a:off x="4825825"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Line 87"/>
            <p:cNvSpPr>
              <a:spLocks noChangeShapeType="1"/>
            </p:cNvSpPr>
            <p:nvPr/>
          </p:nvSpPr>
          <p:spPr bwMode="auto">
            <a:xfrm>
              <a:off x="5000450"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Line 88"/>
            <p:cNvSpPr>
              <a:spLocks noChangeShapeType="1"/>
            </p:cNvSpPr>
            <p:nvPr/>
          </p:nvSpPr>
          <p:spPr bwMode="auto">
            <a:xfrm>
              <a:off x="5176663"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Line 89"/>
            <p:cNvSpPr>
              <a:spLocks noChangeShapeType="1"/>
            </p:cNvSpPr>
            <p:nvPr/>
          </p:nvSpPr>
          <p:spPr bwMode="auto">
            <a:xfrm>
              <a:off x="5352875"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Line 90"/>
            <p:cNvSpPr>
              <a:spLocks noChangeShapeType="1"/>
            </p:cNvSpPr>
            <p:nvPr/>
          </p:nvSpPr>
          <p:spPr bwMode="auto">
            <a:xfrm>
              <a:off x="5544328"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Line 94"/>
            <p:cNvSpPr>
              <a:spLocks noChangeShapeType="1"/>
            </p:cNvSpPr>
            <p:nvPr/>
          </p:nvSpPr>
          <p:spPr bwMode="auto">
            <a:xfrm>
              <a:off x="4467050" y="4205288"/>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Line 95"/>
            <p:cNvSpPr>
              <a:spLocks noChangeShapeType="1"/>
            </p:cNvSpPr>
            <p:nvPr/>
          </p:nvSpPr>
          <p:spPr bwMode="auto">
            <a:xfrm>
              <a:off x="4467050" y="4376738"/>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Line 96"/>
            <p:cNvSpPr>
              <a:spLocks noChangeShapeType="1"/>
            </p:cNvSpPr>
            <p:nvPr/>
          </p:nvSpPr>
          <p:spPr bwMode="auto">
            <a:xfrm>
              <a:off x="4467050" y="4549775"/>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Line 97"/>
            <p:cNvSpPr>
              <a:spLocks noChangeShapeType="1"/>
            </p:cNvSpPr>
            <p:nvPr/>
          </p:nvSpPr>
          <p:spPr bwMode="auto">
            <a:xfrm>
              <a:off x="4467050" y="4721225"/>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Line 98"/>
            <p:cNvSpPr>
              <a:spLocks noChangeShapeType="1"/>
            </p:cNvSpPr>
            <p:nvPr/>
          </p:nvSpPr>
          <p:spPr bwMode="auto">
            <a:xfrm>
              <a:off x="4467050" y="4894263"/>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Line 99"/>
            <p:cNvSpPr>
              <a:spLocks noChangeShapeType="1"/>
            </p:cNvSpPr>
            <p:nvPr/>
          </p:nvSpPr>
          <p:spPr bwMode="auto">
            <a:xfrm>
              <a:off x="4467050" y="5065713"/>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Line 100"/>
            <p:cNvSpPr>
              <a:spLocks noChangeShapeType="1"/>
            </p:cNvSpPr>
            <p:nvPr/>
          </p:nvSpPr>
          <p:spPr bwMode="auto">
            <a:xfrm>
              <a:off x="4467050" y="5238750"/>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Line 103"/>
            <p:cNvSpPr>
              <a:spLocks noChangeShapeType="1"/>
            </p:cNvSpPr>
            <p:nvPr/>
          </p:nvSpPr>
          <p:spPr bwMode="auto">
            <a:xfrm>
              <a:off x="4467050" y="4024312"/>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Line 104"/>
            <p:cNvSpPr>
              <a:spLocks noChangeShapeType="1"/>
            </p:cNvSpPr>
            <p:nvPr/>
          </p:nvSpPr>
          <p:spPr bwMode="auto">
            <a:xfrm>
              <a:off x="4467050" y="5410200"/>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Line 85"/>
            <p:cNvSpPr>
              <a:spLocks noChangeShapeType="1"/>
            </p:cNvSpPr>
            <p:nvPr/>
          </p:nvSpPr>
          <p:spPr bwMode="auto">
            <a:xfrm>
              <a:off x="4649613"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Line 86"/>
            <p:cNvSpPr>
              <a:spLocks noChangeShapeType="1"/>
            </p:cNvSpPr>
            <p:nvPr/>
          </p:nvSpPr>
          <p:spPr bwMode="auto">
            <a:xfrm>
              <a:off x="4825825"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Line 87"/>
            <p:cNvSpPr>
              <a:spLocks noChangeShapeType="1"/>
            </p:cNvSpPr>
            <p:nvPr/>
          </p:nvSpPr>
          <p:spPr bwMode="auto">
            <a:xfrm>
              <a:off x="5000450"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Line 88"/>
            <p:cNvSpPr>
              <a:spLocks noChangeShapeType="1"/>
            </p:cNvSpPr>
            <p:nvPr/>
          </p:nvSpPr>
          <p:spPr bwMode="auto">
            <a:xfrm>
              <a:off x="5176663"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Line 89"/>
            <p:cNvSpPr>
              <a:spLocks noChangeShapeType="1"/>
            </p:cNvSpPr>
            <p:nvPr/>
          </p:nvSpPr>
          <p:spPr bwMode="auto">
            <a:xfrm>
              <a:off x="5352875"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Line 90"/>
            <p:cNvSpPr>
              <a:spLocks noChangeShapeType="1"/>
            </p:cNvSpPr>
            <p:nvPr/>
          </p:nvSpPr>
          <p:spPr bwMode="auto">
            <a:xfrm>
              <a:off x="5544328"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Line 94"/>
            <p:cNvSpPr>
              <a:spLocks noChangeShapeType="1"/>
            </p:cNvSpPr>
            <p:nvPr/>
          </p:nvSpPr>
          <p:spPr bwMode="auto">
            <a:xfrm>
              <a:off x="4467050" y="2819497"/>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Line 95"/>
            <p:cNvSpPr>
              <a:spLocks noChangeShapeType="1"/>
            </p:cNvSpPr>
            <p:nvPr/>
          </p:nvSpPr>
          <p:spPr bwMode="auto">
            <a:xfrm>
              <a:off x="4467050" y="2990947"/>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Line 96"/>
            <p:cNvSpPr>
              <a:spLocks noChangeShapeType="1"/>
            </p:cNvSpPr>
            <p:nvPr/>
          </p:nvSpPr>
          <p:spPr bwMode="auto">
            <a:xfrm>
              <a:off x="4467050" y="3163984"/>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Line 97"/>
            <p:cNvSpPr>
              <a:spLocks noChangeShapeType="1"/>
            </p:cNvSpPr>
            <p:nvPr/>
          </p:nvSpPr>
          <p:spPr bwMode="auto">
            <a:xfrm>
              <a:off x="4467050" y="3335434"/>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Line 98"/>
            <p:cNvSpPr>
              <a:spLocks noChangeShapeType="1"/>
            </p:cNvSpPr>
            <p:nvPr/>
          </p:nvSpPr>
          <p:spPr bwMode="auto">
            <a:xfrm>
              <a:off x="4467050" y="3508472"/>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Line 99"/>
            <p:cNvSpPr>
              <a:spLocks noChangeShapeType="1"/>
            </p:cNvSpPr>
            <p:nvPr/>
          </p:nvSpPr>
          <p:spPr bwMode="auto">
            <a:xfrm>
              <a:off x="4467050" y="3679922"/>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Line 100"/>
            <p:cNvSpPr>
              <a:spLocks noChangeShapeType="1"/>
            </p:cNvSpPr>
            <p:nvPr/>
          </p:nvSpPr>
          <p:spPr bwMode="auto">
            <a:xfrm>
              <a:off x="4467050" y="3852959"/>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Line 103"/>
            <p:cNvSpPr>
              <a:spLocks noChangeShapeType="1"/>
            </p:cNvSpPr>
            <p:nvPr/>
          </p:nvSpPr>
          <p:spPr bwMode="auto">
            <a:xfrm>
              <a:off x="4467050" y="2638521"/>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1" name="组合 260"/>
          <p:cNvGrpSpPr/>
          <p:nvPr/>
        </p:nvGrpSpPr>
        <p:grpSpPr>
          <a:xfrm>
            <a:off x="611560" y="1628800"/>
            <a:ext cx="3559276" cy="3600662"/>
            <a:chOff x="2380903" y="2300699"/>
            <a:chExt cx="3559276" cy="3600662"/>
          </a:xfrm>
        </p:grpSpPr>
        <p:sp>
          <p:nvSpPr>
            <p:cNvPr id="262" name="圆角矩形 261"/>
            <p:cNvSpPr/>
            <p:nvPr/>
          </p:nvSpPr>
          <p:spPr>
            <a:xfrm>
              <a:off x="2471738" y="2443163"/>
              <a:ext cx="3371850" cy="3371850"/>
            </a:xfrm>
            <a:prstGeom prst="roundRect">
              <a:avLst>
                <a:gd name="adj" fmla="val 6921"/>
              </a:avLst>
            </a:prstGeom>
            <a:noFill/>
            <a:ln w="38100">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63" name="矩形 262"/>
            <p:cNvSpPr/>
            <p:nvPr/>
          </p:nvSpPr>
          <p:spPr>
            <a:xfrm>
              <a:off x="3009901" y="2300699"/>
              <a:ext cx="2295524" cy="2428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64" name="矩形 263"/>
            <p:cNvSpPr/>
            <p:nvPr/>
          </p:nvSpPr>
          <p:spPr>
            <a:xfrm>
              <a:off x="3009901" y="5658473"/>
              <a:ext cx="2295524" cy="2428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矩形 264"/>
            <p:cNvSpPr/>
            <p:nvPr/>
          </p:nvSpPr>
          <p:spPr>
            <a:xfrm>
              <a:off x="2380903" y="3349722"/>
              <a:ext cx="194073" cy="15572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矩形 265"/>
            <p:cNvSpPr/>
            <p:nvPr/>
          </p:nvSpPr>
          <p:spPr>
            <a:xfrm>
              <a:off x="5746106" y="3349722"/>
              <a:ext cx="194073" cy="15572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7" name="六边形 266"/>
          <p:cNvSpPr/>
          <p:nvPr/>
        </p:nvSpPr>
        <p:spPr>
          <a:xfrm>
            <a:off x="1161810" y="2431609"/>
            <a:ext cx="1219200" cy="1051034"/>
          </a:xfrm>
          <a:prstGeom prst="hexagon">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六边形 267"/>
          <p:cNvSpPr/>
          <p:nvPr/>
        </p:nvSpPr>
        <p:spPr>
          <a:xfrm>
            <a:off x="2176284" y="3160457"/>
            <a:ext cx="727091" cy="626802"/>
          </a:xfrm>
          <a:prstGeom prst="hexagon">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 name="六边形 268"/>
          <p:cNvSpPr/>
          <p:nvPr/>
        </p:nvSpPr>
        <p:spPr>
          <a:xfrm>
            <a:off x="1466518" y="3522591"/>
            <a:ext cx="874587" cy="753954"/>
          </a:xfrm>
          <a:prstGeom prst="hexagon">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 name="六边形 269"/>
          <p:cNvSpPr/>
          <p:nvPr/>
        </p:nvSpPr>
        <p:spPr>
          <a:xfrm>
            <a:off x="2207085" y="3834971"/>
            <a:ext cx="974895" cy="840426"/>
          </a:xfrm>
          <a:prstGeom prst="hexagon">
            <a:avLst/>
          </a:prstGeom>
          <a:noFill/>
          <a:ln>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1" name="图片 27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56671" y="3430161"/>
            <a:ext cx="433133" cy="349399"/>
          </a:xfrm>
          <a:prstGeom prst="rect">
            <a:avLst/>
          </a:prstGeom>
        </p:spPr>
      </p:pic>
      <p:sp>
        <p:nvSpPr>
          <p:cNvPr id="272" name="任意多边形 271"/>
          <p:cNvSpPr/>
          <p:nvPr/>
        </p:nvSpPr>
        <p:spPr>
          <a:xfrm>
            <a:off x="2390683" y="2911021"/>
            <a:ext cx="1344605" cy="45775"/>
          </a:xfrm>
          <a:custGeom>
            <a:avLst/>
            <a:gdLst>
              <a:gd name="connsiteX0" fmla="*/ 605301 w 1344605"/>
              <a:gd name="connsiteY0" fmla="*/ 0 h 45775"/>
              <a:gd name="connsiteX1" fmla="*/ 1320706 w 1344605"/>
              <a:gd name="connsiteY1" fmla="*/ 0 h 45775"/>
              <a:gd name="connsiteX2" fmla="*/ 1344605 w 1344605"/>
              <a:gd name="connsiteY2" fmla="*/ 45719 h 45775"/>
              <a:gd name="connsiteX3" fmla="*/ 1332000 w 1344605"/>
              <a:gd name="connsiteY3" fmla="*/ 45719 h 45775"/>
              <a:gd name="connsiteX4" fmla="*/ 1332000 w 1344605"/>
              <a:gd name="connsiteY4" fmla="*/ 45775 h 45775"/>
              <a:gd name="connsiteX5" fmla="*/ 0 w 1344605"/>
              <a:gd name="connsiteY5" fmla="*/ 45775 h 45775"/>
              <a:gd name="connsiteX6" fmla="*/ 0 w 1344605"/>
              <a:gd name="connsiteY6" fmla="*/ 27775 h 45775"/>
              <a:gd name="connsiteX7" fmla="*/ 590782 w 1344605"/>
              <a:gd name="connsiteY7" fmla="*/ 27775 h 4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4605" h="45775">
                <a:moveTo>
                  <a:pt x="605301" y="0"/>
                </a:moveTo>
                <a:lnTo>
                  <a:pt x="1320706" y="0"/>
                </a:lnTo>
                <a:lnTo>
                  <a:pt x="1344605" y="45719"/>
                </a:lnTo>
                <a:lnTo>
                  <a:pt x="1332000" y="45719"/>
                </a:lnTo>
                <a:lnTo>
                  <a:pt x="1332000" y="45775"/>
                </a:lnTo>
                <a:lnTo>
                  <a:pt x="0" y="45775"/>
                </a:lnTo>
                <a:lnTo>
                  <a:pt x="0" y="27775"/>
                </a:lnTo>
                <a:lnTo>
                  <a:pt x="590782" y="2777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3" name="组合 272"/>
          <p:cNvGrpSpPr/>
          <p:nvPr/>
        </p:nvGrpSpPr>
        <p:grpSpPr>
          <a:xfrm>
            <a:off x="2171298" y="2740149"/>
            <a:ext cx="409143" cy="409142"/>
            <a:chOff x="972687" y="5316698"/>
            <a:chExt cx="409142" cy="409142"/>
          </a:xfrm>
        </p:grpSpPr>
        <p:sp>
          <p:nvSpPr>
            <p:cNvPr id="274" name="椭圆 273"/>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椭圆 274"/>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6" name="文本框 244"/>
          <p:cNvSpPr txBox="1"/>
          <p:nvPr/>
        </p:nvSpPr>
        <p:spPr>
          <a:xfrm>
            <a:off x="2975093" y="2447021"/>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a:t>36</a:t>
            </a:r>
            <a:r>
              <a:rPr lang="en-US" altLang="zh-CN" sz="1800" dirty="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pic>
        <p:nvPicPr>
          <p:cNvPr id="277" name="Picture 3" descr="C:\Users\Jonahs\Dropbox\Projects SCOTT\MEET Windows Azure\source\Background\tile-icon-bigdat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35581" y="2578706"/>
            <a:ext cx="527919" cy="52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 name="文本框 246"/>
          <p:cNvSpPr txBox="1"/>
          <p:nvPr/>
        </p:nvSpPr>
        <p:spPr>
          <a:xfrm>
            <a:off x="1347329" y="3057251"/>
            <a:ext cx="902811" cy="307777"/>
          </a:xfrm>
          <a:prstGeom prst="rect">
            <a:avLst/>
          </a:prstGeom>
          <a:noFill/>
        </p:spPr>
        <p:txBody>
          <a:bodyPr wrap="non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输入文字</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279" name="组合 278"/>
          <p:cNvGrpSpPr/>
          <p:nvPr/>
        </p:nvGrpSpPr>
        <p:grpSpPr>
          <a:xfrm>
            <a:off x="5057932" y="1628800"/>
            <a:ext cx="4939864" cy="3600662"/>
            <a:chOff x="2380903" y="2300699"/>
            <a:chExt cx="3559276" cy="3600662"/>
          </a:xfrm>
        </p:grpSpPr>
        <p:sp>
          <p:nvSpPr>
            <p:cNvPr id="280" name="圆角矩形 279"/>
            <p:cNvSpPr/>
            <p:nvPr/>
          </p:nvSpPr>
          <p:spPr>
            <a:xfrm>
              <a:off x="2471738" y="2443163"/>
              <a:ext cx="3371850" cy="3371850"/>
            </a:xfrm>
            <a:prstGeom prst="roundRect">
              <a:avLst>
                <a:gd name="adj" fmla="val 6921"/>
              </a:avLst>
            </a:prstGeom>
            <a:noFill/>
            <a:ln w="38100">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81" name="矩形 280"/>
            <p:cNvSpPr/>
            <p:nvPr/>
          </p:nvSpPr>
          <p:spPr>
            <a:xfrm>
              <a:off x="2912602" y="2300699"/>
              <a:ext cx="2490121" cy="2428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82" name="矩形 281"/>
            <p:cNvSpPr/>
            <p:nvPr/>
          </p:nvSpPr>
          <p:spPr>
            <a:xfrm>
              <a:off x="2912602" y="5658473"/>
              <a:ext cx="2490121" cy="2428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83" name="矩形 282"/>
            <p:cNvSpPr/>
            <p:nvPr/>
          </p:nvSpPr>
          <p:spPr>
            <a:xfrm>
              <a:off x="2380903" y="3136305"/>
              <a:ext cx="194073" cy="19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84" name="矩形 283"/>
            <p:cNvSpPr/>
            <p:nvPr/>
          </p:nvSpPr>
          <p:spPr>
            <a:xfrm>
              <a:off x="5746106" y="3136305"/>
              <a:ext cx="194073" cy="19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5" name="文本框 253"/>
          <p:cNvSpPr txBox="1"/>
          <p:nvPr/>
        </p:nvSpPr>
        <p:spPr>
          <a:xfrm>
            <a:off x="6512204" y="2128454"/>
            <a:ext cx="2031325"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zh-CN" altLang="en-US" sz="2400" dirty="0"/>
              <a:t>单击输入标题</a:t>
            </a:r>
          </a:p>
        </p:txBody>
      </p:sp>
      <p:sp>
        <p:nvSpPr>
          <p:cNvPr id="286" name="文本框 254"/>
          <p:cNvSpPr txBox="1"/>
          <p:nvPr/>
        </p:nvSpPr>
        <p:spPr>
          <a:xfrm>
            <a:off x="5666507" y="2739749"/>
            <a:ext cx="3897353" cy="1815882"/>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点击输入文字</a:t>
            </a:r>
            <a:r>
              <a:rPr lang="zh-CN" altLang="en-US" sz="1600" dirty="0">
                <a:solidFill>
                  <a:schemeClr val="bg1"/>
                </a:solidFill>
                <a:latin typeface="微软雅黑" panose="020B0503020204020204" pitchFamily="34" charset="-122"/>
                <a:ea typeface="微软雅黑" panose="020B0503020204020204" pitchFamily="34" charset="-122"/>
              </a:rPr>
              <a:t>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61"/>
                                        </p:tgtEl>
                                        <p:attrNameLst>
                                          <p:attrName>style.visibility</p:attrName>
                                        </p:attrNameLst>
                                      </p:cBhvr>
                                      <p:to>
                                        <p:strVal val="visible"/>
                                      </p:to>
                                    </p:set>
                                    <p:animEffect transition="in" filter="barn(outVertical)">
                                      <p:cBhvr>
                                        <p:cTn id="7" dur="500"/>
                                        <p:tgtEl>
                                          <p:spTgt spid="26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2"/>
                                        </p:tgtEl>
                                        <p:attrNameLst>
                                          <p:attrName>style.visibility</p:attrName>
                                        </p:attrNameLst>
                                      </p:cBhvr>
                                      <p:to>
                                        <p:strVal val="visible"/>
                                      </p:to>
                                    </p:set>
                                    <p:animEffect transition="in" filter="fade">
                                      <p:cBhvr>
                                        <p:cTn id="11" dur="500"/>
                                        <p:tgtEl>
                                          <p:spTgt spid="192"/>
                                        </p:tgtEl>
                                      </p:cBhvr>
                                    </p:animEffect>
                                  </p:childTnLst>
                                </p:cTn>
                              </p:par>
                              <p:par>
                                <p:cTn id="12" presetID="53" presetClass="entr" presetSubtype="16" fill="hold" grpId="0" nodeType="withEffect">
                                  <p:stCondLst>
                                    <p:cond delay="250"/>
                                  </p:stCondLst>
                                  <p:childTnLst>
                                    <p:set>
                                      <p:cBhvr>
                                        <p:cTn id="13" dur="1" fill="hold">
                                          <p:stCondLst>
                                            <p:cond delay="0"/>
                                          </p:stCondLst>
                                        </p:cTn>
                                        <p:tgtEl>
                                          <p:spTgt spid="267"/>
                                        </p:tgtEl>
                                        <p:attrNameLst>
                                          <p:attrName>style.visibility</p:attrName>
                                        </p:attrNameLst>
                                      </p:cBhvr>
                                      <p:to>
                                        <p:strVal val="visible"/>
                                      </p:to>
                                    </p:set>
                                    <p:anim calcmode="lin" valueType="num">
                                      <p:cBhvr>
                                        <p:cTn id="14" dur="500" fill="hold"/>
                                        <p:tgtEl>
                                          <p:spTgt spid="267"/>
                                        </p:tgtEl>
                                        <p:attrNameLst>
                                          <p:attrName>ppt_w</p:attrName>
                                        </p:attrNameLst>
                                      </p:cBhvr>
                                      <p:tavLst>
                                        <p:tav tm="0">
                                          <p:val>
                                            <p:fltVal val="0"/>
                                          </p:val>
                                        </p:tav>
                                        <p:tav tm="100000">
                                          <p:val>
                                            <p:strVal val="#ppt_w"/>
                                          </p:val>
                                        </p:tav>
                                      </p:tavLst>
                                    </p:anim>
                                    <p:anim calcmode="lin" valueType="num">
                                      <p:cBhvr>
                                        <p:cTn id="15" dur="500" fill="hold"/>
                                        <p:tgtEl>
                                          <p:spTgt spid="267"/>
                                        </p:tgtEl>
                                        <p:attrNameLst>
                                          <p:attrName>ppt_h</p:attrName>
                                        </p:attrNameLst>
                                      </p:cBhvr>
                                      <p:tavLst>
                                        <p:tav tm="0">
                                          <p:val>
                                            <p:fltVal val="0"/>
                                          </p:val>
                                        </p:tav>
                                        <p:tav tm="100000">
                                          <p:val>
                                            <p:strVal val="#ppt_h"/>
                                          </p:val>
                                        </p:tav>
                                      </p:tavLst>
                                    </p:anim>
                                    <p:animEffect transition="in" filter="fade">
                                      <p:cBhvr>
                                        <p:cTn id="16" dur="500"/>
                                        <p:tgtEl>
                                          <p:spTgt spid="267"/>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268"/>
                                        </p:tgtEl>
                                        <p:attrNameLst>
                                          <p:attrName>style.visibility</p:attrName>
                                        </p:attrNameLst>
                                      </p:cBhvr>
                                      <p:to>
                                        <p:strVal val="visible"/>
                                      </p:to>
                                    </p:set>
                                    <p:anim calcmode="lin" valueType="num">
                                      <p:cBhvr>
                                        <p:cTn id="19" dur="500" fill="hold"/>
                                        <p:tgtEl>
                                          <p:spTgt spid="268"/>
                                        </p:tgtEl>
                                        <p:attrNameLst>
                                          <p:attrName>ppt_w</p:attrName>
                                        </p:attrNameLst>
                                      </p:cBhvr>
                                      <p:tavLst>
                                        <p:tav tm="0">
                                          <p:val>
                                            <p:fltVal val="0"/>
                                          </p:val>
                                        </p:tav>
                                        <p:tav tm="100000">
                                          <p:val>
                                            <p:strVal val="#ppt_w"/>
                                          </p:val>
                                        </p:tav>
                                      </p:tavLst>
                                    </p:anim>
                                    <p:anim calcmode="lin" valueType="num">
                                      <p:cBhvr>
                                        <p:cTn id="20" dur="500" fill="hold"/>
                                        <p:tgtEl>
                                          <p:spTgt spid="268"/>
                                        </p:tgtEl>
                                        <p:attrNameLst>
                                          <p:attrName>ppt_h</p:attrName>
                                        </p:attrNameLst>
                                      </p:cBhvr>
                                      <p:tavLst>
                                        <p:tav tm="0">
                                          <p:val>
                                            <p:fltVal val="0"/>
                                          </p:val>
                                        </p:tav>
                                        <p:tav tm="100000">
                                          <p:val>
                                            <p:strVal val="#ppt_h"/>
                                          </p:val>
                                        </p:tav>
                                      </p:tavLst>
                                    </p:anim>
                                    <p:animEffect transition="in" filter="fade">
                                      <p:cBhvr>
                                        <p:cTn id="21" dur="500"/>
                                        <p:tgtEl>
                                          <p:spTgt spid="268"/>
                                        </p:tgtEl>
                                      </p:cBhvr>
                                    </p:animEffect>
                                  </p:childTnLst>
                                </p:cTn>
                              </p:par>
                              <p:par>
                                <p:cTn id="22" presetID="53" presetClass="entr" presetSubtype="16" fill="hold" grpId="0" nodeType="withEffect">
                                  <p:stCondLst>
                                    <p:cond delay="750"/>
                                  </p:stCondLst>
                                  <p:childTnLst>
                                    <p:set>
                                      <p:cBhvr>
                                        <p:cTn id="23" dur="1" fill="hold">
                                          <p:stCondLst>
                                            <p:cond delay="0"/>
                                          </p:stCondLst>
                                        </p:cTn>
                                        <p:tgtEl>
                                          <p:spTgt spid="269"/>
                                        </p:tgtEl>
                                        <p:attrNameLst>
                                          <p:attrName>style.visibility</p:attrName>
                                        </p:attrNameLst>
                                      </p:cBhvr>
                                      <p:to>
                                        <p:strVal val="visible"/>
                                      </p:to>
                                    </p:set>
                                    <p:anim calcmode="lin" valueType="num">
                                      <p:cBhvr>
                                        <p:cTn id="24" dur="500" fill="hold"/>
                                        <p:tgtEl>
                                          <p:spTgt spid="269"/>
                                        </p:tgtEl>
                                        <p:attrNameLst>
                                          <p:attrName>ppt_w</p:attrName>
                                        </p:attrNameLst>
                                      </p:cBhvr>
                                      <p:tavLst>
                                        <p:tav tm="0">
                                          <p:val>
                                            <p:fltVal val="0"/>
                                          </p:val>
                                        </p:tav>
                                        <p:tav tm="100000">
                                          <p:val>
                                            <p:strVal val="#ppt_w"/>
                                          </p:val>
                                        </p:tav>
                                      </p:tavLst>
                                    </p:anim>
                                    <p:anim calcmode="lin" valueType="num">
                                      <p:cBhvr>
                                        <p:cTn id="25" dur="500" fill="hold"/>
                                        <p:tgtEl>
                                          <p:spTgt spid="269"/>
                                        </p:tgtEl>
                                        <p:attrNameLst>
                                          <p:attrName>ppt_h</p:attrName>
                                        </p:attrNameLst>
                                      </p:cBhvr>
                                      <p:tavLst>
                                        <p:tav tm="0">
                                          <p:val>
                                            <p:fltVal val="0"/>
                                          </p:val>
                                        </p:tav>
                                        <p:tav tm="100000">
                                          <p:val>
                                            <p:strVal val="#ppt_h"/>
                                          </p:val>
                                        </p:tav>
                                      </p:tavLst>
                                    </p:anim>
                                    <p:animEffect transition="in" filter="fade">
                                      <p:cBhvr>
                                        <p:cTn id="26" dur="500"/>
                                        <p:tgtEl>
                                          <p:spTgt spid="269"/>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270"/>
                                        </p:tgtEl>
                                        <p:attrNameLst>
                                          <p:attrName>style.visibility</p:attrName>
                                        </p:attrNameLst>
                                      </p:cBhvr>
                                      <p:to>
                                        <p:strVal val="visible"/>
                                      </p:to>
                                    </p:set>
                                    <p:anim calcmode="lin" valueType="num">
                                      <p:cBhvr>
                                        <p:cTn id="29" dur="500" fill="hold"/>
                                        <p:tgtEl>
                                          <p:spTgt spid="270"/>
                                        </p:tgtEl>
                                        <p:attrNameLst>
                                          <p:attrName>ppt_w</p:attrName>
                                        </p:attrNameLst>
                                      </p:cBhvr>
                                      <p:tavLst>
                                        <p:tav tm="0">
                                          <p:val>
                                            <p:fltVal val="0"/>
                                          </p:val>
                                        </p:tav>
                                        <p:tav tm="100000">
                                          <p:val>
                                            <p:strVal val="#ppt_w"/>
                                          </p:val>
                                        </p:tav>
                                      </p:tavLst>
                                    </p:anim>
                                    <p:anim calcmode="lin" valueType="num">
                                      <p:cBhvr>
                                        <p:cTn id="30" dur="500" fill="hold"/>
                                        <p:tgtEl>
                                          <p:spTgt spid="270"/>
                                        </p:tgtEl>
                                        <p:attrNameLst>
                                          <p:attrName>ppt_h</p:attrName>
                                        </p:attrNameLst>
                                      </p:cBhvr>
                                      <p:tavLst>
                                        <p:tav tm="0">
                                          <p:val>
                                            <p:fltVal val="0"/>
                                          </p:val>
                                        </p:tav>
                                        <p:tav tm="100000">
                                          <p:val>
                                            <p:strVal val="#ppt_h"/>
                                          </p:val>
                                        </p:tav>
                                      </p:tavLst>
                                    </p:anim>
                                    <p:animEffect transition="in" filter="fade">
                                      <p:cBhvr>
                                        <p:cTn id="31" dur="500"/>
                                        <p:tgtEl>
                                          <p:spTgt spid="270"/>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277"/>
                                        </p:tgtEl>
                                        <p:attrNameLst>
                                          <p:attrName>style.visibility</p:attrName>
                                        </p:attrNameLst>
                                      </p:cBhvr>
                                      <p:to>
                                        <p:strVal val="visible"/>
                                      </p:to>
                                    </p:set>
                                    <p:animEffect transition="in" filter="fade">
                                      <p:cBhvr>
                                        <p:cTn id="35" dur="500"/>
                                        <p:tgtEl>
                                          <p:spTgt spid="277"/>
                                        </p:tgtEl>
                                      </p:cBhvr>
                                    </p:animEffect>
                                  </p:childTnLst>
                                </p:cTn>
                              </p:par>
                              <p:par>
                                <p:cTn id="36" presetID="22" presetClass="entr" presetSubtype="1" fill="hold" grpId="0" nodeType="withEffect">
                                  <p:stCondLst>
                                    <p:cond delay="250"/>
                                  </p:stCondLst>
                                  <p:childTnLst>
                                    <p:set>
                                      <p:cBhvr>
                                        <p:cTn id="37" dur="1" fill="hold">
                                          <p:stCondLst>
                                            <p:cond delay="0"/>
                                          </p:stCondLst>
                                        </p:cTn>
                                        <p:tgtEl>
                                          <p:spTgt spid="278"/>
                                        </p:tgtEl>
                                        <p:attrNameLst>
                                          <p:attrName>style.visibility</p:attrName>
                                        </p:attrNameLst>
                                      </p:cBhvr>
                                      <p:to>
                                        <p:strVal val="visible"/>
                                      </p:to>
                                    </p:set>
                                    <p:animEffect transition="in" filter="wipe(up)">
                                      <p:cBhvr>
                                        <p:cTn id="38" dur="500"/>
                                        <p:tgtEl>
                                          <p:spTgt spid="278"/>
                                        </p:tgtEl>
                                      </p:cBhvr>
                                    </p:animEffect>
                                  </p:childTnLst>
                                </p:cTn>
                              </p:par>
                              <p:par>
                                <p:cTn id="39" presetID="10" presetClass="entr" presetSubtype="0" fill="hold" nodeType="withEffect">
                                  <p:stCondLst>
                                    <p:cond delay="500"/>
                                  </p:stCondLst>
                                  <p:childTnLst>
                                    <p:set>
                                      <p:cBhvr>
                                        <p:cTn id="40" dur="1" fill="hold">
                                          <p:stCondLst>
                                            <p:cond delay="0"/>
                                          </p:stCondLst>
                                        </p:cTn>
                                        <p:tgtEl>
                                          <p:spTgt spid="273"/>
                                        </p:tgtEl>
                                        <p:attrNameLst>
                                          <p:attrName>style.visibility</p:attrName>
                                        </p:attrNameLst>
                                      </p:cBhvr>
                                      <p:to>
                                        <p:strVal val="visible"/>
                                      </p:to>
                                    </p:set>
                                    <p:animEffect transition="in" filter="fade">
                                      <p:cBhvr>
                                        <p:cTn id="41" dur="500"/>
                                        <p:tgtEl>
                                          <p:spTgt spid="273"/>
                                        </p:tgtEl>
                                      </p:cBhvr>
                                    </p:animEffect>
                                  </p:childTnLst>
                                </p:cTn>
                              </p:par>
                              <p:par>
                                <p:cTn id="42" presetID="22" presetClass="entr" presetSubtype="8" fill="hold" grpId="0" nodeType="withEffect">
                                  <p:stCondLst>
                                    <p:cond delay="750"/>
                                  </p:stCondLst>
                                  <p:childTnLst>
                                    <p:set>
                                      <p:cBhvr>
                                        <p:cTn id="43" dur="1" fill="hold">
                                          <p:stCondLst>
                                            <p:cond delay="0"/>
                                          </p:stCondLst>
                                        </p:cTn>
                                        <p:tgtEl>
                                          <p:spTgt spid="272"/>
                                        </p:tgtEl>
                                        <p:attrNameLst>
                                          <p:attrName>style.visibility</p:attrName>
                                        </p:attrNameLst>
                                      </p:cBhvr>
                                      <p:to>
                                        <p:strVal val="visible"/>
                                      </p:to>
                                    </p:set>
                                    <p:animEffect transition="in" filter="wipe(left)">
                                      <p:cBhvr>
                                        <p:cTn id="44" dur="500"/>
                                        <p:tgtEl>
                                          <p:spTgt spid="272"/>
                                        </p:tgtEl>
                                      </p:cBhvr>
                                    </p:animEffect>
                                  </p:childTnLst>
                                </p:cTn>
                              </p:par>
                              <p:par>
                                <p:cTn id="45" presetID="22" presetClass="entr" presetSubtype="4" fill="hold" grpId="0" nodeType="withEffect">
                                  <p:stCondLst>
                                    <p:cond delay="1000"/>
                                  </p:stCondLst>
                                  <p:childTnLst>
                                    <p:set>
                                      <p:cBhvr>
                                        <p:cTn id="46" dur="1" fill="hold">
                                          <p:stCondLst>
                                            <p:cond delay="0"/>
                                          </p:stCondLst>
                                        </p:cTn>
                                        <p:tgtEl>
                                          <p:spTgt spid="276"/>
                                        </p:tgtEl>
                                        <p:attrNameLst>
                                          <p:attrName>style.visibility</p:attrName>
                                        </p:attrNameLst>
                                      </p:cBhvr>
                                      <p:to>
                                        <p:strVal val="visible"/>
                                      </p:to>
                                    </p:set>
                                    <p:animEffect transition="in" filter="wipe(down)">
                                      <p:cBhvr>
                                        <p:cTn id="47" dur="500"/>
                                        <p:tgtEl>
                                          <p:spTgt spid="276"/>
                                        </p:tgtEl>
                                      </p:cBhvr>
                                    </p:animEffect>
                                  </p:childTnLst>
                                </p:cTn>
                              </p:par>
                              <p:par>
                                <p:cTn id="48" presetID="10" presetClass="entr" presetSubtype="0" fill="hold" nodeType="withEffect">
                                  <p:stCondLst>
                                    <p:cond delay="250"/>
                                  </p:stCondLst>
                                  <p:childTnLst>
                                    <p:set>
                                      <p:cBhvr>
                                        <p:cTn id="49" dur="1" fill="hold">
                                          <p:stCondLst>
                                            <p:cond delay="0"/>
                                          </p:stCondLst>
                                        </p:cTn>
                                        <p:tgtEl>
                                          <p:spTgt spid="271"/>
                                        </p:tgtEl>
                                        <p:attrNameLst>
                                          <p:attrName>style.visibility</p:attrName>
                                        </p:attrNameLst>
                                      </p:cBhvr>
                                      <p:to>
                                        <p:strVal val="visible"/>
                                      </p:to>
                                    </p:set>
                                    <p:animEffect transition="in" filter="fade">
                                      <p:cBhvr>
                                        <p:cTn id="50" dur="500"/>
                                        <p:tgtEl>
                                          <p:spTgt spid="271"/>
                                        </p:tgtEl>
                                      </p:cBhvr>
                                    </p:animEffect>
                                  </p:childTnLst>
                                </p:cTn>
                              </p:par>
                            </p:childTnLst>
                          </p:cTn>
                        </p:par>
                        <p:par>
                          <p:cTn id="51" fill="hold">
                            <p:stCondLst>
                              <p:cond delay="3500"/>
                            </p:stCondLst>
                            <p:childTnLst>
                              <p:par>
                                <p:cTn id="52" presetID="16" presetClass="entr" presetSubtype="42" fill="hold" nodeType="afterEffect">
                                  <p:stCondLst>
                                    <p:cond delay="0"/>
                                  </p:stCondLst>
                                  <p:childTnLst>
                                    <p:set>
                                      <p:cBhvr>
                                        <p:cTn id="53" dur="1" fill="hold">
                                          <p:stCondLst>
                                            <p:cond delay="0"/>
                                          </p:stCondLst>
                                        </p:cTn>
                                        <p:tgtEl>
                                          <p:spTgt spid="279"/>
                                        </p:tgtEl>
                                        <p:attrNameLst>
                                          <p:attrName>style.visibility</p:attrName>
                                        </p:attrNameLst>
                                      </p:cBhvr>
                                      <p:to>
                                        <p:strVal val="visible"/>
                                      </p:to>
                                    </p:set>
                                    <p:animEffect transition="in" filter="barn(outHorizontal)">
                                      <p:cBhvr>
                                        <p:cTn id="54" dur="500"/>
                                        <p:tgtEl>
                                          <p:spTgt spid="279"/>
                                        </p:tgtEl>
                                      </p:cBhvr>
                                    </p:animEffect>
                                  </p:childTnLst>
                                </p:cTn>
                              </p:par>
                              <p:par>
                                <p:cTn id="55" presetID="42" presetClass="entr" presetSubtype="0" fill="hold" grpId="0" nodeType="withEffect">
                                  <p:stCondLst>
                                    <p:cond delay="0"/>
                                  </p:stCondLst>
                                  <p:childTnLst>
                                    <p:set>
                                      <p:cBhvr>
                                        <p:cTn id="56" dur="1" fill="hold">
                                          <p:stCondLst>
                                            <p:cond delay="0"/>
                                          </p:stCondLst>
                                        </p:cTn>
                                        <p:tgtEl>
                                          <p:spTgt spid="285"/>
                                        </p:tgtEl>
                                        <p:attrNameLst>
                                          <p:attrName>style.visibility</p:attrName>
                                        </p:attrNameLst>
                                      </p:cBhvr>
                                      <p:to>
                                        <p:strVal val="visible"/>
                                      </p:to>
                                    </p:set>
                                    <p:animEffect transition="in" filter="fade">
                                      <p:cBhvr>
                                        <p:cTn id="57" dur="500"/>
                                        <p:tgtEl>
                                          <p:spTgt spid="285"/>
                                        </p:tgtEl>
                                      </p:cBhvr>
                                    </p:animEffect>
                                    <p:anim calcmode="lin" valueType="num">
                                      <p:cBhvr>
                                        <p:cTn id="58" dur="500" fill="hold"/>
                                        <p:tgtEl>
                                          <p:spTgt spid="285"/>
                                        </p:tgtEl>
                                        <p:attrNameLst>
                                          <p:attrName>ppt_x</p:attrName>
                                        </p:attrNameLst>
                                      </p:cBhvr>
                                      <p:tavLst>
                                        <p:tav tm="0">
                                          <p:val>
                                            <p:strVal val="#ppt_x"/>
                                          </p:val>
                                        </p:tav>
                                        <p:tav tm="100000">
                                          <p:val>
                                            <p:strVal val="#ppt_x"/>
                                          </p:val>
                                        </p:tav>
                                      </p:tavLst>
                                    </p:anim>
                                    <p:anim calcmode="lin" valueType="num">
                                      <p:cBhvr>
                                        <p:cTn id="59" dur="500" fill="hold"/>
                                        <p:tgtEl>
                                          <p:spTgt spid="285"/>
                                        </p:tgtEl>
                                        <p:attrNameLst>
                                          <p:attrName>ppt_y</p:attrName>
                                        </p:attrNameLst>
                                      </p:cBhvr>
                                      <p:tavLst>
                                        <p:tav tm="0">
                                          <p:val>
                                            <p:strVal val="#ppt_y+.1"/>
                                          </p:val>
                                        </p:tav>
                                        <p:tav tm="100000">
                                          <p:val>
                                            <p:strVal val="#ppt_y"/>
                                          </p:val>
                                        </p:tav>
                                      </p:tavLst>
                                    </p:anim>
                                  </p:childTnLst>
                                </p:cTn>
                              </p:par>
                              <p:par>
                                <p:cTn id="60" presetID="22" presetClass="entr" presetSubtype="1" fill="hold" grpId="0" nodeType="withEffect">
                                  <p:stCondLst>
                                    <p:cond delay="250"/>
                                  </p:stCondLst>
                                  <p:childTnLst>
                                    <p:set>
                                      <p:cBhvr>
                                        <p:cTn id="61" dur="1" fill="hold">
                                          <p:stCondLst>
                                            <p:cond delay="0"/>
                                          </p:stCondLst>
                                        </p:cTn>
                                        <p:tgtEl>
                                          <p:spTgt spid="286"/>
                                        </p:tgtEl>
                                        <p:attrNameLst>
                                          <p:attrName>style.visibility</p:attrName>
                                        </p:attrNameLst>
                                      </p:cBhvr>
                                      <p:to>
                                        <p:strVal val="visible"/>
                                      </p:to>
                                    </p:set>
                                    <p:animEffect transition="in" filter="wipe(up)">
                                      <p:cBhvr>
                                        <p:cTn id="62" dur="500"/>
                                        <p:tgtEl>
                                          <p:spTgt spid="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 grpId="0" animBg="1"/>
      <p:bldP spid="268" grpId="0" animBg="1"/>
      <p:bldP spid="269" grpId="0" animBg="1"/>
      <p:bldP spid="270" grpId="0" animBg="1"/>
      <p:bldP spid="272" grpId="0" animBg="1"/>
      <p:bldP spid="276" grpId="0"/>
      <p:bldP spid="278" grpId="0"/>
      <p:bldP spid="285" grpId="0"/>
      <p:bldP spid="28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0" name="组合 159"/>
          <p:cNvGrpSpPr/>
          <p:nvPr/>
        </p:nvGrpSpPr>
        <p:grpSpPr>
          <a:xfrm>
            <a:off x="5213451" y="1621599"/>
            <a:ext cx="4395987" cy="864446"/>
            <a:chOff x="6249041" y="2300557"/>
            <a:chExt cx="4395987" cy="864446"/>
          </a:xfrm>
        </p:grpSpPr>
        <p:grpSp>
          <p:nvGrpSpPr>
            <p:cNvPr id="161" name="组合 160"/>
            <p:cNvGrpSpPr/>
            <p:nvPr/>
          </p:nvGrpSpPr>
          <p:grpSpPr>
            <a:xfrm>
              <a:off x="6249041" y="2300557"/>
              <a:ext cx="3322399" cy="864446"/>
              <a:chOff x="6249041" y="2300557"/>
              <a:chExt cx="3322399" cy="864446"/>
            </a:xfrm>
          </p:grpSpPr>
          <p:cxnSp>
            <p:nvCxnSpPr>
              <p:cNvPr id="163" name="直接连接符 162"/>
              <p:cNvCxnSpPr>
                <a:stCxn id="195" idx="2"/>
              </p:cNvCxnSpPr>
              <p:nvPr/>
            </p:nvCxnSpPr>
            <p:spPr>
              <a:xfrm flipV="1">
                <a:off x="6249041" y="2300557"/>
                <a:ext cx="1423403" cy="74814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64" name="组合 163"/>
              <p:cNvGrpSpPr/>
              <p:nvPr/>
            </p:nvGrpSpPr>
            <p:grpSpPr>
              <a:xfrm flipH="1">
                <a:off x="8537849" y="2755861"/>
                <a:ext cx="409142" cy="409142"/>
                <a:chOff x="972687" y="5316698"/>
                <a:chExt cx="409142" cy="409142"/>
              </a:xfrm>
            </p:grpSpPr>
            <p:sp>
              <p:nvSpPr>
                <p:cNvPr id="166" name="椭圆 165"/>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67" name="椭圆 166"/>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cxnSp>
            <p:nvCxnSpPr>
              <p:cNvPr id="165" name="直接连接符 164"/>
              <p:cNvCxnSpPr/>
              <p:nvPr/>
            </p:nvCxnSpPr>
            <p:spPr>
              <a:xfrm flipH="1">
                <a:off x="8742421" y="2952780"/>
                <a:ext cx="82901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62" name="梯形 161"/>
            <p:cNvSpPr/>
            <p:nvPr/>
          </p:nvSpPr>
          <p:spPr>
            <a:xfrm>
              <a:off x="9529028" y="2860705"/>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sp>
        <p:nvSpPr>
          <p:cNvPr id="168" name="Freeform 5"/>
          <p:cNvSpPr>
            <a:spLocks noEditPoints="1"/>
          </p:cNvSpPr>
          <p:nvPr/>
        </p:nvSpPr>
        <p:spPr bwMode="auto">
          <a:xfrm>
            <a:off x="2349229" y="1971988"/>
            <a:ext cx="5457372" cy="3148396"/>
          </a:xfrm>
          <a:custGeom>
            <a:avLst/>
            <a:gdLst>
              <a:gd name="T0" fmla="*/ 1612 w 2039"/>
              <a:gd name="T1" fmla="*/ 96 h 1175"/>
              <a:gd name="T2" fmla="*/ 1559 w 2039"/>
              <a:gd name="T3" fmla="*/ 140 h 1175"/>
              <a:gd name="T4" fmla="*/ 1452 w 2039"/>
              <a:gd name="T5" fmla="*/ 183 h 1175"/>
              <a:gd name="T6" fmla="*/ 1376 w 2039"/>
              <a:gd name="T7" fmla="*/ 204 h 1175"/>
              <a:gd name="T8" fmla="*/ 1324 w 2039"/>
              <a:gd name="T9" fmla="*/ 224 h 1175"/>
              <a:gd name="T10" fmla="*/ 1420 w 2039"/>
              <a:gd name="T11" fmla="*/ 256 h 1175"/>
              <a:gd name="T12" fmla="*/ 1559 w 2039"/>
              <a:gd name="T13" fmla="*/ 300 h 1175"/>
              <a:gd name="T14" fmla="*/ 1100 w 2039"/>
              <a:gd name="T15" fmla="*/ 311 h 1175"/>
              <a:gd name="T16" fmla="*/ 1216 w 2039"/>
              <a:gd name="T17" fmla="*/ 332 h 1175"/>
              <a:gd name="T18" fmla="*/ 1388 w 2039"/>
              <a:gd name="T19" fmla="*/ 352 h 1175"/>
              <a:gd name="T20" fmla="*/ 1548 w 2039"/>
              <a:gd name="T21" fmla="*/ 384 h 1175"/>
              <a:gd name="T22" fmla="*/ 1111 w 2039"/>
              <a:gd name="T23" fmla="*/ 396 h 1175"/>
              <a:gd name="T24" fmla="*/ 1356 w 2039"/>
              <a:gd name="T25" fmla="*/ 439 h 1175"/>
              <a:gd name="T26" fmla="*/ 1824 w 2039"/>
              <a:gd name="T27" fmla="*/ 76 h 1175"/>
              <a:gd name="T28" fmla="*/ 1836 w 2039"/>
              <a:gd name="T29" fmla="*/ 128 h 1175"/>
              <a:gd name="T30" fmla="*/ 1804 w 2039"/>
              <a:gd name="T31" fmla="*/ 192 h 1175"/>
              <a:gd name="T32" fmla="*/ 1676 w 2039"/>
              <a:gd name="T33" fmla="*/ 279 h 1175"/>
              <a:gd name="T34" fmla="*/ 1632 w 2039"/>
              <a:gd name="T35" fmla="*/ 364 h 1175"/>
              <a:gd name="T36" fmla="*/ 1580 w 2039"/>
              <a:gd name="T37" fmla="*/ 448 h 1175"/>
              <a:gd name="T38" fmla="*/ 1035 w 2039"/>
              <a:gd name="T39" fmla="*/ 448 h 1175"/>
              <a:gd name="T40" fmla="*/ 1591 w 2039"/>
              <a:gd name="T41" fmla="*/ 524 h 1175"/>
              <a:gd name="T42" fmla="*/ 1548 w 2039"/>
              <a:gd name="T43" fmla="*/ 631 h 1175"/>
              <a:gd name="T44" fmla="*/ 1120 w 2039"/>
              <a:gd name="T45" fmla="*/ 492 h 1175"/>
              <a:gd name="T46" fmla="*/ 1260 w 2039"/>
              <a:gd name="T47" fmla="*/ 512 h 1175"/>
              <a:gd name="T48" fmla="*/ 1324 w 2039"/>
              <a:gd name="T49" fmla="*/ 544 h 1175"/>
              <a:gd name="T50" fmla="*/ 1399 w 2039"/>
              <a:gd name="T51" fmla="*/ 588 h 1175"/>
              <a:gd name="T52" fmla="*/ 1420 w 2039"/>
              <a:gd name="T53" fmla="*/ 631 h 1175"/>
              <a:gd name="T54" fmla="*/ 1440 w 2039"/>
              <a:gd name="T55" fmla="*/ 652 h 1175"/>
              <a:gd name="T56" fmla="*/ 1452 w 2039"/>
              <a:gd name="T57" fmla="*/ 672 h 1175"/>
              <a:gd name="T58" fmla="*/ 1196 w 2039"/>
              <a:gd name="T59" fmla="*/ 704 h 1175"/>
              <a:gd name="T60" fmla="*/ 1079 w 2039"/>
              <a:gd name="T61" fmla="*/ 748 h 1175"/>
              <a:gd name="T62" fmla="*/ 1196 w 2039"/>
              <a:gd name="T63" fmla="*/ 855 h 1175"/>
              <a:gd name="T64" fmla="*/ 1088 w 2039"/>
              <a:gd name="T65" fmla="*/ 908 h 1175"/>
              <a:gd name="T66" fmla="*/ 1612 w 2039"/>
              <a:gd name="T67" fmla="*/ 672 h 1175"/>
              <a:gd name="T68" fmla="*/ 1900 w 2039"/>
              <a:gd name="T69" fmla="*/ 768 h 1175"/>
              <a:gd name="T70" fmla="*/ 1751 w 2039"/>
              <a:gd name="T71" fmla="*/ 844 h 1175"/>
              <a:gd name="T72" fmla="*/ 1740 w 2039"/>
              <a:gd name="T73" fmla="*/ 919 h 1175"/>
              <a:gd name="T74" fmla="*/ 1824 w 2039"/>
              <a:gd name="T75" fmla="*/ 972 h 1175"/>
              <a:gd name="T76" fmla="*/ 715 w 2039"/>
              <a:gd name="T77" fmla="*/ 0 h 1175"/>
              <a:gd name="T78" fmla="*/ 811 w 2039"/>
              <a:gd name="T79" fmla="*/ 64 h 1175"/>
              <a:gd name="T80" fmla="*/ 759 w 2039"/>
              <a:gd name="T81" fmla="*/ 108 h 1175"/>
              <a:gd name="T82" fmla="*/ 811 w 2039"/>
              <a:gd name="T83" fmla="*/ 151 h 1175"/>
              <a:gd name="T84" fmla="*/ 160 w 2039"/>
              <a:gd name="T85" fmla="*/ 140 h 1175"/>
              <a:gd name="T86" fmla="*/ 299 w 2039"/>
              <a:gd name="T87" fmla="*/ 160 h 1175"/>
              <a:gd name="T88" fmla="*/ 427 w 2039"/>
              <a:gd name="T89" fmla="*/ 192 h 1175"/>
              <a:gd name="T90" fmla="*/ 727 w 2039"/>
              <a:gd name="T91" fmla="*/ 236 h 1175"/>
              <a:gd name="T92" fmla="*/ 203 w 2039"/>
              <a:gd name="T93" fmla="*/ 247 h 1175"/>
              <a:gd name="T94" fmla="*/ 448 w 2039"/>
              <a:gd name="T95" fmla="*/ 268 h 1175"/>
              <a:gd name="T96" fmla="*/ 747 w 2039"/>
              <a:gd name="T97" fmla="*/ 288 h 1175"/>
              <a:gd name="T98" fmla="*/ 715 w 2039"/>
              <a:gd name="T99" fmla="*/ 320 h 1175"/>
              <a:gd name="T100" fmla="*/ 567 w 2039"/>
              <a:gd name="T101" fmla="*/ 332 h 1175"/>
              <a:gd name="T102" fmla="*/ 555 w 2039"/>
              <a:gd name="T103" fmla="*/ 407 h 1175"/>
              <a:gd name="T104" fmla="*/ 512 w 2039"/>
              <a:gd name="T105" fmla="*/ 428 h 1175"/>
              <a:gd name="T106" fmla="*/ 395 w 2039"/>
              <a:gd name="T107" fmla="*/ 448 h 1175"/>
              <a:gd name="T108" fmla="*/ 491 w 2039"/>
              <a:gd name="T109" fmla="*/ 480 h 1175"/>
              <a:gd name="T110" fmla="*/ 343 w 2039"/>
              <a:gd name="T111" fmla="*/ 524 h 1175"/>
              <a:gd name="T112" fmla="*/ 299 w 2039"/>
              <a:gd name="T113" fmla="*/ 599 h 1175"/>
              <a:gd name="T114" fmla="*/ 864 w 2039"/>
              <a:gd name="T115" fmla="*/ 684 h 1175"/>
              <a:gd name="T116" fmla="*/ 555 w 2039"/>
              <a:gd name="T117" fmla="*/ 736 h 1175"/>
              <a:gd name="T118" fmla="*/ 619 w 2039"/>
              <a:gd name="T119" fmla="*/ 800 h 1175"/>
              <a:gd name="T120" fmla="*/ 727 w 2039"/>
              <a:gd name="T121" fmla="*/ 876 h 1175"/>
              <a:gd name="T122" fmla="*/ 619 w 2039"/>
              <a:gd name="T123" fmla="*/ 951 h 1175"/>
              <a:gd name="T124" fmla="*/ 608 w 2039"/>
              <a:gd name="T125" fmla="*/ 1068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39" h="1175">
                <a:moveTo>
                  <a:pt x="619" y="1153"/>
                </a:moveTo>
                <a:cubicBezTo>
                  <a:pt x="626" y="1153"/>
                  <a:pt x="631" y="1158"/>
                  <a:pt x="631" y="1164"/>
                </a:cubicBezTo>
                <a:cubicBezTo>
                  <a:pt x="631" y="1170"/>
                  <a:pt x="626" y="1175"/>
                  <a:pt x="619" y="1175"/>
                </a:cubicBezTo>
                <a:cubicBezTo>
                  <a:pt x="613" y="1175"/>
                  <a:pt x="608" y="1170"/>
                  <a:pt x="608" y="1164"/>
                </a:cubicBezTo>
                <a:cubicBezTo>
                  <a:pt x="608" y="1158"/>
                  <a:pt x="613" y="1153"/>
                  <a:pt x="619" y="1153"/>
                </a:cubicBezTo>
                <a:close/>
                <a:moveTo>
                  <a:pt x="1580" y="0"/>
                </a:moveTo>
                <a:cubicBezTo>
                  <a:pt x="1586" y="0"/>
                  <a:pt x="1591" y="5"/>
                  <a:pt x="1591" y="11"/>
                </a:cubicBezTo>
                <a:cubicBezTo>
                  <a:pt x="1591" y="18"/>
                  <a:pt x="1586" y="23"/>
                  <a:pt x="1580" y="23"/>
                </a:cubicBezTo>
                <a:cubicBezTo>
                  <a:pt x="1573" y="23"/>
                  <a:pt x="1568" y="18"/>
                  <a:pt x="1568" y="11"/>
                </a:cubicBezTo>
                <a:cubicBezTo>
                  <a:pt x="1568" y="5"/>
                  <a:pt x="1573" y="0"/>
                  <a:pt x="1580" y="0"/>
                </a:cubicBezTo>
                <a:close/>
                <a:moveTo>
                  <a:pt x="1548" y="0"/>
                </a:moveTo>
                <a:cubicBezTo>
                  <a:pt x="1554" y="0"/>
                  <a:pt x="1559" y="5"/>
                  <a:pt x="1559" y="11"/>
                </a:cubicBezTo>
                <a:cubicBezTo>
                  <a:pt x="1559" y="18"/>
                  <a:pt x="1554" y="23"/>
                  <a:pt x="1548" y="23"/>
                </a:cubicBezTo>
                <a:cubicBezTo>
                  <a:pt x="1541" y="23"/>
                  <a:pt x="1536" y="18"/>
                  <a:pt x="1536" y="11"/>
                </a:cubicBezTo>
                <a:cubicBezTo>
                  <a:pt x="1536" y="5"/>
                  <a:pt x="1541" y="0"/>
                  <a:pt x="1548" y="0"/>
                </a:cubicBezTo>
                <a:close/>
                <a:moveTo>
                  <a:pt x="1292" y="0"/>
                </a:moveTo>
                <a:cubicBezTo>
                  <a:pt x="1298" y="0"/>
                  <a:pt x="1303" y="5"/>
                  <a:pt x="1303" y="11"/>
                </a:cubicBezTo>
                <a:cubicBezTo>
                  <a:pt x="1303" y="18"/>
                  <a:pt x="1298" y="23"/>
                  <a:pt x="1292" y="23"/>
                </a:cubicBezTo>
                <a:cubicBezTo>
                  <a:pt x="1285" y="23"/>
                  <a:pt x="1280" y="18"/>
                  <a:pt x="1280" y="11"/>
                </a:cubicBezTo>
                <a:cubicBezTo>
                  <a:pt x="1280" y="5"/>
                  <a:pt x="1285" y="0"/>
                  <a:pt x="1292" y="0"/>
                </a:cubicBezTo>
                <a:close/>
                <a:moveTo>
                  <a:pt x="1548" y="32"/>
                </a:moveTo>
                <a:cubicBezTo>
                  <a:pt x="1554" y="32"/>
                  <a:pt x="1559" y="37"/>
                  <a:pt x="1559" y="44"/>
                </a:cubicBezTo>
                <a:cubicBezTo>
                  <a:pt x="1559" y="50"/>
                  <a:pt x="1554" y="55"/>
                  <a:pt x="1548" y="55"/>
                </a:cubicBezTo>
                <a:cubicBezTo>
                  <a:pt x="1541" y="55"/>
                  <a:pt x="1536" y="50"/>
                  <a:pt x="1536" y="44"/>
                </a:cubicBezTo>
                <a:cubicBezTo>
                  <a:pt x="1536" y="37"/>
                  <a:pt x="1541" y="32"/>
                  <a:pt x="1548" y="32"/>
                </a:cubicBezTo>
                <a:close/>
                <a:moveTo>
                  <a:pt x="1356" y="32"/>
                </a:moveTo>
                <a:cubicBezTo>
                  <a:pt x="1362" y="32"/>
                  <a:pt x="1367" y="37"/>
                  <a:pt x="1367" y="44"/>
                </a:cubicBezTo>
                <a:cubicBezTo>
                  <a:pt x="1367" y="50"/>
                  <a:pt x="1362" y="55"/>
                  <a:pt x="1356" y="55"/>
                </a:cubicBezTo>
                <a:cubicBezTo>
                  <a:pt x="1349" y="55"/>
                  <a:pt x="1344" y="50"/>
                  <a:pt x="1344" y="44"/>
                </a:cubicBezTo>
                <a:cubicBezTo>
                  <a:pt x="1344" y="37"/>
                  <a:pt x="1349" y="32"/>
                  <a:pt x="1356" y="32"/>
                </a:cubicBezTo>
                <a:close/>
                <a:moveTo>
                  <a:pt x="1324" y="32"/>
                </a:moveTo>
                <a:cubicBezTo>
                  <a:pt x="1330" y="32"/>
                  <a:pt x="1335" y="37"/>
                  <a:pt x="1335" y="44"/>
                </a:cubicBezTo>
                <a:cubicBezTo>
                  <a:pt x="1335" y="50"/>
                  <a:pt x="1330" y="55"/>
                  <a:pt x="1324" y="55"/>
                </a:cubicBezTo>
                <a:cubicBezTo>
                  <a:pt x="1317" y="55"/>
                  <a:pt x="1312" y="50"/>
                  <a:pt x="1312" y="44"/>
                </a:cubicBezTo>
                <a:cubicBezTo>
                  <a:pt x="1312" y="37"/>
                  <a:pt x="1317" y="32"/>
                  <a:pt x="1324" y="32"/>
                </a:cubicBezTo>
                <a:close/>
                <a:moveTo>
                  <a:pt x="1196" y="32"/>
                </a:moveTo>
                <a:cubicBezTo>
                  <a:pt x="1202" y="32"/>
                  <a:pt x="1207" y="37"/>
                  <a:pt x="1207" y="44"/>
                </a:cubicBezTo>
                <a:cubicBezTo>
                  <a:pt x="1207" y="50"/>
                  <a:pt x="1202" y="55"/>
                  <a:pt x="1196" y="55"/>
                </a:cubicBezTo>
                <a:cubicBezTo>
                  <a:pt x="1189" y="55"/>
                  <a:pt x="1184" y="50"/>
                  <a:pt x="1184" y="44"/>
                </a:cubicBezTo>
                <a:cubicBezTo>
                  <a:pt x="1184" y="37"/>
                  <a:pt x="1189" y="32"/>
                  <a:pt x="1196" y="32"/>
                </a:cubicBezTo>
                <a:close/>
                <a:moveTo>
                  <a:pt x="1420" y="64"/>
                </a:moveTo>
                <a:cubicBezTo>
                  <a:pt x="1426" y="64"/>
                  <a:pt x="1431" y="69"/>
                  <a:pt x="1431" y="76"/>
                </a:cubicBezTo>
                <a:cubicBezTo>
                  <a:pt x="1431" y="82"/>
                  <a:pt x="1426" y="87"/>
                  <a:pt x="1420" y="87"/>
                </a:cubicBezTo>
                <a:cubicBezTo>
                  <a:pt x="1413" y="87"/>
                  <a:pt x="1408" y="82"/>
                  <a:pt x="1408" y="76"/>
                </a:cubicBezTo>
                <a:cubicBezTo>
                  <a:pt x="1408" y="69"/>
                  <a:pt x="1413" y="64"/>
                  <a:pt x="1420" y="64"/>
                </a:cubicBezTo>
                <a:close/>
                <a:moveTo>
                  <a:pt x="1388" y="64"/>
                </a:moveTo>
                <a:cubicBezTo>
                  <a:pt x="1394" y="64"/>
                  <a:pt x="1399" y="69"/>
                  <a:pt x="1399" y="76"/>
                </a:cubicBezTo>
                <a:cubicBezTo>
                  <a:pt x="1399" y="82"/>
                  <a:pt x="1394" y="87"/>
                  <a:pt x="1388" y="87"/>
                </a:cubicBezTo>
                <a:cubicBezTo>
                  <a:pt x="1381" y="87"/>
                  <a:pt x="1376" y="82"/>
                  <a:pt x="1376" y="76"/>
                </a:cubicBezTo>
                <a:cubicBezTo>
                  <a:pt x="1376" y="69"/>
                  <a:pt x="1381" y="64"/>
                  <a:pt x="1388" y="64"/>
                </a:cubicBezTo>
                <a:close/>
                <a:moveTo>
                  <a:pt x="1164" y="64"/>
                </a:moveTo>
                <a:cubicBezTo>
                  <a:pt x="1170" y="64"/>
                  <a:pt x="1175" y="69"/>
                  <a:pt x="1175" y="76"/>
                </a:cubicBezTo>
                <a:cubicBezTo>
                  <a:pt x="1175" y="82"/>
                  <a:pt x="1170" y="87"/>
                  <a:pt x="1164" y="87"/>
                </a:cubicBezTo>
                <a:cubicBezTo>
                  <a:pt x="1157" y="87"/>
                  <a:pt x="1152" y="82"/>
                  <a:pt x="1152" y="76"/>
                </a:cubicBezTo>
                <a:cubicBezTo>
                  <a:pt x="1152" y="69"/>
                  <a:pt x="1157" y="64"/>
                  <a:pt x="1164" y="64"/>
                </a:cubicBezTo>
                <a:close/>
                <a:moveTo>
                  <a:pt x="1132" y="64"/>
                </a:moveTo>
                <a:cubicBezTo>
                  <a:pt x="1138" y="64"/>
                  <a:pt x="1143" y="69"/>
                  <a:pt x="1143" y="76"/>
                </a:cubicBezTo>
                <a:cubicBezTo>
                  <a:pt x="1143" y="82"/>
                  <a:pt x="1138" y="87"/>
                  <a:pt x="1132" y="87"/>
                </a:cubicBezTo>
                <a:cubicBezTo>
                  <a:pt x="1125" y="87"/>
                  <a:pt x="1120" y="82"/>
                  <a:pt x="1120" y="76"/>
                </a:cubicBezTo>
                <a:cubicBezTo>
                  <a:pt x="1120" y="69"/>
                  <a:pt x="1125" y="64"/>
                  <a:pt x="1132" y="64"/>
                </a:cubicBezTo>
                <a:close/>
                <a:moveTo>
                  <a:pt x="1067" y="64"/>
                </a:moveTo>
                <a:cubicBezTo>
                  <a:pt x="1074" y="64"/>
                  <a:pt x="1079" y="69"/>
                  <a:pt x="1079" y="76"/>
                </a:cubicBezTo>
                <a:cubicBezTo>
                  <a:pt x="1079" y="82"/>
                  <a:pt x="1074" y="87"/>
                  <a:pt x="1067" y="87"/>
                </a:cubicBezTo>
                <a:cubicBezTo>
                  <a:pt x="1061" y="87"/>
                  <a:pt x="1056" y="82"/>
                  <a:pt x="1056" y="76"/>
                </a:cubicBezTo>
                <a:cubicBezTo>
                  <a:pt x="1056" y="69"/>
                  <a:pt x="1061" y="64"/>
                  <a:pt x="1067" y="64"/>
                </a:cubicBezTo>
                <a:close/>
                <a:moveTo>
                  <a:pt x="1035" y="64"/>
                </a:moveTo>
                <a:cubicBezTo>
                  <a:pt x="1042" y="64"/>
                  <a:pt x="1047" y="69"/>
                  <a:pt x="1047" y="76"/>
                </a:cubicBezTo>
                <a:cubicBezTo>
                  <a:pt x="1047" y="82"/>
                  <a:pt x="1042" y="87"/>
                  <a:pt x="1035" y="87"/>
                </a:cubicBezTo>
                <a:cubicBezTo>
                  <a:pt x="1029" y="87"/>
                  <a:pt x="1024" y="82"/>
                  <a:pt x="1024" y="76"/>
                </a:cubicBezTo>
                <a:cubicBezTo>
                  <a:pt x="1024" y="69"/>
                  <a:pt x="1029" y="64"/>
                  <a:pt x="1035" y="64"/>
                </a:cubicBezTo>
                <a:close/>
                <a:moveTo>
                  <a:pt x="1612" y="96"/>
                </a:moveTo>
                <a:cubicBezTo>
                  <a:pt x="1618" y="96"/>
                  <a:pt x="1623" y="101"/>
                  <a:pt x="1623" y="108"/>
                </a:cubicBezTo>
                <a:cubicBezTo>
                  <a:pt x="1623" y="114"/>
                  <a:pt x="1618" y="119"/>
                  <a:pt x="1612" y="119"/>
                </a:cubicBezTo>
                <a:cubicBezTo>
                  <a:pt x="1605" y="119"/>
                  <a:pt x="1600" y="114"/>
                  <a:pt x="1600" y="108"/>
                </a:cubicBezTo>
                <a:cubicBezTo>
                  <a:pt x="1600" y="101"/>
                  <a:pt x="1605" y="96"/>
                  <a:pt x="1612" y="96"/>
                </a:cubicBezTo>
                <a:close/>
                <a:moveTo>
                  <a:pt x="1580" y="96"/>
                </a:moveTo>
                <a:cubicBezTo>
                  <a:pt x="1586" y="96"/>
                  <a:pt x="1591" y="101"/>
                  <a:pt x="1591" y="108"/>
                </a:cubicBezTo>
                <a:cubicBezTo>
                  <a:pt x="1591" y="114"/>
                  <a:pt x="1586" y="119"/>
                  <a:pt x="1580" y="119"/>
                </a:cubicBezTo>
                <a:cubicBezTo>
                  <a:pt x="1573" y="119"/>
                  <a:pt x="1568" y="114"/>
                  <a:pt x="1568" y="108"/>
                </a:cubicBezTo>
                <a:cubicBezTo>
                  <a:pt x="1568" y="101"/>
                  <a:pt x="1573" y="96"/>
                  <a:pt x="1580" y="96"/>
                </a:cubicBezTo>
                <a:close/>
                <a:moveTo>
                  <a:pt x="1548" y="96"/>
                </a:moveTo>
                <a:cubicBezTo>
                  <a:pt x="1554" y="96"/>
                  <a:pt x="1559" y="101"/>
                  <a:pt x="1559" y="108"/>
                </a:cubicBezTo>
                <a:cubicBezTo>
                  <a:pt x="1559" y="114"/>
                  <a:pt x="1554" y="119"/>
                  <a:pt x="1548" y="119"/>
                </a:cubicBezTo>
                <a:cubicBezTo>
                  <a:pt x="1541" y="119"/>
                  <a:pt x="1536" y="114"/>
                  <a:pt x="1536" y="108"/>
                </a:cubicBezTo>
                <a:cubicBezTo>
                  <a:pt x="1536" y="101"/>
                  <a:pt x="1541" y="96"/>
                  <a:pt x="1548" y="96"/>
                </a:cubicBezTo>
                <a:close/>
                <a:moveTo>
                  <a:pt x="1516" y="96"/>
                </a:moveTo>
                <a:cubicBezTo>
                  <a:pt x="1522" y="96"/>
                  <a:pt x="1527" y="101"/>
                  <a:pt x="1527" y="108"/>
                </a:cubicBezTo>
                <a:cubicBezTo>
                  <a:pt x="1527" y="114"/>
                  <a:pt x="1522" y="119"/>
                  <a:pt x="1516" y="119"/>
                </a:cubicBezTo>
                <a:cubicBezTo>
                  <a:pt x="1509" y="119"/>
                  <a:pt x="1504" y="114"/>
                  <a:pt x="1504" y="108"/>
                </a:cubicBezTo>
                <a:cubicBezTo>
                  <a:pt x="1504" y="101"/>
                  <a:pt x="1509" y="96"/>
                  <a:pt x="1516" y="96"/>
                </a:cubicBezTo>
                <a:close/>
                <a:moveTo>
                  <a:pt x="1484" y="96"/>
                </a:moveTo>
                <a:cubicBezTo>
                  <a:pt x="1490" y="96"/>
                  <a:pt x="1495" y="101"/>
                  <a:pt x="1495" y="108"/>
                </a:cubicBezTo>
                <a:cubicBezTo>
                  <a:pt x="1495" y="114"/>
                  <a:pt x="1490" y="119"/>
                  <a:pt x="1484" y="119"/>
                </a:cubicBezTo>
                <a:cubicBezTo>
                  <a:pt x="1477" y="119"/>
                  <a:pt x="1472" y="114"/>
                  <a:pt x="1472" y="108"/>
                </a:cubicBezTo>
                <a:cubicBezTo>
                  <a:pt x="1472" y="101"/>
                  <a:pt x="1477" y="96"/>
                  <a:pt x="1484" y="96"/>
                </a:cubicBezTo>
                <a:close/>
                <a:moveTo>
                  <a:pt x="1452" y="96"/>
                </a:moveTo>
                <a:cubicBezTo>
                  <a:pt x="1458" y="96"/>
                  <a:pt x="1463" y="101"/>
                  <a:pt x="1463" y="108"/>
                </a:cubicBezTo>
                <a:cubicBezTo>
                  <a:pt x="1463" y="114"/>
                  <a:pt x="1458" y="119"/>
                  <a:pt x="1452" y="119"/>
                </a:cubicBezTo>
                <a:cubicBezTo>
                  <a:pt x="1445" y="119"/>
                  <a:pt x="1440" y="114"/>
                  <a:pt x="1440" y="108"/>
                </a:cubicBezTo>
                <a:cubicBezTo>
                  <a:pt x="1440" y="101"/>
                  <a:pt x="1445" y="96"/>
                  <a:pt x="1452" y="96"/>
                </a:cubicBezTo>
                <a:close/>
                <a:moveTo>
                  <a:pt x="1420" y="96"/>
                </a:moveTo>
                <a:cubicBezTo>
                  <a:pt x="1426" y="96"/>
                  <a:pt x="1431" y="101"/>
                  <a:pt x="1431" y="108"/>
                </a:cubicBezTo>
                <a:cubicBezTo>
                  <a:pt x="1431" y="114"/>
                  <a:pt x="1426" y="119"/>
                  <a:pt x="1420" y="119"/>
                </a:cubicBezTo>
                <a:cubicBezTo>
                  <a:pt x="1413" y="119"/>
                  <a:pt x="1408" y="114"/>
                  <a:pt x="1408" y="108"/>
                </a:cubicBezTo>
                <a:cubicBezTo>
                  <a:pt x="1408" y="101"/>
                  <a:pt x="1413" y="96"/>
                  <a:pt x="1420" y="96"/>
                </a:cubicBezTo>
                <a:close/>
                <a:moveTo>
                  <a:pt x="1388" y="96"/>
                </a:moveTo>
                <a:cubicBezTo>
                  <a:pt x="1394" y="96"/>
                  <a:pt x="1399" y="101"/>
                  <a:pt x="1399" y="108"/>
                </a:cubicBezTo>
                <a:cubicBezTo>
                  <a:pt x="1399" y="114"/>
                  <a:pt x="1394" y="119"/>
                  <a:pt x="1388" y="119"/>
                </a:cubicBezTo>
                <a:cubicBezTo>
                  <a:pt x="1381" y="119"/>
                  <a:pt x="1376" y="114"/>
                  <a:pt x="1376" y="108"/>
                </a:cubicBezTo>
                <a:cubicBezTo>
                  <a:pt x="1376" y="101"/>
                  <a:pt x="1381" y="96"/>
                  <a:pt x="1388" y="96"/>
                </a:cubicBezTo>
                <a:close/>
                <a:moveTo>
                  <a:pt x="1356" y="96"/>
                </a:moveTo>
                <a:cubicBezTo>
                  <a:pt x="1362" y="96"/>
                  <a:pt x="1367" y="101"/>
                  <a:pt x="1367" y="108"/>
                </a:cubicBezTo>
                <a:cubicBezTo>
                  <a:pt x="1367" y="114"/>
                  <a:pt x="1362" y="119"/>
                  <a:pt x="1356" y="119"/>
                </a:cubicBezTo>
                <a:cubicBezTo>
                  <a:pt x="1349" y="119"/>
                  <a:pt x="1344" y="114"/>
                  <a:pt x="1344" y="108"/>
                </a:cubicBezTo>
                <a:cubicBezTo>
                  <a:pt x="1344" y="101"/>
                  <a:pt x="1349" y="96"/>
                  <a:pt x="1356" y="96"/>
                </a:cubicBezTo>
                <a:close/>
                <a:moveTo>
                  <a:pt x="1228" y="96"/>
                </a:moveTo>
                <a:cubicBezTo>
                  <a:pt x="1234" y="96"/>
                  <a:pt x="1239" y="101"/>
                  <a:pt x="1239" y="108"/>
                </a:cubicBezTo>
                <a:cubicBezTo>
                  <a:pt x="1239" y="114"/>
                  <a:pt x="1234" y="119"/>
                  <a:pt x="1228" y="119"/>
                </a:cubicBezTo>
                <a:cubicBezTo>
                  <a:pt x="1221" y="119"/>
                  <a:pt x="1216" y="114"/>
                  <a:pt x="1216" y="108"/>
                </a:cubicBezTo>
                <a:cubicBezTo>
                  <a:pt x="1216" y="101"/>
                  <a:pt x="1221" y="96"/>
                  <a:pt x="1228" y="96"/>
                </a:cubicBezTo>
                <a:close/>
                <a:moveTo>
                  <a:pt x="1035" y="96"/>
                </a:moveTo>
                <a:cubicBezTo>
                  <a:pt x="1042" y="96"/>
                  <a:pt x="1047" y="101"/>
                  <a:pt x="1047" y="108"/>
                </a:cubicBezTo>
                <a:cubicBezTo>
                  <a:pt x="1047" y="114"/>
                  <a:pt x="1042" y="119"/>
                  <a:pt x="1035" y="119"/>
                </a:cubicBezTo>
                <a:cubicBezTo>
                  <a:pt x="1029" y="119"/>
                  <a:pt x="1024" y="114"/>
                  <a:pt x="1024" y="108"/>
                </a:cubicBezTo>
                <a:cubicBezTo>
                  <a:pt x="1024" y="101"/>
                  <a:pt x="1029" y="96"/>
                  <a:pt x="1035" y="96"/>
                </a:cubicBezTo>
                <a:close/>
                <a:moveTo>
                  <a:pt x="1003" y="96"/>
                </a:moveTo>
                <a:cubicBezTo>
                  <a:pt x="1010" y="96"/>
                  <a:pt x="1015" y="101"/>
                  <a:pt x="1015" y="108"/>
                </a:cubicBezTo>
                <a:cubicBezTo>
                  <a:pt x="1015" y="114"/>
                  <a:pt x="1010" y="119"/>
                  <a:pt x="1003" y="119"/>
                </a:cubicBezTo>
                <a:cubicBezTo>
                  <a:pt x="997" y="119"/>
                  <a:pt x="992" y="114"/>
                  <a:pt x="992" y="108"/>
                </a:cubicBezTo>
                <a:cubicBezTo>
                  <a:pt x="992" y="101"/>
                  <a:pt x="997" y="96"/>
                  <a:pt x="1003" y="96"/>
                </a:cubicBezTo>
                <a:close/>
                <a:moveTo>
                  <a:pt x="1612" y="128"/>
                </a:moveTo>
                <a:cubicBezTo>
                  <a:pt x="1618" y="128"/>
                  <a:pt x="1623" y="133"/>
                  <a:pt x="1623" y="140"/>
                </a:cubicBezTo>
                <a:cubicBezTo>
                  <a:pt x="1623" y="146"/>
                  <a:pt x="1618" y="151"/>
                  <a:pt x="1612" y="151"/>
                </a:cubicBezTo>
                <a:cubicBezTo>
                  <a:pt x="1605" y="151"/>
                  <a:pt x="1600" y="146"/>
                  <a:pt x="1600" y="140"/>
                </a:cubicBezTo>
                <a:cubicBezTo>
                  <a:pt x="1600" y="133"/>
                  <a:pt x="1605" y="128"/>
                  <a:pt x="1612" y="128"/>
                </a:cubicBezTo>
                <a:close/>
                <a:moveTo>
                  <a:pt x="1580" y="128"/>
                </a:moveTo>
                <a:cubicBezTo>
                  <a:pt x="1586" y="128"/>
                  <a:pt x="1591" y="133"/>
                  <a:pt x="1591" y="140"/>
                </a:cubicBezTo>
                <a:cubicBezTo>
                  <a:pt x="1591" y="146"/>
                  <a:pt x="1586" y="151"/>
                  <a:pt x="1580" y="151"/>
                </a:cubicBezTo>
                <a:cubicBezTo>
                  <a:pt x="1573" y="151"/>
                  <a:pt x="1568" y="146"/>
                  <a:pt x="1568" y="140"/>
                </a:cubicBezTo>
                <a:cubicBezTo>
                  <a:pt x="1568" y="133"/>
                  <a:pt x="1573" y="128"/>
                  <a:pt x="1580" y="128"/>
                </a:cubicBezTo>
                <a:close/>
                <a:moveTo>
                  <a:pt x="1548" y="128"/>
                </a:moveTo>
                <a:cubicBezTo>
                  <a:pt x="1554" y="128"/>
                  <a:pt x="1559" y="133"/>
                  <a:pt x="1559" y="140"/>
                </a:cubicBezTo>
                <a:cubicBezTo>
                  <a:pt x="1559" y="146"/>
                  <a:pt x="1554" y="151"/>
                  <a:pt x="1548" y="151"/>
                </a:cubicBezTo>
                <a:cubicBezTo>
                  <a:pt x="1541" y="151"/>
                  <a:pt x="1536" y="146"/>
                  <a:pt x="1536" y="140"/>
                </a:cubicBezTo>
                <a:cubicBezTo>
                  <a:pt x="1536" y="133"/>
                  <a:pt x="1541" y="128"/>
                  <a:pt x="1548" y="128"/>
                </a:cubicBezTo>
                <a:close/>
                <a:moveTo>
                  <a:pt x="1516" y="128"/>
                </a:moveTo>
                <a:cubicBezTo>
                  <a:pt x="1522" y="128"/>
                  <a:pt x="1527" y="133"/>
                  <a:pt x="1527" y="140"/>
                </a:cubicBezTo>
                <a:cubicBezTo>
                  <a:pt x="1527" y="146"/>
                  <a:pt x="1522" y="151"/>
                  <a:pt x="1516" y="151"/>
                </a:cubicBezTo>
                <a:cubicBezTo>
                  <a:pt x="1509" y="151"/>
                  <a:pt x="1504" y="146"/>
                  <a:pt x="1504" y="140"/>
                </a:cubicBezTo>
                <a:cubicBezTo>
                  <a:pt x="1504" y="133"/>
                  <a:pt x="1509" y="128"/>
                  <a:pt x="1516" y="128"/>
                </a:cubicBezTo>
                <a:close/>
                <a:moveTo>
                  <a:pt x="1484" y="128"/>
                </a:moveTo>
                <a:cubicBezTo>
                  <a:pt x="1490" y="128"/>
                  <a:pt x="1495" y="133"/>
                  <a:pt x="1495" y="140"/>
                </a:cubicBezTo>
                <a:cubicBezTo>
                  <a:pt x="1495" y="146"/>
                  <a:pt x="1490" y="151"/>
                  <a:pt x="1484" y="151"/>
                </a:cubicBezTo>
                <a:cubicBezTo>
                  <a:pt x="1477" y="151"/>
                  <a:pt x="1472" y="146"/>
                  <a:pt x="1472" y="140"/>
                </a:cubicBezTo>
                <a:cubicBezTo>
                  <a:pt x="1472" y="133"/>
                  <a:pt x="1477" y="128"/>
                  <a:pt x="1484" y="128"/>
                </a:cubicBezTo>
                <a:close/>
                <a:moveTo>
                  <a:pt x="1452" y="128"/>
                </a:moveTo>
                <a:cubicBezTo>
                  <a:pt x="1458" y="128"/>
                  <a:pt x="1463" y="133"/>
                  <a:pt x="1463" y="140"/>
                </a:cubicBezTo>
                <a:cubicBezTo>
                  <a:pt x="1463" y="146"/>
                  <a:pt x="1458" y="151"/>
                  <a:pt x="1452" y="151"/>
                </a:cubicBezTo>
                <a:cubicBezTo>
                  <a:pt x="1445" y="151"/>
                  <a:pt x="1440" y="146"/>
                  <a:pt x="1440" y="140"/>
                </a:cubicBezTo>
                <a:cubicBezTo>
                  <a:pt x="1440" y="133"/>
                  <a:pt x="1445" y="128"/>
                  <a:pt x="1452" y="128"/>
                </a:cubicBezTo>
                <a:close/>
                <a:moveTo>
                  <a:pt x="1420" y="128"/>
                </a:moveTo>
                <a:cubicBezTo>
                  <a:pt x="1426" y="128"/>
                  <a:pt x="1431" y="133"/>
                  <a:pt x="1431" y="140"/>
                </a:cubicBezTo>
                <a:cubicBezTo>
                  <a:pt x="1431" y="146"/>
                  <a:pt x="1426" y="151"/>
                  <a:pt x="1420" y="151"/>
                </a:cubicBezTo>
                <a:cubicBezTo>
                  <a:pt x="1413" y="151"/>
                  <a:pt x="1408" y="146"/>
                  <a:pt x="1408" y="140"/>
                </a:cubicBezTo>
                <a:cubicBezTo>
                  <a:pt x="1408" y="133"/>
                  <a:pt x="1413" y="128"/>
                  <a:pt x="1420" y="128"/>
                </a:cubicBezTo>
                <a:close/>
                <a:moveTo>
                  <a:pt x="1388" y="128"/>
                </a:moveTo>
                <a:cubicBezTo>
                  <a:pt x="1394" y="128"/>
                  <a:pt x="1399" y="133"/>
                  <a:pt x="1399" y="140"/>
                </a:cubicBezTo>
                <a:cubicBezTo>
                  <a:pt x="1399" y="146"/>
                  <a:pt x="1394" y="151"/>
                  <a:pt x="1388" y="151"/>
                </a:cubicBezTo>
                <a:cubicBezTo>
                  <a:pt x="1381" y="151"/>
                  <a:pt x="1376" y="146"/>
                  <a:pt x="1376" y="140"/>
                </a:cubicBezTo>
                <a:cubicBezTo>
                  <a:pt x="1376" y="133"/>
                  <a:pt x="1381" y="128"/>
                  <a:pt x="1388" y="128"/>
                </a:cubicBezTo>
                <a:close/>
                <a:moveTo>
                  <a:pt x="1356" y="128"/>
                </a:moveTo>
                <a:cubicBezTo>
                  <a:pt x="1362" y="128"/>
                  <a:pt x="1367" y="133"/>
                  <a:pt x="1367" y="140"/>
                </a:cubicBezTo>
                <a:cubicBezTo>
                  <a:pt x="1367" y="146"/>
                  <a:pt x="1362" y="151"/>
                  <a:pt x="1356" y="151"/>
                </a:cubicBezTo>
                <a:cubicBezTo>
                  <a:pt x="1349" y="151"/>
                  <a:pt x="1344" y="146"/>
                  <a:pt x="1344" y="140"/>
                </a:cubicBezTo>
                <a:cubicBezTo>
                  <a:pt x="1344" y="133"/>
                  <a:pt x="1349" y="128"/>
                  <a:pt x="1356" y="128"/>
                </a:cubicBezTo>
                <a:close/>
                <a:moveTo>
                  <a:pt x="1196" y="128"/>
                </a:moveTo>
                <a:cubicBezTo>
                  <a:pt x="1202" y="128"/>
                  <a:pt x="1207" y="133"/>
                  <a:pt x="1207" y="140"/>
                </a:cubicBezTo>
                <a:cubicBezTo>
                  <a:pt x="1207" y="146"/>
                  <a:pt x="1202" y="151"/>
                  <a:pt x="1196" y="151"/>
                </a:cubicBezTo>
                <a:cubicBezTo>
                  <a:pt x="1189" y="151"/>
                  <a:pt x="1184" y="146"/>
                  <a:pt x="1184" y="140"/>
                </a:cubicBezTo>
                <a:cubicBezTo>
                  <a:pt x="1184" y="133"/>
                  <a:pt x="1189" y="128"/>
                  <a:pt x="1196" y="128"/>
                </a:cubicBezTo>
                <a:close/>
                <a:moveTo>
                  <a:pt x="1035" y="128"/>
                </a:moveTo>
                <a:cubicBezTo>
                  <a:pt x="1042" y="128"/>
                  <a:pt x="1047" y="133"/>
                  <a:pt x="1047" y="140"/>
                </a:cubicBezTo>
                <a:cubicBezTo>
                  <a:pt x="1047" y="146"/>
                  <a:pt x="1042" y="151"/>
                  <a:pt x="1035" y="151"/>
                </a:cubicBezTo>
                <a:cubicBezTo>
                  <a:pt x="1029" y="151"/>
                  <a:pt x="1024" y="146"/>
                  <a:pt x="1024" y="140"/>
                </a:cubicBezTo>
                <a:cubicBezTo>
                  <a:pt x="1024" y="133"/>
                  <a:pt x="1029" y="128"/>
                  <a:pt x="1035" y="128"/>
                </a:cubicBezTo>
                <a:close/>
                <a:moveTo>
                  <a:pt x="1612" y="160"/>
                </a:moveTo>
                <a:cubicBezTo>
                  <a:pt x="1618" y="160"/>
                  <a:pt x="1623" y="165"/>
                  <a:pt x="1623" y="172"/>
                </a:cubicBezTo>
                <a:cubicBezTo>
                  <a:pt x="1623" y="178"/>
                  <a:pt x="1618" y="183"/>
                  <a:pt x="1612" y="183"/>
                </a:cubicBezTo>
                <a:cubicBezTo>
                  <a:pt x="1605" y="183"/>
                  <a:pt x="1600" y="178"/>
                  <a:pt x="1600" y="172"/>
                </a:cubicBezTo>
                <a:cubicBezTo>
                  <a:pt x="1600" y="165"/>
                  <a:pt x="1605" y="160"/>
                  <a:pt x="1612" y="160"/>
                </a:cubicBezTo>
                <a:close/>
                <a:moveTo>
                  <a:pt x="1580" y="160"/>
                </a:moveTo>
                <a:cubicBezTo>
                  <a:pt x="1586" y="160"/>
                  <a:pt x="1591" y="165"/>
                  <a:pt x="1591" y="172"/>
                </a:cubicBezTo>
                <a:cubicBezTo>
                  <a:pt x="1591" y="178"/>
                  <a:pt x="1586" y="183"/>
                  <a:pt x="1580" y="183"/>
                </a:cubicBezTo>
                <a:cubicBezTo>
                  <a:pt x="1573" y="183"/>
                  <a:pt x="1568" y="178"/>
                  <a:pt x="1568" y="172"/>
                </a:cubicBezTo>
                <a:cubicBezTo>
                  <a:pt x="1568" y="165"/>
                  <a:pt x="1573" y="160"/>
                  <a:pt x="1580" y="160"/>
                </a:cubicBezTo>
                <a:close/>
                <a:moveTo>
                  <a:pt x="1548" y="160"/>
                </a:moveTo>
                <a:cubicBezTo>
                  <a:pt x="1554" y="160"/>
                  <a:pt x="1559" y="165"/>
                  <a:pt x="1559" y="172"/>
                </a:cubicBezTo>
                <a:cubicBezTo>
                  <a:pt x="1559" y="178"/>
                  <a:pt x="1554" y="183"/>
                  <a:pt x="1548" y="183"/>
                </a:cubicBezTo>
                <a:cubicBezTo>
                  <a:pt x="1541" y="183"/>
                  <a:pt x="1536" y="178"/>
                  <a:pt x="1536" y="172"/>
                </a:cubicBezTo>
                <a:cubicBezTo>
                  <a:pt x="1536" y="165"/>
                  <a:pt x="1541" y="160"/>
                  <a:pt x="1548" y="160"/>
                </a:cubicBezTo>
                <a:close/>
                <a:moveTo>
                  <a:pt x="1516" y="160"/>
                </a:moveTo>
                <a:cubicBezTo>
                  <a:pt x="1522" y="160"/>
                  <a:pt x="1527" y="165"/>
                  <a:pt x="1527" y="172"/>
                </a:cubicBezTo>
                <a:cubicBezTo>
                  <a:pt x="1527" y="178"/>
                  <a:pt x="1522" y="183"/>
                  <a:pt x="1516" y="183"/>
                </a:cubicBezTo>
                <a:cubicBezTo>
                  <a:pt x="1509" y="183"/>
                  <a:pt x="1504" y="178"/>
                  <a:pt x="1504" y="172"/>
                </a:cubicBezTo>
                <a:cubicBezTo>
                  <a:pt x="1504" y="165"/>
                  <a:pt x="1509" y="160"/>
                  <a:pt x="1516" y="160"/>
                </a:cubicBezTo>
                <a:close/>
                <a:moveTo>
                  <a:pt x="1484" y="160"/>
                </a:moveTo>
                <a:cubicBezTo>
                  <a:pt x="1490" y="160"/>
                  <a:pt x="1495" y="165"/>
                  <a:pt x="1495" y="172"/>
                </a:cubicBezTo>
                <a:cubicBezTo>
                  <a:pt x="1495" y="178"/>
                  <a:pt x="1490" y="183"/>
                  <a:pt x="1484" y="183"/>
                </a:cubicBezTo>
                <a:cubicBezTo>
                  <a:pt x="1477" y="183"/>
                  <a:pt x="1472" y="178"/>
                  <a:pt x="1472" y="172"/>
                </a:cubicBezTo>
                <a:cubicBezTo>
                  <a:pt x="1472" y="165"/>
                  <a:pt x="1477" y="160"/>
                  <a:pt x="1484" y="160"/>
                </a:cubicBezTo>
                <a:close/>
                <a:moveTo>
                  <a:pt x="1452" y="160"/>
                </a:moveTo>
                <a:cubicBezTo>
                  <a:pt x="1458" y="160"/>
                  <a:pt x="1463" y="165"/>
                  <a:pt x="1463" y="172"/>
                </a:cubicBezTo>
                <a:cubicBezTo>
                  <a:pt x="1463" y="178"/>
                  <a:pt x="1458" y="183"/>
                  <a:pt x="1452" y="183"/>
                </a:cubicBezTo>
                <a:cubicBezTo>
                  <a:pt x="1445" y="183"/>
                  <a:pt x="1440" y="178"/>
                  <a:pt x="1440" y="172"/>
                </a:cubicBezTo>
                <a:cubicBezTo>
                  <a:pt x="1440" y="165"/>
                  <a:pt x="1445" y="160"/>
                  <a:pt x="1452" y="160"/>
                </a:cubicBezTo>
                <a:close/>
                <a:moveTo>
                  <a:pt x="1420" y="160"/>
                </a:moveTo>
                <a:cubicBezTo>
                  <a:pt x="1426" y="160"/>
                  <a:pt x="1431" y="165"/>
                  <a:pt x="1431" y="172"/>
                </a:cubicBezTo>
                <a:cubicBezTo>
                  <a:pt x="1431" y="178"/>
                  <a:pt x="1426" y="183"/>
                  <a:pt x="1420" y="183"/>
                </a:cubicBezTo>
                <a:cubicBezTo>
                  <a:pt x="1413" y="183"/>
                  <a:pt x="1408" y="178"/>
                  <a:pt x="1408" y="172"/>
                </a:cubicBezTo>
                <a:cubicBezTo>
                  <a:pt x="1408" y="165"/>
                  <a:pt x="1413" y="160"/>
                  <a:pt x="1420" y="160"/>
                </a:cubicBezTo>
                <a:close/>
                <a:moveTo>
                  <a:pt x="1388" y="160"/>
                </a:moveTo>
                <a:cubicBezTo>
                  <a:pt x="1394" y="160"/>
                  <a:pt x="1399" y="165"/>
                  <a:pt x="1399" y="172"/>
                </a:cubicBezTo>
                <a:cubicBezTo>
                  <a:pt x="1399" y="178"/>
                  <a:pt x="1394" y="183"/>
                  <a:pt x="1388" y="183"/>
                </a:cubicBezTo>
                <a:cubicBezTo>
                  <a:pt x="1381" y="183"/>
                  <a:pt x="1376" y="178"/>
                  <a:pt x="1376" y="172"/>
                </a:cubicBezTo>
                <a:cubicBezTo>
                  <a:pt x="1376" y="165"/>
                  <a:pt x="1381" y="160"/>
                  <a:pt x="1388" y="160"/>
                </a:cubicBezTo>
                <a:close/>
                <a:moveTo>
                  <a:pt x="1356" y="160"/>
                </a:moveTo>
                <a:cubicBezTo>
                  <a:pt x="1362" y="160"/>
                  <a:pt x="1367" y="165"/>
                  <a:pt x="1367" y="172"/>
                </a:cubicBezTo>
                <a:cubicBezTo>
                  <a:pt x="1367" y="178"/>
                  <a:pt x="1362" y="183"/>
                  <a:pt x="1356" y="183"/>
                </a:cubicBezTo>
                <a:cubicBezTo>
                  <a:pt x="1349" y="183"/>
                  <a:pt x="1344" y="178"/>
                  <a:pt x="1344" y="172"/>
                </a:cubicBezTo>
                <a:cubicBezTo>
                  <a:pt x="1344" y="165"/>
                  <a:pt x="1349" y="160"/>
                  <a:pt x="1356" y="160"/>
                </a:cubicBezTo>
                <a:close/>
                <a:moveTo>
                  <a:pt x="1324" y="160"/>
                </a:moveTo>
                <a:cubicBezTo>
                  <a:pt x="1330" y="160"/>
                  <a:pt x="1335" y="165"/>
                  <a:pt x="1335" y="172"/>
                </a:cubicBezTo>
                <a:cubicBezTo>
                  <a:pt x="1335" y="178"/>
                  <a:pt x="1330" y="183"/>
                  <a:pt x="1324" y="183"/>
                </a:cubicBezTo>
                <a:cubicBezTo>
                  <a:pt x="1317" y="183"/>
                  <a:pt x="1312" y="178"/>
                  <a:pt x="1312" y="172"/>
                </a:cubicBezTo>
                <a:cubicBezTo>
                  <a:pt x="1312" y="165"/>
                  <a:pt x="1317" y="160"/>
                  <a:pt x="1324" y="160"/>
                </a:cubicBezTo>
                <a:close/>
                <a:moveTo>
                  <a:pt x="1292" y="160"/>
                </a:moveTo>
                <a:cubicBezTo>
                  <a:pt x="1298" y="160"/>
                  <a:pt x="1303" y="165"/>
                  <a:pt x="1303" y="172"/>
                </a:cubicBezTo>
                <a:cubicBezTo>
                  <a:pt x="1303" y="178"/>
                  <a:pt x="1298" y="183"/>
                  <a:pt x="1292" y="183"/>
                </a:cubicBezTo>
                <a:cubicBezTo>
                  <a:pt x="1285" y="183"/>
                  <a:pt x="1280" y="178"/>
                  <a:pt x="1280" y="172"/>
                </a:cubicBezTo>
                <a:cubicBezTo>
                  <a:pt x="1280" y="165"/>
                  <a:pt x="1285" y="160"/>
                  <a:pt x="1292" y="160"/>
                </a:cubicBezTo>
                <a:close/>
                <a:moveTo>
                  <a:pt x="1196" y="160"/>
                </a:moveTo>
                <a:cubicBezTo>
                  <a:pt x="1202" y="160"/>
                  <a:pt x="1207" y="165"/>
                  <a:pt x="1207" y="172"/>
                </a:cubicBezTo>
                <a:cubicBezTo>
                  <a:pt x="1207" y="178"/>
                  <a:pt x="1202" y="183"/>
                  <a:pt x="1196" y="183"/>
                </a:cubicBezTo>
                <a:cubicBezTo>
                  <a:pt x="1189" y="183"/>
                  <a:pt x="1184" y="178"/>
                  <a:pt x="1184" y="172"/>
                </a:cubicBezTo>
                <a:cubicBezTo>
                  <a:pt x="1184" y="165"/>
                  <a:pt x="1189" y="160"/>
                  <a:pt x="1196" y="160"/>
                </a:cubicBezTo>
                <a:close/>
                <a:moveTo>
                  <a:pt x="1612" y="192"/>
                </a:moveTo>
                <a:cubicBezTo>
                  <a:pt x="1618" y="192"/>
                  <a:pt x="1623" y="197"/>
                  <a:pt x="1623" y="204"/>
                </a:cubicBezTo>
                <a:cubicBezTo>
                  <a:pt x="1623" y="210"/>
                  <a:pt x="1618" y="215"/>
                  <a:pt x="1612" y="215"/>
                </a:cubicBezTo>
                <a:cubicBezTo>
                  <a:pt x="1605" y="215"/>
                  <a:pt x="1600" y="210"/>
                  <a:pt x="1600" y="204"/>
                </a:cubicBezTo>
                <a:cubicBezTo>
                  <a:pt x="1600" y="197"/>
                  <a:pt x="1605" y="192"/>
                  <a:pt x="1612" y="192"/>
                </a:cubicBezTo>
                <a:close/>
                <a:moveTo>
                  <a:pt x="1580" y="192"/>
                </a:moveTo>
                <a:cubicBezTo>
                  <a:pt x="1586" y="192"/>
                  <a:pt x="1591" y="197"/>
                  <a:pt x="1591" y="204"/>
                </a:cubicBezTo>
                <a:cubicBezTo>
                  <a:pt x="1591" y="210"/>
                  <a:pt x="1586" y="215"/>
                  <a:pt x="1580" y="215"/>
                </a:cubicBezTo>
                <a:cubicBezTo>
                  <a:pt x="1573" y="215"/>
                  <a:pt x="1568" y="210"/>
                  <a:pt x="1568" y="204"/>
                </a:cubicBezTo>
                <a:cubicBezTo>
                  <a:pt x="1568" y="197"/>
                  <a:pt x="1573" y="192"/>
                  <a:pt x="1580" y="192"/>
                </a:cubicBezTo>
                <a:close/>
                <a:moveTo>
                  <a:pt x="1548" y="192"/>
                </a:moveTo>
                <a:cubicBezTo>
                  <a:pt x="1554" y="192"/>
                  <a:pt x="1559" y="197"/>
                  <a:pt x="1559" y="204"/>
                </a:cubicBezTo>
                <a:cubicBezTo>
                  <a:pt x="1559" y="210"/>
                  <a:pt x="1554" y="215"/>
                  <a:pt x="1548" y="215"/>
                </a:cubicBezTo>
                <a:cubicBezTo>
                  <a:pt x="1541" y="215"/>
                  <a:pt x="1536" y="210"/>
                  <a:pt x="1536" y="204"/>
                </a:cubicBezTo>
                <a:cubicBezTo>
                  <a:pt x="1536" y="197"/>
                  <a:pt x="1541" y="192"/>
                  <a:pt x="1548" y="192"/>
                </a:cubicBezTo>
                <a:close/>
                <a:moveTo>
                  <a:pt x="1516" y="192"/>
                </a:moveTo>
                <a:cubicBezTo>
                  <a:pt x="1522" y="192"/>
                  <a:pt x="1527" y="197"/>
                  <a:pt x="1527" y="204"/>
                </a:cubicBezTo>
                <a:cubicBezTo>
                  <a:pt x="1527" y="210"/>
                  <a:pt x="1522" y="215"/>
                  <a:pt x="1516" y="215"/>
                </a:cubicBezTo>
                <a:cubicBezTo>
                  <a:pt x="1509" y="215"/>
                  <a:pt x="1504" y="210"/>
                  <a:pt x="1504" y="204"/>
                </a:cubicBezTo>
                <a:cubicBezTo>
                  <a:pt x="1504" y="197"/>
                  <a:pt x="1509" y="192"/>
                  <a:pt x="1516" y="192"/>
                </a:cubicBezTo>
                <a:close/>
                <a:moveTo>
                  <a:pt x="1484" y="192"/>
                </a:moveTo>
                <a:cubicBezTo>
                  <a:pt x="1490" y="192"/>
                  <a:pt x="1495" y="197"/>
                  <a:pt x="1495" y="204"/>
                </a:cubicBezTo>
                <a:cubicBezTo>
                  <a:pt x="1495" y="210"/>
                  <a:pt x="1490" y="215"/>
                  <a:pt x="1484" y="215"/>
                </a:cubicBezTo>
                <a:cubicBezTo>
                  <a:pt x="1477" y="215"/>
                  <a:pt x="1472" y="210"/>
                  <a:pt x="1472" y="204"/>
                </a:cubicBezTo>
                <a:cubicBezTo>
                  <a:pt x="1472" y="197"/>
                  <a:pt x="1477" y="192"/>
                  <a:pt x="1484" y="192"/>
                </a:cubicBezTo>
                <a:close/>
                <a:moveTo>
                  <a:pt x="1452" y="192"/>
                </a:moveTo>
                <a:cubicBezTo>
                  <a:pt x="1458" y="192"/>
                  <a:pt x="1463" y="197"/>
                  <a:pt x="1463" y="204"/>
                </a:cubicBezTo>
                <a:cubicBezTo>
                  <a:pt x="1463" y="210"/>
                  <a:pt x="1458" y="215"/>
                  <a:pt x="1452" y="215"/>
                </a:cubicBezTo>
                <a:cubicBezTo>
                  <a:pt x="1445" y="215"/>
                  <a:pt x="1440" y="210"/>
                  <a:pt x="1440" y="204"/>
                </a:cubicBezTo>
                <a:cubicBezTo>
                  <a:pt x="1440" y="197"/>
                  <a:pt x="1445" y="192"/>
                  <a:pt x="1452" y="192"/>
                </a:cubicBezTo>
                <a:close/>
                <a:moveTo>
                  <a:pt x="1420" y="192"/>
                </a:moveTo>
                <a:cubicBezTo>
                  <a:pt x="1426" y="192"/>
                  <a:pt x="1431" y="197"/>
                  <a:pt x="1431" y="204"/>
                </a:cubicBezTo>
                <a:cubicBezTo>
                  <a:pt x="1431" y="210"/>
                  <a:pt x="1426" y="215"/>
                  <a:pt x="1420" y="215"/>
                </a:cubicBezTo>
                <a:cubicBezTo>
                  <a:pt x="1413" y="215"/>
                  <a:pt x="1408" y="210"/>
                  <a:pt x="1408" y="204"/>
                </a:cubicBezTo>
                <a:cubicBezTo>
                  <a:pt x="1408" y="197"/>
                  <a:pt x="1413" y="192"/>
                  <a:pt x="1420" y="192"/>
                </a:cubicBezTo>
                <a:close/>
                <a:moveTo>
                  <a:pt x="1388" y="192"/>
                </a:moveTo>
                <a:cubicBezTo>
                  <a:pt x="1394" y="192"/>
                  <a:pt x="1399" y="197"/>
                  <a:pt x="1399" y="204"/>
                </a:cubicBezTo>
                <a:cubicBezTo>
                  <a:pt x="1399" y="210"/>
                  <a:pt x="1394" y="215"/>
                  <a:pt x="1388" y="215"/>
                </a:cubicBezTo>
                <a:cubicBezTo>
                  <a:pt x="1381" y="215"/>
                  <a:pt x="1376" y="210"/>
                  <a:pt x="1376" y="204"/>
                </a:cubicBezTo>
                <a:cubicBezTo>
                  <a:pt x="1376" y="197"/>
                  <a:pt x="1381" y="192"/>
                  <a:pt x="1388" y="192"/>
                </a:cubicBezTo>
                <a:close/>
                <a:moveTo>
                  <a:pt x="1356" y="192"/>
                </a:moveTo>
                <a:cubicBezTo>
                  <a:pt x="1362" y="192"/>
                  <a:pt x="1367" y="197"/>
                  <a:pt x="1367" y="204"/>
                </a:cubicBezTo>
                <a:cubicBezTo>
                  <a:pt x="1367" y="210"/>
                  <a:pt x="1362" y="215"/>
                  <a:pt x="1356" y="215"/>
                </a:cubicBezTo>
                <a:cubicBezTo>
                  <a:pt x="1349" y="215"/>
                  <a:pt x="1344" y="210"/>
                  <a:pt x="1344" y="204"/>
                </a:cubicBezTo>
                <a:cubicBezTo>
                  <a:pt x="1344" y="197"/>
                  <a:pt x="1349" y="192"/>
                  <a:pt x="1356" y="192"/>
                </a:cubicBezTo>
                <a:close/>
                <a:moveTo>
                  <a:pt x="1324" y="192"/>
                </a:moveTo>
                <a:cubicBezTo>
                  <a:pt x="1330" y="192"/>
                  <a:pt x="1335" y="197"/>
                  <a:pt x="1335" y="204"/>
                </a:cubicBezTo>
                <a:cubicBezTo>
                  <a:pt x="1335" y="210"/>
                  <a:pt x="1330" y="215"/>
                  <a:pt x="1324" y="215"/>
                </a:cubicBezTo>
                <a:cubicBezTo>
                  <a:pt x="1317" y="215"/>
                  <a:pt x="1312" y="210"/>
                  <a:pt x="1312" y="204"/>
                </a:cubicBezTo>
                <a:cubicBezTo>
                  <a:pt x="1312" y="197"/>
                  <a:pt x="1317" y="192"/>
                  <a:pt x="1324" y="192"/>
                </a:cubicBezTo>
                <a:close/>
                <a:moveTo>
                  <a:pt x="1292" y="192"/>
                </a:moveTo>
                <a:cubicBezTo>
                  <a:pt x="1298" y="192"/>
                  <a:pt x="1303" y="197"/>
                  <a:pt x="1303" y="204"/>
                </a:cubicBezTo>
                <a:cubicBezTo>
                  <a:pt x="1303" y="210"/>
                  <a:pt x="1298" y="215"/>
                  <a:pt x="1292" y="215"/>
                </a:cubicBezTo>
                <a:cubicBezTo>
                  <a:pt x="1285" y="215"/>
                  <a:pt x="1280" y="210"/>
                  <a:pt x="1280" y="204"/>
                </a:cubicBezTo>
                <a:cubicBezTo>
                  <a:pt x="1280" y="197"/>
                  <a:pt x="1285" y="192"/>
                  <a:pt x="1292" y="192"/>
                </a:cubicBezTo>
                <a:close/>
                <a:moveTo>
                  <a:pt x="1228" y="192"/>
                </a:moveTo>
                <a:cubicBezTo>
                  <a:pt x="1234" y="192"/>
                  <a:pt x="1239" y="197"/>
                  <a:pt x="1239" y="204"/>
                </a:cubicBezTo>
                <a:cubicBezTo>
                  <a:pt x="1239" y="210"/>
                  <a:pt x="1234" y="215"/>
                  <a:pt x="1228" y="215"/>
                </a:cubicBezTo>
                <a:cubicBezTo>
                  <a:pt x="1221" y="215"/>
                  <a:pt x="1216" y="210"/>
                  <a:pt x="1216" y="204"/>
                </a:cubicBezTo>
                <a:cubicBezTo>
                  <a:pt x="1216" y="197"/>
                  <a:pt x="1221" y="192"/>
                  <a:pt x="1228" y="192"/>
                </a:cubicBezTo>
                <a:close/>
                <a:moveTo>
                  <a:pt x="1612" y="224"/>
                </a:moveTo>
                <a:cubicBezTo>
                  <a:pt x="1618" y="224"/>
                  <a:pt x="1623" y="229"/>
                  <a:pt x="1623" y="236"/>
                </a:cubicBezTo>
                <a:cubicBezTo>
                  <a:pt x="1623" y="242"/>
                  <a:pt x="1618" y="247"/>
                  <a:pt x="1612" y="247"/>
                </a:cubicBezTo>
                <a:cubicBezTo>
                  <a:pt x="1605" y="247"/>
                  <a:pt x="1600" y="242"/>
                  <a:pt x="1600" y="236"/>
                </a:cubicBezTo>
                <a:cubicBezTo>
                  <a:pt x="1600" y="229"/>
                  <a:pt x="1605" y="224"/>
                  <a:pt x="1612" y="224"/>
                </a:cubicBezTo>
                <a:close/>
                <a:moveTo>
                  <a:pt x="1580" y="224"/>
                </a:moveTo>
                <a:cubicBezTo>
                  <a:pt x="1586" y="224"/>
                  <a:pt x="1591" y="229"/>
                  <a:pt x="1591" y="236"/>
                </a:cubicBezTo>
                <a:cubicBezTo>
                  <a:pt x="1591" y="242"/>
                  <a:pt x="1586" y="247"/>
                  <a:pt x="1580" y="247"/>
                </a:cubicBezTo>
                <a:cubicBezTo>
                  <a:pt x="1573" y="247"/>
                  <a:pt x="1568" y="242"/>
                  <a:pt x="1568" y="236"/>
                </a:cubicBezTo>
                <a:cubicBezTo>
                  <a:pt x="1568" y="229"/>
                  <a:pt x="1573" y="224"/>
                  <a:pt x="1580" y="224"/>
                </a:cubicBezTo>
                <a:close/>
                <a:moveTo>
                  <a:pt x="1548" y="224"/>
                </a:moveTo>
                <a:cubicBezTo>
                  <a:pt x="1554" y="224"/>
                  <a:pt x="1559" y="229"/>
                  <a:pt x="1559" y="236"/>
                </a:cubicBezTo>
                <a:cubicBezTo>
                  <a:pt x="1559" y="242"/>
                  <a:pt x="1554" y="247"/>
                  <a:pt x="1548" y="247"/>
                </a:cubicBezTo>
                <a:cubicBezTo>
                  <a:pt x="1541" y="247"/>
                  <a:pt x="1536" y="242"/>
                  <a:pt x="1536" y="236"/>
                </a:cubicBezTo>
                <a:cubicBezTo>
                  <a:pt x="1536" y="229"/>
                  <a:pt x="1541" y="224"/>
                  <a:pt x="1548" y="224"/>
                </a:cubicBezTo>
                <a:close/>
                <a:moveTo>
                  <a:pt x="1516" y="224"/>
                </a:moveTo>
                <a:cubicBezTo>
                  <a:pt x="1522" y="224"/>
                  <a:pt x="1527" y="229"/>
                  <a:pt x="1527" y="236"/>
                </a:cubicBezTo>
                <a:cubicBezTo>
                  <a:pt x="1527" y="242"/>
                  <a:pt x="1522" y="247"/>
                  <a:pt x="1516" y="247"/>
                </a:cubicBezTo>
                <a:cubicBezTo>
                  <a:pt x="1509" y="247"/>
                  <a:pt x="1504" y="242"/>
                  <a:pt x="1504" y="236"/>
                </a:cubicBezTo>
                <a:cubicBezTo>
                  <a:pt x="1504" y="229"/>
                  <a:pt x="1509" y="224"/>
                  <a:pt x="1516" y="224"/>
                </a:cubicBezTo>
                <a:close/>
                <a:moveTo>
                  <a:pt x="1484" y="224"/>
                </a:moveTo>
                <a:cubicBezTo>
                  <a:pt x="1490" y="224"/>
                  <a:pt x="1495" y="229"/>
                  <a:pt x="1495" y="236"/>
                </a:cubicBezTo>
                <a:cubicBezTo>
                  <a:pt x="1495" y="242"/>
                  <a:pt x="1490" y="247"/>
                  <a:pt x="1484" y="247"/>
                </a:cubicBezTo>
                <a:cubicBezTo>
                  <a:pt x="1477" y="247"/>
                  <a:pt x="1472" y="242"/>
                  <a:pt x="1472" y="236"/>
                </a:cubicBezTo>
                <a:cubicBezTo>
                  <a:pt x="1472" y="229"/>
                  <a:pt x="1477" y="224"/>
                  <a:pt x="1484" y="224"/>
                </a:cubicBezTo>
                <a:close/>
                <a:moveTo>
                  <a:pt x="1452" y="224"/>
                </a:moveTo>
                <a:cubicBezTo>
                  <a:pt x="1458" y="224"/>
                  <a:pt x="1463" y="229"/>
                  <a:pt x="1463" y="236"/>
                </a:cubicBezTo>
                <a:cubicBezTo>
                  <a:pt x="1463" y="242"/>
                  <a:pt x="1458" y="247"/>
                  <a:pt x="1452" y="247"/>
                </a:cubicBezTo>
                <a:cubicBezTo>
                  <a:pt x="1445" y="247"/>
                  <a:pt x="1440" y="242"/>
                  <a:pt x="1440" y="236"/>
                </a:cubicBezTo>
                <a:cubicBezTo>
                  <a:pt x="1440" y="229"/>
                  <a:pt x="1445" y="224"/>
                  <a:pt x="1452" y="224"/>
                </a:cubicBezTo>
                <a:close/>
                <a:moveTo>
                  <a:pt x="1420" y="224"/>
                </a:moveTo>
                <a:cubicBezTo>
                  <a:pt x="1426" y="224"/>
                  <a:pt x="1431" y="229"/>
                  <a:pt x="1431" y="236"/>
                </a:cubicBezTo>
                <a:cubicBezTo>
                  <a:pt x="1431" y="242"/>
                  <a:pt x="1426" y="247"/>
                  <a:pt x="1420" y="247"/>
                </a:cubicBezTo>
                <a:cubicBezTo>
                  <a:pt x="1413" y="247"/>
                  <a:pt x="1408" y="242"/>
                  <a:pt x="1408" y="236"/>
                </a:cubicBezTo>
                <a:cubicBezTo>
                  <a:pt x="1408" y="229"/>
                  <a:pt x="1413" y="224"/>
                  <a:pt x="1420" y="224"/>
                </a:cubicBezTo>
                <a:close/>
                <a:moveTo>
                  <a:pt x="1388" y="224"/>
                </a:moveTo>
                <a:cubicBezTo>
                  <a:pt x="1394" y="224"/>
                  <a:pt x="1399" y="229"/>
                  <a:pt x="1399" y="236"/>
                </a:cubicBezTo>
                <a:cubicBezTo>
                  <a:pt x="1399" y="242"/>
                  <a:pt x="1394" y="247"/>
                  <a:pt x="1388" y="247"/>
                </a:cubicBezTo>
                <a:cubicBezTo>
                  <a:pt x="1381" y="247"/>
                  <a:pt x="1376" y="242"/>
                  <a:pt x="1376" y="236"/>
                </a:cubicBezTo>
                <a:cubicBezTo>
                  <a:pt x="1376" y="229"/>
                  <a:pt x="1381" y="224"/>
                  <a:pt x="1388" y="224"/>
                </a:cubicBezTo>
                <a:close/>
                <a:moveTo>
                  <a:pt x="1356" y="224"/>
                </a:moveTo>
                <a:cubicBezTo>
                  <a:pt x="1362" y="224"/>
                  <a:pt x="1367" y="229"/>
                  <a:pt x="1367" y="236"/>
                </a:cubicBezTo>
                <a:cubicBezTo>
                  <a:pt x="1367" y="242"/>
                  <a:pt x="1362" y="247"/>
                  <a:pt x="1356" y="247"/>
                </a:cubicBezTo>
                <a:cubicBezTo>
                  <a:pt x="1349" y="247"/>
                  <a:pt x="1344" y="242"/>
                  <a:pt x="1344" y="236"/>
                </a:cubicBezTo>
                <a:cubicBezTo>
                  <a:pt x="1344" y="229"/>
                  <a:pt x="1349" y="224"/>
                  <a:pt x="1356" y="224"/>
                </a:cubicBezTo>
                <a:close/>
                <a:moveTo>
                  <a:pt x="1324" y="224"/>
                </a:moveTo>
                <a:cubicBezTo>
                  <a:pt x="1330" y="224"/>
                  <a:pt x="1335" y="229"/>
                  <a:pt x="1335" y="236"/>
                </a:cubicBezTo>
                <a:cubicBezTo>
                  <a:pt x="1335" y="242"/>
                  <a:pt x="1330" y="247"/>
                  <a:pt x="1324" y="247"/>
                </a:cubicBezTo>
                <a:cubicBezTo>
                  <a:pt x="1317" y="247"/>
                  <a:pt x="1312" y="242"/>
                  <a:pt x="1312" y="236"/>
                </a:cubicBezTo>
                <a:cubicBezTo>
                  <a:pt x="1312" y="229"/>
                  <a:pt x="1317" y="224"/>
                  <a:pt x="1324" y="224"/>
                </a:cubicBezTo>
                <a:close/>
                <a:moveTo>
                  <a:pt x="1292" y="224"/>
                </a:moveTo>
                <a:cubicBezTo>
                  <a:pt x="1298" y="224"/>
                  <a:pt x="1303" y="229"/>
                  <a:pt x="1303" y="236"/>
                </a:cubicBezTo>
                <a:cubicBezTo>
                  <a:pt x="1303" y="242"/>
                  <a:pt x="1298" y="247"/>
                  <a:pt x="1292" y="247"/>
                </a:cubicBezTo>
                <a:cubicBezTo>
                  <a:pt x="1285" y="247"/>
                  <a:pt x="1280" y="242"/>
                  <a:pt x="1280" y="236"/>
                </a:cubicBezTo>
                <a:cubicBezTo>
                  <a:pt x="1280" y="229"/>
                  <a:pt x="1285" y="224"/>
                  <a:pt x="1292" y="224"/>
                </a:cubicBezTo>
                <a:close/>
                <a:moveTo>
                  <a:pt x="1260" y="224"/>
                </a:moveTo>
                <a:cubicBezTo>
                  <a:pt x="1266" y="224"/>
                  <a:pt x="1271" y="229"/>
                  <a:pt x="1271" y="236"/>
                </a:cubicBezTo>
                <a:cubicBezTo>
                  <a:pt x="1271" y="242"/>
                  <a:pt x="1266" y="247"/>
                  <a:pt x="1260" y="247"/>
                </a:cubicBezTo>
                <a:cubicBezTo>
                  <a:pt x="1253" y="247"/>
                  <a:pt x="1248" y="242"/>
                  <a:pt x="1248" y="236"/>
                </a:cubicBezTo>
                <a:cubicBezTo>
                  <a:pt x="1248" y="229"/>
                  <a:pt x="1253" y="224"/>
                  <a:pt x="1260" y="224"/>
                </a:cubicBezTo>
                <a:close/>
                <a:moveTo>
                  <a:pt x="1228" y="224"/>
                </a:moveTo>
                <a:cubicBezTo>
                  <a:pt x="1234" y="224"/>
                  <a:pt x="1239" y="229"/>
                  <a:pt x="1239" y="236"/>
                </a:cubicBezTo>
                <a:cubicBezTo>
                  <a:pt x="1239" y="242"/>
                  <a:pt x="1234" y="247"/>
                  <a:pt x="1228" y="247"/>
                </a:cubicBezTo>
                <a:cubicBezTo>
                  <a:pt x="1221" y="247"/>
                  <a:pt x="1216" y="242"/>
                  <a:pt x="1216" y="236"/>
                </a:cubicBezTo>
                <a:cubicBezTo>
                  <a:pt x="1216" y="229"/>
                  <a:pt x="1221" y="224"/>
                  <a:pt x="1228" y="224"/>
                </a:cubicBezTo>
                <a:close/>
                <a:moveTo>
                  <a:pt x="1196" y="224"/>
                </a:moveTo>
                <a:cubicBezTo>
                  <a:pt x="1202" y="224"/>
                  <a:pt x="1207" y="229"/>
                  <a:pt x="1207" y="236"/>
                </a:cubicBezTo>
                <a:cubicBezTo>
                  <a:pt x="1207" y="242"/>
                  <a:pt x="1202" y="247"/>
                  <a:pt x="1196" y="247"/>
                </a:cubicBezTo>
                <a:cubicBezTo>
                  <a:pt x="1189" y="247"/>
                  <a:pt x="1184" y="242"/>
                  <a:pt x="1184" y="236"/>
                </a:cubicBezTo>
                <a:cubicBezTo>
                  <a:pt x="1184" y="229"/>
                  <a:pt x="1189" y="224"/>
                  <a:pt x="1196" y="224"/>
                </a:cubicBezTo>
                <a:close/>
                <a:moveTo>
                  <a:pt x="1132" y="224"/>
                </a:moveTo>
                <a:cubicBezTo>
                  <a:pt x="1138" y="224"/>
                  <a:pt x="1143" y="229"/>
                  <a:pt x="1143" y="236"/>
                </a:cubicBezTo>
                <a:cubicBezTo>
                  <a:pt x="1143" y="242"/>
                  <a:pt x="1138" y="247"/>
                  <a:pt x="1132" y="247"/>
                </a:cubicBezTo>
                <a:cubicBezTo>
                  <a:pt x="1125" y="247"/>
                  <a:pt x="1120" y="242"/>
                  <a:pt x="1120" y="236"/>
                </a:cubicBezTo>
                <a:cubicBezTo>
                  <a:pt x="1120" y="229"/>
                  <a:pt x="1125" y="224"/>
                  <a:pt x="1132" y="224"/>
                </a:cubicBezTo>
                <a:close/>
                <a:moveTo>
                  <a:pt x="1100" y="224"/>
                </a:moveTo>
                <a:cubicBezTo>
                  <a:pt x="1106" y="224"/>
                  <a:pt x="1111" y="229"/>
                  <a:pt x="1111" y="236"/>
                </a:cubicBezTo>
                <a:cubicBezTo>
                  <a:pt x="1111" y="242"/>
                  <a:pt x="1106" y="247"/>
                  <a:pt x="1100" y="247"/>
                </a:cubicBezTo>
                <a:cubicBezTo>
                  <a:pt x="1093" y="247"/>
                  <a:pt x="1088" y="242"/>
                  <a:pt x="1088" y="236"/>
                </a:cubicBezTo>
                <a:cubicBezTo>
                  <a:pt x="1088" y="229"/>
                  <a:pt x="1093" y="224"/>
                  <a:pt x="1100" y="224"/>
                </a:cubicBezTo>
                <a:close/>
                <a:moveTo>
                  <a:pt x="1067" y="224"/>
                </a:moveTo>
                <a:cubicBezTo>
                  <a:pt x="1074" y="224"/>
                  <a:pt x="1079" y="229"/>
                  <a:pt x="1079" y="236"/>
                </a:cubicBezTo>
                <a:cubicBezTo>
                  <a:pt x="1079" y="242"/>
                  <a:pt x="1074" y="247"/>
                  <a:pt x="1067" y="247"/>
                </a:cubicBezTo>
                <a:cubicBezTo>
                  <a:pt x="1061" y="247"/>
                  <a:pt x="1056" y="242"/>
                  <a:pt x="1056" y="236"/>
                </a:cubicBezTo>
                <a:cubicBezTo>
                  <a:pt x="1056" y="229"/>
                  <a:pt x="1061" y="224"/>
                  <a:pt x="1067" y="224"/>
                </a:cubicBezTo>
                <a:close/>
                <a:moveTo>
                  <a:pt x="1035" y="224"/>
                </a:moveTo>
                <a:cubicBezTo>
                  <a:pt x="1042" y="224"/>
                  <a:pt x="1047" y="229"/>
                  <a:pt x="1047" y="236"/>
                </a:cubicBezTo>
                <a:cubicBezTo>
                  <a:pt x="1047" y="242"/>
                  <a:pt x="1042" y="247"/>
                  <a:pt x="1035" y="247"/>
                </a:cubicBezTo>
                <a:cubicBezTo>
                  <a:pt x="1029" y="247"/>
                  <a:pt x="1024" y="242"/>
                  <a:pt x="1024" y="236"/>
                </a:cubicBezTo>
                <a:cubicBezTo>
                  <a:pt x="1024" y="229"/>
                  <a:pt x="1029" y="224"/>
                  <a:pt x="1035" y="224"/>
                </a:cubicBezTo>
                <a:close/>
                <a:moveTo>
                  <a:pt x="1612" y="256"/>
                </a:moveTo>
                <a:cubicBezTo>
                  <a:pt x="1618" y="256"/>
                  <a:pt x="1623" y="261"/>
                  <a:pt x="1623" y="268"/>
                </a:cubicBezTo>
                <a:cubicBezTo>
                  <a:pt x="1623" y="274"/>
                  <a:pt x="1618" y="279"/>
                  <a:pt x="1612" y="279"/>
                </a:cubicBezTo>
                <a:cubicBezTo>
                  <a:pt x="1605" y="279"/>
                  <a:pt x="1600" y="274"/>
                  <a:pt x="1600" y="268"/>
                </a:cubicBezTo>
                <a:cubicBezTo>
                  <a:pt x="1600" y="261"/>
                  <a:pt x="1605" y="256"/>
                  <a:pt x="1612" y="256"/>
                </a:cubicBezTo>
                <a:close/>
                <a:moveTo>
                  <a:pt x="1580" y="256"/>
                </a:moveTo>
                <a:cubicBezTo>
                  <a:pt x="1586" y="256"/>
                  <a:pt x="1591" y="261"/>
                  <a:pt x="1591" y="268"/>
                </a:cubicBezTo>
                <a:cubicBezTo>
                  <a:pt x="1591" y="274"/>
                  <a:pt x="1586" y="279"/>
                  <a:pt x="1580" y="279"/>
                </a:cubicBezTo>
                <a:cubicBezTo>
                  <a:pt x="1573" y="279"/>
                  <a:pt x="1568" y="274"/>
                  <a:pt x="1568" y="268"/>
                </a:cubicBezTo>
                <a:cubicBezTo>
                  <a:pt x="1568" y="261"/>
                  <a:pt x="1573" y="256"/>
                  <a:pt x="1580" y="256"/>
                </a:cubicBezTo>
                <a:close/>
                <a:moveTo>
                  <a:pt x="1548" y="256"/>
                </a:moveTo>
                <a:cubicBezTo>
                  <a:pt x="1554" y="256"/>
                  <a:pt x="1559" y="261"/>
                  <a:pt x="1559" y="268"/>
                </a:cubicBezTo>
                <a:cubicBezTo>
                  <a:pt x="1559" y="274"/>
                  <a:pt x="1554" y="279"/>
                  <a:pt x="1548" y="279"/>
                </a:cubicBezTo>
                <a:cubicBezTo>
                  <a:pt x="1541" y="279"/>
                  <a:pt x="1536" y="274"/>
                  <a:pt x="1536" y="268"/>
                </a:cubicBezTo>
                <a:cubicBezTo>
                  <a:pt x="1536" y="261"/>
                  <a:pt x="1541" y="256"/>
                  <a:pt x="1548" y="256"/>
                </a:cubicBezTo>
                <a:close/>
                <a:moveTo>
                  <a:pt x="1516" y="256"/>
                </a:moveTo>
                <a:cubicBezTo>
                  <a:pt x="1522" y="256"/>
                  <a:pt x="1527" y="261"/>
                  <a:pt x="1527" y="268"/>
                </a:cubicBezTo>
                <a:cubicBezTo>
                  <a:pt x="1527" y="274"/>
                  <a:pt x="1522" y="279"/>
                  <a:pt x="1516" y="279"/>
                </a:cubicBezTo>
                <a:cubicBezTo>
                  <a:pt x="1509" y="279"/>
                  <a:pt x="1504" y="274"/>
                  <a:pt x="1504" y="268"/>
                </a:cubicBezTo>
                <a:cubicBezTo>
                  <a:pt x="1504" y="261"/>
                  <a:pt x="1509" y="256"/>
                  <a:pt x="1516" y="256"/>
                </a:cubicBezTo>
                <a:close/>
                <a:moveTo>
                  <a:pt x="1484" y="256"/>
                </a:moveTo>
                <a:cubicBezTo>
                  <a:pt x="1490" y="256"/>
                  <a:pt x="1495" y="261"/>
                  <a:pt x="1495" y="268"/>
                </a:cubicBezTo>
                <a:cubicBezTo>
                  <a:pt x="1495" y="274"/>
                  <a:pt x="1490" y="279"/>
                  <a:pt x="1484" y="279"/>
                </a:cubicBezTo>
                <a:cubicBezTo>
                  <a:pt x="1477" y="279"/>
                  <a:pt x="1472" y="274"/>
                  <a:pt x="1472" y="268"/>
                </a:cubicBezTo>
                <a:cubicBezTo>
                  <a:pt x="1472" y="261"/>
                  <a:pt x="1477" y="256"/>
                  <a:pt x="1484" y="256"/>
                </a:cubicBezTo>
                <a:close/>
                <a:moveTo>
                  <a:pt x="1452" y="256"/>
                </a:moveTo>
                <a:cubicBezTo>
                  <a:pt x="1458" y="256"/>
                  <a:pt x="1463" y="261"/>
                  <a:pt x="1463" y="268"/>
                </a:cubicBezTo>
                <a:cubicBezTo>
                  <a:pt x="1463" y="274"/>
                  <a:pt x="1458" y="279"/>
                  <a:pt x="1452" y="279"/>
                </a:cubicBezTo>
                <a:cubicBezTo>
                  <a:pt x="1445" y="279"/>
                  <a:pt x="1440" y="274"/>
                  <a:pt x="1440" y="268"/>
                </a:cubicBezTo>
                <a:cubicBezTo>
                  <a:pt x="1440" y="261"/>
                  <a:pt x="1445" y="256"/>
                  <a:pt x="1452" y="256"/>
                </a:cubicBezTo>
                <a:close/>
                <a:moveTo>
                  <a:pt x="1420" y="256"/>
                </a:moveTo>
                <a:cubicBezTo>
                  <a:pt x="1426" y="256"/>
                  <a:pt x="1431" y="261"/>
                  <a:pt x="1431" y="268"/>
                </a:cubicBezTo>
                <a:cubicBezTo>
                  <a:pt x="1431" y="274"/>
                  <a:pt x="1426" y="279"/>
                  <a:pt x="1420" y="279"/>
                </a:cubicBezTo>
                <a:cubicBezTo>
                  <a:pt x="1413" y="279"/>
                  <a:pt x="1408" y="274"/>
                  <a:pt x="1408" y="268"/>
                </a:cubicBezTo>
                <a:cubicBezTo>
                  <a:pt x="1408" y="261"/>
                  <a:pt x="1413" y="256"/>
                  <a:pt x="1420" y="256"/>
                </a:cubicBezTo>
                <a:close/>
                <a:moveTo>
                  <a:pt x="1388" y="256"/>
                </a:moveTo>
                <a:cubicBezTo>
                  <a:pt x="1394" y="256"/>
                  <a:pt x="1399" y="261"/>
                  <a:pt x="1399" y="268"/>
                </a:cubicBezTo>
                <a:cubicBezTo>
                  <a:pt x="1399" y="274"/>
                  <a:pt x="1394" y="279"/>
                  <a:pt x="1388" y="279"/>
                </a:cubicBezTo>
                <a:cubicBezTo>
                  <a:pt x="1381" y="279"/>
                  <a:pt x="1376" y="274"/>
                  <a:pt x="1376" y="268"/>
                </a:cubicBezTo>
                <a:cubicBezTo>
                  <a:pt x="1376" y="261"/>
                  <a:pt x="1381" y="256"/>
                  <a:pt x="1388" y="256"/>
                </a:cubicBezTo>
                <a:close/>
                <a:moveTo>
                  <a:pt x="1356" y="256"/>
                </a:moveTo>
                <a:cubicBezTo>
                  <a:pt x="1362" y="256"/>
                  <a:pt x="1367" y="261"/>
                  <a:pt x="1367" y="268"/>
                </a:cubicBezTo>
                <a:cubicBezTo>
                  <a:pt x="1367" y="274"/>
                  <a:pt x="1362" y="279"/>
                  <a:pt x="1356" y="279"/>
                </a:cubicBezTo>
                <a:cubicBezTo>
                  <a:pt x="1349" y="279"/>
                  <a:pt x="1344" y="274"/>
                  <a:pt x="1344" y="268"/>
                </a:cubicBezTo>
                <a:cubicBezTo>
                  <a:pt x="1344" y="261"/>
                  <a:pt x="1349" y="256"/>
                  <a:pt x="1356" y="256"/>
                </a:cubicBezTo>
                <a:close/>
                <a:moveTo>
                  <a:pt x="1324" y="256"/>
                </a:moveTo>
                <a:cubicBezTo>
                  <a:pt x="1330" y="256"/>
                  <a:pt x="1335" y="261"/>
                  <a:pt x="1335" y="268"/>
                </a:cubicBezTo>
                <a:cubicBezTo>
                  <a:pt x="1335" y="274"/>
                  <a:pt x="1330" y="279"/>
                  <a:pt x="1324" y="279"/>
                </a:cubicBezTo>
                <a:cubicBezTo>
                  <a:pt x="1317" y="279"/>
                  <a:pt x="1312" y="274"/>
                  <a:pt x="1312" y="268"/>
                </a:cubicBezTo>
                <a:cubicBezTo>
                  <a:pt x="1312" y="261"/>
                  <a:pt x="1317" y="256"/>
                  <a:pt x="1324" y="256"/>
                </a:cubicBezTo>
                <a:close/>
                <a:moveTo>
                  <a:pt x="1292" y="256"/>
                </a:moveTo>
                <a:cubicBezTo>
                  <a:pt x="1298" y="256"/>
                  <a:pt x="1303" y="261"/>
                  <a:pt x="1303" y="268"/>
                </a:cubicBezTo>
                <a:cubicBezTo>
                  <a:pt x="1303" y="274"/>
                  <a:pt x="1298" y="279"/>
                  <a:pt x="1292" y="279"/>
                </a:cubicBezTo>
                <a:cubicBezTo>
                  <a:pt x="1285" y="279"/>
                  <a:pt x="1280" y="274"/>
                  <a:pt x="1280" y="268"/>
                </a:cubicBezTo>
                <a:cubicBezTo>
                  <a:pt x="1280" y="261"/>
                  <a:pt x="1285" y="256"/>
                  <a:pt x="1292" y="256"/>
                </a:cubicBezTo>
                <a:close/>
                <a:moveTo>
                  <a:pt x="1260" y="256"/>
                </a:moveTo>
                <a:cubicBezTo>
                  <a:pt x="1266" y="256"/>
                  <a:pt x="1271" y="261"/>
                  <a:pt x="1271" y="268"/>
                </a:cubicBezTo>
                <a:cubicBezTo>
                  <a:pt x="1271" y="274"/>
                  <a:pt x="1266" y="279"/>
                  <a:pt x="1260" y="279"/>
                </a:cubicBezTo>
                <a:cubicBezTo>
                  <a:pt x="1253" y="279"/>
                  <a:pt x="1248" y="274"/>
                  <a:pt x="1248" y="268"/>
                </a:cubicBezTo>
                <a:cubicBezTo>
                  <a:pt x="1248" y="261"/>
                  <a:pt x="1253" y="256"/>
                  <a:pt x="1260" y="256"/>
                </a:cubicBezTo>
                <a:close/>
                <a:moveTo>
                  <a:pt x="1228" y="256"/>
                </a:moveTo>
                <a:cubicBezTo>
                  <a:pt x="1234" y="256"/>
                  <a:pt x="1239" y="261"/>
                  <a:pt x="1239" y="268"/>
                </a:cubicBezTo>
                <a:cubicBezTo>
                  <a:pt x="1239" y="274"/>
                  <a:pt x="1234" y="279"/>
                  <a:pt x="1228" y="279"/>
                </a:cubicBezTo>
                <a:cubicBezTo>
                  <a:pt x="1221" y="279"/>
                  <a:pt x="1216" y="274"/>
                  <a:pt x="1216" y="268"/>
                </a:cubicBezTo>
                <a:cubicBezTo>
                  <a:pt x="1216" y="261"/>
                  <a:pt x="1221" y="256"/>
                  <a:pt x="1228" y="256"/>
                </a:cubicBezTo>
                <a:close/>
                <a:moveTo>
                  <a:pt x="1196" y="256"/>
                </a:moveTo>
                <a:cubicBezTo>
                  <a:pt x="1202" y="256"/>
                  <a:pt x="1207" y="261"/>
                  <a:pt x="1207" y="268"/>
                </a:cubicBezTo>
                <a:cubicBezTo>
                  <a:pt x="1207" y="274"/>
                  <a:pt x="1202" y="279"/>
                  <a:pt x="1196" y="279"/>
                </a:cubicBezTo>
                <a:cubicBezTo>
                  <a:pt x="1189" y="279"/>
                  <a:pt x="1184" y="274"/>
                  <a:pt x="1184" y="268"/>
                </a:cubicBezTo>
                <a:cubicBezTo>
                  <a:pt x="1184" y="261"/>
                  <a:pt x="1189" y="256"/>
                  <a:pt x="1196" y="256"/>
                </a:cubicBezTo>
                <a:close/>
                <a:moveTo>
                  <a:pt x="1164" y="256"/>
                </a:moveTo>
                <a:cubicBezTo>
                  <a:pt x="1170" y="256"/>
                  <a:pt x="1175" y="261"/>
                  <a:pt x="1175" y="268"/>
                </a:cubicBezTo>
                <a:cubicBezTo>
                  <a:pt x="1175" y="274"/>
                  <a:pt x="1170" y="279"/>
                  <a:pt x="1164" y="279"/>
                </a:cubicBezTo>
                <a:cubicBezTo>
                  <a:pt x="1157" y="279"/>
                  <a:pt x="1152" y="274"/>
                  <a:pt x="1152" y="268"/>
                </a:cubicBezTo>
                <a:cubicBezTo>
                  <a:pt x="1152" y="261"/>
                  <a:pt x="1157" y="256"/>
                  <a:pt x="1164" y="256"/>
                </a:cubicBezTo>
                <a:close/>
                <a:moveTo>
                  <a:pt x="1132" y="256"/>
                </a:moveTo>
                <a:cubicBezTo>
                  <a:pt x="1138" y="256"/>
                  <a:pt x="1143" y="261"/>
                  <a:pt x="1143" y="268"/>
                </a:cubicBezTo>
                <a:cubicBezTo>
                  <a:pt x="1143" y="274"/>
                  <a:pt x="1138" y="279"/>
                  <a:pt x="1132" y="279"/>
                </a:cubicBezTo>
                <a:cubicBezTo>
                  <a:pt x="1125" y="279"/>
                  <a:pt x="1120" y="274"/>
                  <a:pt x="1120" y="268"/>
                </a:cubicBezTo>
                <a:cubicBezTo>
                  <a:pt x="1120" y="261"/>
                  <a:pt x="1125" y="256"/>
                  <a:pt x="1132" y="256"/>
                </a:cubicBezTo>
                <a:close/>
                <a:moveTo>
                  <a:pt x="1100" y="256"/>
                </a:moveTo>
                <a:cubicBezTo>
                  <a:pt x="1106" y="256"/>
                  <a:pt x="1111" y="261"/>
                  <a:pt x="1111" y="268"/>
                </a:cubicBezTo>
                <a:cubicBezTo>
                  <a:pt x="1111" y="274"/>
                  <a:pt x="1106" y="279"/>
                  <a:pt x="1100" y="279"/>
                </a:cubicBezTo>
                <a:cubicBezTo>
                  <a:pt x="1093" y="279"/>
                  <a:pt x="1088" y="274"/>
                  <a:pt x="1088" y="268"/>
                </a:cubicBezTo>
                <a:cubicBezTo>
                  <a:pt x="1088" y="261"/>
                  <a:pt x="1093" y="256"/>
                  <a:pt x="1100" y="256"/>
                </a:cubicBezTo>
                <a:close/>
                <a:moveTo>
                  <a:pt x="1067" y="256"/>
                </a:moveTo>
                <a:cubicBezTo>
                  <a:pt x="1074" y="256"/>
                  <a:pt x="1079" y="261"/>
                  <a:pt x="1079" y="268"/>
                </a:cubicBezTo>
                <a:cubicBezTo>
                  <a:pt x="1079" y="274"/>
                  <a:pt x="1074" y="279"/>
                  <a:pt x="1067" y="279"/>
                </a:cubicBezTo>
                <a:cubicBezTo>
                  <a:pt x="1061" y="279"/>
                  <a:pt x="1056" y="274"/>
                  <a:pt x="1056" y="268"/>
                </a:cubicBezTo>
                <a:cubicBezTo>
                  <a:pt x="1056" y="261"/>
                  <a:pt x="1061" y="256"/>
                  <a:pt x="1067" y="256"/>
                </a:cubicBezTo>
                <a:close/>
                <a:moveTo>
                  <a:pt x="1035" y="256"/>
                </a:moveTo>
                <a:cubicBezTo>
                  <a:pt x="1042" y="256"/>
                  <a:pt x="1047" y="261"/>
                  <a:pt x="1047" y="268"/>
                </a:cubicBezTo>
                <a:cubicBezTo>
                  <a:pt x="1047" y="274"/>
                  <a:pt x="1042" y="279"/>
                  <a:pt x="1035" y="279"/>
                </a:cubicBezTo>
                <a:cubicBezTo>
                  <a:pt x="1029" y="279"/>
                  <a:pt x="1024" y="274"/>
                  <a:pt x="1024" y="268"/>
                </a:cubicBezTo>
                <a:cubicBezTo>
                  <a:pt x="1024" y="261"/>
                  <a:pt x="1029" y="256"/>
                  <a:pt x="1035" y="256"/>
                </a:cubicBezTo>
                <a:close/>
                <a:moveTo>
                  <a:pt x="1580" y="288"/>
                </a:moveTo>
                <a:cubicBezTo>
                  <a:pt x="1586" y="288"/>
                  <a:pt x="1591" y="293"/>
                  <a:pt x="1591" y="300"/>
                </a:cubicBezTo>
                <a:cubicBezTo>
                  <a:pt x="1591" y="306"/>
                  <a:pt x="1586" y="311"/>
                  <a:pt x="1580" y="311"/>
                </a:cubicBezTo>
                <a:cubicBezTo>
                  <a:pt x="1573" y="311"/>
                  <a:pt x="1568" y="306"/>
                  <a:pt x="1568" y="300"/>
                </a:cubicBezTo>
                <a:cubicBezTo>
                  <a:pt x="1568" y="293"/>
                  <a:pt x="1573" y="288"/>
                  <a:pt x="1580" y="288"/>
                </a:cubicBezTo>
                <a:close/>
                <a:moveTo>
                  <a:pt x="1548" y="288"/>
                </a:moveTo>
                <a:cubicBezTo>
                  <a:pt x="1554" y="288"/>
                  <a:pt x="1559" y="293"/>
                  <a:pt x="1559" y="300"/>
                </a:cubicBezTo>
                <a:cubicBezTo>
                  <a:pt x="1559" y="306"/>
                  <a:pt x="1554" y="311"/>
                  <a:pt x="1548" y="311"/>
                </a:cubicBezTo>
                <a:cubicBezTo>
                  <a:pt x="1541" y="311"/>
                  <a:pt x="1536" y="306"/>
                  <a:pt x="1536" y="300"/>
                </a:cubicBezTo>
                <a:cubicBezTo>
                  <a:pt x="1536" y="293"/>
                  <a:pt x="1541" y="288"/>
                  <a:pt x="1548" y="288"/>
                </a:cubicBezTo>
                <a:close/>
                <a:moveTo>
                  <a:pt x="1516" y="288"/>
                </a:moveTo>
                <a:cubicBezTo>
                  <a:pt x="1522" y="288"/>
                  <a:pt x="1527" y="293"/>
                  <a:pt x="1527" y="300"/>
                </a:cubicBezTo>
                <a:cubicBezTo>
                  <a:pt x="1527" y="306"/>
                  <a:pt x="1522" y="311"/>
                  <a:pt x="1516" y="311"/>
                </a:cubicBezTo>
                <a:cubicBezTo>
                  <a:pt x="1509" y="311"/>
                  <a:pt x="1504" y="306"/>
                  <a:pt x="1504" y="300"/>
                </a:cubicBezTo>
                <a:cubicBezTo>
                  <a:pt x="1504" y="293"/>
                  <a:pt x="1509" y="288"/>
                  <a:pt x="1516" y="288"/>
                </a:cubicBezTo>
                <a:close/>
                <a:moveTo>
                  <a:pt x="1484" y="288"/>
                </a:moveTo>
                <a:cubicBezTo>
                  <a:pt x="1490" y="288"/>
                  <a:pt x="1495" y="293"/>
                  <a:pt x="1495" y="300"/>
                </a:cubicBezTo>
                <a:cubicBezTo>
                  <a:pt x="1495" y="306"/>
                  <a:pt x="1490" y="311"/>
                  <a:pt x="1484" y="311"/>
                </a:cubicBezTo>
                <a:cubicBezTo>
                  <a:pt x="1477" y="311"/>
                  <a:pt x="1472" y="306"/>
                  <a:pt x="1472" y="300"/>
                </a:cubicBezTo>
                <a:cubicBezTo>
                  <a:pt x="1472" y="293"/>
                  <a:pt x="1477" y="288"/>
                  <a:pt x="1484" y="288"/>
                </a:cubicBezTo>
                <a:close/>
                <a:moveTo>
                  <a:pt x="1452" y="288"/>
                </a:moveTo>
                <a:cubicBezTo>
                  <a:pt x="1458" y="288"/>
                  <a:pt x="1463" y="293"/>
                  <a:pt x="1463" y="300"/>
                </a:cubicBezTo>
                <a:cubicBezTo>
                  <a:pt x="1463" y="306"/>
                  <a:pt x="1458" y="311"/>
                  <a:pt x="1452" y="311"/>
                </a:cubicBezTo>
                <a:cubicBezTo>
                  <a:pt x="1445" y="311"/>
                  <a:pt x="1440" y="306"/>
                  <a:pt x="1440" y="300"/>
                </a:cubicBezTo>
                <a:cubicBezTo>
                  <a:pt x="1440" y="293"/>
                  <a:pt x="1445" y="288"/>
                  <a:pt x="1452" y="288"/>
                </a:cubicBezTo>
                <a:close/>
                <a:moveTo>
                  <a:pt x="1420" y="288"/>
                </a:moveTo>
                <a:cubicBezTo>
                  <a:pt x="1426" y="288"/>
                  <a:pt x="1431" y="293"/>
                  <a:pt x="1431" y="300"/>
                </a:cubicBezTo>
                <a:cubicBezTo>
                  <a:pt x="1431" y="306"/>
                  <a:pt x="1426" y="311"/>
                  <a:pt x="1420" y="311"/>
                </a:cubicBezTo>
                <a:cubicBezTo>
                  <a:pt x="1413" y="311"/>
                  <a:pt x="1408" y="306"/>
                  <a:pt x="1408" y="300"/>
                </a:cubicBezTo>
                <a:cubicBezTo>
                  <a:pt x="1408" y="293"/>
                  <a:pt x="1413" y="288"/>
                  <a:pt x="1420" y="288"/>
                </a:cubicBezTo>
                <a:close/>
                <a:moveTo>
                  <a:pt x="1388" y="288"/>
                </a:moveTo>
                <a:cubicBezTo>
                  <a:pt x="1394" y="288"/>
                  <a:pt x="1399" y="293"/>
                  <a:pt x="1399" y="300"/>
                </a:cubicBezTo>
                <a:cubicBezTo>
                  <a:pt x="1399" y="306"/>
                  <a:pt x="1394" y="311"/>
                  <a:pt x="1388" y="311"/>
                </a:cubicBezTo>
                <a:cubicBezTo>
                  <a:pt x="1381" y="311"/>
                  <a:pt x="1376" y="306"/>
                  <a:pt x="1376" y="300"/>
                </a:cubicBezTo>
                <a:cubicBezTo>
                  <a:pt x="1376" y="293"/>
                  <a:pt x="1381" y="288"/>
                  <a:pt x="1388" y="288"/>
                </a:cubicBezTo>
                <a:close/>
                <a:moveTo>
                  <a:pt x="1356" y="288"/>
                </a:moveTo>
                <a:cubicBezTo>
                  <a:pt x="1362" y="288"/>
                  <a:pt x="1367" y="293"/>
                  <a:pt x="1367" y="300"/>
                </a:cubicBezTo>
                <a:cubicBezTo>
                  <a:pt x="1367" y="306"/>
                  <a:pt x="1362" y="311"/>
                  <a:pt x="1356" y="311"/>
                </a:cubicBezTo>
                <a:cubicBezTo>
                  <a:pt x="1349" y="311"/>
                  <a:pt x="1344" y="306"/>
                  <a:pt x="1344" y="300"/>
                </a:cubicBezTo>
                <a:cubicBezTo>
                  <a:pt x="1344" y="293"/>
                  <a:pt x="1349" y="288"/>
                  <a:pt x="1356" y="288"/>
                </a:cubicBezTo>
                <a:close/>
                <a:moveTo>
                  <a:pt x="1324" y="288"/>
                </a:moveTo>
                <a:cubicBezTo>
                  <a:pt x="1330" y="288"/>
                  <a:pt x="1335" y="293"/>
                  <a:pt x="1335" y="300"/>
                </a:cubicBezTo>
                <a:cubicBezTo>
                  <a:pt x="1335" y="306"/>
                  <a:pt x="1330" y="311"/>
                  <a:pt x="1324" y="311"/>
                </a:cubicBezTo>
                <a:cubicBezTo>
                  <a:pt x="1317" y="311"/>
                  <a:pt x="1312" y="306"/>
                  <a:pt x="1312" y="300"/>
                </a:cubicBezTo>
                <a:cubicBezTo>
                  <a:pt x="1312" y="293"/>
                  <a:pt x="1317" y="288"/>
                  <a:pt x="1324" y="288"/>
                </a:cubicBezTo>
                <a:close/>
                <a:moveTo>
                  <a:pt x="1292" y="288"/>
                </a:moveTo>
                <a:cubicBezTo>
                  <a:pt x="1298" y="288"/>
                  <a:pt x="1303" y="293"/>
                  <a:pt x="1303" y="300"/>
                </a:cubicBezTo>
                <a:cubicBezTo>
                  <a:pt x="1303" y="306"/>
                  <a:pt x="1298" y="311"/>
                  <a:pt x="1292" y="311"/>
                </a:cubicBezTo>
                <a:cubicBezTo>
                  <a:pt x="1285" y="311"/>
                  <a:pt x="1280" y="306"/>
                  <a:pt x="1280" y="300"/>
                </a:cubicBezTo>
                <a:cubicBezTo>
                  <a:pt x="1280" y="293"/>
                  <a:pt x="1285" y="288"/>
                  <a:pt x="1292" y="288"/>
                </a:cubicBezTo>
                <a:close/>
                <a:moveTo>
                  <a:pt x="1260" y="288"/>
                </a:moveTo>
                <a:cubicBezTo>
                  <a:pt x="1266" y="288"/>
                  <a:pt x="1271" y="293"/>
                  <a:pt x="1271" y="300"/>
                </a:cubicBezTo>
                <a:cubicBezTo>
                  <a:pt x="1271" y="306"/>
                  <a:pt x="1266" y="311"/>
                  <a:pt x="1260" y="311"/>
                </a:cubicBezTo>
                <a:cubicBezTo>
                  <a:pt x="1253" y="311"/>
                  <a:pt x="1248" y="306"/>
                  <a:pt x="1248" y="300"/>
                </a:cubicBezTo>
                <a:cubicBezTo>
                  <a:pt x="1248" y="293"/>
                  <a:pt x="1253" y="288"/>
                  <a:pt x="1260" y="288"/>
                </a:cubicBezTo>
                <a:close/>
                <a:moveTo>
                  <a:pt x="1228" y="288"/>
                </a:moveTo>
                <a:cubicBezTo>
                  <a:pt x="1234" y="288"/>
                  <a:pt x="1239" y="293"/>
                  <a:pt x="1239" y="300"/>
                </a:cubicBezTo>
                <a:cubicBezTo>
                  <a:pt x="1239" y="306"/>
                  <a:pt x="1234" y="311"/>
                  <a:pt x="1228" y="311"/>
                </a:cubicBezTo>
                <a:cubicBezTo>
                  <a:pt x="1221" y="311"/>
                  <a:pt x="1216" y="306"/>
                  <a:pt x="1216" y="300"/>
                </a:cubicBezTo>
                <a:cubicBezTo>
                  <a:pt x="1216" y="293"/>
                  <a:pt x="1221" y="288"/>
                  <a:pt x="1228" y="288"/>
                </a:cubicBezTo>
                <a:close/>
                <a:moveTo>
                  <a:pt x="1196" y="288"/>
                </a:moveTo>
                <a:cubicBezTo>
                  <a:pt x="1202" y="288"/>
                  <a:pt x="1207" y="293"/>
                  <a:pt x="1207" y="300"/>
                </a:cubicBezTo>
                <a:cubicBezTo>
                  <a:pt x="1207" y="306"/>
                  <a:pt x="1202" y="311"/>
                  <a:pt x="1196" y="311"/>
                </a:cubicBezTo>
                <a:cubicBezTo>
                  <a:pt x="1189" y="311"/>
                  <a:pt x="1184" y="306"/>
                  <a:pt x="1184" y="300"/>
                </a:cubicBezTo>
                <a:cubicBezTo>
                  <a:pt x="1184" y="293"/>
                  <a:pt x="1189" y="288"/>
                  <a:pt x="1196" y="288"/>
                </a:cubicBezTo>
                <a:close/>
                <a:moveTo>
                  <a:pt x="1164" y="288"/>
                </a:moveTo>
                <a:cubicBezTo>
                  <a:pt x="1170" y="288"/>
                  <a:pt x="1175" y="293"/>
                  <a:pt x="1175" y="300"/>
                </a:cubicBezTo>
                <a:cubicBezTo>
                  <a:pt x="1175" y="306"/>
                  <a:pt x="1170" y="311"/>
                  <a:pt x="1164" y="311"/>
                </a:cubicBezTo>
                <a:cubicBezTo>
                  <a:pt x="1157" y="311"/>
                  <a:pt x="1152" y="306"/>
                  <a:pt x="1152" y="300"/>
                </a:cubicBezTo>
                <a:cubicBezTo>
                  <a:pt x="1152" y="293"/>
                  <a:pt x="1157" y="288"/>
                  <a:pt x="1164" y="288"/>
                </a:cubicBezTo>
                <a:close/>
                <a:moveTo>
                  <a:pt x="1132" y="288"/>
                </a:moveTo>
                <a:cubicBezTo>
                  <a:pt x="1138" y="288"/>
                  <a:pt x="1143" y="293"/>
                  <a:pt x="1143" y="300"/>
                </a:cubicBezTo>
                <a:cubicBezTo>
                  <a:pt x="1143" y="306"/>
                  <a:pt x="1138" y="311"/>
                  <a:pt x="1132" y="311"/>
                </a:cubicBezTo>
                <a:cubicBezTo>
                  <a:pt x="1125" y="311"/>
                  <a:pt x="1120" y="306"/>
                  <a:pt x="1120" y="300"/>
                </a:cubicBezTo>
                <a:cubicBezTo>
                  <a:pt x="1120" y="293"/>
                  <a:pt x="1125" y="288"/>
                  <a:pt x="1132" y="288"/>
                </a:cubicBezTo>
                <a:close/>
                <a:moveTo>
                  <a:pt x="1100" y="288"/>
                </a:moveTo>
                <a:cubicBezTo>
                  <a:pt x="1106" y="288"/>
                  <a:pt x="1111" y="293"/>
                  <a:pt x="1111" y="300"/>
                </a:cubicBezTo>
                <a:cubicBezTo>
                  <a:pt x="1111" y="306"/>
                  <a:pt x="1106" y="311"/>
                  <a:pt x="1100" y="311"/>
                </a:cubicBezTo>
                <a:cubicBezTo>
                  <a:pt x="1093" y="311"/>
                  <a:pt x="1088" y="306"/>
                  <a:pt x="1088" y="300"/>
                </a:cubicBezTo>
                <a:cubicBezTo>
                  <a:pt x="1088" y="293"/>
                  <a:pt x="1093" y="288"/>
                  <a:pt x="1100" y="288"/>
                </a:cubicBezTo>
                <a:close/>
                <a:moveTo>
                  <a:pt x="1035" y="288"/>
                </a:moveTo>
                <a:cubicBezTo>
                  <a:pt x="1042" y="288"/>
                  <a:pt x="1047" y="293"/>
                  <a:pt x="1047" y="300"/>
                </a:cubicBezTo>
                <a:cubicBezTo>
                  <a:pt x="1047" y="306"/>
                  <a:pt x="1042" y="311"/>
                  <a:pt x="1035" y="311"/>
                </a:cubicBezTo>
                <a:cubicBezTo>
                  <a:pt x="1029" y="311"/>
                  <a:pt x="1024" y="306"/>
                  <a:pt x="1024" y="300"/>
                </a:cubicBezTo>
                <a:cubicBezTo>
                  <a:pt x="1024" y="293"/>
                  <a:pt x="1029" y="288"/>
                  <a:pt x="1035" y="288"/>
                </a:cubicBezTo>
                <a:close/>
                <a:moveTo>
                  <a:pt x="1003" y="288"/>
                </a:moveTo>
                <a:cubicBezTo>
                  <a:pt x="1010" y="288"/>
                  <a:pt x="1015" y="293"/>
                  <a:pt x="1015" y="300"/>
                </a:cubicBezTo>
                <a:cubicBezTo>
                  <a:pt x="1015" y="306"/>
                  <a:pt x="1010" y="311"/>
                  <a:pt x="1003" y="311"/>
                </a:cubicBezTo>
                <a:cubicBezTo>
                  <a:pt x="997" y="311"/>
                  <a:pt x="992" y="306"/>
                  <a:pt x="992" y="300"/>
                </a:cubicBezTo>
                <a:cubicBezTo>
                  <a:pt x="992" y="293"/>
                  <a:pt x="997" y="288"/>
                  <a:pt x="1003" y="288"/>
                </a:cubicBezTo>
                <a:close/>
                <a:moveTo>
                  <a:pt x="1612" y="320"/>
                </a:moveTo>
                <a:cubicBezTo>
                  <a:pt x="1618" y="320"/>
                  <a:pt x="1623" y="325"/>
                  <a:pt x="1623" y="332"/>
                </a:cubicBezTo>
                <a:cubicBezTo>
                  <a:pt x="1623" y="338"/>
                  <a:pt x="1618" y="343"/>
                  <a:pt x="1612" y="343"/>
                </a:cubicBezTo>
                <a:cubicBezTo>
                  <a:pt x="1605" y="343"/>
                  <a:pt x="1600" y="338"/>
                  <a:pt x="1600" y="332"/>
                </a:cubicBezTo>
                <a:cubicBezTo>
                  <a:pt x="1600" y="325"/>
                  <a:pt x="1605" y="320"/>
                  <a:pt x="1612" y="320"/>
                </a:cubicBezTo>
                <a:close/>
                <a:moveTo>
                  <a:pt x="1548" y="320"/>
                </a:moveTo>
                <a:cubicBezTo>
                  <a:pt x="1554" y="320"/>
                  <a:pt x="1559" y="325"/>
                  <a:pt x="1559" y="332"/>
                </a:cubicBezTo>
                <a:cubicBezTo>
                  <a:pt x="1559" y="338"/>
                  <a:pt x="1554" y="343"/>
                  <a:pt x="1548" y="343"/>
                </a:cubicBezTo>
                <a:cubicBezTo>
                  <a:pt x="1541" y="343"/>
                  <a:pt x="1536" y="338"/>
                  <a:pt x="1536" y="332"/>
                </a:cubicBezTo>
                <a:cubicBezTo>
                  <a:pt x="1536" y="325"/>
                  <a:pt x="1541" y="320"/>
                  <a:pt x="1548" y="320"/>
                </a:cubicBezTo>
                <a:close/>
                <a:moveTo>
                  <a:pt x="1516" y="320"/>
                </a:moveTo>
                <a:cubicBezTo>
                  <a:pt x="1522" y="320"/>
                  <a:pt x="1527" y="325"/>
                  <a:pt x="1527" y="332"/>
                </a:cubicBezTo>
                <a:cubicBezTo>
                  <a:pt x="1527" y="338"/>
                  <a:pt x="1522" y="343"/>
                  <a:pt x="1516" y="343"/>
                </a:cubicBezTo>
                <a:cubicBezTo>
                  <a:pt x="1509" y="343"/>
                  <a:pt x="1504" y="338"/>
                  <a:pt x="1504" y="332"/>
                </a:cubicBezTo>
                <a:cubicBezTo>
                  <a:pt x="1504" y="325"/>
                  <a:pt x="1509" y="320"/>
                  <a:pt x="1516" y="320"/>
                </a:cubicBezTo>
                <a:close/>
                <a:moveTo>
                  <a:pt x="1484" y="320"/>
                </a:moveTo>
                <a:cubicBezTo>
                  <a:pt x="1490" y="320"/>
                  <a:pt x="1495" y="325"/>
                  <a:pt x="1495" y="332"/>
                </a:cubicBezTo>
                <a:cubicBezTo>
                  <a:pt x="1495" y="338"/>
                  <a:pt x="1490" y="343"/>
                  <a:pt x="1484" y="343"/>
                </a:cubicBezTo>
                <a:cubicBezTo>
                  <a:pt x="1477" y="343"/>
                  <a:pt x="1472" y="338"/>
                  <a:pt x="1472" y="332"/>
                </a:cubicBezTo>
                <a:cubicBezTo>
                  <a:pt x="1472" y="325"/>
                  <a:pt x="1477" y="320"/>
                  <a:pt x="1484" y="320"/>
                </a:cubicBezTo>
                <a:close/>
                <a:moveTo>
                  <a:pt x="1452" y="320"/>
                </a:moveTo>
                <a:cubicBezTo>
                  <a:pt x="1458" y="320"/>
                  <a:pt x="1463" y="325"/>
                  <a:pt x="1463" y="332"/>
                </a:cubicBezTo>
                <a:cubicBezTo>
                  <a:pt x="1463" y="338"/>
                  <a:pt x="1458" y="343"/>
                  <a:pt x="1452" y="343"/>
                </a:cubicBezTo>
                <a:cubicBezTo>
                  <a:pt x="1445" y="343"/>
                  <a:pt x="1440" y="338"/>
                  <a:pt x="1440" y="332"/>
                </a:cubicBezTo>
                <a:cubicBezTo>
                  <a:pt x="1440" y="325"/>
                  <a:pt x="1445" y="320"/>
                  <a:pt x="1452" y="320"/>
                </a:cubicBezTo>
                <a:close/>
                <a:moveTo>
                  <a:pt x="1420" y="320"/>
                </a:moveTo>
                <a:cubicBezTo>
                  <a:pt x="1426" y="320"/>
                  <a:pt x="1431" y="325"/>
                  <a:pt x="1431" y="332"/>
                </a:cubicBezTo>
                <a:cubicBezTo>
                  <a:pt x="1431" y="338"/>
                  <a:pt x="1426" y="343"/>
                  <a:pt x="1420" y="343"/>
                </a:cubicBezTo>
                <a:cubicBezTo>
                  <a:pt x="1413" y="343"/>
                  <a:pt x="1408" y="338"/>
                  <a:pt x="1408" y="332"/>
                </a:cubicBezTo>
                <a:cubicBezTo>
                  <a:pt x="1408" y="325"/>
                  <a:pt x="1413" y="320"/>
                  <a:pt x="1420" y="320"/>
                </a:cubicBezTo>
                <a:close/>
                <a:moveTo>
                  <a:pt x="1388" y="320"/>
                </a:moveTo>
                <a:cubicBezTo>
                  <a:pt x="1394" y="320"/>
                  <a:pt x="1399" y="325"/>
                  <a:pt x="1399" y="332"/>
                </a:cubicBezTo>
                <a:cubicBezTo>
                  <a:pt x="1399" y="338"/>
                  <a:pt x="1394" y="343"/>
                  <a:pt x="1388" y="343"/>
                </a:cubicBezTo>
                <a:cubicBezTo>
                  <a:pt x="1381" y="343"/>
                  <a:pt x="1376" y="338"/>
                  <a:pt x="1376" y="332"/>
                </a:cubicBezTo>
                <a:cubicBezTo>
                  <a:pt x="1376" y="325"/>
                  <a:pt x="1381" y="320"/>
                  <a:pt x="1388" y="320"/>
                </a:cubicBezTo>
                <a:close/>
                <a:moveTo>
                  <a:pt x="1356" y="320"/>
                </a:moveTo>
                <a:cubicBezTo>
                  <a:pt x="1362" y="320"/>
                  <a:pt x="1367" y="325"/>
                  <a:pt x="1367" y="332"/>
                </a:cubicBezTo>
                <a:cubicBezTo>
                  <a:pt x="1367" y="338"/>
                  <a:pt x="1362" y="343"/>
                  <a:pt x="1356" y="343"/>
                </a:cubicBezTo>
                <a:cubicBezTo>
                  <a:pt x="1349" y="343"/>
                  <a:pt x="1344" y="338"/>
                  <a:pt x="1344" y="332"/>
                </a:cubicBezTo>
                <a:cubicBezTo>
                  <a:pt x="1344" y="325"/>
                  <a:pt x="1349" y="320"/>
                  <a:pt x="1356" y="320"/>
                </a:cubicBezTo>
                <a:close/>
                <a:moveTo>
                  <a:pt x="1324" y="320"/>
                </a:moveTo>
                <a:cubicBezTo>
                  <a:pt x="1330" y="320"/>
                  <a:pt x="1335" y="325"/>
                  <a:pt x="1335" y="332"/>
                </a:cubicBezTo>
                <a:cubicBezTo>
                  <a:pt x="1335" y="338"/>
                  <a:pt x="1330" y="343"/>
                  <a:pt x="1324" y="343"/>
                </a:cubicBezTo>
                <a:cubicBezTo>
                  <a:pt x="1317" y="343"/>
                  <a:pt x="1312" y="338"/>
                  <a:pt x="1312" y="332"/>
                </a:cubicBezTo>
                <a:cubicBezTo>
                  <a:pt x="1312" y="325"/>
                  <a:pt x="1317" y="320"/>
                  <a:pt x="1324" y="320"/>
                </a:cubicBezTo>
                <a:close/>
                <a:moveTo>
                  <a:pt x="1292" y="320"/>
                </a:moveTo>
                <a:cubicBezTo>
                  <a:pt x="1298" y="320"/>
                  <a:pt x="1303" y="325"/>
                  <a:pt x="1303" y="332"/>
                </a:cubicBezTo>
                <a:cubicBezTo>
                  <a:pt x="1303" y="338"/>
                  <a:pt x="1298" y="343"/>
                  <a:pt x="1292" y="343"/>
                </a:cubicBezTo>
                <a:cubicBezTo>
                  <a:pt x="1285" y="343"/>
                  <a:pt x="1280" y="338"/>
                  <a:pt x="1280" y="332"/>
                </a:cubicBezTo>
                <a:cubicBezTo>
                  <a:pt x="1280" y="325"/>
                  <a:pt x="1285" y="320"/>
                  <a:pt x="1292" y="320"/>
                </a:cubicBezTo>
                <a:close/>
                <a:moveTo>
                  <a:pt x="1260" y="320"/>
                </a:moveTo>
                <a:cubicBezTo>
                  <a:pt x="1266" y="320"/>
                  <a:pt x="1271" y="325"/>
                  <a:pt x="1271" y="332"/>
                </a:cubicBezTo>
                <a:cubicBezTo>
                  <a:pt x="1271" y="338"/>
                  <a:pt x="1266" y="343"/>
                  <a:pt x="1260" y="343"/>
                </a:cubicBezTo>
                <a:cubicBezTo>
                  <a:pt x="1253" y="343"/>
                  <a:pt x="1248" y="338"/>
                  <a:pt x="1248" y="332"/>
                </a:cubicBezTo>
                <a:cubicBezTo>
                  <a:pt x="1248" y="325"/>
                  <a:pt x="1253" y="320"/>
                  <a:pt x="1260" y="320"/>
                </a:cubicBezTo>
                <a:close/>
                <a:moveTo>
                  <a:pt x="1228" y="320"/>
                </a:moveTo>
                <a:cubicBezTo>
                  <a:pt x="1234" y="320"/>
                  <a:pt x="1239" y="325"/>
                  <a:pt x="1239" y="332"/>
                </a:cubicBezTo>
                <a:cubicBezTo>
                  <a:pt x="1239" y="338"/>
                  <a:pt x="1234" y="343"/>
                  <a:pt x="1228" y="343"/>
                </a:cubicBezTo>
                <a:cubicBezTo>
                  <a:pt x="1221" y="343"/>
                  <a:pt x="1216" y="338"/>
                  <a:pt x="1216" y="332"/>
                </a:cubicBezTo>
                <a:cubicBezTo>
                  <a:pt x="1216" y="325"/>
                  <a:pt x="1221" y="320"/>
                  <a:pt x="1228" y="320"/>
                </a:cubicBezTo>
                <a:close/>
                <a:moveTo>
                  <a:pt x="1196" y="320"/>
                </a:moveTo>
                <a:cubicBezTo>
                  <a:pt x="1202" y="320"/>
                  <a:pt x="1207" y="325"/>
                  <a:pt x="1207" y="332"/>
                </a:cubicBezTo>
                <a:cubicBezTo>
                  <a:pt x="1207" y="338"/>
                  <a:pt x="1202" y="343"/>
                  <a:pt x="1196" y="343"/>
                </a:cubicBezTo>
                <a:cubicBezTo>
                  <a:pt x="1189" y="343"/>
                  <a:pt x="1184" y="338"/>
                  <a:pt x="1184" y="332"/>
                </a:cubicBezTo>
                <a:cubicBezTo>
                  <a:pt x="1184" y="325"/>
                  <a:pt x="1189" y="320"/>
                  <a:pt x="1196" y="320"/>
                </a:cubicBezTo>
                <a:close/>
                <a:moveTo>
                  <a:pt x="1164" y="320"/>
                </a:moveTo>
                <a:cubicBezTo>
                  <a:pt x="1170" y="320"/>
                  <a:pt x="1175" y="325"/>
                  <a:pt x="1175" y="332"/>
                </a:cubicBezTo>
                <a:cubicBezTo>
                  <a:pt x="1175" y="338"/>
                  <a:pt x="1170" y="343"/>
                  <a:pt x="1164" y="343"/>
                </a:cubicBezTo>
                <a:cubicBezTo>
                  <a:pt x="1157" y="343"/>
                  <a:pt x="1152" y="338"/>
                  <a:pt x="1152" y="332"/>
                </a:cubicBezTo>
                <a:cubicBezTo>
                  <a:pt x="1152" y="325"/>
                  <a:pt x="1157" y="320"/>
                  <a:pt x="1164" y="320"/>
                </a:cubicBezTo>
                <a:close/>
                <a:moveTo>
                  <a:pt x="1132" y="320"/>
                </a:moveTo>
                <a:cubicBezTo>
                  <a:pt x="1138" y="320"/>
                  <a:pt x="1143" y="325"/>
                  <a:pt x="1143" y="332"/>
                </a:cubicBezTo>
                <a:cubicBezTo>
                  <a:pt x="1143" y="338"/>
                  <a:pt x="1138" y="343"/>
                  <a:pt x="1132" y="343"/>
                </a:cubicBezTo>
                <a:cubicBezTo>
                  <a:pt x="1125" y="343"/>
                  <a:pt x="1120" y="338"/>
                  <a:pt x="1120" y="332"/>
                </a:cubicBezTo>
                <a:cubicBezTo>
                  <a:pt x="1120" y="325"/>
                  <a:pt x="1125" y="320"/>
                  <a:pt x="1132" y="320"/>
                </a:cubicBezTo>
                <a:close/>
                <a:moveTo>
                  <a:pt x="1100" y="320"/>
                </a:moveTo>
                <a:cubicBezTo>
                  <a:pt x="1106" y="320"/>
                  <a:pt x="1111" y="325"/>
                  <a:pt x="1111" y="332"/>
                </a:cubicBezTo>
                <a:cubicBezTo>
                  <a:pt x="1111" y="338"/>
                  <a:pt x="1106" y="343"/>
                  <a:pt x="1100" y="343"/>
                </a:cubicBezTo>
                <a:cubicBezTo>
                  <a:pt x="1093" y="343"/>
                  <a:pt x="1088" y="338"/>
                  <a:pt x="1088" y="332"/>
                </a:cubicBezTo>
                <a:cubicBezTo>
                  <a:pt x="1088" y="325"/>
                  <a:pt x="1093" y="320"/>
                  <a:pt x="1100" y="320"/>
                </a:cubicBezTo>
                <a:close/>
                <a:moveTo>
                  <a:pt x="1035" y="320"/>
                </a:moveTo>
                <a:cubicBezTo>
                  <a:pt x="1042" y="320"/>
                  <a:pt x="1047" y="325"/>
                  <a:pt x="1047" y="332"/>
                </a:cubicBezTo>
                <a:cubicBezTo>
                  <a:pt x="1047" y="338"/>
                  <a:pt x="1042" y="343"/>
                  <a:pt x="1035" y="343"/>
                </a:cubicBezTo>
                <a:cubicBezTo>
                  <a:pt x="1029" y="343"/>
                  <a:pt x="1024" y="338"/>
                  <a:pt x="1024" y="332"/>
                </a:cubicBezTo>
                <a:cubicBezTo>
                  <a:pt x="1024" y="325"/>
                  <a:pt x="1029" y="320"/>
                  <a:pt x="1035" y="320"/>
                </a:cubicBezTo>
                <a:close/>
                <a:moveTo>
                  <a:pt x="1003" y="320"/>
                </a:moveTo>
                <a:cubicBezTo>
                  <a:pt x="1010" y="320"/>
                  <a:pt x="1015" y="325"/>
                  <a:pt x="1015" y="332"/>
                </a:cubicBezTo>
                <a:cubicBezTo>
                  <a:pt x="1015" y="338"/>
                  <a:pt x="1010" y="343"/>
                  <a:pt x="1003" y="343"/>
                </a:cubicBezTo>
                <a:cubicBezTo>
                  <a:pt x="997" y="343"/>
                  <a:pt x="992" y="338"/>
                  <a:pt x="992" y="332"/>
                </a:cubicBezTo>
                <a:cubicBezTo>
                  <a:pt x="992" y="325"/>
                  <a:pt x="997" y="320"/>
                  <a:pt x="1003" y="320"/>
                </a:cubicBezTo>
                <a:close/>
                <a:moveTo>
                  <a:pt x="1612" y="352"/>
                </a:moveTo>
                <a:cubicBezTo>
                  <a:pt x="1618" y="352"/>
                  <a:pt x="1623" y="357"/>
                  <a:pt x="1623" y="364"/>
                </a:cubicBezTo>
                <a:cubicBezTo>
                  <a:pt x="1623" y="370"/>
                  <a:pt x="1618" y="375"/>
                  <a:pt x="1612" y="375"/>
                </a:cubicBezTo>
                <a:cubicBezTo>
                  <a:pt x="1605" y="375"/>
                  <a:pt x="1600" y="370"/>
                  <a:pt x="1600" y="364"/>
                </a:cubicBezTo>
                <a:cubicBezTo>
                  <a:pt x="1600" y="357"/>
                  <a:pt x="1605" y="352"/>
                  <a:pt x="1612" y="352"/>
                </a:cubicBezTo>
                <a:close/>
                <a:moveTo>
                  <a:pt x="1580" y="352"/>
                </a:moveTo>
                <a:cubicBezTo>
                  <a:pt x="1586" y="352"/>
                  <a:pt x="1591" y="357"/>
                  <a:pt x="1591" y="364"/>
                </a:cubicBezTo>
                <a:cubicBezTo>
                  <a:pt x="1591" y="370"/>
                  <a:pt x="1586" y="375"/>
                  <a:pt x="1580" y="375"/>
                </a:cubicBezTo>
                <a:cubicBezTo>
                  <a:pt x="1573" y="375"/>
                  <a:pt x="1568" y="370"/>
                  <a:pt x="1568" y="364"/>
                </a:cubicBezTo>
                <a:cubicBezTo>
                  <a:pt x="1568" y="357"/>
                  <a:pt x="1573" y="352"/>
                  <a:pt x="1580" y="352"/>
                </a:cubicBezTo>
                <a:close/>
                <a:moveTo>
                  <a:pt x="1548" y="352"/>
                </a:moveTo>
                <a:cubicBezTo>
                  <a:pt x="1554" y="352"/>
                  <a:pt x="1559" y="357"/>
                  <a:pt x="1559" y="364"/>
                </a:cubicBezTo>
                <a:cubicBezTo>
                  <a:pt x="1559" y="370"/>
                  <a:pt x="1554" y="375"/>
                  <a:pt x="1548" y="375"/>
                </a:cubicBezTo>
                <a:cubicBezTo>
                  <a:pt x="1541" y="375"/>
                  <a:pt x="1536" y="370"/>
                  <a:pt x="1536" y="364"/>
                </a:cubicBezTo>
                <a:cubicBezTo>
                  <a:pt x="1536" y="357"/>
                  <a:pt x="1541" y="352"/>
                  <a:pt x="1548" y="352"/>
                </a:cubicBezTo>
                <a:close/>
                <a:moveTo>
                  <a:pt x="1516" y="352"/>
                </a:moveTo>
                <a:cubicBezTo>
                  <a:pt x="1522" y="352"/>
                  <a:pt x="1527" y="357"/>
                  <a:pt x="1527" y="364"/>
                </a:cubicBezTo>
                <a:cubicBezTo>
                  <a:pt x="1527" y="370"/>
                  <a:pt x="1522" y="375"/>
                  <a:pt x="1516" y="375"/>
                </a:cubicBezTo>
                <a:cubicBezTo>
                  <a:pt x="1509" y="375"/>
                  <a:pt x="1504" y="370"/>
                  <a:pt x="1504" y="364"/>
                </a:cubicBezTo>
                <a:cubicBezTo>
                  <a:pt x="1504" y="357"/>
                  <a:pt x="1509" y="352"/>
                  <a:pt x="1516" y="352"/>
                </a:cubicBezTo>
                <a:close/>
                <a:moveTo>
                  <a:pt x="1484" y="352"/>
                </a:moveTo>
                <a:cubicBezTo>
                  <a:pt x="1490" y="352"/>
                  <a:pt x="1495" y="357"/>
                  <a:pt x="1495" y="364"/>
                </a:cubicBezTo>
                <a:cubicBezTo>
                  <a:pt x="1495" y="370"/>
                  <a:pt x="1490" y="375"/>
                  <a:pt x="1484" y="375"/>
                </a:cubicBezTo>
                <a:cubicBezTo>
                  <a:pt x="1477" y="375"/>
                  <a:pt x="1472" y="370"/>
                  <a:pt x="1472" y="364"/>
                </a:cubicBezTo>
                <a:cubicBezTo>
                  <a:pt x="1472" y="357"/>
                  <a:pt x="1477" y="352"/>
                  <a:pt x="1484" y="352"/>
                </a:cubicBezTo>
                <a:close/>
                <a:moveTo>
                  <a:pt x="1452" y="352"/>
                </a:moveTo>
                <a:cubicBezTo>
                  <a:pt x="1458" y="352"/>
                  <a:pt x="1463" y="357"/>
                  <a:pt x="1463" y="364"/>
                </a:cubicBezTo>
                <a:cubicBezTo>
                  <a:pt x="1463" y="370"/>
                  <a:pt x="1458" y="375"/>
                  <a:pt x="1452" y="375"/>
                </a:cubicBezTo>
                <a:cubicBezTo>
                  <a:pt x="1445" y="375"/>
                  <a:pt x="1440" y="370"/>
                  <a:pt x="1440" y="364"/>
                </a:cubicBezTo>
                <a:cubicBezTo>
                  <a:pt x="1440" y="357"/>
                  <a:pt x="1445" y="352"/>
                  <a:pt x="1452" y="352"/>
                </a:cubicBezTo>
                <a:close/>
                <a:moveTo>
                  <a:pt x="1420" y="352"/>
                </a:moveTo>
                <a:cubicBezTo>
                  <a:pt x="1426" y="352"/>
                  <a:pt x="1431" y="357"/>
                  <a:pt x="1431" y="364"/>
                </a:cubicBezTo>
                <a:cubicBezTo>
                  <a:pt x="1431" y="370"/>
                  <a:pt x="1426" y="375"/>
                  <a:pt x="1420" y="375"/>
                </a:cubicBezTo>
                <a:cubicBezTo>
                  <a:pt x="1413" y="375"/>
                  <a:pt x="1408" y="370"/>
                  <a:pt x="1408" y="364"/>
                </a:cubicBezTo>
                <a:cubicBezTo>
                  <a:pt x="1408" y="357"/>
                  <a:pt x="1413" y="352"/>
                  <a:pt x="1420" y="352"/>
                </a:cubicBezTo>
                <a:close/>
                <a:moveTo>
                  <a:pt x="1388" y="352"/>
                </a:moveTo>
                <a:cubicBezTo>
                  <a:pt x="1394" y="352"/>
                  <a:pt x="1399" y="357"/>
                  <a:pt x="1399" y="364"/>
                </a:cubicBezTo>
                <a:cubicBezTo>
                  <a:pt x="1399" y="370"/>
                  <a:pt x="1394" y="375"/>
                  <a:pt x="1388" y="375"/>
                </a:cubicBezTo>
                <a:cubicBezTo>
                  <a:pt x="1381" y="375"/>
                  <a:pt x="1376" y="370"/>
                  <a:pt x="1376" y="364"/>
                </a:cubicBezTo>
                <a:cubicBezTo>
                  <a:pt x="1376" y="357"/>
                  <a:pt x="1381" y="352"/>
                  <a:pt x="1388" y="352"/>
                </a:cubicBezTo>
                <a:close/>
                <a:moveTo>
                  <a:pt x="1356" y="352"/>
                </a:moveTo>
                <a:cubicBezTo>
                  <a:pt x="1362" y="352"/>
                  <a:pt x="1367" y="357"/>
                  <a:pt x="1367" y="364"/>
                </a:cubicBezTo>
                <a:cubicBezTo>
                  <a:pt x="1367" y="370"/>
                  <a:pt x="1362" y="375"/>
                  <a:pt x="1356" y="375"/>
                </a:cubicBezTo>
                <a:cubicBezTo>
                  <a:pt x="1349" y="375"/>
                  <a:pt x="1344" y="370"/>
                  <a:pt x="1344" y="364"/>
                </a:cubicBezTo>
                <a:cubicBezTo>
                  <a:pt x="1344" y="357"/>
                  <a:pt x="1349" y="352"/>
                  <a:pt x="1356" y="352"/>
                </a:cubicBezTo>
                <a:close/>
                <a:moveTo>
                  <a:pt x="1324" y="352"/>
                </a:moveTo>
                <a:cubicBezTo>
                  <a:pt x="1330" y="352"/>
                  <a:pt x="1335" y="357"/>
                  <a:pt x="1335" y="364"/>
                </a:cubicBezTo>
                <a:cubicBezTo>
                  <a:pt x="1335" y="370"/>
                  <a:pt x="1330" y="375"/>
                  <a:pt x="1324" y="375"/>
                </a:cubicBezTo>
                <a:cubicBezTo>
                  <a:pt x="1317" y="375"/>
                  <a:pt x="1312" y="370"/>
                  <a:pt x="1312" y="364"/>
                </a:cubicBezTo>
                <a:cubicBezTo>
                  <a:pt x="1312" y="357"/>
                  <a:pt x="1317" y="352"/>
                  <a:pt x="1324" y="352"/>
                </a:cubicBezTo>
                <a:close/>
                <a:moveTo>
                  <a:pt x="1292" y="352"/>
                </a:moveTo>
                <a:cubicBezTo>
                  <a:pt x="1298" y="352"/>
                  <a:pt x="1303" y="357"/>
                  <a:pt x="1303" y="364"/>
                </a:cubicBezTo>
                <a:cubicBezTo>
                  <a:pt x="1303" y="370"/>
                  <a:pt x="1298" y="375"/>
                  <a:pt x="1292" y="375"/>
                </a:cubicBezTo>
                <a:cubicBezTo>
                  <a:pt x="1285" y="375"/>
                  <a:pt x="1280" y="370"/>
                  <a:pt x="1280" y="364"/>
                </a:cubicBezTo>
                <a:cubicBezTo>
                  <a:pt x="1280" y="357"/>
                  <a:pt x="1285" y="352"/>
                  <a:pt x="1292" y="352"/>
                </a:cubicBezTo>
                <a:close/>
                <a:moveTo>
                  <a:pt x="1260" y="352"/>
                </a:moveTo>
                <a:cubicBezTo>
                  <a:pt x="1266" y="352"/>
                  <a:pt x="1271" y="357"/>
                  <a:pt x="1271" y="364"/>
                </a:cubicBezTo>
                <a:cubicBezTo>
                  <a:pt x="1271" y="370"/>
                  <a:pt x="1266" y="375"/>
                  <a:pt x="1260" y="375"/>
                </a:cubicBezTo>
                <a:cubicBezTo>
                  <a:pt x="1253" y="375"/>
                  <a:pt x="1248" y="370"/>
                  <a:pt x="1248" y="364"/>
                </a:cubicBezTo>
                <a:cubicBezTo>
                  <a:pt x="1248" y="357"/>
                  <a:pt x="1253" y="352"/>
                  <a:pt x="1260" y="352"/>
                </a:cubicBezTo>
                <a:close/>
                <a:moveTo>
                  <a:pt x="1228" y="352"/>
                </a:moveTo>
                <a:cubicBezTo>
                  <a:pt x="1234" y="352"/>
                  <a:pt x="1239" y="357"/>
                  <a:pt x="1239" y="364"/>
                </a:cubicBezTo>
                <a:cubicBezTo>
                  <a:pt x="1239" y="370"/>
                  <a:pt x="1234" y="375"/>
                  <a:pt x="1228" y="375"/>
                </a:cubicBezTo>
                <a:cubicBezTo>
                  <a:pt x="1221" y="375"/>
                  <a:pt x="1216" y="370"/>
                  <a:pt x="1216" y="364"/>
                </a:cubicBezTo>
                <a:cubicBezTo>
                  <a:pt x="1216" y="357"/>
                  <a:pt x="1221" y="352"/>
                  <a:pt x="1228" y="352"/>
                </a:cubicBezTo>
                <a:close/>
                <a:moveTo>
                  <a:pt x="1196" y="352"/>
                </a:moveTo>
                <a:cubicBezTo>
                  <a:pt x="1202" y="352"/>
                  <a:pt x="1207" y="357"/>
                  <a:pt x="1207" y="364"/>
                </a:cubicBezTo>
                <a:cubicBezTo>
                  <a:pt x="1207" y="370"/>
                  <a:pt x="1202" y="375"/>
                  <a:pt x="1196" y="375"/>
                </a:cubicBezTo>
                <a:cubicBezTo>
                  <a:pt x="1189" y="375"/>
                  <a:pt x="1184" y="370"/>
                  <a:pt x="1184" y="364"/>
                </a:cubicBezTo>
                <a:cubicBezTo>
                  <a:pt x="1184" y="357"/>
                  <a:pt x="1189" y="352"/>
                  <a:pt x="1196" y="352"/>
                </a:cubicBezTo>
                <a:close/>
                <a:moveTo>
                  <a:pt x="1164" y="352"/>
                </a:moveTo>
                <a:cubicBezTo>
                  <a:pt x="1170" y="352"/>
                  <a:pt x="1175" y="357"/>
                  <a:pt x="1175" y="364"/>
                </a:cubicBezTo>
                <a:cubicBezTo>
                  <a:pt x="1175" y="370"/>
                  <a:pt x="1170" y="375"/>
                  <a:pt x="1164" y="375"/>
                </a:cubicBezTo>
                <a:cubicBezTo>
                  <a:pt x="1157" y="375"/>
                  <a:pt x="1152" y="370"/>
                  <a:pt x="1152" y="364"/>
                </a:cubicBezTo>
                <a:cubicBezTo>
                  <a:pt x="1152" y="357"/>
                  <a:pt x="1157" y="352"/>
                  <a:pt x="1164" y="352"/>
                </a:cubicBezTo>
                <a:close/>
                <a:moveTo>
                  <a:pt x="1132" y="352"/>
                </a:moveTo>
                <a:cubicBezTo>
                  <a:pt x="1138" y="352"/>
                  <a:pt x="1143" y="357"/>
                  <a:pt x="1143" y="364"/>
                </a:cubicBezTo>
                <a:cubicBezTo>
                  <a:pt x="1143" y="370"/>
                  <a:pt x="1138" y="375"/>
                  <a:pt x="1132" y="375"/>
                </a:cubicBezTo>
                <a:cubicBezTo>
                  <a:pt x="1125" y="375"/>
                  <a:pt x="1120" y="370"/>
                  <a:pt x="1120" y="364"/>
                </a:cubicBezTo>
                <a:cubicBezTo>
                  <a:pt x="1120" y="357"/>
                  <a:pt x="1125" y="352"/>
                  <a:pt x="1132" y="352"/>
                </a:cubicBezTo>
                <a:close/>
                <a:moveTo>
                  <a:pt x="1100" y="352"/>
                </a:moveTo>
                <a:cubicBezTo>
                  <a:pt x="1106" y="352"/>
                  <a:pt x="1111" y="357"/>
                  <a:pt x="1111" y="364"/>
                </a:cubicBezTo>
                <a:cubicBezTo>
                  <a:pt x="1111" y="370"/>
                  <a:pt x="1106" y="375"/>
                  <a:pt x="1100" y="375"/>
                </a:cubicBezTo>
                <a:cubicBezTo>
                  <a:pt x="1093" y="375"/>
                  <a:pt x="1088" y="370"/>
                  <a:pt x="1088" y="364"/>
                </a:cubicBezTo>
                <a:cubicBezTo>
                  <a:pt x="1088" y="357"/>
                  <a:pt x="1093" y="352"/>
                  <a:pt x="1100" y="352"/>
                </a:cubicBezTo>
                <a:close/>
                <a:moveTo>
                  <a:pt x="1035" y="352"/>
                </a:moveTo>
                <a:cubicBezTo>
                  <a:pt x="1042" y="352"/>
                  <a:pt x="1047" y="357"/>
                  <a:pt x="1047" y="364"/>
                </a:cubicBezTo>
                <a:cubicBezTo>
                  <a:pt x="1047" y="370"/>
                  <a:pt x="1042" y="375"/>
                  <a:pt x="1035" y="375"/>
                </a:cubicBezTo>
                <a:cubicBezTo>
                  <a:pt x="1029" y="375"/>
                  <a:pt x="1024" y="370"/>
                  <a:pt x="1024" y="364"/>
                </a:cubicBezTo>
                <a:cubicBezTo>
                  <a:pt x="1024" y="357"/>
                  <a:pt x="1029" y="352"/>
                  <a:pt x="1035" y="352"/>
                </a:cubicBezTo>
                <a:close/>
                <a:moveTo>
                  <a:pt x="1003" y="352"/>
                </a:moveTo>
                <a:cubicBezTo>
                  <a:pt x="1010" y="352"/>
                  <a:pt x="1015" y="357"/>
                  <a:pt x="1015" y="364"/>
                </a:cubicBezTo>
                <a:cubicBezTo>
                  <a:pt x="1015" y="370"/>
                  <a:pt x="1010" y="375"/>
                  <a:pt x="1003" y="375"/>
                </a:cubicBezTo>
                <a:cubicBezTo>
                  <a:pt x="997" y="375"/>
                  <a:pt x="992" y="370"/>
                  <a:pt x="992" y="364"/>
                </a:cubicBezTo>
                <a:cubicBezTo>
                  <a:pt x="992" y="357"/>
                  <a:pt x="997" y="352"/>
                  <a:pt x="1003" y="352"/>
                </a:cubicBezTo>
                <a:close/>
                <a:moveTo>
                  <a:pt x="939" y="352"/>
                </a:moveTo>
                <a:cubicBezTo>
                  <a:pt x="946" y="352"/>
                  <a:pt x="951" y="357"/>
                  <a:pt x="951" y="364"/>
                </a:cubicBezTo>
                <a:cubicBezTo>
                  <a:pt x="951" y="370"/>
                  <a:pt x="946" y="375"/>
                  <a:pt x="939" y="375"/>
                </a:cubicBezTo>
                <a:cubicBezTo>
                  <a:pt x="933" y="375"/>
                  <a:pt x="928" y="370"/>
                  <a:pt x="928" y="364"/>
                </a:cubicBezTo>
                <a:cubicBezTo>
                  <a:pt x="928" y="357"/>
                  <a:pt x="933" y="352"/>
                  <a:pt x="939" y="352"/>
                </a:cubicBezTo>
                <a:close/>
                <a:moveTo>
                  <a:pt x="1612" y="384"/>
                </a:moveTo>
                <a:cubicBezTo>
                  <a:pt x="1618" y="384"/>
                  <a:pt x="1623" y="389"/>
                  <a:pt x="1623" y="396"/>
                </a:cubicBezTo>
                <a:cubicBezTo>
                  <a:pt x="1623" y="402"/>
                  <a:pt x="1618" y="407"/>
                  <a:pt x="1612" y="407"/>
                </a:cubicBezTo>
                <a:cubicBezTo>
                  <a:pt x="1605" y="407"/>
                  <a:pt x="1600" y="402"/>
                  <a:pt x="1600" y="396"/>
                </a:cubicBezTo>
                <a:cubicBezTo>
                  <a:pt x="1600" y="389"/>
                  <a:pt x="1605" y="384"/>
                  <a:pt x="1612" y="384"/>
                </a:cubicBezTo>
                <a:close/>
                <a:moveTo>
                  <a:pt x="1580" y="384"/>
                </a:moveTo>
                <a:cubicBezTo>
                  <a:pt x="1586" y="384"/>
                  <a:pt x="1591" y="389"/>
                  <a:pt x="1591" y="396"/>
                </a:cubicBezTo>
                <a:cubicBezTo>
                  <a:pt x="1591" y="402"/>
                  <a:pt x="1586" y="407"/>
                  <a:pt x="1580" y="407"/>
                </a:cubicBezTo>
                <a:cubicBezTo>
                  <a:pt x="1573" y="407"/>
                  <a:pt x="1568" y="402"/>
                  <a:pt x="1568" y="396"/>
                </a:cubicBezTo>
                <a:cubicBezTo>
                  <a:pt x="1568" y="389"/>
                  <a:pt x="1573" y="384"/>
                  <a:pt x="1580" y="384"/>
                </a:cubicBezTo>
                <a:close/>
                <a:moveTo>
                  <a:pt x="1548" y="384"/>
                </a:moveTo>
                <a:cubicBezTo>
                  <a:pt x="1554" y="384"/>
                  <a:pt x="1559" y="389"/>
                  <a:pt x="1559" y="396"/>
                </a:cubicBezTo>
                <a:cubicBezTo>
                  <a:pt x="1559" y="402"/>
                  <a:pt x="1554" y="407"/>
                  <a:pt x="1548" y="407"/>
                </a:cubicBezTo>
                <a:cubicBezTo>
                  <a:pt x="1541" y="407"/>
                  <a:pt x="1536" y="402"/>
                  <a:pt x="1536" y="396"/>
                </a:cubicBezTo>
                <a:cubicBezTo>
                  <a:pt x="1536" y="389"/>
                  <a:pt x="1541" y="384"/>
                  <a:pt x="1548" y="384"/>
                </a:cubicBezTo>
                <a:close/>
                <a:moveTo>
                  <a:pt x="1516" y="384"/>
                </a:moveTo>
                <a:cubicBezTo>
                  <a:pt x="1522" y="384"/>
                  <a:pt x="1527" y="389"/>
                  <a:pt x="1527" y="396"/>
                </a:cubicBezTo>
                <a:cubicBezTo>
                  <a:pt x="1527" y="402"/>
                  <a:pt x="1522" y="407"/>
                  <a:pt x="1516" y="407"/>
                </a:cubicBezTo>
                <a:cubicBezTo>
                  <a:pt x="1509" y="407"/>
                  <a:pt x="1504" y="402"/>
                  <a:pt x="1504" y="396"/>
                </a:cubicBezTo>
                <a:cubicBezTo>
                  <a:pt x="1504" y="389"/>
                  <a:pt x="1509" y="384"/>
                  <a:pt x="1516" y="384"/>
                </a:cubicBezTo>
                <a:close/>
                <a:moveTo>
                  <a:pt x="1484" y="384"/>
                </a:moveTo>
                <a:cubicBezTo>
                  <a:pt x="1490" y="384"/>
                  <a:pt x="1495" y="389"/>
                  <a:pt x="1495" y="396"/>
                </a:cubicBezTo>
                <a:cubicBezTo>
                  <a:pt x="1495" y="402"/>
                  <a:pt x="1490" y="407"/>
                  <a:pt x="1484" y="407"/>
                </a:cubicBezTo>
                <a:cubicBezTo>
                  <a:pt x="1477" y="407"/>
                  <a:pt x="1472" y="402"/>
                  <a:pt x="1472" y="396"/>
                </a:cubicBezTo>
                <a:cubicBezTo>
                  <a:pt x="1472" y="389"/>
                  <a:pt x="1477" y="384"/>
                  <a:pt x="1484" y="384"/>
                </a:cubicBezTo>
                <a:close/>
                <a:moveTo>
                  <a:pt x="1452" y="384"/>
                </a:moveTo>
                <a:cubicBezTo>
                  <a:pt x="1458" y="384"/>
                  <a:pt x="1463" y="389"/>
                  <a:pt x="1463" y="396"/>
                </a:cubicBezTo>
                <a:cubicBezTo>
                  <a:pt x="1463" y="402"/>
                  <a:pt x="1458" y="407"/>
                  <a:pt x="1452" y="407"/>
                </a:cubicBezTo>
                <a:cubicBezTo>
                  <a:pt x="1445" y="407"/>
                  <a:pt x="1440" y="402"/>
                  <a:pt x="1440" y="396"/>
                </a:cubicBezTo>
                <a:cubicBezTo>
                  <a:pt x="1440" y="389"/>
                  <a:pt x="1445" y="384"/>
                  <a:pt x="1452" y="384"/>
                </a:cubicBezTo>
                <a:close/>
                <a:moveTo>
                  <a:pt x="1420" y="384"/>
                </a:moveTo>
                <a:cubicBezTo>
                  <a:pt x="1426" y="384"/>
                  <a:pt x="1431" y="389"/>
                  <a:pt x="1431" y="396"/>
                </a:cubicBezTo>
                <a:cubicBezTo>
                  <a:pt x="1431" y="402"/>
                  <a:pt x="1426" y="407"/>
                  <a:pt x="1420" y="407"/>
                </a:cubicBezTo>
                <a:cubicBezTo>
                  <a:pt x="1413" y="407"/>
                  <a:pt x="1408" y="402"/>
                  <a:pt x="1408" y="396"/>
                </a:cubicBezTo>
                <a:cubicBezTo>
                  <a:pt x="1408" y="389"/>
                  <a:pt x="1413" y="384"/>
                  <a:pt x="1420" y="384"/>
                </a:cubicBezTo>
                <a:close/>
                <a:moveTo>
                  <a:pt x="1388" y="384"/>
                </a:moveTo>
                <a:cubicBezTo>
                  <a:pt x="1394" y="384"/>
                  <a:pt x="1399" y="389"/>
                  <a:pt x="1399" y="396"/>
                </a:cubicBezTo>
                <a:cubicBezTo>
                  <a:pt x="1399" y="402"/>
                  <a:pt x="1394" y="407"/>
                  <a:pt x="1388" y="407"/>
                </a:cubicBezTo>
                <a:cubicBezTo>
                  <a:pt x="1381" y="407"/>
                  <a:pt x="1376" y="402"/>
                  <a:pt x="1376" y="396"/>
                </a:cubicBezTo>
                <a:cubicBezTo>
                  <a:pt x="1376" y="389"/>
                  <a:pt x="1381" y="384"/>
                  <a:pt x="1388" y="384"/>
                </a:cubicBezTo>
                <a:close/>
                <a:moveTo>
                  <a:pt x="1356" y="384"/>
                </a:moveTo>
                <a:cubicBezTo>
                  <a:pt x="1362" y="384"/>
                  <a:pt x="1367" y="389"/>
                  <a:pt x="1367" y="396"/>
                </a:cubicBezTo>
                <a:cubicBezTo>
                  <a:pt x="1367" y="402"/>
                  <a:pt x="1362" y="407"/>
                  <a:pt x="1356" y="407"/>
                </a:cubicBezTo>
                <a:cubicBezTo>
                  <a:pt x="1349" y="407"/>
                  <a:pt x="1344" y="402"/>
                  <a:pt x="1344" y="396"/>
                </a:cubicBezTo>
                <a:cubicBezTo>
                  <a:pt x="1344" y="389"/>
                  <a:pt x="1349" y="384"/>
                  <a:pt x="1356" y="384"/>
                </a:cubicBezTo>
                <a:close/>
                <a:moveTo>
                  <a:pt x="1324" y="384"/>
                </a:moveTo>
                <a:cubicBezTo>
                  <a:pt x="1330" y="384"/>
                  <a:pt x="1335" y="389"/>
                  <a:pt x="1335" y="396"/>
                </a:cubicBezTo>
                <a:cubicBezTo>
                  <a:pt x="1335" y="402"/>
                  <a:pt x="1330" y="407"/>
                  <a:pt x="1324" y="407"/>
                </a:cubicBezTo>
                <a:cubicBezTo>
                  <a:pt x="1317" y="407"/>
                  <a:pt x="1312" y="402"/>
                  <a:pt x="1312" y="396"/>
                </a:cubicBezTo>
                <a:cubicBezTo>
                  <a:pt x="1312" y="389"/>
                  <a:pt x="1317" y="384"/>
                  <a:pt x="1324" y="384"/>
                </a:cubicBezTo>
                <a:close/>
                <a:moveTo>
                  <a:pt x="1292" y="384"/>
                </a:moveTo>
                <a:cubicBezTo>
                  <a:pt x="1298" y="384"/>
                  <a:pt x="1303" y="389"/>
                  <a:pt x="1303" y="396"/>
                </a:cubicBezTo>
                <a:cubicBezTo>
                  <a:pt x="1303" y="402"/>
                  <a:pt x="1298" y="407"/>
                  <a:pt x="1292" y="407"/>
                </a:cubicBezTo>
                <a:cubicBezTo>
                  <a:pt x="1285" y="407"/>
                  <a:pt x="1280" y="402"/>
                  <a:pt x="1280" y="396"/>
                </a:cubicBezTo>
                <a:cubicBezTo>
                  <a:pt x="1280" y="389"/>
                  <a:pt x="1285" y="384"/>
                  <a:pt x="1292" y="384"/>
                </a:cubicBezTo>
                <a:close/>
                <a:moveTo>
                  <a:pt x="1260" y="384"/>
                </a:moveTo>
                <a:cubicBezTo>
                  <a:pt x="1266" y="384"/>
                  <a:pt x="1271" y="389"/>
                  <a:pt x="1271" y="396"/>
                </a:cubicBezTo>
                <a:cubicBezTo>
                  <a:pt x="1271" y="402"/>
                  <a:pt x="1266" y="407"/>
                  <a:pt x="1260" y="407"/>
                </a:cubicBezTo>
                <a:cubicBezTo>
                  <a:pt x="1253" y="407"/>
                  <a:pt x="1248" y="402"/>
                  <a:pt x="1248" y="396"/>
                </a:cubicBezTo>
                <a:cubicBezTo>
                  <a:pt x="1248" y="389"/>
                  <a:pt x="1253" y="384"/>
                  <a:pt x="1260" y="384"/>
                </a:cubicBezTo>
                <a:close/>
                <a:moveTo>
                  <a:pt x="1228" y="384"/>
                </a:moveTo>
                <a:cubicBezTo>
                  <a:pt x="1234" y="384"/>
                  <a:pt x="1239" y="389"/>
                  <a:pt x="1239" y="396"/>
                </a:cubicBezTo>
                <a:cubicBezTo>
                  <a:pt x="1239" y="402"/>
                  <a:pt x="1234" y="407"/>
                  <a:pt x="1228" y="407"/>
                </a:cubicBezTo>
                <a:cubicBezTo>
                  <a:pt x="1221" y="407"/>
                  <a:pt x="1216" y="402"/>
                  <a:pt x="1216" y="396"/>
                </a:cubicBezTo>
                <a:cubicBezTo>
                  <a:pt x="1216" y="389"/>
                  <a:pt x="1221" y="384"/>
                  <a:pt x="1228" y="384"/>
                </a:cubicBezTo>
                <a:close/>
                <a:moveTo>
                  <a:pt x="1196" y="384"/>
                </a:moveTo>
                <a:cubicBezTo>
                  <a:pt x="1202" y="384"/>
                  <a:pt x="1207" y="389"/>
                  <a:pt x="1207" y="396"/>
                </a:cubicBezTo>
                <a:cubicBezTo>
                  <a:pt x="1207" y="402"/>
                  <a:pt x="1202" y="407"/>
                  <a:pt x="1196" y="407"/>
                </a:cubicBezTo>
                <a:cubicBezTo>
                  <a:pt x="1189" y="407"/>
                  <a:pt x="1184" y="402"/>
                  <a:pt x="1184" y="396"/>
                </a:cubicBezTo>
                <a:cubicBezTo>
                  <a:pt x="1184" y="389"/>
                  <a:pt x="1189" y="384"/>
                  <a:pt x="1196" y="384"/>
                </a:cubicBezTo>
                <a:close/>
                <a:moveTo>
                  <a:pt x="1164" y="384"/>
                </a:moveTo>
                <a:cubicBezTo>
                  <a:pt x="1170" y="384"/>
                  <a:pt x="1175" y="389"/>
                  <a:pt x="1175" y="396"/>
                </a:cubicBezTo>
                <a:cubicBezTo>
                  <a:pt x="1175" y="402"/>
                  <a:pt x="1170" y="407"/>
                  <a:pt x="1164" y="407"/>
                </a:cubicBezTo>
                <a:cubicBezTo>
                  <a:pt x="1157" y="407"/>
                  <a:pt x="1152" y="402"/>
                  <a:pt x="1152" y="396"/>
                </a:cubicBezTo>
                <a:cubicBezTo>
                  <a:pt x="1152" y="389"/>
                  <a:pt x="1157" y="384"/>
                  <a:pt x="1164" y="384"/>
                </a:cubicBezTo>
                <a:close/>
                <a:moveTo>
                  <a:pt x="1132" y="384"/>
                </a:moveTo>
                <a:cubicBezTo>
                  <a:pt x="1138" y="384"/>
                  <a:pt x="1143" y="389"/>
                  <a:pt x="1143" y="396"/>
                </a:cubicBezTo>
                <a:cubicBezTo>
                  <a:pt x="1143" y="402"/>
                  <a:pt x="1138" y="407"/>
                  <a:pt x="1132" y="407"/>
                </a:cubicBezTo>
                <a:cubicBezTo>
                  <a:pt x="1125" y="407"/>
                  <a:pt x="1120" y="402"/>
                  <a:pt x="1120" y="396"/>
                </a:cubicBezTo>
                <a:cubicBezTo>
                  <a:pt x="1120" y="389"/>
                  <a:pt x="1125" y="384"/>
                  <a:pt x="1132" y="384"/>
                </a:cubicBezTo>
                <a:close/>
                <a:moveTo>
                  <a:pt x="1100" y="384"/>
                </a:moveTo>
                <a:cubicBezTo>
                  <a:pt x="1106" y="384"/>
                  <a:pt x="1111" y="389"/>
                  <a:pt x="1111" y="396"/>
                </a:cubicBezTo>
                <a:cubicBezTo>
                  <a:pt x="1111" y="402"/>
                  <a:pt x="1106" y="407"/>
                  <a:pt x="1100" y="407"/>
                </a:cubicBezTo>
                <a:cubicBezTo>
                  <a:pt x="1093" y="407"/>
                  <a:pt x="1088" y="402"/>
                  <a:pt x="1088" y="396"/>
                </a:cubicBezTo>
                <a:cubicBezTo>
                  <a:pt x="1088" y="389"/>
                  <a:pt x="1093" y="384"/>
                  <a:pt x="1100" y="384"/>
                </a:cubicBezTo>
                <a:close/>
                <a:moveTo>
                  <a:pt x="1067" y="384"/>
                </a:moveTo>
                <a:cubicBezTo>
                  <a:pt x="1074" y="384"/>
                  <a:pt x="1079" y="389"/>
                  <a:pt x="1079" y="396"/>
                </a:cubicBezTo>
                <a:cubicBezTo>
                  <a:pt x="1079" y="402"/>
                  <a:pt x="1074" y="407"/>
                  <a:pt x="1067" y="407"/>
                </a:cubicBezTo>
                <a:cubicBezTo>
                  <a:pt x="1061" y="407"/>
                  <a:pt x="1056" y="402"/>
                  <a:pt x="1056" y="396"/>
                </a:cubicBezTo>
                <a:cubicBezTo>
                  <a:pt x="1056" y="389"/>
                  <a:pt x="1061" y="384"/>
                  <a:pt x="1067" y="384"/>
                </a:cubicBezTo>
                <a:close/>
                <a:moveTo>
                  <a:pt x="1035" y="384"/>
                </a:moveTo>
                <a:cubicBezTo>
                  <a:pt x="1042" y="384"/>
                  <a:pt x="1047" y="389"/>
                  <a:pt x="1047" y="396"/>
                </a:cubicBezTo>
                <a:cubicBezTo>
                  <a:pt x="1047" y="402"/>
                  <a:pt x="1042" y="407"/>
                  <a:pt x="1035" y="407"/>
                </a:cubicBezTo>
                <a:cubicBezTo>
                  <a:pt x="1029" y="407"/>
                  <a:pt x="1024" y="402"/>
                  <a:pt x="1024" y="396"/>
                </a:cubicBezTo>
                <a:cubicBezTo>
                  <a:pt x="1024" y="389"/>
                  <a:pt x="1029" y="384"/>
                  <a:pt x="1035" y="384"/>
                </a:cubicBezTo>
                <a:close/>
                <a:moveTo>
                  <a:pt x="1003" y="384"/>
                </a:moveTo>
                <a:cubicBezTo>
                  <a:pt x="1010" y="384"/>
                  <a:pt x="1015" y="389"/>
                  <a:pt x="1015" y="396"/>
                </a:cubicBezTo>
                <a:cubicBezTo>
                  <a:pt x="1015" y="402"/>
                  <a:pt x="1010" y="407"/>
                  <a:pt x="1003" y="407"/>
                </a:cubicBezTo>
                <a:cubicBezTo>
                  <a:pt x="997" y="407"/>
                  <a:pt x="992" y="402"/>
                  <a:pt x="992" y="396"/>
                </a:cubicBezTo>
                <a:cubicBezTo>
                  <a:pt x="992" y="389"/>
                  <a:pt x="997" y="384"/>
                  <a:pt x="1003" y="384"/>
                </a:cubicBezTo>
                <a:close/>
                <a:moveTo>
                  <a:pt x="971" y="384"/>
                </a:moveTo>
                <a:cubicBezTo>
                  <a:pt x="978" y="384"/>
                  <a:pt x="983" y="389"/>
                  <a:pt x="983" y="396"/>
                </a:cubicBezTo>
                <a:cubicBezTo>
                  <a:pt x="983" y="402"/>
                  <a:pt x="978" y="407"/>
                  <a:pt x="971" y="407"/>
                </a:cubicBezTo>
                <a:cubicBezTo>
                  <a:pt x="965" y="407"/>
                  <a:pt x="960" y="402"/>
                  <a:pt x="960" y="396"/>
                </a:cubicBezTo>
                <a:cubicBezTo>
                  <a:pt x="960" y="389"/>
                  <a:pt x="965" y="384"/>
                  <a:pt x="971" y="384"/>
                </a:cubicBezTo>
                <a:close/>
                <a:moveTo>
                  <a:pt x="939" y="384"/>
                </a:moveTo>
                <a:cubicBezTo>
                  <a:pt x="946" y="384"/>
                  <a:pt x="951" y="389"/>
                  <a:pt x="951" y="396"/>
                </a:cubicBezTo>
                <a:cubicBezTo>
                  <a:pt x="951" y="402"/>
                  <a:pt x="946" y="407"/>
                  <a:pt x="939" y="407"/>
                </a:cubicBezTo>
                <a:cubicBezTo>
                  <a:pt x="933" y="407"/>
                  <a:pt x="928" y="402"/>
                  <a:pt x="928" y="396"/>
                </a:cubicBezTo>
                <a:cubicBezTo>
                  <a:pt x="928" y="389"/>
                  <a:pt x="933" y="384"/>
                  <a:pt x="939" y="384"/>
                </a:cubicBezTo>
                <a:close/>
                <a:moveTo>
                  <a:pt x="1612" y="416"/>
                </a:moveTo>
                <a:cubicBezTo>
                  <a:pt x="1618" y="416"/>
                  <a:pt x="1623" y="421"/>
                  <a:pt x="1623" y="428"/>
                </a:cubicBezTo>
                <a:cubicBezTo>
                  <a:pt x="1623" y="434"/>
                  <a:pt x="1618" y="439"/>
                  <a:pt x="1612" y="439"/>
                </a:cubicBezTo>
                <a:cubicBezTo>
                  <a:pt x="1605" y="439"/>
                  <a:pt x="1600" y="434"/>
                  <a:pt x="1600" y="428"/>
                </a:cubicBezTo>
                <a:cubicBezTo>
                  <a:pt x="1600" y="421"/>
                  <a:pt x="1605" y="416"/>
                  <a:pt x="1612" y="416"/>
                </a:cubicBezTo>
                <a:close/>
                <a:moveTo>
                  <a:pt x="1580" y="416"/>
                </a:moveTo>
                <a:cubicBezTo>
                  <a:pt x="1586" y="416"/>
                  <a:pt x="1591" y="421"/>
                  <a:pt x="1591" y="428"/>
                </a:cubicBezTo>
                <a:cubicBezTo>
                  <a:pt x="1591" y="434"/>
                  <a:pt x="1586" y="439"/>
                  <a:pt x="1580" y="439"/>
                </a:cubicBezTo>
                <a:cubicBezTo>
                  <a:pt x="1573" y="439"/>
                  <a:pt x="1568" y="434"/>
                  <a:pt x="1568" y="428"/>
                </a:cubicBezTo>
                <a:cubicBezTo>
                  <a:pt x="1568" y="421"/>
                  <a:pt x="1573" y="416"/>
                  <a:pt x="1580" y="416"/>
                </a:cubicBezTo>
                <a:close/>
                <a:moveTo>
                  <a:pt x="1548" y="416"/>
                </a:moveTo>
                <a:cubicBezTo>
                  <a:pt x="1554" y="416"/>
                  <a:pt x="1559" y="421"/>
                  <a:pt x="1559" y="428"/>
                </a:cubicBezTo>
                <a:cubicBezTo>
                  <a:pt x="1559" y="434"/>
                  <a:pt x="1554" y="439"/>
                  <a:pt x="1548" y="439"/>
                </a:cubicBezTo>
                <a:cubicBezTo>
                  <a:pt x="1541" y="439"/>
                  <a:pt x="1536" y="434"/>
                  <a:pt x="1536" y="428"/>
                </a:cubicBezTo>
                <a:cubicBezTo>
                  <a:pt x="1536" y="421"/>
                  <a:pt x="1541" y="416"/>
                  <a:pt x="1548" y="416"/>
                </a:cubicBezTo>
                <a:close/>
                <a:moveTo>
                  <a:pt x="1516" y="416"/>
                </a:moveTo>
                <a:cubicBezTo>
                  <a:pt x="1522" y="416"/>
                  <a:pt x="1527" y="421"/>
                  <a:pt x="1527" y="428"/>
                </a:cubicBezTo>
                <a:cubicBezTo>
                  <a:pt x="1527" y="434"/>
                  <a:pt x="1522" y="439"/>
                  <a:pt x="1516" y="439"/>
                </a:cubicBezTo>
                <a:cubicBezTo>
                  <a:pt x="1509" y="439"/>
                  <a:pt x="1504" y="434"/>
                  <a:pt x="1504" y="428"/>
                </a:cubicBezTo>
                <a:cubicBezTo>
                  <a:pt x="1504" y="421"/>
                  <a:pt x="1509" y="416"/>
                  <a:pt x="1516" y="416"/>
                </a:cubicBezTo>
                <a:close/>
                <a:moveTo>
                  <a:pt x="1484" y="416"/>
                </a:moveTo>
                <a:cubicBezTo>
                  <a:pt x="1490" y="416"/>
                  <a:pt x="1495" y="421"/>
                  <a:pt x="1495" y="428"/>
                </a:cubicBezTo>
                <a:cubicBezTo>
                  <a:pt x="1495" y="434"/>
                  <a:pt x="1490" y="439"/>
                  <a:pt x="1484" y="439"/>
                </a:cubicBezTo>
                <a:cubicBezTo>
                  <a:pt x="1477" y="439"/>
                  <a:pt x="1472" y="434"/>
                  <a:pt x="1472" y="428"/>
                </a:cubicBezTo>
                <a:cubicBezTo>
                  <a:pt x="1472" y="421"/>
                  <a:pt x="1477" y="416"/>
                  <a:pt x="1484" y="416"/>
                </a:cubicBezTo>
                <a:close/>
                <a:moveTo>
                  <a:pt x="1452" y="416"/>
                </a:moveTo>
                <a:cubicBezTo>
                  <a:pt x="1458" y="416"/>
                  <a:pt x="1463" y="421"/>
                  <a:pt x="1463" y="428"/>
                </a:cubicBezTo>
                <a:cubicBezTo>
                  <a:pt x="1463" y="434"/>
                  <a:pt x="1458" y="439"/>
                  <a:pt x="1452" y="439"/>
                </a:cubicBezTo>
                <a:cubicBezTo>
                  <a:pt x="1445" y="439"/>
                  <a:pt x="1440" y="434"/>
                  <a:pt x="1440" y="428"/>
                </a:cubicBezTo>
                <a:cubicBezTo>
                  <a:pt x="1440" y="421"/>
                  <a:pt x="1445" y="416"/>
                  <a:pt x="1452" y="416"/>
                </a:cubicBezTo>
                <a:close/>
                <a:moveTo>
                  <a:pt x="1420" y="416"/>
                </a:moveTo>
                <a:cubicBezTo>
                  <a:pt x="1426" y="416"/>
                  <a:pt x="1431" y="421"/>
                  <a:pt x="1431" y="428"/>
                </a:cubicBezTo>
                <a:cubicBezTo>
                  <a:pt x="1431" y="434"/>
                  <a:pt x="1426" y="439"/>
                  <a:pt x="1420" y="439"/>
                </a:cubicBezTo>
                <a:cubicBezTo>
                  <a:pt x="1413" y="439"/>
                  <a:pt x="1408" y="434"/>
                  <a:pt x="1408" y="428"/>
                </a:cubicBezTo>
                <a:cubicBezTo>
                  <a:pt x="1408" y="421"/>
                  <a:pt x="1413" y="416"/>
                  <a:pt x="1420" y="416"/>
                </a:cubicBezTo>
                <a:close/>
                <a:moveTo>
                  <a:pt x="1388" y="416"/>
                </a:moveTo>
                <a:cubicBezTo>
                  <a:pt x="1394" y="416"/>
                  <a:pt x="1399" y="421"/>
                  <a:pt x="1399" y="428"/>
                </a:cubicBezTo>
                <a:cubicBezTo>
                  <a:pt x="1399" y="434"/>
                  <a:pt x="1394" y="439"/>
                  <a:pt x="1388" y="439"/>
                </a:cubicBezTo>
                <a:cubicBezTo>
                  <a:pt x="1381" y="439"/>
                  <a:pt x="1376" y="434"/>
                  <a:pt x="1376" y="428"/>
                </a:cubicBezTo>
                <a:cubicBezTo>
                  <a:pt x="1376" y="421"/>
                  <a:pt x="1381" y="416"/>
                  <a:pt x="1388" y="416"/>
                </a:cubicBezTo>
                <a:close/>
                <a:moveTo>
                  <a:pt x="1356" y="416"/>
                </a:moveTo>
                <a:cubicBezTo>
                  <a:pt x="1362" y="416"/>
                  <a:pt x="1367" y="421"/>
                  <a:pt x="1367" y="428"/>
                </a:cubicBezTo>
                <a:cubicBezTo>
                  <a:pt x="1367" y="434"/>
                  <a:pt x="1362" y="439"/>
                  <a:pt x="1356" y="439"/>
                </a:cubicBezTo>
                <a:cubicBezTo>
                  <a:pt x="1349" y="439"/>
                  <a:pt x="1344" y="434"/>
                  <a:pt x="1344" y="428"/>
                </a:cubicBezTo>
                <a:cubicBezTo>
                  <a:pt x="1344" y="421"/>
                  <a:pt x="1349" y="416"/>
                  <a:pt x="1356" y="416"/>
                </a:cubicBezTo>
                <a:close/>
                <a:moveTo>
                  <a:pt x="1324" y="416"/>
                </a:moveTo>
                <a:cubicBezTo>
                  <a:pt x="1330" y="416"/>
                  <a:pt x="1335" y="421"/>
                  <a:pt x="1335" y="428"/>
                </a:cubicBezTo>
                <a:cubicBezTo>
                  <a:pt x="1335" y="434"/>
                  <a:pt x="1330" y="439"/>
                  <a:pt x="1324" y="439"/>
                </a:cubicBezTo>
                <a:cubicBezTo>
                  <a:pt x="1317" y="439"/>
                  <a:pt x="1312" y="434"/>
                  <a:pt x="1312" y="428"/>
                </a:cubicBezTo>
                <a:cubicBezTo>
                  <a:pt x="1312" y="421"/>
                  <a:pt x="1317" y="416"/>
                  <a:pt x="1324" y="416"/>
                </a:cubicBezTo>
                <a:close/>
                <a:moveTo>
                  <a:pt x="1292" y="416"/>
                </a:moveTo>
                <a:cubicBezTo>
                  <a:pt x="1298" y="416"/>
                  <a:pt x="1303" y="421"/>
                  <a:pt x="1303" y="428"/>
                </a:cubicBezTo>
                <a:cubicBezTo>
                  <a:pt x="1303" y="434"/>
                  <a:pt x="1298" y="439"/>
                  <a:pt x="1292" y="439"/>
                </a:cubicBezTo>
                <a:cubicBezTo>
                  <a:pt x="1285" y="439"/>
                  <a:pt x="1280" y="434"/>
                  <a:pt x="1280" y="428"/>
                </a:cubicBezTo>
                <a:cubicBezTo>
                  <a:pt x="1280" y="421"/>
                  <a:pt x="1285" y="416"/>
                  <a:pt x="1292" y="416"/>
                </a:cubicBezTo>
                <a:close/>
                <a:moveTo>
                  <a:pt x="1228" y="416"/>
                </a:moveTo>
                <a:cubicBezTo>
                  <a:pt x="1234" y="416"/>
                  <a:pt x="1239" y="421"/>
                  <a:pt x="1239" y="428"/>
                </a:cubicBezTo>
                <a:cubicBezTo>
                  <a:pt x="1239" y="434"/>
                  <a:pt x="1234" y="439"/>
                  <a:pt x="1228" y="439"/>
                </a:cubicBezTo>
                <a:cubicBezTo>
                  <a:pt x="1221" y="439"/>
                  <a:pt x="1216" y="434"/>
                  <a:pt x="1216" y="428"/>
                </a:cubicBezTo>
                <a:cubicBezTo>
                  <a:pt x="1216" y="421"/>
                  <a:pt x="1221" y="416"/>
                  <a:pt x="1228" y="416"/>
                </a:cubicBezTo>
                <a:close/>
                <a:moveTo>
                  <a:pt x="1196" y="416"/>
                </a:moveTo>
                <a:cubicBezTo>
                  <a:pt x="1202" y="416"/>
                  <a:pt x="1207" y="421"/>
                  <a:pt x="1207" y="428"/>
                </a:cubicBezTo>
                <a:cubicBezTo>
                  <a:pt x="1207" y="434"/>
                  <a:pt x="1202" y="439"/>
                  <a:pt x="1196" y="439"/>
                </a:cubicBezTo>
                <a:cubicBezTo>
                  <a:pt x="1189" y="439"/>
                  <a:pt x="1184" y="434"/>
                  <a:pt x="1184" y="428"/>
                </a:cubicBezTo>
                <a:cubicBezTo>
                  <a:pt x="1184" y="421"/>
                  <a:pt x="1189" y="416"/>
                  <a:pt x="1196" y="416"/>
                </a:cubicBezTo>
                <a:close/>
                <a:moveTo>
                  <a:pt x="1132" y="416"/>
                </a:moveTo>
                <a:cubicBezTo>
                  <a:pt x="1138" y="416"/>
                  <a:pt x="1143" y="421"/>
                  <a:pt x="1143" y="428"/>
                </a:cubicBezTo>
                <a:cubicBezTo>
                  <a:pt x="1143" y="434"/>
                  <a:pt x="1138" y="439"/>
                  <a:pt x="1132" y="439"/>
                </a:cubicBezTo>
                <a:cubicBezTo>
                  <a:pt x="1125" y="439"/>
                  <a:pt x="1120" y="434"/>
                  <a:pt x="1120" y="428"/>
                </a:cubicBezTo>
                <a:cubicBezTo>
                  <a:pt x="1120" y="421"/>
                  <a:pt x="1125" y="416"/>
                  <a:pt x="1132" y="416"/>
                </a:cubicBezTo>
                <a:close/>
                <a:moveTo>
                  <a:pt x="1100" y="416"/>
                </a:moveTo>
                <a:cubicBezTo>
                  <a:pt x="1106" y="416"/>
                  <a:pt x="1111" y="421"/>
                  <a:pt x="1111" y="428"/>
                </a:cubicBezTo>
                <a:cubicBezTo>
                  <a:pt x="1111" y="434"/>
                  <a:pt x="1106" y="439"/>
                  <a:pt x="1100" y="439"/>
                </a:cubicBezTo>
                <a:cubicBezTo>
                  <a:pt x="1093" y="439"/>
                  <a:pt x="1088" y="434"/>
                  <a:pt x="1088" y="428"/>
                </a:cubicBezTo>
                <a:cubicBezTo>
                  <a:pt x="1088" y="421"/>
                  <a:pt x="1093" y="416"/>
                  <a:pt x="1100" y="416"/>
                </a:cubicBezTo>
                <a:close/>
                <a:moveTo>
                  <a:pt x="1067" y="416"/>
                </a:moveTo>
                <a:cubicBezTo>
                  <a:pt x="1074" y="416"/>
                  <a:pt x="1079" y="421"/>
                  <a:pt x="1079" y="428"/>
                </a:cubicBezTo>
                <a:cubicBezTo>
                  <a:pt x="1079" y="434"/>
                  <a:pt x="1074" y="439"/>
                  <a:pt x="1067" y="439"/>
                </a:cubicBezTo>
                <a:cubicBezTo>
                  <a:pt x="1061" y="439"/>
                  <a:pt x="1056" y="434"/>
                  <a:pt x="1056" y="428"/>
                </a:cubicBezTo>
                <a:cubicBezTo>
                  <a:pt x="1056" y="421"/>
                  <a:pt x="1061" y="416"/>
                  <a:pt x="1067" y="416"/>
                </a:cubicBezTo>
                <a:close/>
                <a:moveTo>
                  <a:pt x="1035" y="416"/>
                </a:moveTo>
                <a:cubicBezTo>
                  <a:pt x="1042" y="416"/>
                  <a:pt x="1047" y="421"/>
                  <a:pt x="1047" y="428"/>
                </a:cubicBezTo>
                <a:cubicBezTo>
                  <a:pt x="1047" y="434"/>
                  <a:pt x="1042" y="439"/>
                  <a:pt x="1035" y="439"/>
                </a:cubicBezTo>
                <a:cubicBezTo>
                  <a:pt x="1029" y="439"/>
                  <a:pt x="1024" y="434"/>
                  <a:pt x="1024" y="428"/>
                </a:cubicBezTo>
                <a:cubicBezTo>
                  <a:pt x="1024" y="421"/>
                  <a:pt x="1029" y="416"/>
                  <a:pt x="1035" y="416"/>
                </a:cubicBezTo>
                <a:close/>
                <a:moveTo>
                  <a:pt x="1003" y="416"/>
                </a:moveTo>
                <a:cubicBezTo>
                  <a:pt x="1010" y="416"/>
                  <a:pt x="1015" y="421"/>
                  <a:pt x="1015" y="428"/>
                </a:cubicBezTo>
                <a:cubicBezTo>
                  <a:pt x="1015" y="434"/>
                  <a:pt x="1010" y="439"/>
                  <a:pt x="1003" y="439"/>
                </a:cubicBezTo>
                <a:cubicBezTo>
                  <a:pt x="997" y="439"/>
                  <a:pt x="992" y="434"/>
                  <a:pt x="992" y="428"/>
                </a:cubicBezTo>
                <a:cubicBezTo>
                  <a:pt x="992" y="421"/>
                  <a:pt x="997" y="416"/>
                  <a:pt x="1003" y="416"/>
                </a:cubicBezTo>
                <a:close/>
                <a:moveTo>
                  <a:pt x="939" y="416"/>
                </a:moveTo>
                <a:cubicBezTo>
                  <a:pt x="946" y="416"/>
                  <a:pt x="951" y="421"/>
                  <a:pt x="951" y="428"/>
                </a:cubicBezTo>
                <a:cubicBezTo>
                  <a:pt x="951" y="434"/>
                  <a:pt x="946" y="439"/>
                  <a:pt x="939" y="439"/>
                </a:cubicBezTo>
                <a:cubicBezTo>
                  <a:pt x="933" y="439"/>
                  <a:pt x="928" y="434"/>
                  <a:pt x="928" y="428"/>
                </a:cubicBezTo>
                <a:cubicBezTo>
                  <a:pt x="928" y="421"/>
                  <a:pt x="933" y="416"/>
                  <a:pt x="939" y="416"/>
                </a:cubicBezTo>
                <a:close/>
                <a:moveTo>
                  <a:pt x="1644" y="448"/>
                </a:moveTo>
                <a:cubicBezTo>
                  <a:pt x="1650" y="448"/>
                  <a:pt x="1655" y="453"/>
                  <a:pt x="1655" y="460"/>
                </a:cubicBezTo>
                <a:cubicBezTo>
                  <a:pt x="1655" y="466"/>
                  <a:pt x="1650" y="471"/>
                  <a:pt x="1644" y="471"/>
                </a:cubicBezTo>
                <a:cubicBezTo>
                  <a:pt x="1637" y="471"/>
                  <a:pt x="1632" y="466"/>
                  <a:pt x="1632" y="460"/>
                </a:cubicBezTo>
                <a:cubicBezTo>
                  <a:pt x="1632" y="453"/>
                  <a:pt x="1637" y="448"/>
                  <a:pt x="1644" y="448"/>
                </a:cubicBezTo>
                <a:close/>
                <a:moveTo>
                  <a:pt x="1772" y="0"/>
                </a:moveTo>
                <a:cubicBezTo>
                  <a:pt x="1778" y="0"/>
                  <a:pt x="1783" y="5"/>
                  <a:pt x="1783" y="11"/>
                </a:cubicBezTo>
                <a:cubicBezTo>
                  <a:pt x="1783" y="18"/>
                  <a:pt x="1778" y="23"/>
                  <a:pt x="1772" y="23"/>
                </a:cubicBezTo>
                <a:cubicBezTo>
                  <a:pt x="1765" y="23"/>
                  <a:pt x="1760" y="18"/>
                  <a:pt x="1760" y="11"/>
                </a:cubicBezTo>
                <a:cubicBezTo>
                  <a:pt x="1760" y="5"/>
                  <a:pt x="1765" y="0"/>
                  <a:pt x="1772" y="0"/>
                </a:cubicBezTo>
                <a:close/>
                <a:moveTo>
                  <a:pt x="1868" y="64"/>
                </a:moveTo>
                <a:cubicBezTo>
                  <a:pt x="1874" y="64"/>
                  <a:pt x="1879" y="69"/>
                  <a:pt x="1879" y="76"/>
                </a:cubicBezTo>
                <a:cubicBezTo>
                  <a:pt x="1879" y="82"/>
                  <a:pt x="1874" y="87"/>
                  <a:pt x="1868" y="87"/>
                </a:cubicBezTo>
                <a:cubicBezTo>
                  <a:pt x="1861" y="87"/>
                  <a:pt x="1856" y="82"/>
                  <a:pt x="1856" y="76"/>
                </a:cubicBezTo>
                <a:cubicBezTo>
                  <a:pt x="1856" y="69"/>
                  <a:pt x="1861" y="64"/>
                  <a:pt x="1868" y="64"/>
                </a:cubicBezTo>
                <a:close/>
                <a:moveTo>
                  <a:pt x="1836" y="64"/>
                </a:moveTo>
                <a:cubicBezTo>
                  <a:pt x="1842" y="64"/>
                  <a:pt x="1847" y="69"/>
                  <a:pt x="1847" y="76"/>
                </a:cubicBezTo>
                <a:cubicBezTo>
                  <a:pt x="1847" y="82"/>
                  <a:pt x="1842" y="87"/>
                  <a:pt x="1836" y="87"/>
                </a:cubicBezTo>
                <a:cubicBezTo>
                  <a:pt x="1829" y="87"/>
                  <a:pt x="1824" y="82"/>
                  <a:pt x="1824" y="76"/>
                </a:cubicBezTo>
                <a:cubicBezTo>
                  <a:pt x="1824" y="69"/>
                  <a:pt x="1829" y="64"/>
                  <a:pt x="1836" y="64"/>
                </a:cubicBezTo>
                <a:close/>
                <a:moveTo>
                  <a:pt x="1804" y="64"/>
                </a:moveTo>
                <a:cubicBezTo>
                  <a:pt x="1810" y="64"/>
                  <a:pt x="1815" y="69"/>
                  <a:pt x="1815" y="76"/>
                </a:cubicBezTo>
                <a:cubicBezTo>
                  <a:pt x="1815" y="82"/>
                  <a:pt x="1810" y="87"/>
                  <a:pt x="1804" y="87"/>
                </a:cubicBezTo>
                <a:cubicBezTo>
                  <a:pt x="1797" y="87"/>
                  <a:pt x="1792" y="82"/>
                  <a:pt x="1792" y="76"/>
                </a:cubicBezTo>
                <a:cubicBezTo>
                  <a:pt x="1792" y="69"/>
                  <a:pt x="1797" y="64"/>
                  <a:pt x="1804" y="64"/>
                </a:cubicBezTo>
                <a:close/>
                <a:moveTo>
                  <a:pt x="1772" y="64"/>
                </a:moveTo>
                <a:cubicBezTo>
                  <a:pt x="1778" y="64"/>
                  <a:pt x="1783" y="69"/>
                  <a:pt x="1783" y="76"/>
                </a:cubicBezTo>
                <a:cubicBezTo>
                  <a:pt x="1783" y="82"/>
                  <a:pt x="1778" y="87"/>
                  <a:pt x="1772" y="87"/>
                </a:cubicBezTo>
                <a:cubicBezTo>
                  <a:pt x="1765" y="87"/>
                  <a:pt x="1760" y="82"/>
                  <a:pt x="1760" y="76"/>
                </a:cubicBezTo>
                <a:cubicBezTo>
                  <a:pt x="1760" y="69"/>
                  <a:pt x="1765" y="64"/>
                  <a:pt x="1772" y="64"/>
                </a:cubicBezTo>
                <a:close/>
                <a:moveTo>
                  <a:pt x="1676" y="64"/>
                </a:moveTo>
                <a:cubicBezTo>
                  <a:pt x="1682" y="64"/>
                  <a:pt x="1687" y="69"/>
                  <a:pt x="1687" y="76"/>
                </a:cubicBezTo>
                <a:cubicBezTo>
                  <a:pt x="1687" y="82"/>
                  <a:pt x="1682" y="87"/>
                  <a:pt x="1676" y="87"/>
                </a:cubicBezTo>
                <a:cubicBezTo>
                  <a:pt x="1669" y="87"/>
                  <a:pt x="1664" y="82"/>
                  <a:pt x="1664" y="76"/>
                </a:cubicBezTo>
                <a:cubicBezTo>
                  <a:pt x="1664" y="69"/>
                  <a:pt x="1669" y="64"/>
                  <a:pt x="1676" y="64"/>
                </a:cubicBezTo>
                <a:close/>
                <a:moveTo>
                  <a:pt x="1644" y="64"/>
                </a:moveTo>
                <a:cubicBezTo>
                  <a:pt x="1650" y="64"/>
                  <a:pt x="1655" y="69"/>
                  <a:pt x="1655" y="76"/>
                </a:cubicBezTo>
                <a:cubicBezTo>
                  <a:pt x="1655" y="82"/>
                  <a:pt x="1650" y="87"/>
                  <a:pt x="1644" y="87"/>
                </a:cubicBezTo>
                <a:cubicBezTo>
                  <a:pt x="1637" y="87"/>
                  <a:pt x="1632" y="82"/>
                  <a:pt x="1632" y="76"/>
                </a:cubicBezTo>
                <a:cubicBezTo>
                  <a:pt x="1632" y="69"/>
                  <a:pt x="1637" y="64"/>
                  <a:pt x="1644" y="64"/>
                </a:cubicBezTo>
                <a:close/>
                <a:moveTo>
                  <a:pt x="1900" y="96"/>
                </a:moveTo>
                <a:cubicBezTo>
                  <a:pt x="1906" y="96"/>
                  <a:pt x="1911" y="101"/>
                  <a:pt x="1911" y="108"/>
                </a:cubicBezTo>
                <a:cubicBezTo>
                  <a:pt x="1911" y="114"/>
                  <a:pt x="1906" y="119"/>
                  <a:pt x="1900" y="119"/>
                </a:cubicBezTo>
                <a:cubicBezTo>
                  <a:pt x="1893" y="119"/>
                  <a:pt x="1888" y="114"/>
                  <a:pt x="1888" y="108"/>
                </a:cubicBezTo>
                <a:cubicBezTo>
                  <a:pt x="1888" y="101"/>
                  <a:pt x="1893" y="96"/>
                  <a:pt x="1900" y="96"/>
                </a:cubicBezTo>
                <a:close/>
                <a:moveTo>
                  <a:pt x="1868" y="96"/>
                </a:moveTo>
                <a:cubicBezTo>
                  <a:pt x="1874" y="96"/>
                  <a:pt x="1879" y="101"/>
                  <a:pt x="1879" y="108"/>
                </a:cubicBezTo>
                <a:cubicBezTo>
                  <a:pt x="1879" y="114"/>
                  <a:pt x="1874" y="119"/>
                  <a:pt x="1868" y="119"/>
                </a:cubicBezTo>
                <a:cubicBezTo>
                  <a:pt x="1861" y="119"/>
                  <a:pt x="1856" y="114"/>
                  <a:pt x="1856" y="108"/>
                </a:cubicBezTo>
                <a:cubicBezTo>
                  <a:pt x="1856" y="101"/>
                  <a:pt x="1861" y="96"/>
                  <a:pt x="1868" y="96"/>
                </a:cubicBezTo>
                <a:close/>
                <a:moveTo>
                  <a:pt x="1836" y="96"/>
                </a:moveTo>
                <a:cubicBezTo>
                  <a:pt x="1842" y="96"/>
                  <a:pt x="1847" y="101"/>
                  <a:pt x="1847" y="108"/>
                </a:cubicBezTo>
                <a:cubicBezTo>
                  <a:pt x="1847" y="114"/>
                  <a:pt x="1842" y="119"/>
                  <a:pt x="1836" y="119"/>
                </a:cubicBezTo>
                <a:cubicBezTo>
                  <a:pt x="1829" y="119"/>
                  <a:pt x="1824" y="114"/>
                  <a:pt x="1824" y="108"/>
                </a:cubicBezTo>
                <a:cubicBezTo>
                  <a:pt x="1824" y="101"/>
                  <a:pt x="1829" y="96"/>
                  <a:pt x="1836" y="96"/>
                </a:cubicBezTo>
                <a:close/>
                <a:moveTo>
                  <a:pt x="1804" y="96"/>
                </a:moveTo>
                <a:cubicBezTo>
                  <a:pt x="1810" y="96"/>
                  <a:pt x="1815" y="101"/>
                  <a:pt x="1815" y="108"/>
                </a:cubicBezTo>
                <a:cubicBezTo>
                  <a:pt x="1815" y="114"/>
                  <a:pt x="1810" y="119"/>
                  <a:pt x="1804" y="119"/>
                </a:cubicBezTo>
                <a:cubicBezTo>
                  <a:pt x="1797" y="119"/>
                  <a:pt x="1792" y="114"/>
                  <a:pt x="1792" y="108"/>
                </a:cubicBezTo>
                <a:cubicBezTo>
                  <a:pt x="1792" y="101"/>
                  <a:pt x="1797" y="96"/>
                  <a:pt x="1804" y="96"/>
                </a:cubicBezTo>
                <a:close/>
                <a:moveTo>
                  <a:pt x="1772" y="96"/>
                </a:moveTo>
                <a:cubicBezTo>
                  <a:pt x="1778" y="96"/>
                  <a:pt x="1783" y="101"/>
                  <a:pt x="1783" y="108"/>
                </a:cubicBezTo>
                <a:cubicBezTo>
                  <a:pt x="1783" y="114"/>
                  <a:pt x="1778" y="119"/>
                  <a:pt x="1772" y="119"/>
                </a:cubicBezTo>
                <a:cubicBezTo>
                  <a:pt x="1765" y="119"/>
                  <a:pt x="1760" y="114"/>
                  <a:pt x="1760" y="108"/>
                </a:cubicBezTo>
                <a:cubicBezTo>
                  <a:pt x="1760" y="101"/>
                  <a:pt x="1765" y="96"/>
                  <a:pt x="1772" y="96"/>
                </a:cubicBezTo>
                <a:close/>
                <a:moveTo>
                  <a:pt x="1740" y="96"/>
                </a:moveTo>
                <a:cubicBezTo>
                  <a:pt x="1746" y="96"/>
                  <a:pt x="1751" y="101"/>
                  <a:pt x="1751" y="108"/>
                </a:cubicBezTo>
                <a:cubicBezTo>
                  <a:pt x="1751" y="114"/>
                  <a:pt x="1746" y="119"/>
                  <a:pt x="1740" y="119"/>
                </a:cubicBezTo>
                <a:cubicBezTo>
                  <a:pt x="1733" y="119"/>
                  <a:pt x="1728" y="114"/>
                  <a:pt x="1728" y="108"/>
                </a:cubicBezTo>
                <a:cubicBezTo>
                  <a:pt x="1728" y="101"/>
                  <a:pt x="1733" y="96"/>
                  <a:pt x="1740" y="96"/>
                </a:cubicBezTo>
                <a:close/>
                <a:moveTo>
                  <a:pt x="1708" y="96"/>
                </a:moveTo>
                <a:cubicBezTo>
                  <a:pt x="1714" y="96"/>
                  <a:pt x="1719" y="101"/>
                  <a:pt x="1719" y="108"/>
                </a:cubicBezTo>
                <a:cubicBezTo>
                  <a:pt x="1719" y="114"/>
                  <a:pt x="1714" y="119"/>
                  <a:pt x="1708" y="119"/>
                </a:cubicBezTo>
                <a:cubicBezTo>
                  <a:pt x="1701" y="119"/>
                  <a:pt x="1696" y="114"/>
                  <a:pt x="1696" y="108"/>
                </a:cubicBezTo>
                <a:cubicBezTo>
                  <a:pt x="1696" y="101"/>
                  <a:pt x="1701" y="96"/>
                  <a:pt x="1708" y="96"/>
                </a:cubicBezTo>
                <a:close/>
                <a:moveTo>
                  <a:pt x="1676" y="96"/>
                </a:moveTo>
                <a:cubicBezTo>
                  <a:pt x="1682" y="96"/>
                  <a:pt x="1687" y="101"/>
                  <a:pt x="1687" y="108"/>
                </a:cubicBezTo>
                <a:cubicBezTo>
                  <a:pt x="1687" y="114"/>
                  <a:pt x="1682" y="119"/>
                  <a:pt x="1676" y="119"/>
                </a:cubicBezTo>
                <a:cubicBezTo>
                  <a:pt x="1669" y="119"/>
                  <a:pt x="1664" y="114"/>
                  <a:pt x="1664" y="108"/>
                </a:cubicBezTo>
                <a:cubicBezTo>
                  <a:pt x="1664" y="101"/>
                  <a:pt x="1669" y="96"/>
                  <a:pt x="1676" y="96"/>
                </a:cubicBezTo>
                <a:close/>
                <a:moveTo>
                  <a:pt x="1644" y="96"/>
                </a:moveTo>
                <a:cubicBezTo>
                  <a:pt x="1650" y="96"/>
                  <a:pt x="1655" y="101"/>
                  <a:pt x="1655" y="108"/>
                </a:cubicBezTo>
                <a:cubicBezTo>
                  <a:pt x="1655" y="114"/>
                  <a:pt x="1650" y="119"/>
                  <a:pt x="1644" y="119"/>
                </a:cubicBezTo>
                <a:cubicBezTo>
                  <a:pt x="1637" y="119"/>
                  <a:pt x="1632" y="114"/>
                  <a:pt x="1632" y="108"/>
                </a:cubicBezTo>
                <a:cubicBezTo>
                  <a:pt x="1632" y="101"/>
                  <a:pt x="1637" y="96"/>
                  <a:pt x="1644" y="96"/>
                </a:cubicBezTo>
                <a:close/>
                <a:moveTo>
                  <a:pt x="1836" y="128"/>
                </a:moveTo>
                <a:cubicBezTo>
                  <a:pt x="1842" y="128"/>
                  <a:pt x="1847" y="133"/>
                  <a:pt x="1847" y="140"/>
                </a:cubicBezTo>
                <a:cubicBezTo>
                  <a:pt x="1847" y="146"/>
                  <a:pt x="1842" y="151"/>
                  <a:pt x="1836" y="151"/>
                </a:cubicBezTo>
                <a:cubicBezTo>
                  <a:pt x="1829" y="151"/>
                  <a:pt x="1824" y="146"/>
                  <a:pt x="1824" y="140"/>
                </a:cubicBezTo>
                <a:cubicBezTo>
                  <a:pt x="1824" y="133"/>
                  <a:pt x="1829" y="128"/>
                  <a:pt x="1836" y="128"/>
                </a:cubicBezTo>
                <a:close/>
                <a:moveTo>
                  <a:pt x="1804" y="128"/>
                </a:moveTo>
                <a:cubicBezTo>
                  <a:pt x="1810" y="128"/>
                  <a:pt x="1815" y="133"/>
                  <a:pt x="1815" y="140"/>
                </a:cubicBezTo>
                <a:cubicBezTo>
                  <a:pt x="1815" y="146"/>
                  <a:pt x="1810" y="151"/>
                  <a:pt x="1804" y="151"/>
                </a:cubicBezTo>
                <a:cubicBezTo>
                  <a:pt x="1797" y="151"/>
                  <a:pt x="1792" y="146"/>
                  <a:pt x="1792" y="140"/>
                </a:cubicBezTo>
                <a:cubicBezTo>
                  <a:pt x="1792" y="133"/>
                  <a:pt x="1797" y="128"/>
                  <a:pt x="1804" y="128"/>
                </a:cubicBezTo>
                <a:close/>
                <a:moveTo>
                  <a:pt x="1772" y="128"/>
                </a:moveTo>
                <a:cubicBezTo>
                  <a:pt x="1778" y="128"/>
                  <a:pt x="1783" y="133"/>
                  <a:pt x="1783" y="140"/>
                </a:cubicBezTo>
                <a:cubicBezTo>
                  <a:pt x="1783" y="146"/>
                  <a:pt x="1778" y="151"/>
                  <a:pt x="1772" y="151"/>
                </a:cubicBezTo>
                <a:cubicBezTo>
                  <a:pt x="1765" y="151"/>
                  <a:pt x="1760" y="146"/>
                  <a:pt x="1760" y="140"/>
                </a:cubicBezTo>
                <a:cubicBezTo>
                  <a:pt x="1760" y="133"/>
                  <a:pt x="1765" y="128"/>
                  <a:pt x="1772" y="128"/>
                </a:cubicBezTo>
                <a:close/>
                <a:moveTo>
                  <a:pt x="1740" y="128"/>
                </a:moveTo>
                <a:cubicBezTo>
                  <a:pt x="1746" y="128"/>
                  <a:pt x="1751" y="133"/>
                  <a:pt x="1751" y="140"/>
                </a:cubicBezTo>
                <a:cubicBezTo>
                  <a:pt x="1751" y="146"/>
                  <a:pt x="1746" y="151"/>
                  <a:pt x="1740" y="151"/>
                </a:cubicBezTo>
                <a:cubicBezTo>
                  <a:pt x="1733" y="151"/>
                  <a:pt x="1728" y="146"/>
                  <a:pt x="1728" y="140"/>
                </a:cubicBezTo>
                <a:cubicBezTo>
                  <a:pt x="1728" y="133"/>
                  <a:pt x="1733" y="128"/>
                  <a:pt x="1740" y="128"/>
                </a:cubicBezTo>
                <a:close/>
                <a:moveTo>
                  <a:pt x="1708" y="128"/>
                </a:moveTo>
                <a:cubicBezTo>
                  <a:pt x="1714" y="128"/>
                  <a:pt x="1719" y="133"/>
                  <a:pt x="1719" y="140"/>
                </a:cubicBezTo>
                <a:cubicBezTo>
                  <a:pt x="1719" y="146"/>
                  <a:pt x="1714" y="151"/>
                  <a:pt x="1708" y="151"/>
                </a:cubicBezTo>
                <a:cubicBezTo>
                  <a:pt x="1701" y="151"/>
                  <a:pt x="1696" y="146"/>
                  <a:pt x="1696" y="140"/>
                </a:cubicBezTo>
                <a:cubicBezTo>
                  <a:pt x="1696" y="133"/>
                  <a:pt x="1701" y="128"/>
                  <a:pt x="1708" y="128"/>
                </a:cubicBezTo>
                <a:close/>
                <a:moveTo>
                  <a:pt x="1676" y="128"/>
                </a:moveTo>
                <a:cubicBezTo>
                  <a:pt x="1682" y="128"/>
                  <a:pt x="1687" y="133"/>
                  <a:pt x="1687" y="140"/>
                </a:cubicBezTo>
                <a:cubicBezTo>
                  <a:pt x="1687" y="146"/>
                  <a:pt x="1682" y="151"/>
                  <a:pt x="1676" y="151"/>
                </a:cubicBezTo>
                <a:cubicBezTo>
                  <a:pt x="1669" y="151"/>
                  <a:pt x="1664" y="146"/>
                  <a:pt x="1664" y="140"/>
                </a:cubicBezTo>
                <a:cubicBezTo>
                  <a:pt x="1664" y="133"/>
                  <a:pt x="1669" y="128"/>
                  <a:pt x="1676" y="128"/>
                </a:cubicBezTo>
                <a:close/>
                <a:moveTo>
                  <a:pt x="1644" y="128"/>
                </a:moveTo>
                <a:cubicBezTo>
                  <a:pt x="1650" y="128"/>
                  <a:pt x="1655" y="133"/>
                  <a:pt x="1655" y="140"/>
                </a:cubicBezTo>
                <a:cubicBezTo>
                  <a:pt x="1655" y="146"/>
                  <a:pt x="1650" y="151"/>
                  <a:pt x="1644" y="151"/>
                </a:cubicBezTo>
                <a:cubicBezTo>
                  <a:pt x="1637" y="151"/>
                  <a:pt x="1632" y="146"/>
                  <a:pt x="1632" y="140"/>
                </a:cubicBezTo>
                <a:cubicBezTo>
                  <a:pt x="1632" y="133"/>
                  <a:pt x="1637" y="128"/>
                  <a:pt x="1644" y="128"/>
                </a:cubicBezTo>
                <a:close/>
                <a:moveTo>
                  <a:pt x="1868" y="160"/>
                </a:moveTo>
                <a:cubicBezTo>
                  <a:pt x="1874" y="160"/>
                  <a:pt x="1879" y="165"/>
                  <a:pt x="1879" y="172"/>
                </a:cubicBezTo>
                <a:cubicBezTo>
                  <a:pt x="1879" y="178"/>
                  <a:pt x="1874" y="183"/>
                  <a:pt x="1868" y="183"/>
                </a:cubicBezTo>
                <a:cubicBezTo>
                  <a:pt x="1861" y="183"/>
                  <a:pt x="1856" y="178"/>
                  <a:pt x="1856" y="172"/>
                </a:cubicBezTo>
                <a:cubicBezTo>
                  <a:pt x="1856" y="165"/>
                  <a:pt x="1861" y="160"/>
                  <a:pt x="1868" y="160"/>
                </a:cubicBezTo>
                <a:close/>
                <a:moveTo>
                  <a:pt x="1836" y="160"/>
                </a:moveTo>
                <a:cubicBezTo>
                  <a:pt x="1842" y="160"/>
                  <a:pt x="1847" y="165"/>
                  <a:pt x="1847" y="172"/>
                </a:cubicBezTo>
                <a:cubicBezTo>
                  <a:pt x="1847" y="178"/>
                  <a:pt x="1842" y="183"/>
                  <a:pt x="1836" y="183"/>
                </a:cubicBezTo>
                <a:cubicBezTo>
                  <a:pt x="1829" y="183"/>
                  <a:pt x="1824" y="178"/>
                  <a:pt x="1824" y="172"/>
                </a:cubicBezTo>
                <a:cubicBezTo>
                  <a:pt x="1824" y="165"/>
                  <a:pt x="1829" y="160"/>
                  <a:pt x="1836" y="160"/>
                </a:cubicBezTo>
                <a:close/>
                <a:moveTo>
                  <a:pt x="1804" y="160"/>
                </a:moveTo>
                <a:cubicBezTo>
                  <a:pt x="1810" y="160"/>
                  <a:pt x="1815" y="165"/>
                  <a:pt x="1815" y="172"/>
                </a:cubicBezTo>
                <a:cubicBezTo>
                  <a:pt x="1815" y="178"/>
                  <a:pt x="1810" y="183"/>
                  <a:pt x="1804" y="183"/>
                </a:cubicBezTo>
                <a:cubicBezTo>
                  <a:pt x="1797" y="183"/>
                  <a:pt x="1792" y="178"/>
                  <a:pt x="1792" y="172"/>
                </a:cubicBezTo>
                <a:cubicBezTo>
                  <a:pt x="1792" y="165"/>
                  <a:pt x="1797" y="160"/>
                  <a:pt x="1804" y="160"/>
                </a:cubicBezTo>
                <a:close/>
                <a:moveTo>
                  <a:pt x="1772" y="160"/>
                </a:moveTo>
                <a:cubicBezTo>
                  <a:pt x="1778" y="160"/>
                  <a:pt x="1783" y="165"/>
                  <a:pt x="1783" y="172"/>
                </a:cubicBezTo>
                <a:cubicBezTo>
                  <a:pt x="1783" y="178"/>
                  <a:pt x="1778" y="183"/>
                  <a:pt x="1772" y="183"/>
                </a:cubicBezTo>
                <a:cubicBezTo>
                  <a:pt x="1765" y="183"/>
                  <a:pt x="1760" y="178"/>
                  <a:pt x="1760" y="172"/>
                </a:cubicBezTo>
                <a:cubicBezTo>
                  <a:pt x="1760" y="165"/>
                  <a:pt x="1765" y="160"/>
                  <a:pt x="1772" y="160"/>
                </a:cubicBezTo>
                <a:close/>
                <a:moveTo>
                  <a:pt x="1740" y="160"/>
                </a:moveTo>
                <a:cubicBezTo>
                  <a:pt x="1746" y="160"/>
                  <a:pt x="1751" y="165"/>
                  <a:pt x="1751" y="172"/>
                </a:cubicBezTo>
                <a:cubicBezTo>
                  <a:pt x="1751" y="178"/>
                  <a:pt x="1746" y="183"/>
                  <a:pt x="1740" y="183"/>
                </a:cubicBezTo>
                <a:cubicBezTo>
                  <a:pt x="1733" y="183"/>
                  <a:pt x="1728" y="178"/>
                  <a:pt x="1728" y="172"/>
                </a:cubicBezTo>
                <a:cubicBezTo>
                  <a:pt x="1728" y="165"/>
                  <a:pt x="1733" y="160"/>
                  <a:pt x="1740" y="160"/>
                </a:cubicBezTo>
                <a:close/>
                <a:moveTo>
                  <a:pt x="1708" y="160"/>
                </a:moveTo>
                <a:cubicBezTo>
                  <a:pt x="1714" y="160"/>
                  <a:pt x="1719" y="165"/>
                  <a:pt x="1719" y="172"/>
                </a:cubicBezTo>
                <a:cubicBezTo>
                  <a:pt x="1719" y="178"/>
                  <a:pt x="1714" y="183"/>
                  <a:pt x="1708" y="183"/>
                </a:cubicBezTo>
                <a:cubicBezTo>
                  <a:pt x="1701" y="183"/>
                  <a:pt x="1696" y="178"/>
                  <a:pt x="1696" y="172"/>
                </a:cubicBezTo>
                <a:cubicBezTo>
                  <a:pt x="1696" y="165"/>
                  <a:pt x="1701" y="160"/>
                  <a:pt x="1708" y="160"/>
                </a:cubicBezTo>
                <a:close/>
                <a:moveTo>
                  <a:pt x="1676" y="160"/>
                </a:moveTo>
                <a:cubicBezTo>
                  <a:pt x="1682" y="160"/>
                  <a:pt x="1687" y="165"/>
                  <a:pt x="1687" y="172"/>
                </a:cubicBezTo>
                <a:cubicBezTo>
                  <a:pt x="1687" y="178"/>
                  <a:pt x="1682" y="183"/>
                  <a:pt x="1676" y="183"/>
                </a:cubicBezTo>
                <a:cubicBezTo>
                  <a:pt x="1669" y="183"/>
                  <a:pt x="1664" y="178"/>
                  <a:pt x="1664" y="172"/>
                </a:cubicBezTo>
                <a:cubicBezTo>
                  <a:pt x="1664" y="165"/>
                  <a:pt x="1669" y="160"/>
                  <a:pt x="1676" y="160"/>
                </a:cubicBezTo>
                <a:close/>
                <a:moveTo>
                  <a:pt x="1644" y="160"/>
                </a:moveTo>
                <a:cubicBezTo>
                  <a:pt x="1650" y="160"/>
                  <a:pt x="1655" y="165"/>
                  <a:pt x="1655" y="172"/>
                </a:cubicBezTo>
                <a:cubicBezTo>
                  <a:pt x="1655" y="178"/>
                  <a:pt x="1650" y="183"/>
                  <a:pt x="1644" y="183"/>
                </a:cubicBezTo>
                <a:cubicBezTo>
                  <a:pt x="1637" y="183"/>
                  <a:pt x="1632" y="178"/>
                  <a:pt x="1632" y="172"/>
                </a:cubicBezTo>
                <a:cubicBezTo>
                  <a:pt x="1632" y="165"/>
                  <a:pt x="1637" y="160"/>
                  <a:pt x="1644" y="160"/>
                </a:cubicBezTo>
                <a:close/>
                <a:moveTo>
                  <a:pt x="1804" y="192"/>
                </a:moveTo>
                <a:cubicBezTo>
                  <a:pt x="1818" y="192"/>
                  <a:pt x="1818" y="215"/>
                  <a:pt x="1804" y="215"/>
                </a:cubicBezTo>
                <a:cubicBezTo>
                  <a:pt x="1797" y="215"/>
                  <a:pt x="1792" y="210"/>
                  <a:pt x="1792" y="204"/>
                </a:cubicBezTo>
                <a:cubicBezTo>
                  <a:pt x="1792" y="197"/>
                  <a:pt x="1797" y="192"/>
                  <a:pt x="1804" y="192"/>
                </a:cubicBezTo>
                <a:close/>
                <a:moveTo>
                  <a:pt x="1772" y="192"/>
                </a:moveTo>
                <a:cubicBezTo>
                  <a:pt x="1778" y="192"/>
                  <a:pt x="1783" y="197"/>
                  <a:pt x="1783" y="204"/>
                </a:cubicBezTo>
                <a:cubicBezTo>
                  <a:pt x="1783" y="210"/>
                  <a:pt x="1778" y="215"/>
                  <a:pt x="1772" y="215"/>
                </a:cubicBezTo>
                <a:cubicBezTo>
                  <a:pt x="1765" y="215"/>
                  <a:pt x="1760" y="210"/>
                  <a:pt x="1760" y="204"/>
                </a:cubicBezTo>
                <a:cubicBezTo>
                  <a:pt x="1760" y="197"/>
                  <a:pt x="1765" y="192"/>
                  <a:pt x="1772" y="192"/>
                </a:cubicBezTo>
                <a:close/>
                <a:moveTo>
                  <a:pt x="1740" y="192"/>
                </a:moveTo>
                <a:cubicBezTo>
                  <a:pt x="1746" y="192"/>
                  <a:pt x="1751" y="197"/>
                  <a:pt x="1751" y="204"/>
                </a:cubicBezTo>
                <a:cubicBezTo>
                  <a:pt x="1751" y="210"/>
                  <a:pt x="1746" y="215"/>
                  <a:pt x="1740" y="215"/>
                </a:cubicBezTo>
                <a:cubicBezTo>
                  <a:pt x="1733" y="215"/>
                  <a:pt x="1728" y="210"/>
                  <a:pt x="1728" y="204"/>
                </a:cubicBezTo>
                <a:cubicBezTo>
                  <a:pt x="1728" y="197"/>
                  <a:pt x="1733" y="192"/>
                  <a:pt x="1740" y="192"/>
                </a:cubicBezTo>
                <a:close/>
                <a:moveTo>
                  <a:pt x="1708" y="192"/>
                </a:moveTo>
                <a:cubicBezTo>
                  <a:pt x="1714" y="192"/>
                  <a:pt x="1719" y="197"/>
                  <a:pt x="1719" y="204"/>
                </a:cubicBezTo>
                <a:cubicBezTo>
                  <a:pt x="1719" y="210"/>
                  <a:pt x="1714" y="215"/>
                  <a:pt x="1708" y="215"/>
                </a:cubicBezTo>
                <a:cubicBezTo>
                  <a:pt x="1701" y="215"/>
                  <a:pt x="1696" y="210"/>
                  <a:pt x="1696" y="204"/>
                </a:cubicBezTo>
                <a:cubicBezTo>
                  <a:pt x="1696" y="197"/>
                  <a:pt x="1701" y="192"/>
                  <a:pt x="1708" y="192"/>
                </a:cubicBezTo>
                <a:close/>
                <a:moveTo>
                  <a:pt x="1676" y="192"/>
                </a:moveTo>
                <a:cubicBezTo>
                  <a:pt x="1682" y="192"/>
                  <a:pt x="1687" y="197"/>
                  <a:pt x="1687" y="204"/>
                </a:cubicBezTo>
                <a:cubicBezTo>
                  <a:pt x="1687" y="210"/>
                  <a:pt x="1682" y="215"/>
                  <a:pt x="1676" y="215"/>
                </a:cubicBezTo>
                <a:cubicBezTo>
                  <a:pt x="1669" y="215"/>
                  <a:pt x="1664" y="210"/>
                  <a:pt x="1664" y="204"/>
                </a:cubicBezTo>
                <a:cubicBezTo>
                  <a:pt x="1664" y="197"/>
                  <a:pt x="1669" y="192"/>
                  <a:pt x="1676" y="192"/>
                </a:cubicBezTo>
                <a:close/>
                <a:moveTo>
                  <a:pt x="1644" y="192"/>
                </a:moveTo>
                <a:cubicBezTo>
                  <a:pt x="1650" y="192"/>
                  <a:pt x="1655" y="197"/>
                  <a:pt x="1655" y="204"/>
                </a:cubicBezTo>
                <a:cubicBezTo>
                  <a:pt x="1655" y="210"/>
                  <a:pt x="1650" y="215"/>
                  <a:pt x="1644" y="215"/>
                </a:cubicBezTo>
                <a:cubicBezTo>
                  <a:pt x="1637" y="215"/>
                  <a:pt x="1632" y="210"/>
                  <a:pt x="1632" y="204"/>
                </a:cubicBezTo>
                <a:cubicBezTo>
                  <a:pt x="1632" y="197"/>
                  <a:pt x="1637" y="192"/>
                  <a:pt x="1644" y="192"/>
                </a:cubicBezTo>
                <a:close/>
                <a:moveTo>
                  <a:pt x="1836" y="224"/>
                </a:moveTo>
                <a:cubicBezTo>
                  <a:pt x="1842" y="224"/>
                  <a:pt x="1847" y="229"/>
                  <a:pt x="1847" y="236"/>
                </a:cubicBezTo>
                <a:cubicBezTo>
                  <a:pt x="1847" y="242"/>
                  <a:pt x="1842" y="247"/>
                  <a:pt x="1836" y="247"/>
                </a:cubicBezTo>
                <a:cubicBezTo>
                  <a:pt x="1829" y="247"/>
                  <a:pt x="1824" y="242"/>
                  <a:pt x="1824" y="236"/>
                </a:cubicBezTo>
                <a:cubicBezTo>
                  <a:pt x="1824" y="229"/>
                  <a:pt x="1829" y="224"/>
                  <a:pt x="1836" y="224"/>
                </a:cubicBezTo>
                <a:close/>
                <a:moveTo>
                  <a:pt x="1804" y="224"/>
                </a:moveTo>
                <a:cubicBezTo>
                  <a:pt x="1810" y="224"/>
                  <a:pt x="1815" y="229"/>
                  <a:pt x="1815" y="236"/>
                </a:cubicBezTo>
                <a:cubicBezTo>
                  <a:pt x="1815" y="242"/>
                  <a:pt x="1810" y="247"/>
                  <a:pt x="1804" y="247"/>
                </a:cubicBezTo>
                <a:cubicBezTo>
                  <a:pt x="1797" y="247"/>
                  <a:pt x="1792" y="242"/>
                  <a:pt x="1792" y="236"/>
                </a:cubicBezTo>
                <a:cubicBezTo>
                  <a:pt x="1792" y="229"/>
                  <a:pt x="1797" y="224"/>
                  <a:pt x="1804" y="224"/>
                </a:cubicBezTo>
                <a:close/>
                <a:moveTo>
                  <a:pt x="1740" y="224"/>
                </a:moveTo>
                <a:cubicBezTo>
                  <a:pt x="1746" y="224"/>
                  <a:pt x="1751" y="229"/>
                  <a:pt x="1751" y="236"/>
                </a:cubicBezTo>
                <a:cubicBezTo>
                  <a:pt x="1751" y="242"/>
                  <a:pt x="1746" y="247"/>
                  <a:pt x="1740" y="247"/>
                </a:cubicBezTo>
                <a:cubicBezTo>
                  <a:pt x="1733" y="247"/>
                  <a:pt x="1728" y="242"/>
                  <a:pt x="1728" y="236"/>
                </a:cubicBezTo>
                <a:cubicBezTo>
                  <a:pt x="1728" y="229"/>
                  <a:pt x="1733" y="224"/>
                  <a:pt x="1740" y="224"/>
                </a:cubicBezTo>
                <a:close/>
                <a:moveTo>
                  <a:pt x="1708" y="224"/>
                </a:moveTo>
                <a:cubicBezTo>
                  <a:pt x="1714" y="224"/>
                  <a:pt x="1719" y="229"/>
                  <a:pt x="1719" y="236"/>
                </a:cubicBezTo>
                <a:cubicBezTo>
                  <a:pt x="1719" y="242"/>
                  <a:pt x="1714" y="247"/>
                  <a:pt x="1708" y="247"/>
                </a:cubicBezTo>
                <a:cubicBezTo>
                  <a:pt x="1701" y="247"/>
                  <a:pt x="1696" y="242"/>
                  <a:pt x="1696" y="236"/>
                </a:cubicBezTo>
                <a:cubicBezTo>
                  <a:pt x="1696" y="229"/>
                  <a:pt x="1701" y="224"/>
                  <a:pt x="1708" y="224"/>
                </a:cubicBezTo>
                <a:close/>
                <a:moveTo>
                  <a:pt x="1676" y="224"/>
                </a:moveTo>
                <a:cubicBezTo>
                  <a:pt x="1682" y="224"/>
                  <a:pt x="1687" y="229"/>
                  <a:pt x="1687" y="236"/>
                </a:cubicBezTo>
                <a:cubicBezTo>
                  <a:pt x="1687" y="242"/>
                  <a:pt x="1682" y="247"/>
                  <a:pt x="1676" y="247"/>
                </a:cubicBezTo>
                <a:cubicBezTo>
                  <a:pt x="1669" y="247"/>
                  <a:pt x="1664" y="242"/>
                  <a:pt x="1664" y="236"/>
                </a:cubicBezTo>
                <a:cubicBezTo>
                  <a:pt x="1664" y="229"/>
                  <a:pt x="1669" y="224"/>
                  <a:pt x="1676" y="224"/>
                </a:cubicBezTo>
                <a:close/>
                <a:moveTo>
                  <a:pt x="1644" y="224"/>
                </a:moveTo>
                <a:cubicBezTo>
                  <a:pt x="1650" y="224"/>
                  <a:pt x="1655" y="229"/>
                  <a:pt x="1655" y="236"/>
                </a:cubicBezTo>
                <a:cubicBezTo>
                  <a:pt x="1655" y="242"/>
                  <a:pt x="1650" y="247"/>
                  <a:pt x="1644" y="247"/>
                </a:cubicBezTo>
                <a:cubicBezTo>
                  <a:pt x="1637" y="247"/>
                  <a:pt x="1632" y="242"/>
                  <a:pt x="1632" y="236"/>
                </a:cubicBezTo>
                <a:cubicBezTo>
                  <a:pt x="1632" y="229"/>
                  <a:pt x="1637" y="224"/>
                  <a:pt x="1644" y="224"/>
                </a:cubicBezTo>
                <a:close/>
                <a:moveTo>
                  <a:pt x="1836" y="256"/>
                </a:moveTo>
                <a:cubicBezTo>
                  <a:pt x="1842" y="256"/>
                  <a:pt x="1847" y="261"/>
                  <a:pt x="1847" y="268"/>
                </a:cubicBezTo>
                <a:cubicBezTo>
                  <a:pt x="1847" y="274"/>
                  <a:pt x="1842" y="279"/>
                  <a:pt x="1836" y="279"/>
                </a:cubicBezTo>
                <a:cubicBezTo>
                  <a:pt x="1829" y="279"/>
                  <a:pt x="1824" y="274"/>
                  <a:pt x="1824" y="268"/>
                </a:cubicBezTo>
                <a:cubicBezTo>
                  <a:pt x="1824" y="261"/>
                  <a:pt x="1829" y="256"/>
                  <a:pt x="1836" y="256"/>
                </a:cubicBezTo>
                <a:close/>
                <a:moveTo>
                  <a:pt x="1804" y="256"/>
                </a:moveTo>
                <a:cubicBezTo>
                  <a:pt x="1810" y="256"/>
                  <a:pt x="1815" y="261"/>
                  <a:pt x="1815" y="268"/>
                </a:cubicBezTo>
                <a:cubicBezTo>
                  <a:pt x="1815" y="274"/>
                  <a:pt x="1810" y="279"/>
                  <a:pt x="1804" y="279"/>
                </a:cubicBezTo>
                <a:cubicBezTo>
                  <a:pt x="1797" y="279"/>
                  <a:pt x="1792" y="274"/>
                  <a:pt x="1792" y="268"/>
                </a:cubicBezTo>
                <a:cubicBezTo>
                  <a:pt x="1792" y="261"/>
                  <a:pt x="1797" y="256"/>
                  <a:pt x="1804" y="256"/>
                </a:cubicBezTo>
                <a:close/>
                <a:moveTo>
                  <a:pt x="1676" y="256"/>
                </a:moveTo>
                <a:cubicBezTo>
                  <a:pt x="1682" y="256"/>
                  <a:pt x="1687" y="261"/>
                  <a:pt x="1687" y="268"/>
                </a:cubicBezTo>
                <a:cubicBezTo>
                  <a:pt x="1687" y="274"/>
                  <a:pt x="1682" y="279"/>
                  <a:pt x="1676" y="279"/>
                </a:cubicBezTo>
                <a:cubicBezTo>
                  <a:pt x="1669" y="279"/>
                  <a:pt x="1664" y="274"/>
                  <a:pt x="1664" y="268"/>
                </a:cubicBezTo>
                <a:cubicBezTo>
                  <a:pt x="1664" y="261"/>
                  <a:pt x="1669" y="256"/>
                  <a:pt x="1676" y="256"/>
                </a:cubicBezTo>
                <a:close/>
                <a:moveTo>
                  <a:pt x="1644" y="256"/>
                </a:moveTo>
                <a:cubicBezTo>
                  <a:pt x="1650" y="256"/>
                  <a:pt x="1655" y="261"/>
                  <a:pt x="1655" y="268"/>
                </a:cubicBezTo>
                <a:cubicBezTo>
                  <a:pt x="1655" y="274"/>
                  <a:pt x="1650" y="279"/>
                  <a:pt x="1644" y="279"/>
                </a:cubicBezTo>
                <a:cubicBezTo>
                  <a:pt x="1637" y="279"/>
                  <a:pt x="1632" y="274"/>
                  <a:pt x="1632" y="268"/>
                </a:cubicBezTo>
                <a:cubicBezTo>
                  <a:pt x="1632" y="261"/>
                  <a:pt x="1637" y="256"/>
                  <a:pt x="1644" y="256"/>
                </a:cubicBezTo>
                <a:close/>
                <a:moveTo>
                  <a:pt x="1836" y="288"/>
                </a:moveTo>
                <a:cubicBezTo>
                  <a:pt x="1842" y="288"/>
                  <a:pt x="1847" y="293"/>
                  <a:pt x="1847" y="300"/>
                </a:cubicBezTo>
                <a:cubicBezTo>
                  <a:pt x="1847" y="306"/>
                  <a:pt x="1842" y="311"/>
                  <a:pt x="1836" y="311"/>
                </a:cubicBezTo>
                <a:cubicBezTo>
                  <a:pt x="1829" y="311"/>
                  <a:pt x="1824" y="306"/>
                  <a:pt x="1824" y="300"/>
                </a:cubicBezTo>
                <a:cubicBezTo>
                  <a:pt x="1824" y="293"/>
                  <a:pt x="1829" y="288"/>
                  <a:pt x="1836" y="288"/>
                </a:cubicBezTo>
                <a:close/>
                <a:moveTo>
                  <a:pt x="1676" y="288"/>
                </a:moveTo>
                <a:cubicBezTo>
                  <a:pt x="1682" y="288"/>
                  <a:pt x="1687" y="293"/>
                  <a:pt x="1687" y="300"/>
                </a:cubicBezTo>
                <a:cubicBezTo>
                  <a:pt x="1687" y="306"/>
                  <a:pt x="1682" y="311"/>
                  <a:pt x="1676" y="311"/>
                </a:cubicBezTo>
                <a:cubicBezTo>
                  <a:pt x="1669" y="311"/>
                  <a:pt x="1664" y="306"/>
                  <a:pt x="1664" y="300"/>
                </a:cubicBezTo>
                <a:cubicBezTo>
                  <a:pt x="1664" y="293"/>
                  <a:pt x="1669" y="288"/>
                  <a:pt x="1676" y="288"/>
                </a:cubicBezTo>
                <a:close/>
                <a:moveTo>
                  <a:pt x="1644" y="288"/>
                </a:moveTo>
                <a:cubicBezTo>
                  <a:pt x="1650" y="288"/>
                  <a:pt x="1655" y="293"/>
                  <a:pt x="1655" y="300"/>
                </a:cubicBezTo>
                <a:cubicBezTo>
                  <a:pt x="1655" y="306"/>
                  <a:pt x="1650" y="311"/>
                  <a:pt x="1644" y="311"/>
                </a:cubicBezTo>
                <a:cubicBezTo>
                  <a:pt x="1637" y="311"/>
                  <a:pt x="1632" y="306"/>
                  <a:pt x="1632" y="300"/>
                </a:cubicBezTo>
                <a:cubicBezTo>
                  <a:pt x="1632" y="293"/>
                  <a:pt x="1637" y="288"/>
                  <a:pt x="1644" y="288"/>
                </a:cubicBezTo>
                <a:close/>
                <a:moveTo>
                  <a:pt x="1836" y="320"/>
                </a:moveTo>
                <a:cubicBezTo>
                  <a:pt x="1842" y="320"/>
                  <a:pt x="1847" y="325"/>
                  <a:pt x="1847" y="332"/>
                </a:cubicBezTo>
                <a:cubicBezTo>
                  <a:pt x="1847" y="338"/>
                  <a:pt x="1842" y="343"/>
                  <a:pt x="1836" y="343"/>
                </a:cubicBezTo>
                <a:cubicBezTo>
                  <a:pt x="1829" y="343"/>
                  <a:pt x="1824" y="338"/>
                  <a:pt x="1824" y="332"/>
                </a:cubicBezTo>
                <a:cubicBezTo>
                  <a:pt x="1824" y="325"/>
                  <a:pt x="1829" y="320"/>
                  <a:pt x="1836" y="320"/>
                </a:cubicBezTo>
                <a:close/>
                <a:moveTo>
                  <a:pt x="1740" y="320"/>
                </a:moveTo>
                <a:cubicBezTo>
                  <a:pt x="1746" y="320"/>
                  <a:pt x="1751" y="325"/>
                  <a:pt x="1751" y="332"/>
                </a:cubicBezTo>
                <a:cubicBezTo>
                  <a:pt x="1751" y="338"/>
                  <a:pt x="1746" y="343"/>
                  <a:pt x="1740" y="343"/>
                </a:cubicBezTo>
                <a:cubicBezTo>
                  <a:pt x="1733" y="343"/>
                  <a:pt x="1728" y="338"/>
                  <a:pt x="1728" y="332"/>
                </a:cubicBezTo>
                <a:cubicBezTo>
                  <a:pt x="1728" y="325"/>
                  <a:pt x="1733" y="320"/>
                  <a:pt x="1740" y="320"/>
                </a:cubicBezTo>
                <a:close/>
                <a:moveTo>
                  <a:pt x="1708" y="320"/>
                </a:moveTo>
                <a:cubicBezTo>
                  <a:pt x="1714" y="320"/>
                  <a:pt x="1719" y="325"/>
                  <a:pt x="1719" y="332"/>
                </a:cubicBezTo>
                <a:cubicBezTo>
                  <a:pt x="1719" y="338"/>
                  <a:pt x="1714" y="343"/>
                  <a:pt x="1708" y="343"/>
                </a:cubicBezTo>
                <a:cubicBezTo>
                  <a:pt x="1701" y="343"/>
                  <a:pt x="1696" y="338"/>
                  <a:pt x="1696" y="332"/>
                </a:cubicBezTo>
                <a:cubicBezTo>
                  <a:pt x="1696" y="325"/>
                  <a:pt x="1701" y="320"/>
                  <a:pt x="1708" y="320"/>
                </a:cubicBezTo>
                <a:close/>
                <a:moveTo>
                  <a:pt x="1676" y="320"/>
                </a:moveTo>
                <a:cubicBezTo>
                  <a:pt x="1682" y="320"/>
                  <a:pt x="1687" y="325"/>
                  <a:pt x="1687" y="332"/>
                </a:cubicBezTo>
                <a:cubicBezTo>
                  <a:pt x="1687" y="338"/>
                  <a:pt x="1682" y="343"/>
                  <a:pt x="1676" y="343"/>
                </a:cubicBezTo>
                <a:cubicBezTo>
                  <a:pt x="1669" y="343"/>
                  <a:pt x="1664" y="338"/>
                  <a:pt x="1664" y="332"/>
                </a:cubicBezTo>
                <a:cubicBezTo>
                  <a:pt x="1664" y="325"/>
                  <a:pt x="1669" y="320"/>
                  <a:pt x="1676" y="320"/>
                </a:cubicBezTo>
                <a:close/>
                <a:moveTo>
                  <a:pt x="1644" y="320"/>
                </a:moveTo>
                <a:cubicBezTo>
                  <a:pt x="1650" y="320"/>
                  <a:pt x="1655" y="325"/>
                  <a:pt x="1655" y="332"/>
                </a:cubicBezTo>
                <a:cubicBezTo>
                  <a:pt x="1655" y="338"/>
                  <a:pt x="1650" y="343"/>
                  <a:pt x="1644" y="343"/>
                </a:cubicBezTo>
                <a:cubicBezTo>
                  <a:pt x="1637" y="343"/>
                  <a:pt x="1632" y="338"/>
                  <a:pt x="1632" y="332"/>
                </a:cubicBezTo>
                <a:cubicBezTo>
                  <a:pt x="1632" y="325"/>
                  <a:pt x="1637" y="320"/>
                  <a:pt x="1644" y="320"/>
                </a:cubicBezTo>
                <a:close/>
                <a:moveTo>
                  <a:pt x="1772" y="352"/>
                </a:moveTo>
                <a:cubicBezTo>
                  <a:pt x="1778" y="352"/>
                  <a:pt x="1783" y="357"/>
                  <a:pt x="1783" y="364"/>
                </a:cubicBezTo>
                <a:cubicBezTo>
                  <a:pt x="1783" y="370"/>
                  <a:pt x="1778" y="375"/>
                  <a:pt x="1772" y="375"/>
                </a:cubicBezTo>
                <a:cubicBezTo>
                  <a:pt x="1765" y="375"/>
                  <a:pt x="1760" y="370"/>
                  <a:pt x="1760" y="364"/>
                </a:cubicBezTo>
                <a:cubicBezTo>
                  <a:pt x="1760" y="357"/>
                  <a:pt x="1765" y="352"/>
                  <a:pt x="1772" y="352"/>
                </a:cubicBezTo>
                <a:close/>
                <a:moveTo>
                  <a:pt x="1740" y="352"/>
                </a:moveTo>
                <a:cubicBezTo>
                  <a:pt x="1746" y="352"/>
                  <a:pt x="1751" y="357"/>
                  <a:pt x="1751" y="364"/>
                </a:cubicBezTo>
                <a:cubicBezTo>
                  <a:pt x="1751" y="370"/>
                  <a:pt x="1746" y="375"/>
                  <a:pt x="1740" y="375"/>
                </a:cubicBezTo>
                <a:cubicBezTo>
                  <a:pt x="1733" y="375"/>
                  <a:pt x="1728" y="370"/>
                  <a:pt x="1728" y="364"/>
                </a:cubicBezTo>
                <a:cubicBezTo>
                  <a:pt x="1728" y="357"/>
                  <a:pt x="1733" y="352"/>
                  <a:pt x="1740" y="352"/>
                </a:cubicBezTo>
                <a:close/>
                <a:moveTo>
                  <a:pt x="1708" y="352"/>
                </a:moveTo>
                <a:cubicBezTo>
                  <a:pt x="1714" y="352"/>
                  <a:pt x="1719" y="357"/>
                  <a:pt x="1719" y="364"/>
                </a:cubicBezTo>
                <a:cubicBezTo>
                  <a:pt x="1719" y="370"/>
                  <a:pt x="1714" y="375"/>
                  <a:pt x="1708" y="375"/>
                </a:cubicBezTo>
                <a:cubicBezTo>
                  <a:pt x="1701" y="375"/>
                  <a:pt x="1696" y="370"/>
                  <a:pt x="1696" y="364"/>
                </a:cubicBezTo>
                <a:cubicBezTo>
                  <a:pt x="1696" y="357"/>
                  <a:pt x="1701" y="352"/>
                  <a:pt x="1708" y="352"/>
                </a:cubicBezTo>
                <a:close/>
                <a:moveTo>
                  <a:pt x="1676" y="352"/>
                </a:moveTo>
                <a:cubicBezTo>
                  <a:pt x="1682" y="352"/>
                  <a:pt x="1687" y="357"/>
                  <a:pt x="1687" y="364"/>
                </a:cubicBezTo>
                <a:cubicBezTo>
                  <a:pt x="1687" y="370"/>
                  <a:pt x="1682" y="375"/>
                  <a:pt x="1676" y="375"/>
                </a:cubicBezTo>
                <a:cubicBezTo>
                  <a:pt x="1669" y="375"/>
                  <a:pt x="1664" y="370"/>
                  <a:pt x="1664" y="364"/>
                </a:cubicBezTo>
                <a:cubicBezTo>
                  <a:pt x="1664" y="357"/>
                  <a:pt x="1669" y="352"/>
                  <a:pt x="1676" y="352"/>
                </a:cubicBezTo>
                <a:close/>
                <a:moveTo>
                  <a:pt x="1644" y="352"/>
                </a:moveTo>
                <a:cubicBezTo>
                  <a:pt x="1650" y="352"/>
                  <a:pt x="1655" y="357"/>
                  <a:pt x="1655" y="364"/>
                </a:cubicBezTo>
                <a:cubicBezTo>
                  <a:pt x="1655" y="370"/>
                  <a:pt x="1650" y="375"/>
                  <a:pt x="1644" y="375"/>
                </a:cubicBezTo>
                <a:cubicBezTo>
                  <a:pt x="1637" y="375"/>
                  <a:pt x="1632" y="370"/>
                  <a:pt x="1632" y="364"/>
                </a:cubicBezTo>
                <a:cubicBezTo>
                  <a:pt x="1632" y="357"/>
                  <a:pt x="1637" y="352"/>
                  <a:pt x="1644" y="352"/>
                </a:cubicBezTo>
                <a:close/>
                <a:moveTo>
                  <a:pt x="1804" y="384"/>
                </a:moveTo>
                <a:cubicBezTo>
                  <a:pt x="1810" y="384"/>
                  <a:pt x="1815" y="389"/>
                  <a:pt x="1815" y="396"/>
                </a:cubicBezTo>
                <a:cubicBezTo>
                  <a:pt x="1815" y="402"/>
                  <a:pt x="1810" y="407"/>
                  <a:pt x="1804" y="407"/>
                </a:cubicBezTo>
                <a:cubicBezTo>
                  <a:pt x="1797" y="407"/>
                  <a:pt x="1792" y="402"/>
                  <a:pt x="1792" y="396"/>
                </a:cubicBezTo>
                <a:cubicBezTo>
                  <a:pt x="1792" y="389"/>
                  <a:pt x="1797" y="384"/>
                  <a:pt x="1804" y="384"/>
                </a:cubicBezTo>
                <a:close/>
                <a:moveTo>
                  <a:pt x="1740" y="384"/>
                </a:moveTo>
                <a:cubicBezTo>
                  <a:pt x="1746" y="384"/>
                  <a:pt x="1751" y="389"/>
                  <a:pt x="1751" y="396"/>
                </a:cubicBezTo>
                <a:cubicBezTo>
                  <a:pt x="1751" y="402"/>
                  <a:pt x="1746" y="407"/>
                  <a:pt x="1740" y="407"/>
                </a:cubicBezTo>
                <a:cubicBezTo>
                  <a:pt x="1733" y="407"/>
                  <a:pt x="1728" y="402"/>
                  <a:pt x="1728" y="396"/>
                </a:cubicBezTo>
                <a:cubicBezTo>
                  <a:pt x="1728" y="389"/>
                  <a:pt x="1733" y="384"/>
                  <a:pt x="1740" y="384"/>
                </a:cubicBezTo>
                <a:close/>
                <a:moveTo>
                  <a:pt x="1708" y="384"/>
                </a:moveTo>
                <a:cubicBezTo>
                  <a:pt x="1714" y="384"/>
                  <a:pt x="1719" y="389"/>
                  <a:pt x="1719" y="396"/>
                </a:cubicBezTo>
                <a:cubicBezTo>
                  <a:pt x="1719" y="402"/>
                  <a:pt x="1714" y="407"/>
                  <a:pt x="1708" y="407"/>
                </a:cubicBezTo>
                <a:cubicBezTo>
                  <a:pt x="1701" y="407"/>
                  <a:pt x="1696" y="402"/>
                  <a:pt x="1696" y="396"/>
                </a:cubicBezTo>
                <a:cubicBezTo>
                  <a:pt x="1696" y="389"/>
                  <a:pt x="1701" y="384"/>
                  <a:pt x="1708" y="384"/>
                </a:cubicBezTo>
                <a:close/>
                <a:moveTo>
                  <a:pt x="1676" y="384"/>
                </a:moveTo>
                <a:cubicBezTo>
                  <a:pt x="1682" y="384"/>
                  <a:pt x="1687" y="389"/>
                  <a:pt x="1687" y="396"/>
                </a:cubicBezTo>
                <a:cubicBezTo>
                  <a:pt x="1687" y="402"/>
                  <a:pt x="1682" y="407"/>
                  <a:pt x="1676" y="407"/>
                </a:cubicBezTo>
                <a:cubicBezTo>
                  <a:pt x="1669" y="407"/>
                  <a:pt x="1664" y="402"/>
                  <a:pt x="1664" y="396"/>
                </a:cubicBezTo>
                <a:cubicBezTo>
                  <a:pt x="1664" y="389"/>
                  <a:pt x="1669" y="384"/>
                  <a:pt x="1676" y="384"/>
                </a:cubicBezTo>
                <a:close/>
                <a:moveTo>
                  <a:pt x="1644" y="384"/>
                </a:moveTo>
                <a:cubicBezTo>
                  <a:pt x="1650" y="384"/>
                  <a:pt x="1655" y="389"/>
                  <a:pt x="1655" y="396"/>
                </a:cubicBezTo>
                <a:cubicBezTo>
                  <a:pt x="1655" y="402"/>
                  <a:pt x="1650" y="407"/>
                  <a:pt x="1644" y="407"/>
                </a:cubicBezTo>
                <a:cubicBezTo>
                  <a:pt x="1637" y="407"/>
                  <a:pt x="1632" y="402"/>
                  <a:pt x="1632" y="396"/>
                </a:cubicBezTo>
                <a:cubicBezTo>
                  <a:pt x="1632" y="389"/>
                  <a:pt x="1637" y="384"/>
                  <a:pt x="1644" y="384"/>
                </a:cubicBezTo>
                <a:close/>
                <a:moveTo>
                  <a:pt x="1804" y="416"/>
                </a:moveTo>
                <a:cubicBezTo>
                  <a:pt x="1810" y="416"/>
                  <a:pt x="1815" y="421"/>
                  <a:pt x="1815" y="428"/>
                </a:cubicBezTo>
                <a:cubicBezTo>
                  <a:pt x="1815" y="434"/>
                  <a:pt x="1810" y="439"/>
                  <a:pt x="1804" y="439"/>
                </a:cubicBezTo>
                <a:cubicBezTo>
                  <a:pt x="1797" y="439"/>
                  <a:pt x="1792" y="434"/>
                  <a:pt x="1792" y="428"/>
                </a:cubicBezTo>
                <a:cubicBezTo>
                  <a:pt x="1792" y="421"/>
                  <a:pt x="1797" y="416"/>
                  <a:pt x="1804" y="416"/>
                </a:cubicBezTo>
                <a:close/>
                <a:moveTo>
                  <a:pt x="1708" y="416"/>
                </a:moveTo>
                <a:cubicBezTo>
                  <a:pt x="1714" y="416"/>
                  <a:pt x="1719" y="421"/>
                  <a:pt x="1719" y="428"/>
                </a:cubicBezTo>
                <a:cubicBezTo>
                  <a:pt x="1719" y="434"/>
                  <a:pt x="1714" y="439"/>
                  <a:pt x="1708" y="439"/>
                </a:cubicBezTo>
                <a:cubicBezTo>
                  <a:pt x="1701" y="439"/>
                  <a:pt x="1696" y="434"/>
                  <a:pt x="1696" y="428"/>
                </a:cubicBezTo>
                <a:cubicBezTo>
                  <a:pt x="1696" y="421"/>
                  <a:pt x="1701" y="416"/>
                  <a:pt x="1708" y="416"/>
                </a:cubicBezTo>
                <a:close/>
                <a:moveTo>
                  <a:pt x="1676" y="416"/>
                </a:moveTo>
                <a:cubicBezTo>
                  <a:pt x="1682" y="416"/>
                  <a:pt x="1687" y="421"/>
                  <a:pt x="1687" y="428"/>
                </a:cubicBezTo>
                <a:cubicBezTo>
                  <a:pt x="1687" y="434"/>
                  <a:pt x="1682" y="439"/>
                  <a:pt x="1676" y="439"/>
                </a:cubicBezTo>
                <a:cubicBezTo>
                  <a:pt x="1669" y="439"/>
                  <a:pt x="1664" y="434"/>
                  <a:pt x="1664" y="428"/>
                </a:cubicBezTo>
                <a:cubicBezTo>
                  <a:pt x="1664" y="421"/>
                  <a:pt x="1669" y="416"/>
                  <a:pt x="1676" y="416"/>
                </a:cubicBezTo>
                <a:close/>
                <a:moveTo>
                  <a:pt x="1644" y="416"/>
                </a:moveTo>
                <a:cubicBezTo>
                  <a:pt x="1650" y="416"/>
                  <a:pt x="1655" y="421"/>
                  <a:pt x="1655" y="428"/>
                </a:cubicBezTo>
                <a:cubicBezTo>
                  <a:pt x="1655" y="434"/>
                  <a:pt x="1650" y="439"/>
                  <a:pt x="1644" y="439"/>
                </a:cubicBezTo>
                <a:cubicBezTo>
                  <a:pt x="1637" y="439"/>
                  <a:pt x="1632" y="434"/>
                  <a:pt x="1632" y="428"/>
                </a:cubicBezTo>
                <a:cubicBezTo>
                  <a:pt x="1632" y="421"/>
                  <a:pt x="1637" y="416"/>
                  <a:pt x="1644" y="416"/>
                </a:cubicBezTo>
                <a:close/>
                <a:moveTo>
                  <a:pt x="1772" y="448"/>
                </a:moveTo>
                <a:cubicBezTo>
                  <a:pt x="1778" y="448"/>
                  <a:pt x="1783" y="453"/>
                  <a:pt x="1783" y="460"/>
                </a:cubicBezTo>
                <a:cubicBezTo>
                  <a:pt x="1783" y="466"/>
                  <a:pt x="1778" y="471"/>
                  <a:pt x="1772" y="471"/>
                </a:cubicBezTo>
                <a:cubicBezTo>
                  <a:pt x="1765" y="471"/>
                  <a:pt x="1760" y="466"/>
                  <a:pt x="1760" y="460"/>
                </a:cubicBezTo>
                <a:cubicBezTo>
                  <a:pt x="1760" y="453"/>
                  <a:pt x="1765" y="448"/>
                  <a:pt x="1772" y="448"/>
                </a:cubicBezTo>
                <a:close/>
                <a:moveTo>
                  <a:pt x="1708" y="448"/>
                </a:moveTo>
                <a:cubicBezTo>
                  <a:pt x="1714" y="448"/>
                  <a:pt x="1719" y="453"/>
                  <a:pt x="1719" y="460"/>
                </a:cubicBezTo>
                <a:cubicBezTo>
                  <a:pt x="1719" y="466"/>
                  <a:pt x="1714" y="471"/>
                  <a:pt x="1708" y="471"/>
                </a:cubicBezTo>
                <a:cubicBezTo>
                  <a:pt x="1701" y="471"/>
                  <a:pt x="1696" y="466"/>
                  <a:pt x="1696" y="460"/>
                </a:cubicBezTo>
                <a:cubicBezTo>
                  <a:pt x="1696" y="453"/>
                  <a:pt x="1701" y="448"/>
                  <a:pt x="1708" y="448"/>
                </a:cubicBezTo>
                <a:close/>
                <a:moveTo>
                  <a:pt x="1676" y="448"/>
                </a:moveTo>
                <a:cubicBezTo>
                  <a:pt x="1682" y="448"/>
                  <a:pt x="1687" y="453"/>
                  <a:pt x="1687" y="460"/>
                </a:cubicBezTo>
                <a:cubicBezTo>
                  <a:pt x="1687" y="466"/>
                  <a:pt x="1682" y="471"/>
                  <a:pt x="1676" y="471"/>
                </a:cubicBezTo>
                <a:cubicBezTo>
                  <a:pt x="1669" y="471"/>
                  <a:pt x="1664" y="466"/>
                  <a:pt x="1664" y="460"/>
                </a:cubicBezTo>
                <a:cubicBezTo>
                  <a:pt x="1664" y="453"/>
                  <a:pt x="1669" y="448"/>
                  <a:pt x="1676" y="448"/>
                </a:cubicBezTo>
                <a:close/>
                <a:moveTo>
                  <a:pt x="1612" y="448"/>
                </a:moveTo>
                <a:cubicBezTo>
                  <a:pt x="1618" y="448"/>
                  <a:pt x="1623" y="453"/>
                  <a:pt x="1623" y="460"/>
                </a:cubicBezTo>
                <a:cubicBezTo>
                  <a:pt x="1623" y="466"/>
                  <a:pt x="1618" y="471"/>
                  <a:pt x="1612" y="471"/>
                </a:cubicBezTo>
                <a:cubicBezTo>
                  <a:pt x="1605" y="471"/>
                  <a:pt x="1600" y="466"/>
                  <a:pt x="1600" y="460"/>
                </a:cubicBezTo>
                <a:cubicBezTo>
                  <a:pt x="1600" y="453"/>
                  <a:pt x="1605" y="448"/>
                  <a:pt x="1612" y="448"/>
                </a:cubicBezTo>
                <a:close/>
                <a:moveTo>
                  <a:pt x="1580" y="448"/>
                </a:moveTo>
                <a:cubicBezTo>
                  <a:pt x="1586" y="448"/>
                  <a:pt x="1591" y="453"/>
                  <a:pt x="1591" y="460"/>
                </a:cubicBezTo>
                <a:cubicBezTo>
                  <a:pt x="1591" y="466"/>
                  <a:pt x="1586" y="471"/>
                  <a:pt x="1580" y="471"/>
                </a:cubicBezTo>
                <a:cubicBezTo>
                  <a:pt x="1573" y="471"/>
                  <a:pt x="1568" y="466"/>
                  <a:pt x="1568" y="460"/>
                </a:cubicBezTo>
                <a:cubicBezTo>
                  <a:pt x="1568" y="453"/>
                  <a:pt x="1573" y="448"/>
                  <a:pt x="1580" y="448"/>
                </a:cubicBezTo>
                <a:close/>
                <a:moveTo>
                  <a:pt x="1548" y="448"/>
                </a:moveTo>
                <a:cubicBezTo>
                  <a:pt x="1554" y="448"/>
                  <a:pt x="1559" y="453"/>
                  <a:pt x="1559" y="460"/>
                </a:cubicBezTo>
                <a:cubicBezTo>
                  <a:pt x="1559" y="466"/>
                  <a:pt x="1554" y="471"/>
                  <a:pt x="1548" y="471"/>
                </a:cubicBezTo>
                <a:cubicBezTo>
                  <a:pt x="1541" y="471"/>
                  <a:pt x="1536" y="466"/>
                  <a:pt x="1536" y="460"/>
                </a:cubicBezTo>
                <a:cubicBezTo>
                  <a:pt x="1536" y="453"/>
                  <a:pt x="1541" y="448"/>
                  <a:pt x="1548" y="448"/>
                </a:cubicBezTo>
                <a:close/>
                <a:moveTo>
                  <a:pt x="1516" y="448"/>
                </a:moveTo>
                <a:cubicBezTo>
                  <a:pt x="1522" y="448"/>
                  <a:pt x="1527" y="453"/>
                  <a:pt x="1527" y="460"/>
                </a:cubicBezTo>
                <a:cubicBezTo>
                  <a:pt x="1527" y="466"/>
                  <a:pt x="1522" y="471"/>
                  <a:pt x="1516" y="471"/>
                </a:cubicBezTo>
                <a:cubicBezTo>
                  <a:pt x="1509" y="471"/>
                  <a:pt x="1504" y="466"/>
                  <a:pt x="1504" y="460"/>
                </a:cubicBezTo>
                <a:cubicBezTo>
                  <a:pt x="1504" y="453"/>
                  <a:pt x="1509" y="448"/>
                  <a:pt x="1516" y="448"/>
                </a:cubicBezTo>
                <a:close/>
                <a:moveTo>
                  <a:pt x="1484" y="448"/>
                </a:moveTo>
                <a:cubicBezTo>
                  <a:pt x="1490" y="448"/>
                  <a:pt x="1495" y="453"/>
                  <a:pt x="1495" y="460"/>
                </a:cubicBezTo>
                <a:cubicBezTo>
                  <a:pt x="1495" y="466"/>
                  <a:pt x="1490" y="471"/>
                  <a:pt x="1484" y="471"/>
                </a:cubicBezTo>
                <a:cubicBezTo>
                  <a:pt x="1477" y="471"/>
                  <a:pt x="1472" y="466"/>
                  <a:pt x="1472" y="460"/>
                </a:cubicBezTo>
                <a:cubicBezTo>
                  <a:pt x="1472" y="453"/>
                  <a:pt x="1477" y="448"/>
                  <a:pt x="1484" y="448"/>
                </a:cubicBezTo>
                <a:close/>
                <a:moveTo>
                  <a:pt x="1452" y="448"/>
                </a:moveTo>
                <a:cubicBezTo>
                  <a:pt x="1458" y="448"/>
                  <a:pt x="1463" y="453"/>
                  <a:pt x="1463" y="460"/>
                </a:cubicBezTo>
                <a:cubicBezTo>
                  <a:pt x="1463" y="466"/>
                  <a:pt x="1458" y="471"/>
                  <a:pt x="1452" y="471"/>
                </a:cubicBezTo>
                <a:cubicBezTo>
                  <a:pt x="1445" y="471"/>
                  <a:pt x="1440" y="466"/>
                  <a:pt x="1440" y="460"/>
                </a:cubicBezTo>
                <a:cubicBezTo>
                  <a:pt x="1440" y="453"/>
                  <a:pt x="1445" y="448"/>
                  <a:pt x="1452" y="448"/>
                </a:cubicBezTo>
                <a:close/>
                <a:moveTo>
                  <a:pt x="1420" y="448"/>
                </a:moveTo>
                <a:cubicBezTo>
                  <a:pt x="1426" y="448"/>
                  <a:pt x="1431" y="453"/>
                  <a:pt x="1431" y="460"/>
                </a:cubicBezTo>
                <a:cubicBezTo>
                  <a:pt x="1431" y="466"/>
                  <a:pt x="1426" y="471"/>
                  <a:pt x="1420" y="471"/>
                </a:cubicBezTo>
                <a:cubicBezTo>
                  <a:pt x="1413" y="471"/>
                  <a:pt x="1408" y="466"/>
                  <a:pt x="1408" y="460"/>
                </a:cubicBezTo>
                <a:cubicBezTo>
                  <a:pt x="1408" y="453"/>
                  <a:pt x="1413" y="448"/>
                  <a:pt x="1420" y="448"/>
                </a:cubicBezTo>
                <a:close/>
                <a:moveTo>
                  <a:pt x="1388" y="448"/>
                </a:moveTo>
                <a:cubicBezTo>
                  <a:pt x="1394" y="448"/>
                  <a:pt x="1399" y="453"/>
                  <a:pt x="1399" y="460"/>
                </a:cubicBezTo>
                <a:cubicBezTo>
                  <a:pt x="1399" y="466"/>
                  <a:pt x="1394" y="471"/>
                  <a:pt x="1388" y="471"/>
                </a:cubicBezTo>
                <a:cubicBezTo>
                  <a:pt x="1381" y="471"/>
                  <a:pt x="1376" y="466"/>
                  <a:pt x="1376" y="460"/>
                </a:cubicBezTo>
                <a:cubicBezTo>
                  <a:pt x="1376" y="453"/>
                  <a:pt x="1381" y="448"/>
                  <a:pt x="1388" y="448"/>
                </a:cubicBezTo>
                <a:close/>
                <a:moveTo>
                  <a:pt x="1356" y="448"/>
                </a:moveTo>
                <a:cubicBezTo>
                  <a:pt x="1362" y="448"/>
                  <a:pt x="1367" y="453"/>
                  <a:pt x="1367" y="460"/>
                </a:cubicBezTo>
                <a:cubicBezTo>
                  <a:pt x="1367" y="466"/>
                  <a:pt x="1362" y="471"/>
                  <a:pt x="1356" y="471"/>
                </a:cubicBezTo>
                <a:cubicBezTo>
                  <a:pt x="1349" y="471"/>
                  <a:pt x="1344" y="466"/>
                  <a:pt x="1344" y="460"/>
                </a:cubicBezTo>
                <a:cubicBezTo>
                  <a:pt x="1344" y="453"/>
                  <a:pt x="1349" y="448"/>
                  <a:pt x="1356" y="448"/>
                </a:cubicBezTo>
                <a:close/>
                <a:moveTo>
                  <a:pt x="1324" y="448"/>
                </a:moveTo>
                <a:cubicBezTo>
                  <a:pt x="1330" y="448"/>
                  <a:pt x="1335" y="453"/>
                  <a:pt x="1335" y="460"/>
                </a:cubicBezTo>
                <a:cubicBezTo>
                  <a:pt x="1335" y="466"/>
                  <a:pt x="1330" y="471"/>
                  <a:pt x="1324" y="471"/>
                </a:cubicBezTo>
                <a:cubicBezTo>
                  <a:pt x="1317" y="471"/>
                  <a:pt x="1312" y="466"/>
                  <a:pt x="1312" y="460"/>
                </a:cubicBezTo>
                <a:cubicBezTo>
                  <a:pt x="1312" y="453"/>
                  <a:pt x="1317" y="448"/>
                  <a:pt x="1324" y="448"/>
                </a:cubicBezTo>
                <a:close/>
                <a:moveTo>
                  <a:pt x="1292" y="448"/>
                </a:moveTo>
                <a:cubicBezTo>
                  <a:pt x="1298" y="448"/>
                  <a:pt x="1303" y="453"/>
                  <a:pt x="1303" y="460"/>
                </a:cubicBezTo>
                <a:cubicBezTo>
                  <a:pt x="1303" y="466"/>
                  <a:pt x="1298" y="471"/>
                  <a:pt x="1292" y="471"/>
                </a:cubicBezTo>
                <a:cubicBezTo>
                  <a:pt x="1285" y="471"/>
                  <a:pt x="1280" y="466"/>
                  <a:pt x="1280" y="460"/>
                </a:cubicBezTo>
                <a:cubicBezTo>
                  <a:pt x="1280" y="453"/>
                  <a:pt x="1285" y="448"/>
                  <a:pt x="1292" y="448"/>
                </a:cubicBezTo>
                <a:close/>
                <a:moveTo>
                  <a:pt x="1260" y="448"/>
                </a:moveTo>
                <a:cubicBezTo>
                  <a:pt x="1266" y="448"/>
                  <a:pt x="1271" y="453"/>
                  <a:pt x="1271" y="460"/>
                </a:cubicBezTo>
                <a:cubicBezTo>
                  <a:pt x="1271" y="466"/>
                  <a:pt x="1266" y="471"/>
                  <a:pt x="1260" y="471"/>
                </a:cubicBezTo>
                <a:cubicBezTo>
                  <a:pt x="1253" y="471"/>
                  <a:pt x="1248" y="466"/>
                  <a:pt x="1248" y="460"/>
                </a:cubicBezTo>
                <a:cubicBezTo>
                  <a:pt x="1248" y="453"/>
                  <a:pt x="1253" y="448"/>
                  <a:pt x="1260" y="448"/>
                </a:cubicBezTo>
                <a:close/>
                <a:moveTo>
                  <a:pt x="1228" y="448"/>
                </a:moveTo>
                <a:cubicBezTo>
                  <a:pt x="1234" y="448"/>
                  <a:pt x="1239" y="453"/>
                  <a:pt x="1239" y="460"/>
                </a:cubicBezTo>
                <a:cubicBezTo>
                  <a:pt x="1239" y="466"/>
                  <a:pt x="1234" y="471"/>
                  <a:pt x="1228" y="471"/>
                </a:cubicBezTo>
                <a:cubicBezTo>
                  <a:pt x="1221" y="471"/>
                  <a:pt x="1216" y="466"/>
                  <a:pt x="1216" y="460"/>
                </a:cubicBezTo>
                <a:cubicBezTo>
                  <a:pt x="1216" y="453"/>
                  <a:pt x="1221" y="448"/>
                  <a:pt x="1228" y="448"/>
                </a:cubicBezTo>
                <a:close/>
                <a:moveTo>
                  <a:pt x="1196" y="448"/>
                </a:moveTo>
                <a:cubicBezTo>
                  <a:pt x="1202" y="448"/>
                  <a:pt x="1207" y="453"/>
                  <a:pt x="1207" y="460"/>
                </a:cubicBezTo>
                <a:cubicBezTo>
                  <a:pt x="1207" y="466"/>
                  <a:pt x="1202" y="471"/>
                  <a:pt x="1196" y="471"/>
                </a:cubicBezTo>
                <a:cubicBezTo>
                  <a:pt x="1189" y="471"/>
                  <a:pt x="1184" y="466"/>
                  <a:pt x="1184" y="460"/>
                </a:cubicBezTo>
                <a:cubicBezTo>
                  <a:pt x="1184" y="453"/>
                  <a:pt x="1189" y="448"/>
                  <a:pt x="1196" y="448"/>
                </a:cubicBezTo>
                <a:close/>
                <a:moveTo>
                  <a:pt x="1100" y="448"/>
                </a:moveTo>
                <a:cubicBezTo>
                  <a:pt x="1106" y="448"/>
                  <a:pt x="1111" y="453"/>
                  <a:pt x="1111" y="460"/>
                </a:cubicBezTo>
                <a:cubicBezTo>
                  <a:pt x="1111" y="466"/>
                  <a:pt x="1106" y="471"/>
                  <a:pt x="1100" y="471"/>
                </a:cubicBezTo>
                <a:cubicBezTo>
                  <a:pt x="1093" y="471"/>
                  <a:pt x="1088" y="466"/>
                  <a:pt x="1088" y="460"/>
                </a:cubicBezTo>
                <a:cubicBezTo>
                  <a:pt x="1088" y="453"/>
                  <a:pt x="1093" y="448"/>
                  <a:pt x="1100" y="448"/>
                </a:cubicBezTo>
                <a:close/>
                <a:moveTo>
                  <a:pt x="1067" y="448"/>
                </a:moveTo>
                <a:cubicBezTo>
                  <a:pt x="1074" y="448"/>
                  <a:pt x="1079" y="453"/>
                  <a:pt x="1079" y="460"/>
                </a:cubicBezTo>
                <a:cubicBezTo>
                  <a:pt x="1079" y="466"/>
                  <a:pt x="1074" y="471"/>
                  <a:pt x="1067" y="471"/>
                </a:cubicBezTo>
                <a:cubicBezTo>
                  <a:pt x="1061" y="471"/>
                  <a:pt x="1056" y="466"/>
                  <a:pt x="1056" y="460"/>
                </a:cubicBezTo>
                <a:cubicBezTo>
                  <a:pt x="1056" y="453"/>
                  <a:pt x="1061" y="448"/>
                  <a:pt x="1067" y="448"/>
                </a:cubicBezTo>
                <a:close/>
                <a:moveTo>
                  <a:pt x="1035" y="448"/>
                </a:moveTo>
                <a:cubicBezTo>
                  <a:pt x="1042" y="448"/>
                  <a:pt x="1047" y="453"/>
                  <a:pt x="1047" y="460"/>
                </a:cubicBezTo>
                <a:cubicBezTo>
                  <a:pt x="1047" y="466"/>
                  <a:pt x="1042" y="471"/>
                  <a:pt x="1035" y="471"/>
                </a:cubicBezTo>
                <a:cubicBezTo>
                  <a:pt x="1029" y="471"/>
                  <a:pt x="1024" y="466"/>
                  <a:pt x="1024" y="460"/>
                </a:cubicBezTo>
                <a:cubicBezTo>
                  <a:pt x="1024" y="453"/>
                  <a:pt x="1029" y="448"/>
                  <a:pt x="1035" y="448"/>
                </a:cubicBezTo>
                <a:close/>
                <a:moveTo>
                  <a:pt x="1003" y="448"/>
                </a:moveTo>
                <a:cubicBezTo>
                  <a:pt x="1010" y="448"/>
                  <a:pt x="1015" y="453"/>
                  <a:pt x="1015" y="460"/>
                </a:cubicBezTo>
                <a:cubicBezTo>
                  <a:pt x="1015" y="466"/>
                  <a:pt x="1010" y="471"/>
                  <a:pt x="1003" y="471"/>
                </a:cubicBezTo>
                <a:cubicBezTo>
                  <a:pt x="997" y="471"/>
                  <a:pt x="992" y="466"/>
                  <a:pt x="992" y="460"/>
                </a:cubicBezTo>
                <a:cubicBezTo>
                  <a:pt x="992" y="453"/>
                  <a:pt x="997" y="448"/>
                  <a:pt x="1003" y="448"/>
                </a:cubicBezTo>
                <a:close/>
                <a:moveTo>
                  <a:pt x="971" y="448"/>
                </a:moveTo>
                <a:cubicBezTo>
                  <a:pt x="978" y="448"/>
                  <a:pt x="983" y="453"/>
                  <a:pt x="983" y="460"/>
                </a:cubicBezTo>
                <a:cubicBezTo>
                  <a:pt x="983" y="466"/>
                  <a:pt x="978" y="471"/>
                  <a:pt x="971" y="471"/>
                </a:cubicBezTo>
                <a:cubicBezTo>
                  <a:pt x="965" y="471"/>
                  <a:pt x="960" y="466"/>
                  <a:pt x="960" y="460"/>
                </a:cubicBezTo>
                <a:cubicBezTo>
                  <a:pt x="960" y="453"/>
                  <a:pt x="965" y="448"/>
                  <a:pt x="971" y="448"/>
                </a:cubicBezTo>
                <a:close/>
                <a:moveTo>
                  <a:pt x="1772" y="480"/>
                </a:moveTo>
                <a:cubicBezTo>
                  <a:pt x="1778" y="480"/>
                  <a:pt x="1783" y="485"/>
                  <a:pt x="1783" y="492"/>
                </a:cubicBezTo>
                <a:cubicBezTo>
                  <a:pt x="1783" y="498"/>
                  <a:pt x="1778" y="503"/>
                  <a:pt x="1772" y="503"/>
                </a:cubicBezTo>
                <a:cubicBezTo>
                  <a:pt x="1765" y="503"/>
                  <a:pt x="1760" y="498"/>
                  <a:pt x="1760" y="492"/>
                </a:cubicBezTo>
                <a:cubicBezTo>
                  <a:pt x="1760" y="485"/>
                  <a:pt x="1765" y="480"/>
                  <a:pt x="1772" y="480"/>
                </a:cubicBezTo>
                <a:close/>
                <a:moveTo>
                  <a:pt x="1740" y="480"/>
                </a:moveTo>
                <a:cubicBezTo>
                  <a:pt x="1746" y="480"/>
                  <a:pt x="1751" y="485"/>
                  <a:pt x="1751" y="492"/>
                </a:cubicBezTo>
                <a:cubicBezTo>
                  <a:pt x="1751" y="498"/>
                  <a:pt x="1746" y="503"/>
                  <a:pt x="1740" y="503"/>
                </a:cubicBezTo>
                <a:cubicBezTo>
                  <a:pt x="1733" y="503"/>
                  <a:pt x="1728" y="498"/>
                  <a:pt x="1728" y="492"/>
                </a:cubicBezTo>
                <a:cubicBezTo>
                  <a:pt x="1728" y="485"/>
                  <a:pt x="1733" y="480"/>
                  <a:pt x="1740" y="480"/>
                </a:cubicBezTo>
                <a:close/>
                <a:moveTo>
                  <a:pt x="1708" y="480"/>
                </a:moveTo>
                <a:cubicBezTo>
                  <a:pt x="1714" y="480"/>
                  <a:pt x="1719" y="485"/>
                  <a:pt x="1719" y="492"/>
                </a:cubicBezTo>
                <a:cubicBezTo>
                  <a:pt x="1719" y="498"/>
                  <a:pt x="1714" y="503"/>
                  <a:pt x="1708" y="503"/>
                </a:cubicBezTo>
                <a:cubicBezTo>
                  <a:pt x="1701" y="503"/>
                  <a:pt x="1696" y="498"/>
                  <a:pt x="1696" y="492"/>
                </a:cubicBezTo>
                <a:cubicBezTo>
                  <a:pt x="1696" y="485"/>
                  <a:pt x="1701" y="480"/>
                  <a:pt x="1708" y="480"/>
                </a:cubicBezTo>
                <a:close/>
                <a:moveTo>
                  <a:pt x="1644" y="480"/>
                </a:moveTo>
                <a:cubicBezTo>
                  <a:pt x="1650" y="480"/>
                  <a:pt x="1655" y="485"/>
                  <a:pt x="1655" y="492"/>
                </a:cubicBezTo>
                <a:cubicBezTo>
                  <a:pt x="1655" y="498"/>
                  <a:pt x="1650" y="503"/>
                  <a:pt x="1644" y="503"/>
                </a:cubicBezTo>
                <a:cubicBezTo>
                  <a:pt x="1637" y="503"/>
                  <a:pt x="1632" y="498"/>
                  <a:pt x="1632" y="492"/>
                </a:cubicBezTo>
                <a:cubicBezTo>
                  <a:pt x="1632" y="485"/>
                  <a:pt x="1637" y="480"/>
                  <a:pt x="1644" y="480"/>
                </a:cubicBezTo>
                <a:close/>
                <a:moveTo>
                  <a:pt x="1612" y="480"/>
                </a:moveTo>
                <a:cubicBezTo>
                  <a:pt x="1618" y="480"/>
                  <a:pt x="1623" y="485"/>
                  <a:pt x="1623" y="492"/>
                </a:cubicBezTo>
                <a:cubicBezTo>
                  <a:pt x="1623" y="498"/>
                  <a:pt x="1618" y="503"/>
                  <a:pt x="1612" y="503"/>
                </a:cubicBezTo>
                <a:cubicBezTo>
                  <a:pt x="1605" y="503"/>
                  <a:pt x="1600" y="498"/>
                  <a:pt x="1600" y="492"/>
                </a:cubicBezTo>
                <a:cubicBezTo>
                  <a:pt x="1600" y="485"/>
                  <a:pt x="1605" y="480"/>
                  <a:pt x="1612" y="480"/>
                </a:cubicBezTo>
                <a:close/>
                <a:moveTo>
                  <a:pt x="1580" y="480"/>
                </a:moveTo>
                <a:cubicBezTo>
                  <a:pt x="1586" y="480"/>
                  <a:pt x="1591" y="485"/>
                  <a:pt x="1591" y="492"/>
                </a:cubicBezTo>
                <a:cubicBezTo>
                  <a:pt x="1591" y="498"/>
                  <a:pt x="1586" y="503"/>
                  <a:pt x="1580" y="503"/>
                </a:cubicBezTo>
                <a:cubicBezTo>
                  <a:pt x="1573" y="503"/>
                  <a:pt x="1568" y="498"/>
                  <a:pt x="1568" y="492"/>
                </a:cubicBezTo>
                <a:cubicBezTo>
                  <a:pt x="1568" y="485"/>
                  <a:pt x="1573" y="480"/>
                  <a:pt x="1580" y="480"/>
                </a:cubicBezTo>
                <a:close/>
                <a:moveTo>
                  <a:pt x="1548" y="480"/>
                </a:moveTo>
                <a:cubicBezTo>
                  <a:pt x="1554" y="480"/>
                  <a:pt x="1559" y="485"/>
                  <a:pt x="1559" y="492"/>
                </a:cubicBezTo>
                <a:cubicBezTo>
                  <a:pt x="1559" y="498"/>
                  <a:pt x="1554" y="503"/>
                  <a:pt x="1548" y="503"/>
                </a:cubicBezTo>
                <a:cubicBezTo>
                  <a:pt x="1541" y="503"/>
                  <a:pt x="1536" y="498"/>
                  <a:pt x="1536" y="492"/>
                </a:cubicBezTo>
                <a:cubicBezTo>
                  <a:pt x="1536" y="485"/>
                  <a:pt x="1541" y="480"/>
                  <a:pt x="1548" y="480"/>
                </a:cubicBezTo>
                <a:close/>
                <a:moveTo>
                  <a:pt x="1740" y="512"/>
                </a:moveTo>
                <a:cubicBezTo>
                  <a:pt x="1746" y="512"/>
                  <a:pt x="1751" y="517"/>
                  <a:pt x="1751" y="524"/>
                </a:cubicBezTo>
                <a:cubicBezTo>
                  <a:pt x="1751" y="530"/>
                  <a:pt x="1746" y="535"/>
                  <a:pt x="1740" y="535"/>
                </a:cubicBezTo>
                <a:cubicBezTo>
                  <a:pt x="1733" y="535"/>
                  <a:pt x="1728" y="530"/>
                  <a:pt x="1728" y="524"/>
                </a:cubicBezTo>
                <a:cubicBezTo>
                  <a:pt x="1728" y="517"/>
                  <a:pt x="1733" y="512"/>
                  <a:pt x="1740" y="512"/>
                </a:cubicBezTo>
                <a:close/>
                <a:moveTo>
                  <a:pt x="1676" y="512"/>
                </a:moveTo>
                <a:cubicBezTo>
                  <a:pt x="1682" y="512"/>
                  <a:pt x="1687" y="517"/>
                  <a:pt x="1687" y="524"/>
                </a:cubicBezTo>
                <a:cubicBezTo>
                  <a:pt x="1687" y="530"/>
                  <a:pt x="1682" y="535"/>
                  <a:pt x="1676" y="535"/>
                </a:cubicBezTo>
                <a:cubicBezTo>
                  <a:pt x="1669" y="535"/>
                  <a:pt x="1664" y="530"/>
                  <a:pt x="1664" y="524"/>
                </a:cubicBezTo>
                <a:cubicBezTo>
                  <a:pt x="1664" y="517"/>
                  <a:pt x="1669" y="512"/>
                  <a:pt x="1676" y="512"/>
                </a:cubicBezTo>
                <a:close/>
                <a:moveTo>
                  <a:pt x="1644" y="512"/>
                </a:moveTo>
                <a:cubicBezTo>
                  <a:pt x="1650" y="512"/>
                  <a:pt x="1655" y="517"/>
                  <a:pt x="1655" y="524"/>
                </a:cubicBezTo>
                <a:cubicBezTo>
                  <a:pt x="1655" y="530"/>
                  <a:pt x="1650" y="535"/>
                  <a:pt x="1644" y="535"/>
                </a:cubicBezTo>
                <a:cubicBezTo>
                  <a:pt x="1637" y="535"/>
                  <a:pt x="1632" y="530"/>
                  <a:pt x="1632" y="524"/>
                </a:cubicBezTo>
                <a:cubicBezTo>
                  <a:pt x="1632" y="517"/>
                  <a:pt x="1637" y="512"/>
                  <a:pt x="1644" y="512"/>
                </a:cubicBezTo>
                <a:close/>
                <a:moveTo>
                  <a:pt x="1612" y="512"/>
                </a:moveTo>
                <a:cubicBezTo>
                  <a:pt x="1618" y="512"/>
                  <a:pt x="1623" y="517"/>
                  <a:pt x="1623" y="524"/>
                </a:cubicBezTo>
                <a:cubicBezTo>
                  <a:pt x="1623" y="530"/>
                  <a:pt x="1618" y="535"/>
                  <a:pt x="1612" y="535"/>
                </a:cubicBezTo>
                <a:cubicBezTo>
                  <a:pt x="1605" y="535"/>
                  <a:pt x="1600" y="530"/>
                  <a:pt x="1600" y="524"/>
                </a:cubicBezTo>
                <a:cubicBezTo>
                  <a:pt x="1600" y="517"/>
                  <a:pt x="1605" y="512"/>
                  <a:pt x="1612" y="512"/>
                </a:cubicBezTo>
                <a:close/>
                <a:moveTo>
                  <a:pt x="1580" y="512"/>
                </a:moveTo>
                <a:cubicBezTo>
                  <a:pt x="1586" y="512"/>
                  <a:pt x="1591" y="517"/>
                  <a:pt x="1591" y="524"/>
                </a:cubicBezTo>
                <a:cubicBezTo>
                  <a:pt x="1591" y="530"/>
                  <a:pt x="1586" y="535"/>
                  <a:pt x="1580" y="535"/>
                </a:cubicBezTo>
                <a:cubicBezTo>
                  <a:pt x="1573" y="535"/>
                  <a:pt x="1568" y="530"/>
                  <a:pt x="1568" y="524"/>
                </a:cubicBezTo>
                <a:cubicBezTo>
                  <a:pt x="1568" y="517"/>
                  <a:pt x="1573" y="512"/>
                  <a:pt x="1580" y="512"/>
                </a:cubicBezTo>
                <a:close/>
                <a:moveTo>
                  <a:pt x="1548" y="512"/>
                </a:moveTo>
                <a:cubicBezTo>
                  <a:pt x="1554" y="512"/>
                  <a:pt x="1559" y="517"/>
                  <a:pt x="1559" y="524"/>
                </a:cubicBezTo>
                <a:cubicBezTo>
                  <a:pt x="1559" y="530"/>
                  <a:pt x="1554" y="535"/>
                  <a:pt x="1548" y="535"/>
                </a:cubicBezTo>
                <a:cubicBezTo>
                  <a:pt x="1541" y="535"/>
                  <a:pt x="1536" y="530"/>
                  <a:pt x="1536" y="524"/>
                </a:cubicBezTo>
                <a:cubicBezTo>
                  <a:pt x="1536" y="517"/>
                  <a:pt x="1541" y="512"/>
                  <a:pt x="1548" y="512"/>
                </a:cubicBezTo>
                <a:close/>
                <a:moveTo>
                  <a:pt x="1676" y="544"/>
                </a:moveTo>
                <a:cubicBezTo>
                  <a:pt x="1682" y="544"/>
                  <a:pt x="1687" y="549"/>
                  <a:pt x="1687" y="556"/>
                </a:cubicBezTo>
                <a:cubicBezTo>
                  <a:pt x="1687" y="562"/>
                  <a:pt x="1682" y="567"/>
                  <a:pt x="1676" y="567"/>
                </a:cubicBezTo>
                <a:cubicBezTo>
                  <a:pt x="1669" y="567"/>
                  <a:pt x="1664" y="562"/>
                  <a:pt x="1664" y="556"/>
                </a:cubicBezTo>
                <a:cubicBezTo>
                  <a:pt x="1664" y="549"/>
                  <a:pt x="1669" y="544"/>
                  <a:pt x="1676" y="544"/>
                </a:cubicBezTo>
                <a:close/>
                <a:moveTo>
                  <a:pt x="1644" y="544"/>
                </a:moveTo>
                <a:cubicBezTo>
                  <a:pt x="1650" y="544"/>
                  <a:pt x="1655" y="549"/>
                  <a:pt x="1655" y="556"/>
                </a:cubicBezTo>
                <a:cubicBezTo>
                  <a:pt x="1655" y="562"/>
                  <a:pt x="1650" y="567"/>
                  <a:pt x="1644" y="567"/>
                </a:cubicBezTo>
                <a:cubicBezTo>
                  <a:pt x="1637" y="567"/>
                  <a:pt x="1632" y="562"/>
                  <a:pt x="1632" y="556"/>
                </a:cubicBezTo>
                <a:cubicBezTo>
                  <a:pt x="1632" y="549"/>
                  <a:pt x="1637" y="544"/>
                  <a:pt x="1644" y="544"/>
                </a:cubicBezTo>
                <a:close/>
                <a:moveTo>
                  <a:pt x="1612" y="544"/>
                </a:moveTo>
                <a:cubicBezTo>
                  <a:pt x="1618" y="544"/>
                  <a:pt x="1623" y="549"/>
                  <a:pt x="1623" y="556"/>
                </a:cubicBezTo>
                <a:cubicBezTo>
                  <a:pt x="1623" y="562"/>
                  <a:pt x="1618" y="567"/>
                  <a:pt x="1612" y="567"/>
                </a:cubicBezTo>
                <a:cubicBezTo>
                  <a:pt x="1605" y="567"/>
                  <a:pt x="1600" y="562"/>
                  <a:pt x="1600" y="556"/>
                </a:cubicBezTo>
                <a:cubicBezTo>
                  <a:pt x="1600" y="549"/>
                  <a:pt x="1605" y="544"/>
                  <a:pt x="1612" y="544"/>
                </a:cubicBezTo>
                <a:close/>
                <a:moveTo>
                  <a:pt x="1580" y="544"/>
                </a:moveTo>
                <a:cubicBezTo>
                  <a:pt x="1586" y="544"/>
                  <a:pt x="1591" y="549"/>
                  <a:pt x="1591" y="556"/>
                </a:cubicBezTo>
                <a:cubicBezTo>
                  <a:pt x="1591" y="562"/>
                  <a:pt x="1586" y="567"/>
                  <a:pt x="1580" y="567"/>
                </a:cubicBezTo>
                <a:cubicBezTo>
                  <a:pt x="1573" y="567"/>
                  <a:pt x="1568" y="562"/>
                  <a:pt x="1568" y="556"/>
                </a:cubicBezTo>
                <a:cubicBezTo>
                  <a:pt x="1568" y="549"/>
                  <a:pt x="1573" y="544"/>
                  <a:pt x="1580" y="544"/>
                </a:cubicBezTo>
                <a:close/>
                <a:moveTo>
                  <a:pt x="1548" y="544"/>
                </a:moveTo>
                <a:cubicBezTo>
                  <a:pt x="1554" y="544"/>
                  <a:pt x="1559" y="549"/>
                  <a:pt x="1559" y="556"/>
                </a:cubicBezTo>
                <a:cubicBezTo>
                  <a:pt x="1559" y="562"/>
                  <a:pt x="1554" y="567"/>
                  <a:pt x="1548" y="567"/>
                </a:cubicBezTo>
                <a:cubicBezTo>
                  <a:pt x="1541" y="567"/>
                  <a:pt x="1536" y="562"/>
                  <a:pt x="1536" y="556"/>
                </a:cubicBezTo>
                <a:cubicBezTo>
                  <a:pt x="1536" y="549"/>
                  <a:pt x="1541" y="544"/>
                  <a:pt x="1548" y="544"/>
                </a:cubicBezTo>
                <a:close/>
                <a:moveTo>
                  <a:pt x="1644" y="576"/>
                </a:moveTo>
                <a:cubicBezTo>
                  <a:pt x="1650" y="576"/>
                  <a:pt x="1655" y="581"/>
                  <a:pt x="1655" y="588"/>
                </a:cubicBezTo>
                <a:cubicBezTo>
                  <a:pt x="1655" y="594"/>
                  <a:pt x="1650" y="599"/>
                  <a:pt x="1644" y="599"/>
                </a:cubicBezTo>
                <a:cubicBezTo>
                  <a:pt x="1637" y="599"/>
                  <a:pt x="1632" y="594"/>
                  <a:pt x="1632" y="588"/>
                </a:cubicBezTo>
                <a:cubicBezTo>
                  <a:pt x="1632" y="581"/>
                  <a:pt x="1637" y="576"/>
                  <a:pt x="1644" y="576"/>
                </a:cubicBezTo>
                <a:close/>
                <a:moveTo>
                  <a:pt x="1612" y="576"/>
                </a:moveTo>
                <a:cubicBezTo>
                  <a:pt x="1618" y="576"/>
                  <a:pt x="1623" y="581"/>
                  <a:pt x="1623" y="588"/>
                </a:cubicBezTo>
                <a:cubicBezTo>
                  <a:pt x="1623" y="594"/>
                  <a:pt x="1618" y="599"/>
                  <a:pt x="1612" y="599"/>
                </a:cubicBezTo>
                <a:cubicBezTo>
                  <a:pt x="1605" y="599"/>
                  <a:pt x="1600" y="594"/>
                  <a:pt x="1600" y="588"/>
                </a:cubicBezTo>
                <a:cubicBezTo>
                  <a:pt x="1600" y="581"/>
                  <a:pt x="1605" y="576"/>
                  <a:pt x="1612" y="576"/>
                </a:cubicBezTo>
                <a:close/>
                <a:moveTo>
                  <a:pt x="1580" y="576"/>
                </a:moveTo>
                <a:cubicBezTo>
                  <a:pt x="1586" y="576"/>
                  <a:pt x="1591" y="581"/>
                  <a:pt x="1591" y="588"/>
                </a:cubicBezTo>
                <a:cubicBezTo>
                  <a:pt x="1591" y="594"/>
                  <a:pt x="1586" y="599"/>
                  <a:pt x="1580" y="599"/>
                </a:cubicBezTo>
                <a:cubicBezTo>
                  <a:pt x="1573" y="599"/>
                  <a:pt x="1568" y="594"/>
                  <a:pt x="1568" y="588"/>
                </a:cubicBezTo>
                <a:cubicBezTo>
                  <a:pt x="1568" y="581"/>
                  <a:pt x="1573" y="576"/>
                  <a:pt x="1580" y="576"/>
                </a:cubicBezTo>
                <a:close/>
                <a:moveTo>
                  <a:pt x="1548" y="576"/>
                </a:moveTo>
                <a:cubicBezTo>
                  <a:pt x="1554" y="576"/>
                  <a:pt x="1559" y="581"/>
                  <a:pt x="1559" y="588"/>
                </a:cubicBezTo>
                <a:cubicBezTo>
                  <a:pt x="1559" y="594"/>
                  <a:pt x="1554" y="599"/>
                  <a:pt x="1548" y="599"/>
                </a:cubicBezTo>
                <a:cubicBezTo>
                  <a:pt x="1541" y="599"/>
                  <a:pt x="1536" y="594"/>
                  <a:pt x="1536" y="588"/>
                </a:cubicBezTo>
                <a:cubicBezTo>
                  <a:pt x="1536" y="581"/>
                  <a:pt x="1541" y="576"/>
                  <a:pt x="1548" y="576"/>
                </a:cubicBezTo>
                <a:close/>
                <a:moveTo>
                  <a:pt x="1708" y="608"/>
                </a:moveTo>
                <a:cubicBezTo>
                  <a:pt x="1714" y="608"/>
                  <a:pt x="1719" y="613"/>
                  <a:pt x="1719" y="620"/>
                </a:cubicBezTo>
                <a:cubicBezTo>
                  <a:pt x="1719" y="626"/>
                  <a:pt x="1714" y="631"/>
                  <a:pt x="1708" y="631"/>
                </a:cubicBezTo>
                <a:cubicBezTo>
                  <a:pt x="1701" y="631"/>
                  <a:pt x="1696" y="626"/>
                  <a:pt x="1696" y="620"/>
                </a:cubicBezTo>
                <a:cubicBezTo>
                  <a:pt x="1696" y="613"/>
                  <a:pt x="1701" y="608"/>
                  <a:pt x="1708" y="608"/>
                </a:cubicBezTo>
                <a:close/>
                <a:moveTo>
                  <a:pt x="1644" y="608"/>
                </a:moveTo>
                <a:cubicBezTo>
                  <a:pt x="1650" y="608"/>
                  <a:pt x="1655" y="613"/>
                  <a:pt x="1655" y="620"/>
                </a:cubicBezTo>
                <a:cubicBezTo>
                  <a:pt x="1655" y="626"/>
                  <a:pt x="1650" y="631"/>
                  <a:pt x="1644" y="631"/>
                </a:cubicBezTo>
                <a:cubicBezTo>
                  <a:pt x="1637" y="631"/>
                  <a:pt x="1632" y="626"/>
                  <a:pt x="1632" y="620"/>
                </a:cubicBezTo>
                <a:cubicBezTo>
                  <a:pt x="1632" y="613"/>
                  <a:pt x="1637" y="608"/>
                  <a:pt x="1644" y="608"/>
                </a:cubicBezTo>
                <a:close/>
                <a:moveTo>
                  <a:pt x="1580" y="608"/>
                </a:moveTo>
                <a:cubicBezTo>
                  <a:pt x="1586" y="608"/>
                  <a:pt x="1591" y="613"/>
                  <a:pt x="1591" y="620"/>
                </a:cubicBezTo>
                <a:cubicBezTo>
                  <a:pt x="1591" y="626"/>
                  <a:pt x="1586" y="631"/>
                  <a:pt x="1580" y="631"/>
                </a:cubicBezTo>
                <a:cubicBezTo>
                  <a:pt x="1573" y="631"/>
                  <a:pt x="1568" y="626"/>
                  <a:pt x="1568" y="620"/>
                </a:cubicBezTo>
                <a:cubicBezTo>
                  <a:pt x="1568" y="613"/>
                  <a:pt x="1573" y="608"/>
                  <a:pt x="1580" y="608"/>
                </a:cubicBezTo>
                <a:close/>
                <a:moveTo>
                  <a:pt x="1548" y="608"/>
                </a:moveTo>
                <a:cubicBezTo>
                  <a:pt x="1554" y="608"/>
                  <a:pt x="1559" y="613"/>
                  <a:pt x="1559" y="620"/>
                </a:cubicBezTo>
                <a:cubicBezTo>
                  <a:pt x="1559" y="626"/>
                  <a:pt x="1554" y="631"/>
                  <a:pt x="1548" y="631"/>
                </a:cubicBezTo>
                <a:cubicBezTo>
                  <a:pt x="1541" y="631"/>
                  <a:pt x="1536" y="626"/>
                  <a:pt x="1536" y="620"/>
                </a:cubicBezTo>
                <a:cubicBezTo>
                  <a:pt x="1536" y="613"/>
                  <a:pt x="1541" y="608"/>
                  <a:pt x="1548" y="608"/>
                </a:cubicBezTo>
                <a:close/>
                <a:moveTo>
                  <a:pt x="1100" y="961"/>
                </a:moveTo>
                <a:cubicBezTo>
                  <a:pt x="1106" y="961"/>
                  <a:pt x="1111" y="966"/>
                  <a:pt x="1111" y="972"/>
                </a:cubicBezTo>
                <a:cubicBezTo>
                  <a:pt x="1111" y="978"/>
                  <a:pt x="1106" y="983"/>
                  <a:pt x="1100" y="983"/>
                </a:cubicBezTo>
                <a:cubicBezTo>
                  <a:pt x="1093" y="983"/>
                  <a:pt x="1088" y="978"/>
                  <a:pt x="1088" y="972"/>
                </a:cubicBezTo>
                <a:cubicBezTo>
                  <a:pt x="1088" y="966"/>
                  <a:pt x="1093" y="961"/>
                  <a:pt x="1100" y="961"/>
                </a:cubicBezTo>
                <a:close/>
                <a:moveTo>
                  <a:pt x="1516" y="480"/>
                </a:moveTo>
                <a:cubicBezTo>
                  <a:pt x="1522" y="480"/>
                  <a:pt x="1527" y="485"/>
                  <a:pt x="1527" y="492"/>
                </a:cubicBezTo>
                <a:cubicBezTo>
                  <a:pt x="1527" y="498"/>
                  <a:pt x="1522" y="503"/>
                  <a:pt x="1516" y="503"/>
                </a:cubicBezTo>
                <a:cubicBezTo>
                  <a:pt x="1509" y="503"/>
                  <a:pt x="1504" y="498"/>
                  <a:pt x="1504" y="492"/>
                </a:cubicBezTo>
                <a:cubicBezTo>
                  <a:pt x="1504" y="485"/>
                  <a:pt x="1509" y="480"/>
                  <a:pt x="1516" y="480"/>
                </a:cubicBezTo>
                <a:close/>
                <a:moveTo>
                  <a:pt x="1484" y="480"/>
                </a:moveTo>
                <a:cubicBezTo>
                  <a:pt x="1490" y="480"/>
                  <a:pt x="1495" y="485"/>
                  <a:pt x="1495" y="492"/>
                </a:cubicBezTo>
                <a:cubicBezTo>
                  <a:pt x="1495" y="498"/>
                  <a:pt x="1490" y="503"/>
                  <a:pt x="1484" y="503"/>
                </a:cubicBezTo>
                <a:cubicBezTo>
                  <a:pt x="1477" y="503"/>
                  <a:pt x="1472" y="498"/>
                  <a:pt x="1472" y="492"/>
                </a:cubicBezTo>
                <a:cubicBezTo>
                  <a:pt x="1472" y="485"/>
                  <a:pt x="1477" y="480"/>
                  <a:pt x="1484" y="480"/>
                </a:cubicBezTo>
                <a:close/>
                <a:moveTo>
                  <a:pt x="1452" y="480"/>
                </a:moveTo>
                <a:cubicBezTo>
                  <a:pt x="1458" y="480"/>
                  <a:pt x="1463" y="485"/>
                  <a:pt x="1463" y="492"/>
                </a:cubicBezTo>
                <a:cubicBezTo>
                  <a:pt x="1463" y="498"/>
                  <a:pt x="1458" y="503"/>
                  <a:pt x="1452" y="503"/>
                </a:cubicBezTo>
                <a:cubicBezTo>
                  <a:pt x="1445" y="503"/>
                  <a:pt x="1440" y="498"/>
                  <a:pt x="1440" y="492"/>
                </a:cubicBezTo>
                <a:cubicBezTo>
                  <a:pt x="1440" y="485"/>
                  <a:pt x="1445" y="480"/>
                  <a:pt x="1452" y="480"/>
                </a:cubicBezTo>
                <a:close/>
                <a:moveTo>
                  <a:pt x="1420" y="480"/>
                </a:moveTo>
                <a:cubicBezTo>
                  <a:pt x="1426" y="480"/>
                  <a:pt x="1431" y="485"/>
                  <a:pt x="1431" y="492"/>
                </a:cubicBezTo>
                <a:cubicBezTo>
                  <a:pt x="1431" y="498"/>
                  <a:pt x="1426" y="503"/>
                  <a:pt x="1420" y="503"/>
                </a:cubicBezTo>
                <a:cubicBezTo>
                  <a:pt x="1413" y="503"/>
                  <a:pt x="1408" y="498"/>
                  <a:pt x="1408" y="492"/>
                </a:cubicBezTo>
                <a:cubicBezTo>
                  <a:pt x="1408" y="485"/>
                  <a:pt x="1413" y="480"/>
                  <a:pt x="1420" y="480"/>
                </a:cubicBezTo>
                <a:close/>
                <a:moveTo>
                  <a:pt x="1388" y="480"/>
                </a:moveTo>
                <a:cubicBezTo>
                  <a:pt x="1394" y="480"/>
                  <a:pt x="1399" y="485"/>
                  <a:pt x="1399" y="492"/>
                </a:cubicBezTo>
                <a:cubicBezTo>
                  <a:pt x="1399" y="498"/>
                  <a:pt x="1394" y="503"/>
                  <a:pt x="1388" y="503"/>
                </a:cubicBezTo>
                <a:cubicBezTo>
                  <a:pt x="1381" y="503"/>
                  <a:pt x="1376" y="498"/>
                  <a:pt x="1376" y="492"/>
                </a:cubicBezTo>
                <a:cubicBezTo>
                  <a:pt x="1376" y="485"/>
                  <a:pt x="1381" y="480"/>
                  <a:pt x="1388" y="480"/>
                </a:cubicBezTo>
                <a:close/>
                <a:moveTo>
                  <a:pt x="1356" y="480"/>
                </a:moveTo>
                <a:cubicBezTo>
                  <a:pt x="1362" y="480"/>
                  <a:pt x="1367" y="485"/>
                  <a:pt x="1367" y="492"/>
                </a:cubicBezTo>
                <a:cubicBezTo>
                  <a:pt x="1367" y="498"/>
                  <a:pt x="1362" y="503"/>
                  <a:pt x="1356" y="503"/>
                </a:cubicBezTo>
                <a:cubicBezTo>
                  <a:pt x="1349" y="503"/>
                  <a:pt x="1344" y="498"/>
                  <a:pt x="1344" y="492"/>
                </a:cubicBezTo>
                <a:cubicBezTo>
                  <a:pt x="1344" y="485"/>
                  <a:pt x="1349" y="480"/>
                  <a:pt x="1356" y="480"/>
                </a:cubicBezTo>
                <a:close/>
                <a:moveTo>
                  <a:pt x="1324" y="480"/>
                </a:moveTo>
                <a:cubicBezTo>
                  <a:pt x="1330" y="480"/>
                  <a:pt x="1335" y="485"/>
                  <a:pt x="1335" y="492"/>
                </a:cubicBezTo>
                <a:cubicBezTo>
                  <a:pt x="1335" y="498"/>
                  <a:pt x="1330" y="503"/>
                  <a:pt x="1324" y="503"/>
                </a:cubicBezTo>
                <a:cubicBezTo>
                  <a:pt x="1317" y="503"/>
                  <a:pt x="1312" y="498"/>
                  <a:pt x="1312" y="492"/>
                </a:cubicBezTo>
                <a:cubicBezTo>
                  <a:pt x="1312" y="485"/>
                  <a:pt x="1317" y="480"/>
                  <a:pt x="1324" y="480"/>
                </a:cubicBezTo>
                <a:close/>
                <a:moveTo>
                  <a:pt x="1292" y="480"/>
                </a:moveTo>
                <a:cubicBezTo>
                  <a:pt x="1298" y="480"/>
                  <a:pt x="1303" y="485"/>
                  <a:pt x="1303" y="492"/>
                </a:cubicBezTo>
                <a:cubicBezTo>
                  <a:pt x="1303" y="498"/>
                  <a:pt x="1298" y="503"/>
                  <a:pt x="1292" y="503"/>
                </a:cubicBezTo>
                <a:cubicBezTo>
                  <a:pt x="1285" y="503"/>
                  <a:pt x="1280" y="498"/>
                  <a:pt x="1280" y="492"/>
                </a:cubicBezTo>
                <a:cubicBezTo>
                  <a:pt x="1280" y="485"/>
                  <a:pt x="1285" y="480"/>
                  <a:pt x="1292" y="480"/>
                </a:cubicBezTo>
                <a:close/>
                <a:moveTo>
                  <a:pt x="1260" y="480"/>
                </a:moveTo>
                <a:cubicBezTo>
                  <a:pt x="1266" y="480"/>
                  <a:pt x="1271" y="485"/>
                  <a:pt x="1271" y="492"/>
                </a:cubicBezTo>
                <a:cubicBezTo>
                  <a:pt x="1271" y="498"/>
                  <a:pt x="1266" y="503"/>
                  <a:pt x="1260" y="503"/>
                </a:cubicBezTo>
                <a:cubicBezTo>
                  <a:pt x="1253" y="503"/>
                  <a:pt x="1248" y="498"/>
                  <a:pt x="1248" y="492"/>
                </a:cubicBezTo>
                <a:cubicBezTo>
                  <a:pt x="1248" y="485"/>
                  <a:pt x="1253" y="480"/>
                  <a:pt x="1260" y="480"/>
                </a:cubicBezTo>
                <a:close/>
                <a:moveTo>
                  <a:pt x="1228" y="480"/>
                </a:moveTo>
                <a:cubicBezTo>
                  <a:pt x="1234" y="480"/>
                  <a:pt x="1239" y="485"/>
                  <a:pt x="1239" y="492"/>
                </a:cubicBezTo>
                <a:cubicBezTo>
                  <a:pt x="1239" y="498"/>
                  <a:pt x="1234" y="503"/>
                  <a:pt x="1228" y="503"/>
                </a:cubicBezTo>
                <a:cubicBezTo>
                  <a:pt x="1221" y="503"/>
                  <a:pt x="1216" y="498"/>
                  <a:pt x="1216" y="492"/>
                </a:cubicBezTo>
                <a:cubicBezTo>
                  <a:pt x="1216" y="485"/>
                  <a:pt x="1221" y="480"/>
                  <a:pt x="1228" y="480"/>
                </a:cubicBezTo>
                <a:close/>
                <a:moveTo>
                  <a:pt x="1196" y="480"/>
                </a:moveTo>
                <a:cubicBezTo>
                  <a:pt x="1202" y="480"/>
                  <a:pt x="1207" y="485"/>
                  <a:pt x="1207" y="492"/>
                </a:cubicBezTo>
                <a:cubicBezTo>
                  <a:pt x="1207" y="498"/>
                  <a:pt x="1202" y="503"/>
                  <a:pt x="1196" y="503"/>
                </a:cubicBezTo>
                <a:cubicBezTo>
                  <a:pt x="1189" y="503"/>
                  <a:pt x="1184" y="498"/>
                  <a:pt x="1184" y="492"/>
                </a:cubicBezTo>
                <a:cubicBezTo>
                  <a:pt x="1184" y="485"/>
                  <a:pt x="1189" y="480"/>
                  <a:pt x="1196" y="480"/>
                </a:cubicBezTo>
                <a:close/>
                <a:moveTo>
                  <a:pt x="1164" y="480"/>
                </a:moveTo>
                <a:cubicBezTo>
                  <a:pt x="1170" y="480"/>
                  <a:pt x="1175" y="485"/>
                  <a:pt x="1175" y="492"/>
                </a:cubicBezTo>
                <a:cubicBezTo>
                  <a:pt x="1175" y="498"/>
                  <a:pt x="1170" y="503"/>
                  <a:pt x="1164" y="503"/>
                </a:cubicBezTo>
                <a:cubicBezTo>
                  <a:pt x="1157" y="503"/>
                  <a:pt x="1152" y="498"/>
                  <a:pt x="1152" y="492"/>
                </a:cubicBezTo>
                <a:cubicBezTo>
                  <a:pt x="1152" y="485"/>
                  <a:pt x="1157" y="480"/>
                  <a:pt x="1164" y="480"/>
                </a:cubicBezTo>
                <a:close/>
                <a:moveTo>
                  <a:pt x="1132" y="480"/>
                </a:moveTo>
                <a:cubicBezTo>
                  <a:pt x="1138" y="480"/>
                  <a:pt x="1143" y="485"/>
                  <a:pt x="1143" y="492"/>
                </a:cubicBezTo>
                <a:cubicBezTo>
                  <a:pt x="1143" y="498"/>
                  <a:pt x="1138" y="503"/>
                  <a:pt x="1132" y="503"/>
                </a:cubicBezTo>
                <a:cubicBezTo>
                  <a:pt x="1125" y="503"/>
                  <a:pt x="1120" y="498"/>
                  <a:pt x="1120" y="492"/>
                </a:cubicBezTo>
                <a:cubicBezTo>
                  <a:pt x="1120" y="485"/>
                  <a:pt x="1125" y="480"/>
                  <a:pt x="1132" y="480"/>
                </a:cubicBezTo>
                <a:close/>
                <a:moveTo>
                  <a:pt x="1100" y="480"/>
                </a:moveTo>
                <a:cubicBezTo>
                  <a:pt x="1106" y="480"/>
                  <a:pt x="1111" y="485"/>
                  <a:pt x="1111" y="492"/>
                </a:cubicBezTo>
                <a:cubicBezTo>
                  <a:pt x="1111" y="498"/>
                  <a:pt x="1106" y="503"/>
                  <a:pt x="1100" y="503"/>
                </a:cubicBezTo>
                <a:cubicBezTo>
                  <a:pt x="1093" y="503"/>
                  <a:pt x="1088" y="498"/>
                  <a:pt x="1088" y="492"/>
                </a:cubicBezTo>
                <a:cubicBezTo>
                  <a:pt x="1088" y="485"/>
                  <a:pt x="1093" y="480"/>
                  <a:pt x="1100" y="480"/>
                </a:cubicBezTo>
                <a:close/>
                <a:moveTo>
                  <a:pt x="1067" y="480"/>
                </a:moveTo>
                <a:cubicBezTo>
                  <a:pt x="1074" y="480"/>
                  <a:pt x="1079" y="485"/>
                  <a:pt x="1079" y="492"/>
                </a:cubicBezTo>
                <a:cubicBezTo>
                  <a:pt x="1079" y="498"/>
                  <a:pt x="1074" y="503"/>
                  <a:pt x="1067" y="503"/>
                </a:cubicBezTo>
                <a:cubicBezTo>
                  <a:pt x="1061" y="503"/>
                  <a:pt x="1056" y="498"/>
                  <a:pt x="1056" y="492"/>
                </a:cubicBezTo>
                <a:cubicBezTo>
                  <a:pt x="1056" y="485"/>
                  <a:pt x="1061" y="480"/>
                  <a:pt x="1067" y="480"/>
                </a:cubicBezTo>
                <a:close/>
                <a:moveTo>
                  <a:pt x="1035" y="480"/>
                </a:moveTo>
                <a:cubicBezTo>
                  <a:pt x="1042" y="480"/>
                  <a:pt x="1047" y="485"/>
                  <a:pt x="1047" y="492"/>
                </a:cubicBezTo>
                <a:cubicBezTo>
                  <a:pt x="1047" y="498"/>
                  <a:pt x="1042" y="503"/>
                  <a:pt x="1035" y="503"/>
                </a:cubicBezTo>
                <a:cubicBezTo>
                  <a:pt x="1029" y="503"/>
                  <a:pt x="1024" y="498"/>
                  <a:pt x="1024" y="492"/>
                </a:cubicBezTo>
                <a:cubicBezTo>
                  <a:pt x="1024" y="485"/>
                  <a:pt x="1029" y="480"/>
                  <a:pt x="1035" y="480"/>
                </a:cubicBezTo>
                <a:close/>
                <a:moveTo>
                  <a:pt x="971" y="480"/>
                </a:moveTo>
                <a:cubicBezTo>
                  <a:pt x="978" y="480"/>
                  <a:pt x="983" y="485"/>
                  <a:pt x="983" y="492"/>
                </a:cubicBezTo>
                <a:cubicBezTo>
                  <a:pt x="983" y="498"/>
                  <a:pt x="978" y="503"/>
                  <a:pt x="971" y="503"/>
                </a:cubicBezTo>
                <a:cubicBezTo>
                  <a:pt x="965" y="503"/>
                  <a:pt x="960" y="498"/>
                  <a:pt x="960" y="492"/>
                </a:cubicBezTo>
                <a:cubicBezTo>
                  <a:pt x="960" y="485"/>
                  <a:pt x="965" y="480"/>
                  <a:pt x="971" y="480"/>
                </a:cubicBezTo>
                <a:close/>
                <a:moveTo>
                  <a:pt x="939" y="480"/>
                </a:moveTo>
                <a:cubicBezTo>
                  <a:pt x="946" y="480"/>
                  <a:pt x="951" y="485"/>
                  <a:pt x="951" y="492"/>
                </a:cubicBezTo>
                <a:cubicBezTo>
                  <a:pt x="951" y="498"/>
                  <a:pt x="946" y="503"/>
                  <a:pt x="939" y="503"/>
                </a:cubicBezTo>
                <a:cubicBezTo>
                  <a:pt x="933" y="503"/>
                  <a:pt x="928" y="498"/>
                  <a:pt x="928" y="492"/>
                </a:cubicBezTo>
                <a:cubicBezTo>
                  <a:pt x="928" y="485"/>
                  <a:pt x="933" y="480"/>
                  <a:pt x="939" y="480"/>
                </a:cubicBezTo>
                <a:close/>
                <a:moveTo>
                  <a:pt x="1516" y="512"/>
                </a:moveTo>
                <a:cubicBezTo>
                  <a:pt x="1522" y="512"/>
                  <a:pt x="1527" y="517"/>
                  <a:pt x="1527" y="524"/>
                </a:cubicBezTo>
                <a:cubicBezTo>
                  <a:pt x="1527" y="530"/>
                  <a:pt x="1522" y="535"/>
                  <a:pt x="1516" y="535"/>
                </a:cubicBezTo>
                <a:cubicBezTo>
                  <a:pt x="1509" y="535"/>
                  <a:pt x="1504" y="530"/>
                  <a:pt x="1504" y="524"/>
                </a:cubicBezTo>
                <a:cubicBezTo>
                  <a:pt x="1504" y="517"/>
                  <a:pt x="1509" y="512"/>
                  <a:pt x="1516" y="512"/>
                </a:cubicBezTo>
                <a:close/>
                <a:moveTo>
                  <a:pt x="1484" y="512"/>
                </a:moveTo>
                <a:cubicBezTo>
                  <a:pt x="1490" y="512"/>
                  <a:pt x="1495" y="517"/>
                  <a:pt x="1495" y="524"/>
                </a:cubicBezTo>
                <a:cubicBezTo>
                  <a:pt x="1495" y="530"/>
                  <a:pt x="1490" y="535"/>
                  <a:pt x="1484" y="535"/>
                </a:cubicBezTo>
                <a:cubicBezTo>
                  <a:pt x="1477" y="535"/>
                  <a:pt x="1472" y="530"/>
                  <a:pt x="1472" y="524"/>
                </a:cubicBezTo>
                <a:cubicBezTo>
                  <a:pt x="1472" y="517"/>
                  <a:pt x="1477" y="512"/>
                  <a:pt x="1484" y="512"/>
                </a:cubicBezTo>
                <a:close/>
                <a:moveTo>
                  <a:pt x="1452" y="512"/>
                </a:moveTo>
                <a:cubicBezTo>
                  <a:pt x="1458" y="512"/>
                  <a:pt x="1463" y="517"/>
                  <a:pt x="1463" y="524"/>
                </a:cubicBezTo>
                <a:cubicBezTo>
                  <a:pt x="1463" y="530"/>
                  <a:pt x="1458" y="535"/>
                  <a:pt x="1452" y="535"/>
                </a:cubicBezTo>
                <a:cubicBezTo>
                  <a:pt x="1445" y="535"/>
                  <a:pt x="1440" y="530"/>
                  <a:pt x="1440" y="524"/>
                </a:cubicBezTo>
                <a:cubicBezTo>
                  <a:pt x="1440" y="517"/>
                  <a:pt x="1445" y="512"/>
                  <a:pt x="1452" y="512"/>
                </a:cubicBezTo>
                <a:close/>
                <a:moveTo>
                  <a:pt x="1420" y="512"/>
                </a:moveTo>
                <a:cubicBezTo>
                  <a:pt x="1426" y="512"/>
                  <a:pt x="1431" y="517"/>
                  <a:pt x="1431" y="524"/>
                </a:cubicBezTo>
                <a:cubicBezTo>
                  <a:pt x="1431" y="530"/>
                  <a:pt x="1426" y="535"/>
                  <a:pt x="1420" y="535"/>
                </a:cubicBezTo>
                <a:cubicBezTo>
                  <a:pt x="1413" y="535"/>
                  <a:pt x="1408" y="530"/>
                  <a:pt x="1408" y="524"/>
                </a:cubicBezTo>
                <a:cubicBezTo>
                  <a:pt x="1408" y="517"/>
                  <a:pt x="1413" y="512"/>
                  <a:pt x="1420" y="512"/>
                </a:cubicBezTo>
                <a:close/>
                <a:moveTo>
                  <a:pt x="1388" y="512"/>
                </a:moveTo>
                <a:cubicBezTo>
                  <a:pt x="1394" y="512"/>
                  <a:pt x="1399" y="517"/>
                  <a:pt x="1399" y="524"/>
                </a:cubicBezTo>
                <a:cubicBezTo>
                  <a:pt x="1399" y="530"/>
                  <a:pt x="1394" y="535"/>
                  <a:pt x="1388" y="535"/>
                </a:cubicBezTo>
                <a:cubicBezTo>
                  <a:pt x="1381" y="535"/>
                  <a:pt x="1376" y="530"/>
                  <a:pt x="1376" y="524"/>
                </a:cubicBezTo>
                <a:cubicBezTo>
                  <a:pt x="1376" y="517"/>
                  <a:pt x="1381" y="512"/>
                  <a:pt x="1388" y="512"/>
                </a:cubicBezTo>
                <a:close/>
                <a:moveTo>
                  <a:pt x="1356" y="512"/>
                </a:moveTo>
                <a:cubicBezTo>
                  <a:pt x="1362" y="512"/>
                  <a:pt x="1367" y="517"/>
                  <a:pt x="1367" y="524"/>
                </a:cubicBezTo>
                <a:cubicBezTo>
                  <a:pt x="1367" y="530"/>
                  <a:pt x="1362" y="535"/>
                  <a:pt x="1356" y="535"/>
                </a:cubicBezTo>
                <a:cubicBezTo>
                  <a:pt x="1349" y="535"/>
                  <a:pt x="1344" y="530"/>
                  <a:pt x="1344" y="524"/>
                </a:cubicBezTo>
                <a:cubicBezTo>
                  <a:pt x="1344" y="517"/>
                  <a:pt x="1349" y="512"/>
                  <a:pt x="1356" y="512"/>
                </a:cubicBezTo>
                <a:close/>
                <a:moveTo>
                  <a:pt x="1324" y="512"/>
                </a:moveTo>
                <a:cubicBezTo>
                  <a:pt x="1330" y="512"/>
                  <a:pt x="1335" y="517"/>
                  <a:pt x="1335" y="524"/>
                </a:cubicBezTo>
                <a:cubicBezTo>
                  <a:pt x="1335" y="530"/>
                  <a:pt x="1330" y="535"/>
                  <a:pt x="1324" y="535"/>
                </a:cubicBezTo>
                <a:cubicBezTo>
                  <a:pt x="1317" y="535"/>
                  <a:pt x="1312" y="530"/>
                  <a:pt x="1312" y="524"/>
                </a:cubicBezTo>
                <a:cubicBezTo>
                  <a:pt x="1312" y="517"/>
                  <a:pt x="1317" y="512"/>
                  <a:pt x="1324" y="512"/>
                </a:cubicBezTo>
                <a:close/>
                <a:moveTo>
                  <a:pt x="1292" y="512"/>
                </a:moveTo>
                <a:cubicBezTo>
                  <a:pt x="1298" y="512"/>
                  <a:pt x="1303" y="517"/>
                  <a:pt x="1303" y="524"/>
                </a:cubicBezTo>
                <a:cubicBezTo>
                  <a:pt x="1303" y="530"/>
                  <a:pt x="1298" y="535"/>
                  <a:pt x="1292" y="535"/>
                </a:cubicBezTo>
                <a:cubicBezTo>
                  <a:pt x="1285" y="535"/>
                  <a:pt x="1280" y="530"/>
                  <a:pt x="1280" y="524"/>
                </a:cubicBezTo>
                <a:cubicBezTo>
                  <a:pt x="1280" y="517"/>
                  <a:pt x="1285" y="512"/>
                  <a:pt x="1292" y="512"/>
                </a:cubicBezTo>
                <a:close/>
                <a:moveTo>
                  <a:pt x="1260" y="512"/>
                </a:moveTo>
                <a:cubicBezTo>
                  <a:pt x="1266" y="512"/>
                  <a:pt x="1271" y="517"/>
                  <a:pt x="1271" y="524"/>
                </a:cubicBezTo>
                <a:cubicBezTo>
                  <a:pt x="1271" y="530"/>
                  <a:pt x="1266" y="535"/>
                  <a:pt x="1260" y="535"/>
                </a:cubicBezTo>
                <a:cubicBezTo>
                  <a:pt x="1253" y="535"/>
                  <a:pt x="1248" y="530"/>
                  <a:pt x="1248" y="524"/>
                </a:cubicBezTo>
                <a:cubicBezTo>
                  <a:pt x="1248" y="517"/>
                  <a:pt x="1253" y="512"/>
                  <a:pt x="1260" y="512"/>
                </a:cubicBezTo>
                <a:close/>
                <a:moveTo>
                  <a:pt x="1228" y="512"/>
                </a:moveTo>
                <a:cubicBezTo>
                  <a:pt x="1234" y="512"/>
                  <a:pt x="1239" y="517"/>
                  <a:pt x="1239" y="524"/>
                </a:cubicBezTo>
                <a:cubicBezTo>
                  <a:pt x="1239" y="530"/>
                  <a:pt x="1234" y="535"/>
                  <a:pt x="1228" y="535"/>
                </a:cubicBezTo>
                <a:cubicBezTo>
                  <a:pt x="1221" y="535"/>
                  <a:pt x="1216" y="530"/>
                  <a:pt x="1216" y="524"/>
                </a:cubicBezTo>
                <a:cubicBezTo>
                  <a:pt x="1216" y="517"/>
                  <a:pt x="1221" y="512"/>
                  <a:pt x="1228" y="512"/>
                </a:cubicBezTo>
                <a:close/>
                <a:moveTo>
                  <a:pt x="1196" y="512"/>
                </a:moveTo>
                <a:cubicBezTo>
                  <a:pt x="1202" y="512"/>
                  <a:pt x="1207" y="517"/>
                  <a:pt x="1207" y="524"/>
                </a:cubicBezTo>
                <a:cubicBezTo>
                  <a:pt x="1207" y="530"/>
                  <a:pt x="1202" y="535"/>
                  <a:pt x="1196" y="535"/>
                </a:cubicBezTo>
                <a:cubicBezTo>
                  <a:pt x="1189" y="535"/>
                  <a:pt x="1184" y="530"/>
                  <a:pt x="1184" y="524"/>
                </a:cubicBezTo>
                <a:cubicBezTo>
                  <a:pt x="1184" y="517"/>
                  <a:pt x="1189" y="512"/>
                  <a:pt x="1196" y="512"/>
                </a:cubicBezTo>
                <a:close/>
                <a:moveTo>
                  <a:pt x="1164" y="512"/>
                </a:moveTo>
                <a:cubicBezTo>
                  <a:pt x="1170" y="512"/>
                  <a:pt x="1175" y="517"/>
                  <a:pt x="1175" y="524"/>
                </a:cubicBezTo>
                <a:cubicBezTo>
                  <a:pt x="1175" y="530"/>
                  <a:pt x="1170" y="535"/>
                  <a:pt x="1164" y="535"/>
                </a:cubicBezTo>
                <a:cubicBezTo>
                  <a:pt x="1157" y="535"/>
                  <a:pt x="1152" y="530"/>
                  <a:pt x="1152" y="524"/>
                </a:cubicBezTo>
                <a:cubicBezTo>
                  <a:pt x="1152" y="517"/>
                  <a:pt x="1157" y="512"/>
                  <a:pt x="1164" y="512"/>
                </a:cubicBezTo>
                <a:close/>
                <a:moveTo>
                  <a:pt x="1100" y="512"/>
                </a:moveTo>
                <a:cubicBezTo>
                  <a:pt x="1106" y="512"/>
                  <a:pt x="1111" y="517"/>
                  <a:pt x="1111" y="524"/>
                </a:cubicBezTo>
                <a:cubicBezTo>
                  <a:pt x="1111" y="530"/>
                  <a:pt x="1106" y="535"/>
                  <a:pt x="1100" y="535"/>
                </a:cubicBezTo>
                <a:cubicBezTo>
                  <a:pt x="1093" y="535"/>
                  <a:pt x="1088" y="530"/>
                  <a:pt x="1088" y="524"/>
                </a:cubicBezTo>
                <a:cubicBezTo>
                  <a:pt x="1088" y="517"/>
                  <a:pt x="1093" y="512"/>
                  <a:pt x="1100" y="512"/>
                </a:cubicBezTo>
                <a:close/>
                <a:moveTo>
                  <a:pt x="1067" y="512"/>
                </a:moveTo>
                <a:cubicBezTo>
                  <a:pt x="1074" y="512"/>
                  <a:pt x="1079" y="517"/>
                  <a:pt x="1079" y="524"/>
                </a:cubicBezTo>
                <a:cubicBezTo>
                  <a:pt x="1079" y="530"/>
                  <a:pt x="1074" y="535"/>
                  <a:pt x="1067" y="535"/>
                </a:cubicBezTo>
                <a:cubicBezTo>
                  <a:pt x="1061" y="535"/>
                  <a:pt x="1056" y="530"/>
                  <a:pt x="1056" y="524"/>
                </a:cubicBezTo>
                <a:cubicBezTo>
                  <a:pt x="1056" y="517"/>
                  <a:pt x="1061" y="512"/>
                  <a:pt x="1067" y="512"/>
                </a:cubicBezTo>
                <a:close/>
                <a:moveTo>
                  <a:pt x="1035" y="512"/>
                </a:moveTo>
                <a:cubicBezTo>
                  <a:pt x="1042" y="512"/>
                  <a:pt x="1047" y="517"/>
                  <a:pt x="1047" y="524"/>
                </a:cubicBezTo>
                <a:cubicBezTo>
                  <a:pt x="1047" y="530"/>
                  <a:pt x="1042" y="535"/>
                  <a:pt x="1035" y="535"/>
                </a:cubicBezTo>
                <a:cubicBezTo>
                  <a:pt x="1029" y="535"/>
                  <a:pt x="1024" y="530"/>
                  <a:pt x="1024" y="524"/>
                </a:cubicBezTo>
                <a:cubicBezTo>
                  <a:pt x="1024" y="517"/>
                  <a:pt x="1029" y="512"/>
                  <a:pt x="1035" y="512"/>
                </a:cubicBezTo>
                <a:close/>
                <a:moveTo>
                  <a:pt x="1003" y="512"/>
                </a:moveTo>
                <a:cubicBezTo>
                  <a:pt x="1010" y="512"/>
                  <a:pt x="1015" y="517"/>
                  <a:pt x="1015" y="524"/>
                </a:cubicBezTo>
                <a:cubicBezTo>
                  <a:pt x="1015" y="530"/>
                  <a:pt x="1010" y="535"/>
                  <a:pt x="1003" y="535"/>
                </a:cubicBezTo>
                <a:cubicBezTo>
                  <a:pt x="997" y="535"/>
                  <a:pt x="992" y="530"/>
                  <a:pt x="992" y="524"/>
                </a:cubicBezTo>
                <a:cubicBezTo>
                  <a:pt x="992" y="517"/>
                  <a:pt x="997" y="512"/>
                  <a:pt x="1003" y="512"/>
                </a:cubicBezTo>
                <a:close/>
                <a:moveTo>
                  <a:pt x="939" y="512"/>
                </a:moveTo>
                <a:cubicBezTo>
                  <a:pt x="946" y="512"/>
                  <a:pt x="951" y="517"/>
                  <a:pt x="951" y="524"/>
                </a:cubicBezTo>
                <a:cubicBezTo>
                  <a:pt x="951" y="530"/>
                  <a:pt x="946" y="535"/>
                  <a:pt x="939" y="535"/>
                </a:cubicBezTo>
                <a:cubicBezTo>
                  <a:pt x="933" y="535"/>
                  <a:pt x="928" y="530"/>
                  <a:pt x="928" y="524"/>
                </a:cubicBezTo>
                <a:cubicBezTo>
                  <a:pt x="928" y="517"/>
                  <a:pt x="933" y="512"/>
                  <a:pt x="939" y="512"/>
                </a:cubicBezTo>
                <a:close/>
                <a:moveTo>
                  <a:pt x="1516" y="544"/>
                </a:moveTo>
                <a:cubicBezTo>
                  <a:pt x="1522" y="544"/>
                  <a:pt x="1527" y="549"/>
                  <a:pt x="1527" y="556"/>
                </a:cubicBezTo>
                <a:cubicBezTo>
                  <a:pt x="1527" y="562"/>
                  <a:pt x="1522" y="567"/>
                  <a:pt x="1516" y="567"/>
                </a:cubicBezTo>
                <a:cubicBezTo>
                  <a:pt x="1509" y="567"/>
                  <a:pt x="1504" y="562"/>
                  <a:pt x="1504" y="556"/>
                </a:cubicBezTo>
                <a:cubicBezTo>
                  <a:pt x="1504" y="549"/>
                  <a:pt x="1509" y="544"/>
                  <a:pt x="1516" y="544"/>
                </a:cubicBezTo>
                <a:close/>
                <a:moveTo>
                  <a:pt x="1484" y="544"/>
                </a:moveTo>
                <a:cubicBezTo>
                  <a:pt x="1490" y="544"/>
                  <a:pt x="1495" y="549"/>
                  <a:pt x="1495" y="556"/>
                </a:cubicBezTo>
                <a:cubicBezTo>
                  <a:pt x="1495" y="562"/>
                  <a:pt x="1490" y="567"/>
                  <a:pt x="1484" y="567"/>
                </a:cubicBezTo>
                <a:cubicBezTo>
                  <a:pt x="1477" y="567"/>
                  <a:pt x="1472" y="562"/>
                  <a:pt x="1472" y="556"/>
                </a:cubicBezTo>
                <a:cubicBezTo>
                  <a:pt x="1472" y="549"/>
                  <a:pt x="1477" y="544"/>
                  <a:pt x="1484" y="544"/>
                </a:cubicBezTo>
                <a:close/>
                <a:moveTo>
                  <a:pt x="1452" y="544"/>
                </a:moveTo>
                <a:cubicBezTo>
                  <a:pt x="1458" y="544"/>
                  <a:pt x="1463" y="549"/>
                  <a:pt x="1463" y="556"/>
                </a:cubicBezTo>
                <a:cubicBezTo>
                  <a:pt x="1463" y="562"/>
                  <a:pt x="1458" y="567"/>
                  <a:pt x="1452" y="567"/>
                </a:cubicBezTo>
                <a:cubicBezTo>
                  <a:pt x="1445" y="567"/>
                  <a:pt x="1440" y="562"/>
                  <a:pt x="1440" y="556"/>
                </a:cubicBezTo>
                <a:cubicBezTo>
                  <a:pt x="1440" y="549"/>
                  <a:pt x="1445" y="544"/>
                  <a:pt x="1452" y="544"/>
                </a:cubicBezTo>
                <a:close/>
                <a:moveTo>
                  <a:pt x="1420" y="544"/>
                </a:moveTo>
                <a:cubicBezTo>
                  <a:pt x="1426" y="544"/>
                  <a:pt x="1431" y="549"/>
                  <a:pt x="1431" y="556"/>
                </a:cubicBezTo>
                <a:cubicBezTo>
                  <a:pt x="1431" y="562"/>
                  <a:pt x="1426" y="567"/>
                  <a:pt x="1420" y="567"/>
                </a:cubicBezTo>
                <a:cubicBezTo>
                  <a:pt x="1413" y="567"/>
                  <a:pt x="1408" y="562"/>
                  <a:pt x="1408" y="556"/>
                </a:cubicBezTo>
                <a:cubicBezTo>
                  <a:pt x="1408" y="549"/>
                  <a:pt x="1413" y="544"/>
                  <a:pt x="1420" y="544"/>
                </a:cubicBezTo>
                <a:close/>
                <a:moveTo>
                  <a:pt x="1388" y="544"/>
                </a:moveTo>
                <a:cubicBezTo>
                  <a:pt x="1394" y="544"/>
                  <a:pt x="1399" y="549"/>
                  <a:pt x="1399" y="556"/>
                </a:cubicBezTo>
                <a:cubicBezTo>
                  <a:pt x="1399" y="562"/>
                  <a:pt x="1394" y="567"/>
                  <a:pt x="1388" y="567"/>
                </a:cubicBezTo>
                <a:cubicBezTo>
                  <a:pt x="1381" y="567"/>
                  <a:pt x="1376" y="562"/>
                  <a:pt x="1376" y="556"/>
                </a:cubicBezTo>
                <a:cubicBezTo>
                  <a:pt x="1376" y="549"/>
                  <a:pt x="1381" y="544"/>
                  <a:pt x="1388" y="544"/>
                </a:cubicBezTo>
                <a:close/>
                <a:moveTo>
                  <a:pt x="1356" y="544"/>
                </a:moveTo>
                <a:cubicBezTo>
                  <a:pt x="1362" y="544"/>
                  <a:pt x="1367" y="549"/>
                  <a:pt x="1367" y="556"/>
                </a:cubicBezTo>
                <a:cubicBezTo>
                  <a:pt x="1367" y="562"/>
                  <a:pt x="1362" y="567"/>
                  <a:pt x="1356" y="567"/>
                </a:cubicBezTo>
                <a:cubicBezTo>
                  <a:pt x="1349" y="567"/>
                  <a:pt x="1344" y="562"/>
                  <a:pt x="1344" y="556"/>
                </a:cubicBezTo>
                <a:cubicBezTo>
                  <a:pt x="1344" y="549"/>
                  <a:pt x="1349" y="544"/>
                  <a:pt x="1356" y="544"/>
                </a:cubicBezTo>
                <a:close/>
                <a:moveTo>
                  <a:pt x="1324" y="544"/>
                </a:moveTo>
                <a:cubicBezTo>
                  <a:pt x="1330" y="544"/>
                  <a:pt x="1335" y="549"/>
                  <a:pt x="1335" y="556"/>
                </a:cubicBezTo>
                <a:cubicBezTo>
                  <a:pt x="1335" y="562"/>
                  <a:pt x="1330" y="567"/>
                  <a:pt x="1324" y="567"/>
                </a:cubicBezTo>
                <a:cubicBezTo>
                  <a:pt x="1317" y="567"/>
                  <a:pt x="1312" y="562"/>
                  <a:pt x="1312" y="556"/>
                </a:cubicBezTo>
                <a:cubicBezTo>
                  <a:pt x="1312" y="549"/>
                  <a:pt x="1317" y="544"/>
                  <a:pt x="1324" y="544"/>
                </a:cubicBezTo>
                <a:close/>
                <a:moveTo>
                  <a:pt x="1292" y="544"/>
                </a:moveTo>
                <a:cubicBezTo>
                  <a:pt x="1298" y="544"/>
                  <a:pt x="1303" y="549"/>
                  <a:pt x="1303" y="556"/>
                </a:cubicBezTo>
                <a:cubicBezTo>
                  <a:pt x="1303" y="562"/>
                  <a:pt x="1298" y="567"/>
                  <a:pt x="1292" y="567"/>
                </a:cubicBezTo>
                <a:cubicBezTo>
                  <a:pt x="1285" y="567"/>
                  <a:pt x="1280" y="562"/>
                  <a:pt x="1280" y="556"/>
                </a:cubicBezTo>
                <a:cubicBezTo>
                  <a:pt x="1280" y="549"/>
                  <a:pt x="1285" y="544"/>
                  <a:pt x="1292" y="544"/>
                </a:cubicBezTo>
                <a:close/>
                <a:moveTo>
                  <a:pt x="1228" y="544"/>
                </a:moveTo>
                <a:cubicBezTo>
                  <a:pt x="1234" y="544"/>
                  <a:pt x="1239" y="549"/>
                  <a:pt x="1239" y="556"/>
                </a:cubicBezTo>
                <a:cubicBezTo>
                  <a:pt x="1239" y="562"/>
                  <a:pt x="1234" y="567"/>
                  <a:pt x="1228" y="567"/>
                </a:cubicBezTo>
                <a:cubicBezTo>
                  <a:pt x="1221" y="567"/>
                  <a:pt x="1216" y="562"/>
                  <a:pt x="1216" y="556"/>
                </a:cubicBezTo>
                <a:cubicBezTo>
                  <a:pt x="1216" y="549"/>
                  <a:pt x="1221" y="544"/>
                  <a:pt x="1228" y="544"/>
                </a:cubicBezTo>
                <a:close/>
                <a:moveTo>
                  <a:pt x="1196" y="544"/>
                </a:moveTo>
                <a:cubicBezTo>
                  <a:pt x="1202" y="544"/>
                  <a:pt x="1207" y="549"/>
                  <a:pt x="1207" y="556"/>
                </a:cubicBezTo>
                <a:cubicBezTo>
                  <a:pt x="1207" y="562"/>
                  <a:pt x="1202" y="567"/>
                  <a:pt x="1196" y="567"/>
                </a:cubicBezTo>
                <a:cubicBezTo>
                  <a:pt x="1189" y="567"/>
                  <a:pt x="1184" y="562"/>
                  <a:pt x="1184" y="556"/>
                </a:cubicBezTo>
                <a:cubicBezTo>
                  <a:pt x="1184" y="549"/>
                  <a:pt x="1189" y="544"/>
                  <a:pt x="1196" y="544"/>
                </a:cubicBezTo>
                <a:close/>
                <a:moveTo>
                  <a:pt x="1164" y="544"/>
                </a:moveTo>
                <a:cubicBezTo>
                  <a:pt x="1170" y="544"/>
                  <a:pt x="1175" y="549"/>
                  <a:pt x="1175" y="556"/>
                </a:cubicBezTo>
                <a:cubicBezTo>
                  <a:pt x="1175" y="562"/>
                  <a:pt x="1170" y="567"/>
                  <a:pt x="1164" y="567"/>
                </a:cubicBezTo>
                <a:cubicBezTo>
                  <a:pt x="1157" y="567"/>
                  <a:pt x="1152" y="562"/>
                  <a:pt x="1152" y="556"/>
                </a:cubicBezTo>
                <a:cubicBezTo>
                  <a:pt x="1152" y="549"/>
                  <a:pt x="1157" y="544"/>
                  <a:pt x="1164" y="544"/>
                </a:cubicBezTo>
                <a:close/>
                <a:moveTo>
                  <a:pt x="1100" y="544"/>
                </a:moveTo>
                <a:cubicBezTo>
                  <a:pt x="1106" y="544"/>
                  <a:pt x="1111" y="549"/>
                  <a:pt x="1111" y="556"/>
                </a:cubicBezTo>
                <a:cubicBezTo>
                  <a:pt x="1111" y="562"/>
                  <a:pt x="1106" y="567"/>
                  <a:pt x="1100" y="567"/>
                </a:cubicBezTo>
                <a:cubicBezTo>
                  <a:pt x="1093" y="567"/>
                  <a:pt x="1088" y="562"/>
                  <a:pt x="1088" y="556"/>
                </a:cubicBezTo>
                <a:cubicBezTo>
                  <a:pt x="1088" y="549"/>
                  <a:pt x="1093" y="544"/>
                  <a:pt x="1100" y="544"/>
                </a:cubicBezTo>
                <a:close/>
                <a:moveTo>
                  <a:pt x="1035" y="544"/>
                </a:moveTo>
                <a:cubicBezTo>
                  <a:pt x="1042" y="544"/>
                  <a:pt x="1047" y="549"/>
                  <a:pt x="1047" y="556"/>
                </a:cubicBezTo>
                <a:cubicBezTo>
                  <a:pt x="1047" y="562"/>
                  <a:pt x="1042" y="567"/>
                  <a:pt x="1035" y="567"/>
                </a:cubicBezTo>
                <a:cubicBezTo>
                  <a:pt x="1029" y="567"/>
                  <a:pt x="1024" y="562"/>
                  <a:pt x="1024" y="556"/>
                </a:cubicBezTo>
                <a:cubicBezTo>
                  <a:pt x="1024" y="549"/>
                  <a:pt x="1029" y="544"/>
                  <a:pt x="1035" y="544"/>
                </a:cubicBezTo>
                <a:close/>
                <a:moveTo>
                  <a:pt x="1003" y="544"/>
                </a:moveTo>
                <a:cubicBezTo>
                  <a:pt x="1010" y="544"/>
                  <a:pt x="1015" y="549"/>
                  <a:pt x="1015" y="556"/>
                </a:cubicBezTo>
                <a:cubicBezTo>
                  <a:pt x="1015" y="562"/>
                  <a:pt x="1010" y="567"/>
                  <a:pt x="1003" y="567"/>
                </a:cubicBezTo>
                <a:cubicBezTo>
                  <a:pt x="997" y="567"/>
                  <a:pt x="992" y="562"/>
                  <a:pt x="992" y="556"/>
                </a:cubicBezTo>
                <a:cubicBezTo>
                  <a:pt x="992" y="549"/>
                  <a:pt x="997" y="544"/>
                  <a:pt x="1003" y="544"/>
                </a:cubicBezTo>
                <a:close/>
                <a:moveTo>
                  <a:pt x="971" y="544"/>
                </a:moveTo>
                <a:cubicBezTo>
                  <a:pt x="978" y="544"/>
                  <a:pt x="983" y="549"/>
                  <a:pt x="983" y="556"/>
                </a:cubicBezTo>
                <a:cubicBezTo>
                  <a:pt x="983" y="562"/>
                  <a:pt x="978" y="567"/>
                  <a:pt x="971" y="567"/>
                </a:cubicBezTo>
                <a:cubicBezTo>
                  <a:pt x="965" y="567"/>
                  <a:pt x="960" y="562"/>
                  <a:pt x="960" y="556"/>
                </a:cubicBezTo>
                <a:cubicBezTo>
                  <a:pt x="960" y="549"/>
                  <a:pt x="965" y="544"/>
                  <a:pt x="971" y="544"/>
                </a:cubicBezTo>
                <a:close/>
                <a:moveTo>
                  <a:pt x="939" y="544"/>
                </a:moveTo>
                <a:cubicBezTo>
                  <a:pt x="946" y="544"/>
                  <a:pt x="951" y="549"/>
                  <a:pt x="951" y="556"/>
                </a:cubicBezTo>
                <a:cubicBezTo>
                  <a:pt x="951" y="562"/>
                  <a:pt x="946" y="567"/>
                  <a:pt x="939" y="567"/>
                </a:cubicBezTo>
                <a:cubicBezTo>
                  <a:pt x="933" y="567"/>
                  <a:pt x="928" y="562"/>
                  <a:pt x="928" y="556"/>
                </a:cubicBezTo>
                <a:cubicBezTo>
                  <a:pt x="928" y="549"/>
                  <a:pt x="933" y="544"/>
                  <a:pt x="939" y="544"/>
                </a:cubicBezTo>
                <a:close/>
                <a:moveTo>
                  <a:pt x="1516" y="576"/>
                </a:moveTo>
                <a:cubicBezTo>
                  <a:pt x="1522" y="576"/>
                  <a:pt x="1527" y="581"/>
                  <a:pt x="1527" y="588"/>
                </a:cubicBezTo>
                <a:cubicBezTo>
                  <a:pt x="1527" y="594"/>
                  <a:pt x="1522" y="599"/>
                  <a:pt x="1516" y="599"/>
                </a:cubicBezTo>
                <a:cubicBezTo>
                  <a:pt x="1509" y="599"/>
                  <a:pt x="1504" y="594"/>
                  <a:pt x="1504" y="588"/>
                </a:cubicBezTo>
                <a:cubicBezTo>
                  <a:pt x="1504" y="581"/>
                  <a:pt x="1509" y="576"/>
                  <a:pt x="1516" y="576"/>
                </a:cubicBezTo>
                <a:close/>
                <a:moveTo>
                  <a:pt x="1484" y="576"/>
                </a:moveTo>
                <a:cubicBezTo>
                  <a:pt x="1490" y="576"/>
                  <a:pt x="1495" y="581"/>
                  <a:pt x="1495" y="588"/>
                </a:cubicBezTo>
                <a:cubicBezTo>
                  <a:pt x="1495" y="594"/>
                  <a:pt x="1490" y="599"/>
                  <a:pt x="1484" y="599"/>
                </a:cubicBezTo>
                <a:cubicBezTo>
                  <a:pt x="1477" y="599"/>
                  <a:pt x="1472" y="594"/>
                  <a:pt x="1472" y="588"/>
                </a:cubicBezTo>
                <a:cubicBezTo>
                  <a:pt x="1472" y="581"/>
                  <a:pt x="1477" y="576"/>
                  <a:pt x="1484" y="576"/>
                </a:cubicBezTo>
                <a:close/>
                <a:moveTo>
                  <a:pt x="1452" y="576"/>
                </a:moveTo>
                <a:cubicBezTo>
                  <a:pt x="1458" y="576"/>
                  <a:pt x="1463" y="581"/>
                  <a:pt x="1463" y="588"/>
                </a:cubicBezTo>
                <a:cubicBezTo>
                  <a:pt x="1463" y="594"/>
                  <a:pt x="1458" y="599"/>
                  <a:pt x="1452" y="599"/>
                </a:cubicBezTo>
                <a:cubicBezTo>
                  <a:pt x="1445" y="599"/>
                  <a:pt x="1440" y="594"/>
                  <a:pt x="1440" y="588"/>
                </a:cubicBezTo>
                <a:cubicBezTo>
                  <a:pt x="1440" y="581"/>
                  <a:pt x="1445" y="576"/>
                  <a:pt x="1452" y="576"/>
                </a:cubicBezTo>
                <a:close/>
                <a:moveTo>
                  <a:pt x="1420" y="576"/>
                </a:moveTo>
                <a:cubicBezTo>
                  <a:pt x="1426" y="576"/>
                  <a:pt x="1431" y="581"/>
                  <a:pt x="1431" y="588"/>
                </a:cubicBezTo>
                <a:cubicBezTo>
                  <a:pt x="1431" y="594"/>
                  <a:pt x="1426" y="599"/>
                  <a:pt x="1420" y="599"/>
                </a:cubicBezTo>
                <a:cubicBezTo>
                  <a:pt x="1413" y="599"/>
                  <a:pt x="1408" y="594"/>
                  <a:pt x="1408" y="588"/>
                </a:cubicBezTo>
                <a:cubicBezTo>
                  <a:pt x="1408" y="581"/>
                  <a:pt x="1413" y="576"/>
                  <a:pt x="1420" y="576"/>
                </a:cubicBezTo>
                <a:close/>
                <a:moveTo>
                  <a:pt x="1388" y="576"/>
                </a:moveTo>
                <a:cubicBezTo>
                  <a:pt x="1394" y="576"/>
                  <a:pt x="1399" y="581"/>
                  <a:pt x="1399" y="588"/>
                </a:cubicBezTo>
                <a:cubicBezTo>
                  <a:pt x="1399" y="594"/>
                  <a:pt x="1394" y="599"/>
                  <a:pt x="1388" y="599"/>
                </a:cubicBezTo>
                <a:cubicBezTo>
                  <a:pt x="1381" y="599"/>
                  <a:pt x="1376" y="594"/>
                  <a:pt x="1376" y="588"/>
                </a:cubicBezTo>
                <a:cubicBezTo>
                  <a:pt x="1376" y="581"/>
                  <a:pt x="1381" y="576"/>
                  <a:pt x="1388" y="576"/>
                </a:cubicBezTo>
                <a:close/>
                <a:moveTo>
                  <a:pt x="1260" y="576"/>
                </a:moveTo>
                <a:cubicBezTo>
                  <a:pt x="1266" y="576"/>
                  <a:pt x="1271" y="581"/>
                  <a:pt x="1271" y="588"/>
                </a:cubicBezTo>
                <a:cubicBezTo>
                  <a:pt x="1271" y="594"/>
                  <a:pt x="1266" y="599"/>
                  <a:pt x="1260" y="599"/>
                </a:cubicBezTo>
                <a:cubicBezTo>
                  <a:pt x="1253" y="599"/>
                  <a:pt x="1248" y="594"/>
                  <a:pt x="1248" y="588"/>
                </a:cubicBezTo>
                <a:cubicBezTo>
                  <a:pt x="1248" y="581"/>
                  <a:pt x="1253" y="576"/>
                  <a:pt x="1260" y="576"/>
                </a:cubicBezTo>
                <a:close/>
                <a:moveTo>
                  <a:pt x="1228" y="576"/>
                </a:moveTo>
                <a:cubicBezTo>
                  <a:pt x="1234" y="576"/>
                  <a:pt x="1239" y="581"/>
                  <a:pt x="1239" y="588"/>
                </a:cubicBezTo>
                <a:cubicBezTo>
                  <a:pt x="1239" y="594"/>
                  <a:pt x="1234" y="599"/>
                  <a:pt x="1228" y="599"/>
                </a:cubicBezTo>
                <a:cubicBezTo>
                  <a:pt x="1221" y="599"/>
                  <a:pt x="1216" y="594"/>
                  <a:pt x="1216" y="588"/>
                </a:cubicBezTo>
                <a:cubicBezTo>
                  <a:pt x="1216" y="581"/>
                  <a:pt x="1221" y="576"/>
                  <a:pt x="1228" y="576"/>
                </a:cubicBezTo>
                <a:close/>
                <a:moveTo>
                  <a:pt x="1196" y="576"/>
                </a:moveTo>
                <a:cubicBezTo>
                  <a:pt x="1202" y="576"/>
                  <a:pt x="1207" y="581"/>
                  <a:pt x="1207" y="588"/>
                </a:cubicBezTo>
                <a:cubicBezTo>
                  <a:pt x="1207" y="594"/>
                  <a:pt x="1202" y="599"/>
                  <a:pt x="1196" y="599"/>
                </a:cubicBezTo>
                <a:cubicBezTo>
                  <a:pt x="1189" y="599"/>
                  <a:pt x="1184" y="594"/>
                  <a:pt x="1184" y="588"/>
                </a:cubicBezTo>
                <a:cubicBezTo>
                  <a:pt x="1184" y="581"/>
                  <a:pt x="1189" y="576"/>
                  <a:pt x="1196" y="576"/>
                </a:cubicBezTo>
                <a:close/>
                <a:moveTo>
                  <a:pt x="1164" y="576"/>
                </a:moveTo>
                <a:cubicBezTo>
                  <a:pt x="1170" y="576"/>
                  <a:pt x="1175" y="581"/>
                  <a:pt x="1175" y="588"/>
                </a:cubicBezTo>
                <a:cubicBezTo>
                  <a:pt x="1175" y="594"/>
                  <a:pt x="1170" y="599"/>
                  <a:pt x="1164" y="599"/>
                </a:cubicBezTo>
                <a:cubicBezTo>
                  <a:pt x="1157" y="599"/>
                  <a:pt x="1152" y="594"/>
                  <a:pt x="1152" y="588"/>
                </a:cubicBezTo>
                <a:cubicBezTo>
                  <a:pt x="1152" y="581"/>
                  <a:pt x="1157" y="576"/>
                  <a:pt x="1164" y="576"/>
                </a:cubicBezTo>
                <a:close/>
                <a:moveTo>
                  <a:pt x="1132" y="576"/>
                </a:moveTo>
                <a:cubicBezTo>
                  <a:pt x="1138" y="576"/>
                  <a:pt x="1143" y="581"/>
                  <a:pt x="1143" y="588"/>
                </a:cubicBezTo>
                <a:cubicBezTo>
                  <a:pt x="1143" y="594"/>
                  <a:pt x="1138" y="599"/>
                  <a:pt x="1132" y="599"/>
                </a:cubicBezTo>
                <a:cubicBezTo>
                  <a:pt x="1125" y="599"/>
                  <a:pt x="1120" y="594"/>
                  <a:pt x="1120" y="588"/>
                </a:cubicBezTo>
                <a:cubicBezTo>
                  <a:pt x="1120" y="581"/>
                  <a:pt x="1125" y="576"/>
                  <a:pt x="1132" y="576"/>
                </a:cubicBezTo>
                <a:close/>
                <a:moveTo>
                  <a:pt x="1100" y="576"/>
                </a:moveTo>
                <a:cubicBezTo>
                  <a:pt x="1106" y="576"/>
                  <a:pt x="1111" y="581"/>
                  <a:pt x="1111" y="588"/>
                </a:cubicBezTo>
                <a:cubicBezTo>
                  <a:pt x="1111" y="594"/>
                  <a:pt x="1106" y="599"/>
                  <a:pt x="1100" y="599"/>
                </a:cubicBezTo>
                <a:cubicBezTo>
                  <a:pt x="1093" y="599"/>
                  <a:pt x="1088" y="594"/>
                  <a:pt x="1088" y="588"/>
                </a:cubicBezTo>
                <a:cubicBezTo>
                  <a:pt x="1088" y="581"/>
                  <a:pt x="1093" y="576"/>
                  <a:pt x="1100" y="576"/>
                </a:cubicBezTo>
                <a:close/>
                <a:moveTo>
                  <a:pt x="1067" y="576"/>
                </a:moveTo>
                <a:cubicBezTo>
                  <a:pt x="1074" y="576"/>
                  <a:pt x="1079" y="581"/>
                  <a:pt x="1079" y="588"/>
                </a:cubicBezTo>
                <a:cubicBezTo>
                  <a:pt x="1079" y="594"/>
                  <a:pt x="1074" y="599"/>
                  <a:pt x="1067" y="599"/>
                </a:cubicBezTo>
                <a:cubicBezTo>
                  <a:pt x="1061" y="599"/>
                  <a:pt x="1056" y="594"/>
                  <a:pt x="1056" y="588"/>
                </a:cubicBezTo>
                <a:cubicBezTo>
                  <a:pt x="1056" y="581"/>
                  <a:pt x="1061" y="576"/>
                  <a:pt x="1067" y="576"/>
                </a:cubicBezTo>
                <a:close/>
                <a:moveTo>
                  <a:pt x="1035" y="576"/>
                </a:moveTo>
                <a:cubicBezTo>
                  <a:pt x="1042" y="576"/>
                  <a:pt x="1047" y="581"/>
                  <a:pt x="1047" y="588"/>
                </a:cubicBezTo>
                <a:cubicBezTo>
                  <a:pt x="1047" y="594"/>
                  <a:pt x="1042" y="599"/>
                  <a:pt x="1035" y="599"/>
                </a:cubicBezTo>
                <a:cubicBezTo>
                  <a:pt x="1029" y="599"/>
                  <a:pt x="1024" y="594"/>
                  <a:pt x="1024" y="588"/>
                </a:cubicBezTo>
                <a:cubicBezTo>
                  <a:pt x="1024" y="581"/>
                  <a:pt x="1029" y="576"/>
                  <a:pt x="1035" y="576"/>
                </a:cubicBezTo>
                <a:close/>
                <a:moveTo>
                  <a:pt x="1003" y="576"/>
                </a:moveTo>
                <a:cubicBezTo>
                  <a:pt x="1010" y="576"/>
                  <a:pt x="1015" y="581"/>
                  <a:pt x="1015" y="588"/>
                </a:cubicBezTo>
                <a:cubicBezTo>
                  <a:pt x="1015" y="594"/>
                  <a:pt x="1010" y="599"/>
                  <a:pt x="1003" y="599"/>
                </a:cubicBezTo>
                <a:cubicBezTo>
                  <a:pt x="997" y="599"/>
                  <a:pt x="992" y="594"/>
                  <a:pt x="992" y="588"/>
                </a:cubicBezTo>
                <a:cubicBezTo>
                  <a:pt x="992" y="581"/>
                  <a:pt x="997" y="576"/>
                  <a:pt x="1003" y="576"/>
                </a:cubicBezTo>
                <a:close/>
                <a:moveTo>
                  <a:pt x="971" y="576"/>
                </a:moveTo>
                <a:cubicBezTo>
                  <a:pt x="978" y="576"/>
                  <a:pt x="983" y="581"/>
                  <a:pt x="983" y="588"/>
                </a:cubicBezTo>
                <a:cubicBezTo>
                  <a:pt x="983" y="594"/>
                  <a:pt x="978" y="599"/>
                  <a:pt x="971" y="599"/>
                </a:cubicBezTo>
                <a:cubicBezTo>
                  <a:pt x="965" y="599"/>
                  <a:pt x="960" y="594"/>
                  <a:pt x="960" y="588"/>
                </a:cubicBezTo>
                <a:cubicBezTo>
                  <a:pt x="960" y="581"/>
                  <a:pt x="965" y="576"/>
                  <a:pt x="971" y="576"/>
                </a:cubicBezTo>
                <a:close/>
                <a:moveTo>
                  <a:pt x="939" y="576"/>
                </a:moveTo>
                <a:cubicBezTo>
                  <a:pt x="946" y="576"/>
                  <a:pt x="951" y="581"/>
                  <a:pt x="951" y="588"/>
                </a:cubicBezTo>
                <a:cubicBezTo>
                  <a:pt x="951" y="594"/>
                  <a:pt x="946" y="599"/>
                  <a:pt x="939" y="599"/>
                </a:cubicBezTo>
                <a:cubicBezTo>
                  <a:pt x="933" y="599"/>
                  <a:pt x="928" y="594"/>
                  <a:pt x="928" y="588"/>
                </a:cubicBezTo>
                <a:cubicBezTo>
                  <a:pt x="928" y="581"/>
                  <a:pt x="933" y="576"/>
                  <a:pt x="939" y="576"/>
                </a:cubicBezTo>
                <a:close/>
                <a:moveTo>
                  <a:pt x="1484" y="608"/>
                </a:moveTo>
                <a:cubicBezTo>
                  <a:pt x="1490" y="608"/>
                  <a:pt x="1495" y="613"/>
                  <a:pt x="1495" y="620"/>
                </a:cubicBezTo>
                <a:cubicBezTo>
                  <a:pt x="1495" y="626"/>
                  <a:pt x="1490" y="631"/>
                  <a:pt x="1484" y="631"/>
                </a:cubicBezTo>
                <a:cubicBezTo>
                  <a:pt x="1477" y="631"/>
                  <a:pt x="1472" y="626"/>
                  <a:pt x="1472" y="620"/>
                </a:cubicBezTo>
                <a:cubicBezTo>
                  <a:pt x="1472" y="613"/>
                  <a:pt x="1477" y="608"/>
                  <a:pt x="1484" y="608"/>
                </a:cubicBezTo>
                <a:close/>
                <a:moveTo>
                  <a:pt x="1452" y="608"/>
                </a:moveTo>
                <a:cubicBezTo>
                  <a:pt x="1458" y="608"/>
                  <a:pt x="1463" y="613"/>
                  <a:pt x="1463" y="620"/>
                </a:cubicBezTo>
                <a:cubicBezTo>
                  <a:pt x="1463" y="626"/>
                  <a:pt x="1458" y="631"/>
                  <a:pt x="1452" y="631"/>
                </a:cubicBezTo>
                <a:cubicBezTo>
                  <a:pt x="1445" y="631"/>
                  <a:pt x="1440" y="626"/>
                  <a:pt x="1440" y="620"/>
                </a:cubicBezTo>
                <a:cubicBezTo>
                  <a:pt x="1440" y="613"/>
                  <a:pt x="1445" y="608"/>
                  <a:pt x="1452" y="608"/>
                </a:cubicBezTo>
                <a:close/>
                <a:moveTo>
                  <a:pt x="1420" y="608"/>
                </a:moveTo>
                <a:cubicBezTo>
                  <a:pt x="1426" y="608"/>
                  <a:pt x="1431" y="613"/>
                  <a:pt x="1431" y="620"/>
                </a:cubicBezTo>
                <a:cubicBezTo>
                  <a:pt x="1431" y="626"/>
                  <a:pt x="1426" y="631"/>
                  <a:pt x="1420" y="631"/>
                </a:cubicBezTo>
                <a:cubicBezTo>
                  <a:pt x="1413" y="631"/>
                  <a:pt x="1408" y="626"/>
                  <a:pt x="1408" y="620"/>
                </a:cubicBezTo>
                <a:cubicBezTo>
                  <a:pt x="1408" y="613"/>
                  <a:pt x="1413" y="608"/>
                  <a:pt x="1420" y="608"/>
                </a:cubicBezTo>
                <a:close/>
                <a:moveTo>
                  <a:pt x="1324" y="608"/>
                </a:moveTo>
                <a:cubicBezTo>
                  <a:pt x="1330" y="608"/>
                  <a:pt x="1335" y="613"/>
                  <a:pt x="1335" y="620"/>
                </a:cubicBezTo>
                <a:cubicBezTo>
                  <a:pt x="1335" y="626"/>
                  <a:pt x="1330" y="631"/>
                  <a:pt x="1324" y="631"/>
                </a:cubicBezTo>
                <a:cubicBezTo>
                  <a:pt x="1317" y="631"/>
                  <a:pt x="1312" y="626"/>
                  <a:pt x="1312" y="620"/>
                </a:cubicBezTo>
                <a:cubicBezTo>
                  <a:pt x="1312" y="613"/>
                  <a:pt x="1317" y="608"/>
                  <a:pt x="1324" y="608"/>
                </a:cubicBezTo>
                <a:close/>
                <a:moveTo>
                  <a:pt x="1292" y="608"/>
                </a:moveTo>
                <a:cubicBezTo>
                  <a:pt x="1298" y="608"/>
                  <a:pt x="1303" y="613"/>
                  <a:pt x="1303" y="620"/>
                </a:cubicBezTo>
                <a:cubicBezTo>
                  <a:pt x="1303" y="626"/>
                  <a:pt x="1298" y="631"/>
                  <a:pt x="1292" y="631"/>
                </a:cubicBezTo>
                <a:cubicBezTo>
                  <a:pt x="1285" y="631"/>
                  <a:pt x="1280" y="626"/>
                  <a:pt x="1280" y="620"/>
                </a:cubicBezTo>
                <a:cubicBezTo>
                  <a:pt x="1280" y="613"/>
                  <a:pt x="1285" y="608"/>
                  <a:pt x="1292" y="608"/>
                </a:cubicBezTo>
                <a:close/>
                <a:moveTo>
                  <a:pt x="1260" y="608"/>
                </a:moveTo>
                <a:cubicBezTo>
                  <a:pt x="1266" y="608"/>
                  <a:pt x="1271" y="613"/>
                  <a:pt x="1271" y="620"/>
                </a:cubicBezTo>
                <a:cubicBezTo>
                  <a:pt x="1271" y="626"/>
                  <a:pt x="1266" y="631"/>
                  <a:pt x="1260" y="631"/>
                </a:cubicBezTo>
                <a:cubicBezTo>
                  <a:pt x="1253" y="631"/>
                  <a:pt x="1248" y="626"/>
                  <a:pt x="1248" y="620"/>
                </a:cubicBezTo>
                <a:cubicBezTo>
                  <a:pt x="1248" y="613"/>
                  <a:pt x="1253" y="608"/>
                  <a:pt x="1260" y="608"/>
                </a:cubicBezTo>
                <a:close/>
                <a:moveTo>
                  <a:pt x="1228" y="608"/>
                </a:moveTo>
                <a:cubicBezTo>
                  <a:pt x="1234" y="608"/>
                  <a:pt x="1239" y="613"/>
                  <a:pt x="1239" y="620"/>
                </a:cubicBezTo>
                <a:cubicBezTo>
                  <a:pt x="1239" y="626"/>
                  <a:pt x="1234" y="631"/>
                  <a:pt x="1228" y="631"/>
                </a:cubicBezTo>
                <a:cubicBezTo>
                  <a:pt x="1221" y="631"/>
                  <a:pt x="1216" y="626"/>
                  <a:pt x="1216" y="620"/>
                </a:cubicBezTo>
                <a:cubicBezTo>
                  <a:pt x="1216" y="613"/>
                  <a:pt x="1221" y="608"/>
                  <a:pt x="1228" y="608"/>
                </a:cubicBezTo>
                <a:close/>
                <a:moveTo>
                  <a:pt x="1196" y="608"/>
                </a:moveTo>
                <a:cubicBezTo>
                  <a:pt x="1202" y="608"/>
                  <a:pt x="1207" y="613"/>
                  <a:pt x="1207" y="620"/>
                </a:cubicBezTo>
                <a:cubicBezTo>
                  <a:pt x="1207" y="626"/>
                  <a:pt x="1202" y="631"/>
                  <a:pt x="1196" y="631"/>
                </a:cubicBezTo>
                <a:cubicBezTo>
                  <a:pt x="1189" y="631"/>
                  <a:pt x="1184" y="626"/>
                  <a:pt x="1184" y="620"/>
                </a:cubicBezTo>
                <a:cubicBezTo>
                  <a:pt x="1184" y="613"/>
                  <a:pt x="1189" y="608"/>
                  <a:pt x="1196" y="608"/>
                </a:cubicBezTo>
                <a:close/>
                <a:moveTo>
                  <a:pt x="1164" y="608"/>
                </a:moveTo>
                <a:cubicBezTo>
                  <a:pt x="1170" y="608"/>
                  <a:pt x="1175" y="613"/>
                  <a:pt x="1175" y="620"/>
                </a:cubicBezTo>
                <a:cubicBezTo>
                  <a:pt x="1175" y="626"/>
                  <a:pt x="1170" y="631"/>
                  <a:pt x="1164" y="631"/>
                </a:cubicBezTo>
                <a:cubicBezTo>
                  <a:pt x="1157" y="631"/>
                  <a:pt x="1152" y="626"/>
                  <a:pt x="1152" y="620"/>
                </a:cubicBezTo>
                <a:cubicBezTo>
                  <a:pt x="1152" y="613"/>
                  <a:pt x="1157" y="608"/>
                  <a:pt x="1164" y="608"/>
                </a:cubicBezTo>
                <a:close/>
                <a:moveTo>
                  <a:pt x="1132" y="608"/>
                </a:moveTo>
                <a:cubicBezTo>
                  <a:pt x="1138" y="608"/>
                  <a:pt x="1143" y="613"/>
                  <a:pt x="1143" y="620"/>
                </a:cubicBezTo>
                <a:cubicBezTo>
                  <a:pt x="1143" y="626"/>
                  <a:pt x="1138" y="631"/>
                  <a:pt x="1132" y="631"/>
                </a:cubicBezTo>
                <a:cubicBezTo>
                  <a:pt x="1125" y="631"/>
                  <a:pt x="1120" y="626"/>
                  <a:pt x="1120" y="620"/>
                </a:cubicBezTo>
                <a:cubicBezTo>
                  <a:pt x="1120" y="613"/>
                  <a:pt x="1125" y="608"/>
                  <a:pt x="1132" y="608"/>
                </a:cubicBezTo>
                <a:close/>
                <a:moveTo>
                  <a:pt x="1100" y="608"/>
                </a:moveTo>
                <a:cubicBezTo>
                  <a:pt x="1106" y="608"/>
                  <a:pt x="1111" y="613"/>
                  <a:pt x="1111" y="620"/>
                </a:cubicBezTo>
                <a:cubicBezTo>
                  <a:pt x="1111" y="626"/>
                  <a:pt x="1106" y="631"/>
                  <a:pt x="1100" y="631"/>
                </a:cubicBezTo>
                <a:cubicBezTo>
                  <a:pt x="1093" y="631"/>
                  <a:pt x="1088" y="626"/>
                  <a:pt x="1088" y="620"/>
                </a:cubicBezTo>
                <a:cubicBezTo>
                  <a:pt x="1088" y="613"/>
                  <a:pt x="1093" y="608"/>
                  <a:pt x="1100" y="608"/>
                </a:cubicBezTo>
                <a:close/>
                <a:moveTo>
                  <a:pt x="1067" y="608"/>
                </a:moveTo>
                <a:cubicBezTo>
                  <a:pt x="1074" y="608"/>
                  <a:pt x="1079" y="613"/>
                  <a:pt x="1079" y="620"/>
                </a:cubicBezTo>
                <a:cubicBezTo>
                  <a:pt x="1079" y="626"/>
                  <a:pt x="1074" y="631"/>
                  <a:pt x="1067" y="631"/>
                </a:cubicBezTo>
                <a:cubicBezTo>
                  <a:pt x="1061" y="631"/>
                  <a:pt x="1056" y="626"/>
                  <a:pt x="1056" y="620"/>
                </a:cubicBezTo>
                <a:cubicBezTo>
                  <a:pt x="1056" y="613"/>
                  <a:pt x="1061" y="608"/>
                  <a:pt x="1067" y="608"/>
                </a:cubicBezTo>
                <a:close/>
                <a:moveTo>
                  <a:pt x="1035" y="608"/>
                </a:moveTo>
                <a:cubicBezTo>
                  <a:pt x="1042" y="608"/>
                  <a:pt x="1047" y="613"/>
                  <a:pt x="1047" y="620"/>
                </a:cubicBezTo>
                <a:cubicBezTo>
                  <a:pt x="1047" y="626"/>
                  <a:pt x="1042" y="631"/>
                  <a:pt x="1035" y="631"/>
                </a:cubicBezTo>
                <a:cubicBezTo>
                  <a:pt x="1029" y="631"/>
                  <a:pt x="1024" y="626"/>
                  <a:pt x="1024" y="620"/>
                </a:cubicBezTo>
                <a:cubicBezTo>
                  <a:pt x="1024" y="613"/>
                  <a:pt x="1029" y="608"/>
                  <a:pt x="1035" y="608"/>
                </a:cubicBezTo>
                <a:close/>
                <a:moveTo>
                  <a:pt x="1003" y="608"/>
                </a:moveTo>
                <a:cubicBezTo>
                  <a:pt x="1010" y="608"/>
                  <a:pt x="1015" y="613"/>
                  <a:pt x="1015" y="620"/>
                </a:cubicBezTo>
                <a:cubicBezTo>
                  <a:pt x="1015" y="626"/>
                  <a:pt x="1010" y="631"/>
                  <a:pt x="1003" y="631"/>
                </a:cubicBezTo>
                <a:cubicBezTo>
                  <a:pt x="997" y="631"/>
                  <a:pt x="992" y="626"/>
                  <a:pt x="992" y="620"/>
                </a:cubicBezTo>
                <a:cubicBezTo>
                  <a:pt x="992" y="613"/>
                  <a:pt x="997" y="608"/>
                  <a:pt x="1003" y="608"/>
                </a:cubicBezTo>
                <a:close/>
                <a:moveTo>
                  <a:pt x="971" y="608"/>
                </a:moveTo>
                <a:cubicBezTo>
                  <a:pt x="978" y="608"/>
                  <a:pt x="983" y="613"/>
                  <a:pt x="983" y="620"/>
                </a:cubicBezTo>
                <a:cubicBezTo>
                  <a:pt x="983" y="626"/>
                  <a:pt x="978" y="631"/>
                  <a:pt x="971" y="631"/>
                </a:cubicBezTo>
                <a:cubicBezTo>
                  <a:pt x="965" y="631"/>
                  <a:pt x="960" y="626"/>
                  <a:pt x="960" y="620"/>
                </a:cubicBezTo>
                <a:cubicBezTo>
                  <a:pt x="960" y="613"/>
                  <a:pt x="965" y="608"/>
                  <a:pt x="971" y="608"/>
                </a:cubicBezTo>
                <a:close/>
                <a:moveTo>
                  <a:pt x="939" y="608"/>
                </a:moveTo>
                <a:cubicBezTo>
                  <a:pt x="946" y="608"/>
                  <a:pt x="951" y="613"/>
                  <a:pt x="951" y="620"/>
                </a:cubicBezTo>
                <a:cubicBezTo>
                  <a:pt x="951" y="626"/>
                  <a:pt x="946" y="631"/>
                  <a:pt x="939" y="631"/>
                </a:cubicBezTo>
                <a:cubicBezTo>
                  <a:pt x="933" y="631"/>
                  <a:pt x="928" y="626"/>
                  <a:pt x="928" y="620"/>
                </a:cubicBezTo>
                <a:cubicBezTo>
                  <a:pt x="928" y="613"/>
                  <a:pt x="933" y="608"/>
                  <a:pt x="939" y="608"/>
                </a:cubicBezTo>
                <a:close/>
                <a:moveTo>
                  <a:pt x="1452" y="640"/>
                </a:moveTo>
                <a:cubicBezTo>
                  <a:pt x="1458" y="640"/>
                  <a:pt x="1463" y="645"/>
                  <a:pt x="1463" y="652"/>
                </a:cubicBezTo>
                <a:cubicBezTo>
                  <a:pt x="1463" y="658"/>
                  <a:pt x="1458" y="663"/>
                  <a:pt x="1452" y="663"/>
                </a:cubicBezTo>
                <a:cubicBezTo>
                  <a:pt x="1445" y="663"/>
                  <a:pt x="1440" y="658"/>
                  <a:pt x="1440" y="652"/>
                </a:cubicBezTo>
                <a:cubicBezTo>
                  <a:pt x="1440" y="645"/>
                  <a:pt x="1445" y="640"/>
                  <a:pt x="1452" y="640"/>
                </a:cubicBezTo>
                <a:close/>
                <a:moveTo>
                  <a:pt x="1420" y="640"/>
                </a:moveTo>
                <a:cubicBezTo>
                  <a:pt x="1426" y="640"/>
                  <a:pt x="1431" y="645"/>
                  <a:pt x="1431" y="652"/>
                </a:cubicBezTo>
                <a:cubicBezTo>
                  <a:pt x="1431" y="658"/>
                  <a:pt x="1426" y="663"/>
                  <a:pt x="1420" y="663"/>
                </a:cubicBezTo>
                <a:cubicBezTo>
                  <a:pt x="1413" y="663"/>
                  <a:pt x="1408" y="658"/>
                  <a:pt x="1408" y="652"/>
                </a:cubicBezTo>
                <a:cubicBezTo>
                  <a:pt x="1408" y="645"/>
                  <a:pt x="1413" y="640"/>
                  <a:pt x="1420" y="640"/>
                </a:cubicBezTo>
                <a:close/>
                <a:moveTo>
                  <a:pt x="1292" y="640"/>
                </a:moveTo>
                <a:cubicBezTo>
                  <a:pt x="1298" y="640"/>
                  <a:pt x="1303" y="645"/>
                  <a:pt x="1303" y="652"/>
                </a:cubicBezTo>
                <a:cubicBezTo>
                  <a:pt x="1303" y="658"/>
                  <a:pt x="1298" y="663"/>
                  <a:pt x="1292" y="663"/>
                </a:cubicBezTo>
                <a:cubicBezTo>
                  <a:pt x="1285" y="663"/>
                  <a:pt x="1280" y="658"/>
                  <a:pt x="1280" y="652"/>
                </a:cubicBezTo>
                <a:cubicBezTo>
                  <a:pt x="1280" y="645"/>
                  <a:pt x="1285" y="640"/>
                  <a:pt x="1292" y="640"/>
                </a:cubicBezTo>
                <a:close/>
                <a:moveTo>
                  <a:pt x="1260" y="640"/>
                </a:moveTo>
                <a:cubicBezTo>
                  <a:pt x="1266" y="640"/>
                  <a:pt x="1271" y="645"/>
                  <a:pt x="1271" y="652"/>
                </a:cubicBezTo>
                <a:cubicBezTo>
                  <a:pt x="1271" y="658"/>
                  <a:pt x="1266" y="663"/>
                  <a:pt x="1260" y="663"/>
                </a:cubicBezTo>
                <a:cubicBezTo>
                  <a:pt x="1253" y="663"/>
                  <a:pt x="1248" y="658"/>
                  <a:pt x="1248" y="652"/>
                </a:cubicBezTo>
                <a:cubicBezTo>
                  <a:pt x="1248" y="645"/>
                  <a:pt x="1253" y="640"/>
                  <a:pt x="1260" y="640"/>
                </a:cubicBezTo>
                <a:close/>
                <a:moveTo>
                  <a:pt x="1228" y="640"/>
                </a:moveTo>
                <a:cubicBezTo>
                  <a:pt x="1234" y="640"/>
                  <a:pt x="1239" y="645"/>
                  <a:pt x="1239" y="652"/>
                </a:cubicBezTo>
                <a:cubicBezTo>
                  <a:pt x="1239" y="658"/>
                  <a:pt x="1234" y="663"/>
                  <a:pt x="1228" y="663"/>
                </a:cubicBezTo>
                <a:cubicBezTo>
                  <a:pt x="1221" y="663"/>
                  <a:pt x="1216" y="658"/>
                  <a:pt x="1216" y="652"/>
                </a:cubicBezTo>
                <a:cubicBezTo>
                  <a:pt x="1216" y="645"/>
                  <a:pt x="1221" y="640"/>
                  <a:pt x="1228" y="640"/>
                </a:cubicBezTo>
                <a:close/>
                <a:moveTo>
                  <a:pt x="1196" y="640"/>
                </a:moveTo>
                <a:cubicBezTo>
                  <a:pt x="1202" y="640"/>
                  <a:pt x="1207" y="645"/>
                  <a:pt x="1207" y="652"/>
                </a:cubicBezTo>
                <a:cubicBezTo>
                  <a:pt x="1207" y="658"/>
                  <a:pt x="1202" y="663"/>
                  <a:pt x="1196" y="663"/>
                </a:cubicBezTo>
                <a:cubicBezTo>
                  <a:pt x="1189" y="663"/>
                  <a:pt x="1184" y="658"/>
                  <a:pt x="1184" y="652"/>
                </a:cubicBezTo>
                <a:cubicBezTo>
                  <a:pt x="1184" y="645"/>
                  <a:pt x="1189" y="640"/>
                  <a:pt x="1196" y="640"/>
                </a:cubicBezTo>
                <a:close/>
                <a:moveTo>
                  <a:pt x="1164" y="640"/>
                </a:moveTo>
                <a:cubicBezTo>
                  <a:pt x="1170" y="640"/>
                  <a:pt x="1175" y="645"/>
                  <a:pt x="1175" y="652"/>
                </a:cubicBezTo>
                <a:cubicBezTo>
                  <a:pt x="1175" y="658"/>
                  <a:pt x="1170" y="663"/>
                  <a:pt x="1164" y="663"/>
                </a:cubicBezTo>
                <a:cubicBezTo>
                  <a:pt x="1157" y="663"/>
                  <a:pt x="1152" y="658"/>
                  <a:pt x="1152" y="652"/>
                </a:cubicBezTo>
                <a:cubicBezTo>
                  <a:pt x="1152" y="645"/>
                  <a:pt x="1157" y="640"/>
                  <a:pt x="1164" y="640"/>
                </a:cubicBezTo>
                <a:close/>
                <a:moveTo>
                  <a:pt x="1132" y="640"/>
                </a:moveTo>
                <a:cubicBezTo>
                  <a:pt x="1138" y="640"/>
                  <a:pt x="1143" y="645"/>
                  <a:pt x="1143" y="652"/>
                </a:cubicBezTo>
                <a:cubicBezTo>
                  <a:pt x="1143" y="658"/>
                  <a:pt x="1138" y="663"/>
                  <a:pt x="1132" y="663"/>
                </a:cubicBezTo>
                <a:cubicBezTo>
                  <a:pt x="1125" y="663"/>
                  <a:pt x="1120" y="658"/>
                  <a:pt x="1120" y="652"/>
                </a:cubicBezTo>
                <a:cubicBezTo>
                  <a:pt x="1120" y="645"/>
                  <a:pt x="1125" y="640"/>
                  <a:pt x="1132" y="640"/>
                </a:cubicBezTo>
                <a:close/>
                <a:moveTo>
                  <a:pt x="1100" y="640"/>
                </a:moveTo>
                <a:cubicBezTo>
                  <a:pt x="1106" y="640"/>
                  <a:pt x="1111" y="645"/>
                  <a:pt x="1111" y="652"/>
                </a:cubicBezTo>
                <a:cubicBezTo>
                  <a:pt x="1111" y="658"/>
                  <a:pt x="1106" y="663"/>
                  <a:pt x="1100" y="663"/>
                </a:cubicBezTo>
                <a:cubicBezTo>
                  <a:pt x="1093" y="663"/>
                  <a:pt x="1088" y="658"/>
                  <a:pt x="1088" y="652"/>
                </a:cubicBezTo>
                <a:cubicBezTo>
                  <a:pt x="1088" y="645"/>
                  <a:pt x="1093" y="640"/>
                  <a:pt x="1100" y="640"/>
                </a:cubicBezTo>
                <a:close/>
                <a:moveTo>
                  <a:pt x="1067" y="640"/>
                </a:moveTo>
                <a:cubicBezTo>
                  <a:pt x="1074" y="640"/>
                  <a:pt x="1079" y="645"/>
                  <a:pt x="1079" y="652"/>
                </a:cubicBezTo>
                <a:cubicBezTo>
                  <a:pt x="1079" y="658"/>
                  <a:pt x="1074" y="663"/>
                  <a:pt x="1067" y="663"/>
                </a:cubicBezTo>
                <a:cubicBezTo>
                  <a:pt x="1061" y="663"/>
                  <a:pt x="1056" y="658"/>
                  <a:pt x="1056" y="652"/>
                </a:cubicBezTo>
                <a:cubicBezTo>
                  <a:pt x="1056" y="645"/>
                  <a:pt x="1061" y="640"/>
                  <a:pt x="1067" y="640"/>
                </a:cubicBezTo>
                <a:close/>
                <a:moveTo>
                  <a:pt x="1035" y="640"/>
                </a:moveTo>
                <a:cubicBezTo>
                  <a:pt x="1042" y="640"/>
                  <a:pt x="1047" y="645"/>
                  <a:pt x="1047" y="652"/>
                </a:cubicBezTo>
                <a:cubicBezTo>
                  <a:pt x="1047" y="658"/>
                  <a:pt x="1042" y="663"/>
                  <a:pt x="1035" y="663"/>
                </a:cubicBezTo>
                <a:cubicBezTo>
                  <a:pt x="1029" y="663"/>
                  <a:pt x="1024" y="658"/>
                  <a:pt x="1024" y="652"/>
                </a:cubicBezTo>
                <a:cubicBezTo>
                  <a:pt x="1024" y="645"/>
                  <a:pt x="1029" y="640"/>
                  <a:pt x="1035" y="640"/>
                </a:cubicBezTo>
                <a:close/>
                <a:moveTo>
                  <a:pt x="1003" y="640"/>
                </a:moveTo>
                <a:cubicBezTo>
                  <a:pt x="1010" y="640"/>
                  <a:pt x="1015" y="645"/>
                  <a:pt x="1015" y="652"/>
                </a:cubicBezTo>
                <a:cubicBezTo>
                  <a:pt x="1015" y="658"/>
                  <a:pt x="1010" y="663"/>
                  <a:pt x="1003" y="663"/>
                </a:cubicBezTo>
                <a:cubicBezTo>
                  <a:pt x="997" y="663"/>
                  <a:pt x="992" y="658"/>
                  <a:pt x="992" y="652"/>
                </a:cubicBezTo>
                <a:cubicBezTo>
                  <a:pt x="992" y="645"/>
                  <a:pt x="997" y="640"/>
                  <a:pt x="1003" y="640"/>
                </a:cubicBezTo>
                <a:close/>
                <a:moveTo>
                  <a:pt x="971" y="640"/>
                </a:moveTo>
                <a:cubicBezTo>
                  <a:pt x="978" y="640"/>
                  <a:pt x="983" y="645"/>
                  <a:pt x="983" y="652"/>
                </a:cubicBezTo>
                <a:cubicBezTo>
                  <a:pt x="983" y="658"/>
                  <a:pt x="978" y="663"/>
                  <a:pt x="971" y="663"/>
                </a:cubicBezTo>
                <a:cubicBezTo>
                  <a:pt x="965" y="663"/>
                  <a:pt x="960" y="658"/>
                  <a:pt x="960" y="652"/>
                </a:cubicBezTo>
                <a:cubicBezTo>
                  <a:pt x="960" y="645"/>
                  <a:pt x="965" y="640"/>
                  <a:pt x="971" y="640"/>
                </a:cubicBezTo>
                <a:close/>
                <a:moveTo>
                  <a:pt x="939" y="640"/>
                </a:moveTo>
                <a:cubicBezTo>
                  <a:pt x="946" y="640"/>
                  <a:pt x="951" y="645"/>
                  <a:pt x="951" y="652"/>
                </a:cubicBezTo>
                <a:cubicBezTo>
                  <a:pt x="951" y="658"/>
                  <a:pt x="946" y="663"/>
                  <a:pt x="939" y="663"/>
                </a:cubicBezTo>
                <a:cubicBezTo>
                  <a:pt x="933" y="663"/>
                  <a:pt x="928" y="658"/>
                  <a:pt x="928" y="652"/>
                </a:cubicBezTo>
                <a:cubicBezTo>
                  <a:pt x="928" y="645"/>
                  <a:pt x="933" y="640"/>
                  <a:pt x="939" y="640"/>
                </a:cubicBezTo>
                <a:close/>
                <a:moveTo>
                  <a:pt x="1452" y="672"/>
                </a:moveTo>
                <a:cubicBezTo>
                  <a:pt x="1458" y="672"/>
                  <a:pt x="1463" y="677"/>
                  <a:pt x="1463" y="684"/>
                </a:cubicBezTo>
                <a:cubicBezTo>
                  <a:pt x="1463" y="690"/>
                  <a:pt x="1458" y="695"/>
                  <a:pt x="1452" y="695"/>
                </a:cubicBezTo>
                <a:cubicBezTo>
                  <a:pt x="1445" y="695"/>
                  <a:pt x="1440" y="690"/>
                  <a:pt x="1440" y="684"/>
                </a:cubicBezTo>
                <a:cubicBezTo>
                  <a:pt x="1440" y="677"/>
                  <a:pt x="1445" y="672"/>
                  <a:pt x="1452" y="672"/>
                </a:cubicBezTo>
                <a:close/>
                <a:moveTo>
                  <a:pt x="1292" y="672"/>
                </a:moveTo>
                <a:cubicBezTo>
                  <a:pt x="1298" y="672"/>
                  <a:pt x="1303" y="677"/>
                  <a:pt x="1303" y="684"/>
                </a:cubicBezTo>
                <a:cubicBezTo>
                  <a:pt x="1303" y="690"/>
                  <a:pt x="1298" y="695"/>
                  <a:pt x="1292" y="695"/>
                </a:cubicBezTo>
                <a:cubicBezTo>
                  <a:pt x="1285" y="695"/>
                  <a:pt x="1280" y="690"/>
                  <a:pt x="1280" y="684"/>
                </a:cubicBezTo>
                <a:cubicBezTo>
                  <a:pt x="1280" y="677"/>
                  <a:pt x="1285" y="672"/>
                  <a:pt x="1292" y="672"/>
                </a:cubicBezTo>
                <a:close/>
                <a:moveTo>
                  <a:pt x="1260" y="672"/>
                </a:moveTo>
                <a:cubicBezTo>
                  <a:pt x="1266" y="672"/>
                  <a:pt x="1271" y="677"/>
                  <a:pt x="1271" y="684"/>
                </a:cubicBezTo>
                <a:cubicBezTo>
                  <a:pt x="1271" y="690"/>
                  <a:pt x="1266" y="695"/>
                  <a:pt x="1260" y="695"/>
                </a:cubicBezTo>
                <a:cubicBezTo>
                  <a:pt x="1253" y="695"/>
                  <a:pt x="1248" y="690"/>
                  <a:pt x="1248" y="684"/>
                </a:cubicBezTo>
                <a:cubicBezTo>
                  <a:pt x="1248" y="677"/>
                  <a:pt x="1253" y="672"/>
                  <a:pt x="1260" y="672"/>
                </a:cubicBezTo>
                <a:close/>
                <a:moveTo>
                  <a:pt x="1228" y="672"/>
                </a:moveTo>
                <a:cubicBezTo>
                  <a:pt x="1234" y="672"/>
                  <a:pt x="1239" y="677"/>
                  <a:pt x="1239" y="684"/>
                </a:cubicBezTo>
                <a:cubicBezTo>
                  <a:pt x="1239" y="690"/>
                  <a:pt x="1234" y="695"/>
                  <a:pt x="1228" y="695"/>
                </a:cubicBezTo>
                <a:cubicBezTo>
                  <a:pt x="1221" y="695"/>
                  <a:pt x="1216" y="690"/>
                  <a:pt x="1216" y="684"/>
                </a:cubicBezTo>
                <a:cubicBezTo>
                  <a:pt x="1216" y="677"/>
                  <a:pt x="1221" y="672"/>
                  <a:pt x="1228" y="672"/>
                </a:cubicBezTo>
                <a:close/>
                <a:moveTo>
                  <a:pt x="1196" y="672"/>
                </a:moveTo>
                <a:cubicBezTo>
                  <a:pt x="1202" y="672"/>
                  <a:pt x="1207" y="677"/>
                  <a:pt x="1207" y="684"/>
                </a:cubicBezTo>
                <a:cubicBezTo>
                  <a:pt x="1207" y="690"/>
                  <a:pt x="1202" y="695"/>
                  <a:pt x="1196" y="695"/>
                </a:cubicBezTo>
                <a:cubicBezTo>
                  <a:pt x="1189" y="695"/>
                  <a:pt x="1184" y="690"/>
                  <a:pt x="1184" y="684"/>
                </a:cubicBezTo>
                <a:cubicBezTo>
                  <a:pt x="1184" y="677"/>
                  <a:pt x="1189" y="672"/>
                  <a:pt x="1196" y="672"/>
                </a:cubicBezTo>
                <a:close/>
                <a:moveTo>
                  <a:pt x="1164" y="672"/>
                </a:moveTo>
                <a:cubicBezTo>
                  <a:pt x="1170" y="672"/>
                  <a:pt x="1175" y="677"/>
                  <a:pt x="1175" y="684"/>
                </a:cubicBezTo>
                <a:cubicBezTo>
                  <a:pt x="1175" y="690"/>
                  <a:pt x="1170" y="695"/>
                  <a:pt x="1164" y="695"/>
                </a:cubicBezTo>
                <a:cubicBezTo>
                  <a:pt x="1157" y="695"/>
                  <a:pt x="1152" y="690"/>
                  <a:pt x="1152" y="684"/>
                </a:cubicBezTo>
                <a:cubicBezTo>
                  <a:pt x="1152" y="677"/>
                  <a:pt x="1157" y="672"/>
                  <a:pt x="1164" y="672"/>
                </a:cubicBezTo>
                <a:close/>
                <a:moveTo>
                  <a:pt x="1132" y="672"/>
                </a:moveTo>
                <a:cubicBezTo>
                  <a:pt x="1138" y="672"/>
                  <a:pt x="1143" y="677"/>
                  <a:pt x="1143" y="684"/>
                </a:cubicBezTo>
                <a:cubicBezTo>
                  <a:pt x="1143" y="690"/>
                  <a:pt x="1138" y="695"/>
                  <a:pt x="1132" y="695"/>
                </a:cubicBezTo>
                <a:cubicBezTo>
                  <a:pt x="1125" y="695"/>
                  <a:pt x="1120" y="690"/>
                  <a:pt x="1120" y="684"/>
                </a:cubicBezTo>
                <a:cubicBezTo>
                  <a:pt x="1120" y="677"/>
                  <a:pt x="1125" y="672"/>
                  <a:pt x="1132" y="672"/>
                </a:cubicBezTo>
                <a:close/>
                <a:moveTo>
                  <a:pt x="1100" y="672"/>
                </a:moveTo>
                <a:cubicBezTo>
                  <a:pt x="1106" y="672"/>
                  <a:pt x="1111" y="677"/>
                  <a:pt x="1111" y="684"/>
                </a:cubicBezTo>
                <a:cubicBezTo>
                  <a:pt x="1111" y="690"/>
                  <a:pt x="1106" y="695"/>
                  <a:pt x="1100" y="695"/>
                </a:cubicBezTo>
                <a:cubicBezTo>
                  <a:pt x="1093" y="695"/>
                  <a:pt x="1088" y="690"/>
                  <a:pt x="1088" y="684"/>
                </a:cubicBezTo>
                <a:cubicBezTo>
                  <a:pt x="1088" y="677"/>
                  <a:pt x="1093" y="672"/>
                  <a:pt x="1100" y="672"/>
                </a:cubicBezTo>
                <a:close/>
                <a:moveTo>
                  <a:pt x="1067" y="672"/>
                </a:moveTo>
                <a:cubicBezTo>
                  <a:pt x="1074" y="672"/>
                  <a:pt x="1079" y="677"/>
                  <a:pt x="1079" y="684"/>
                </a:cubicBezTo>
                <a:cubicBezTo>
                  <a:pt x="1079" y="690"/>
                  <a:pt x="1074" y="695"/>
                  <a:pt x="1067" y="695"/>
                </a:cubicBezTo>
                <a:cubicBezTo>
                  <a:pt x="1061" y="695"/>
                  <a:pt x="1056" y="690"/>
                  <a:pt x="1056" y="684"/>
                </a:cubicBezTo>
                <a:cubicBezTo>
                  <a:pt x="1056" y="677"/>
                  <a:pt x="1061" y="672"/>
                  <a:pt x="1067" y="672"/>
                </a:cubicBezTo>
                <a:close/>
                <a:moveTo>
                  <a:pt x="1035" y="672"/>
                </a:moveTo>
                <a:cubicBezTo>
                  <a:pt x="1042" y="672"/>
                  <a:pt x="1047" y="677"/>
                  <a:pt x="1047" y="684"/>
                </a:cubicBezTo>
                <a:cubicBezTo>
                  <a:pt x="1047" y="690"/>
                  <a:pt x="1042" y="695"/>
                  <a:pt x="1035" y="695"/>
                </a:cubicBezTo>
                <a:cubicBezTo>
                  <a:pt x="1029" y="695"/>
                  <a:pt x="1024" y="690"/>
                  <a:pt x="1024" y="684"/>
                </a:cubicBezTo>
                <a:cubicBezTo>
                  <a:pt x="1024" y="677"/>
                  <a:pt x="1029" y="672"/>
                  <a:pt x="1035" y="672"/>
                </a:cubicBezTo>
                <a:close/>
                <a:moveTo>
                  <a:pt x="1003" y="672"/>
                </a:moveTo>
                <a:cubicBezTo>
                  <a:pt x="1010" y="672"/>
                  <a:pt x="1015" y="677"/>
                  <a:pt x="1015" y="684"/>
                </a:cubicBezTo>
                <a:cubicBezTo>
                  <a:pt x="1015" y="690"/>
                  <a:pt x="1010" y="695"/>
                  <a:pt x="1003" y="695"/>
                </a:cubicBezTo>
                <a:cubicBezTo>
                  <a:pt x="997" y="695"/>
                  <a:pt x="992" y="690"/>
                  <a:pt x="992" y="684"/>
                </a:cubicBezTo>
                <a:cubicBezTo>
                  <a:pt x="992" y="677"/>
                  <a:pt x="997" y="672"/>
                  <a:pt x="1003" y="672"/>
                </a:cubicBezTo>
                <a:close/>
                <a:moveTo>
                  <a:pt x="971" y="672"/>
                </a:moveTo>
                <a:cubicBezTo>
                  <a:pt x="978" y="672"/>
                  <a:pt x="983" y="677"/>
                  <a:pt x="983" y="684"/>
                </a:cubicBezTo>
                <a:cubicBezTo>
                  <a:pt x="983" y="690"/>
                  <a:pt x="978" y="695"/>
                  <a:pt x="971" y="695"/>
                </a:cubicBezTo>
                <a:cubicBezTo>
                  <a:pt x="965" y="695"/>
                  <a:pt x="960" y="690"/>
                  <a:pt x="960" y="684"/>
                </a:cubicBezTo>
                <a:cubicBezTo>
                  <a:pt x="960" y="677"/>
                  <a:pt x="965" y="672"/>
                  <a:pt x="971" y="672"/>
                </a:cubicBezTo>
                <a:close/>
                <a:moveTo>
                  <a:pt x="939" y="672"/>
                </a:moveTo>
                <a:cubicBezTo>
                  <a:pt x="946" y="672"/>
                  <a:pt x="951" y="677"/>
                  <a:pt x="951" y="684"/>
                </a:cubicBezTo>
                <a:cubicBezTo>
                  <a:pt x="951" y="690"/>
                  <a:pt x="946" y="695"/>
                  <a:pt x="939" y="695"/>
                </a:cubicBezTo>
                <a:cubicBezTo>
                  <a:pt x="933" y="695"/>
                  <a:pt x="928" y="690"/>
                  <a:pt x="928" y="684"/>
                </a:cubicBezTo>
                <a:cubicBezTo>
                  <a:pt x="928" y="677"/>
                  <a:pt x="933" y="672"/>
                  <a:pt x="939" y="672"/>
                </a:cubicBezTo>
                <a:close/>
                <a:moveTo>
                  <a:pt x="1260" y="704"/>
                </a:moveTo>
                <a:cubicBezTo>
                  <a:pt x="1266" y="704"/>
                  <a:pt x="1271" y="709"/>
                  <a:pt x="1271" y="716"/>
                </a:cubicBezTo>
                <a:cubicBezTo>
                  <a:pt x="1271" y="722"/>
                  <a:pt x="1266" y="727"/>
                  <a:pt x="1260" y="727"/>
                </a:cubicBezTo>
                <a:cubicBezTo>
                  <a:pt x="1253" y="727"/>
                  <a:pt x="1248" y="722"/>
                  <a:pt x="1248" y="716"/>
                </a:cubicBezTo>
                <a:cubicBezTo>
                  <a:pt x="1248" y="709"/>
                  <a:pt x="1253" y="704"/>
                  <a:pt x="1260" y="704"/>
                </a:cubicBezTo>
                <a:close/>
                <a:moveTo>
                  <a:pt x="1228" y="704"/>
                </a:moveTo>
                <a:cubicBezTo>
                  <a:pt x="1234" y="704"/>
                  <a:pt x="1239" y="709"/>
                  <a:pt x="1239" y="716"/>
                </a:cubicBezTo>
                <a:cubicBezTo>
                  <a:pt x="1239" y="722"/>
                  <a:pt x="1234" y="727"/>
                  <a:pt x="1228" y="727"/>
                </a:cubicBezTo>
                <a:cubicBezTo>
                  <a:pt x="1221" y="727"/>
                  <a:pt x="1216" y="722"/>
                  <a:pt x="1216" y="716"/>
                </a:cubicBezTo>
                <a:cubicBezTo>
                  <a:pt x="1216" y="709"/>
                  <a:pt x="1221" y="704"/>
                  <a:pt x="1228" y="704"/>
                </a:cubicBezTo>
                <a:close/>
                <a:moveTo>
                  <a:pt x="1196" y="704"/>
                </a:moveTo>
                <a:cubicBezTo>
                  <a:pt x="1202" y="704"/>
                  <a:pt x="1207" y="709"/>
                  <a:pt x="1207" y="716"/>
                </a:cubicBezTo>
                <a:cubicBezTo>
                  <a:pt x="1207" y="722"/>
                  <a:pt x="1202" y="727"/>
                  <a:pt x="1196" y="727"/>
                </a:cubicBezTo>
                <a:cubicBezTo>
                  <a:pt x="1189" y="727"/>
                  <a:pt x="1184" y="722"/>
                  <a:pt x="1184" y="716"/>
                </a:cubicBezTo>
                <a:cubicBezTo>
                  <a:pt x="1184" y="709"/>
                  <a:pt x="1189" y="704"/>
                  <a:pt x="1196" y="704"/>
                </a:cubicBezTo>
                <a:close/>
                <a:moveTo>
                  <a:pt x="1164" y="704"/>
                </a:moveTo>
                <a:cubicBezTo>
                  <a:pt x="1170" y="704"/>
                  <a:pt x="1175" y="709"/>
                  <a:pt x="1175" y="716"/>
                </a:cubicBezTo>
                <a:cubicBezTo>
                  <a:pt x="1175" y="722"/>
                  <a:pt x="1170" y="727"/>
                  <a:pt x="1164" y="727"/>
                </a:cubicBezTo>
                <a:cubicBezTo>
                  <a:pt x="1157" y="727"/>
                  <a:pt x="1152" y="722"/>
                  <a:pt x="1152" y="716"/>
                </a:cubicBezTo>
                <a:cubicBezTo>
                  <a:pt x="1152" y="709"/>
                  <a:pt x="1157" y="704"/>
                  <a:pt x="1164" y="704"/>
                </a:cubicBezTo>
                <a:close/>
                <a:moveTo>
                  <a:pt x="1132" y="704"/>
                </a:moveTo>
                <a:cubicBezTo>
                  <a:pt x="1138" y="704"/>
                  <a:pt x="1143" y="709"/>
                  <a:pt x="1143" y="716"/>
                </a:cubicBezTo>
                <a:cubicBezTo>
                  <a:pt x="1143" y="722"/>
                  <a:pt x="1138" y="727"/>
                  <a:pt x="1132" y="727"/>
                </a:cubicBezTo>
                <a:cubicBezTo>
                  <a:pt x="1125" y="727"/>
                  <a:pt x="1120" y="722"/>
                  <a:pt x="1120" y="716"/>
                </a:cubicBezTo>
                <a:cubicBezTo>
                  <a:pt x="1120" y="709"/>
                  <a:pt x="1125" y="704"/>
                  <a:pt x="1132" y="704"/>
                </a:cubicBezTo>
                <a:close/>
                <a:moveTo>
                  <a:pt x="1100" y="704"/>
                </a:moveTo>
                <a:cubicBezTo>
                  <a:pt x="1106" y="704"/>
                  <a:pt x="1111" y="709"/>
                  <a:pt x="1111" y="716"/>
                </a:cubicBezTo>
                <a:cubicBezTo>
                  <a:pt x="1111" y="722"/>
                  <a:pt x="1106" y="727"/>
                  <a:pt x="1100" y="727"/>
                </a:cubicBezTo>
                <a:cubicBezTo>
                  <a:pt x="1093" y="727"/>
                  <a:pt x="1088" y="722"/>
                  <a:pt x="1088" y="716"/>
                </a:cubicBezTo>
                <a:cubicBezTo>
                  <a:pt x="1088" y="709"/>
                  <a:pt x="1093" y="704"/>
                  <a:pt x="1100" y="704"/>
                </a:cubicBezTo>
                <a:close/>
                <a:moveTo>
                  <a:pt x="1067" y="704"/>
                </a:moveTo>
                <a:cubicBezTo>
                  <a:pt x="1074" y="704"/>
                  <a:pt x="1079" y="709"/>
                  <a:pt x="1079" y="716"/>
                </a:cubicBezTo>
                <a:cubicBezTo>
                  <a:pt x="1079" y="722"/>
                  <a:pt x="1074" y="727"/>
                  <a:pt x="1067" y="727"/>
                </a:cubicBezTo>
                <a:cubicBezTo>
                  <a:pt x="1061" y="727"/>
                  <a:pt x="1056" y="722"/>
                  <a:pt x="1056" y="716"/>
                </a:cubicBezTo>
                <a:cubicBezTo>
                  <a:pt x="1056" y="709"/>
                  <a:pt x="1061" y="704"/>
                  <a:pt x="1067" y="704"/>
                </a:cubicBezTo>
                <a:close/>
                <a:moveTo>
                  <a:pt x="1035" y="704"/>
                </a:moveTo>
                <a:cubicBezTo>
                  <a:pt x="1042" y="704"/>
                  <a:pt x="1047" y="709"/>
                  <a:pt x="1047" y="716"/>
                </a:cubicBezTo>
                <a:cubicBezTo>
                  <a:pt x="1047" y="722"/>
                  <a:pt x="1042" y="727"/>
                  <a:pt x="1035" y="727"/>
                </a:cubicBezTo>
                <a:cubicBezTo>
                  <a:pt x="1029" y="727"/>
                  <a:pt x="1024" y="722"/>
                  <a:pt x="1024" y="716"/>
                </a:cubicBezTo>
                <a:cubicBezTo>
                  <a:pt x="1024" y="709"/>
                  <a:pt x="1029" y="704"/>
                  <a:pt x="1035" y="704"/>
                </a:cubicBezTo>
                <a:close/>
                <a:moveTo>
                  <a:pt x="1003" y="704"/>
                </a:moveTo>
                <a:cubicBezTo>
                  <a:pt x="1010" y="704"/>
                  <a:pt x="1015" y="709"/>
                  <a:pt x="1015" y="716"/>
                </a:cubicBezTo>
                <a:cubicBezTo>
                  <a:pt x="1015" y="722"/>
                  <a:pt x="1010" y="727"/>
                  <a:pt x="1003" y="727"/>
                </a:cubicBezTo>
                <a:cubicBezTo>
                  <a:pt x="997" y="727"/>
                  <a:pt x="992" y="722"/>
                  <a:pt x="992" y="716"/>
                </a:cubicBezTo>
                <a:cubicBezTo>
                  <a:pt x="992" y="709"/>
                  <a:pt x="997" y="704"/>
                  <a:pt x="1003" y="704"/>
                </a:cubicBezTo>
                <a:close/>
                <a:moveTo>
                  <a:pt x="971" y="704"/>
                </a:moveTo>
                <a:cubicBezTo>
                  <a:pt x="978" y="704"/>
                  <a:pt x="983" y="709"/>
                  <a:pt x="983" y="716"/>
                </a:cubicBezTo>
                <a:cubicBezTo>
                  <a:pt x="983" y="722"/>
                  <a:pt x="978" y="727"/>
                  <a:pt x="971" y="727"/>
                </a:cubicBezTo>
                <a:cubicBezTo>
                  <a:pt x="965" y="727"/>
                  <a:pt x="960" y="722"/>
                  <a:pt x="960" y="716"/>
                </a:cubicBezTo>
                <a:cubicBezTo>
                  <a:pt x="960" y="709"/>
                  <a:pt x="965" y="704"/>
                  <a:pt x="971" y="704"/>
                </a:cubicBezTo>
                <a:close/>
                <a:moveTo>
                  <a:pt x="939" y="704"/>
                </a:moveTo>
                <a:cubicBezTo>
                  <a:pt x="946" y="704"/>
                  <a:pt x="951" y="709"/>
                  <a:pt x="951" y="716"/>
                </a:cubicBezTo>
                <a:cubicBezTo>
                  <a:pt x="951" y="722"/>
                  <a:pt x="946" y="727"/>
                  <a:pt x="939" y="727"/>
                </a:cubicBezTo>
                <a:cubicBezTo>
                  <a:pt x="933" y="727"/>
                  <a:pt x="928" y="722"/>
                  <a:pt x="928" y="716"/>
                </a:cubicBezTo>
                <a:cubicBezTo>
                  <a:pt x="928" y="709"/>
                  <a:pt x="933" y="704"/>
                  <a:pt x="939" y="704"/>
                </a:cubicBezTo>
                <a:close/>
                <a:moveTo>
                  <a:pt x="1228" y="736"/>
                </a:moveTo>
                <a:cubicBezTo>
                  <a:pt x="1234" y="736"/>
                  <a:pt x="1239" y="741"/>
                  <a:pt x="1239" y="748"/>
                </a:cubicBezTo>
                <a:cubicBezTo>
                  <a:pt x="1239" y="754"/>
                  <a:pt x="1234" y="759"/>
                  <a:pt x="1228" y="759"/>
                </a:cubicBezTo>
                <a:cubicBezTo>
                  <a:pt x="1221" y="759"/>
                  <a:pt x="1216" y="754"/>
                  <a:pt x="1216" y="748"/>
                </a:cubicBezTo>
                <a:cubicBezTo>
                  <a:pt x="1216" y="741"/>
                  <a:pt x="1221" y="736"/>
                  <a:pt x="1228" y="736"/>
                </a:cubicBezTo>
                <a:close/>
                <a:moveTo>
                  <a:pt x="1196" y="736"/>
                </a:moveTo>
                <a:cubicBezTo>
                  <a:pt x="1202" y="736"/>
                  <a:pt x="1207" y="741"/>
                  <a:pt x="1207" y="748"/>
                </a:cubicBezTo>
                <a:cubicBezTo>
                  <a:pt x="1207" y="754"/>
                  <a:pt x="1202" y="759"/>
                  <a:pt x="1196" y="759"/>
                </a:cubicBezTo>
                <a:cubicBezTo>
                  <a:pt x="1189" y="759"/>
                  <a:pt x="1184" y="754"/>
                  <a:pt x="1184" y="748"/>
                </a:cubicBezTo>
                <a:cubicBezTo>
                  <a:pt x="1184" y="741"/>
                  <a:pt x="1189" y="736"/>
                  <a:pt x="1196" y="736"/>
                </a:cubicBezTo>
                <a:close/>
                <a:moveTo>
                  <a:pt x="1164" y="736"/>
                </a:moveTo>
                <a:cubicBezTo>
                  <a:pt x="1170" y="736"/>
                  <a:pt x="1175" y="741"/>
                  <a:pt x="1175" y="748"/>
                </a:cubicBezTo>
                <a:cubicBezTo>
                  <a:pt x="1175" y="754"/>
                  <a:pt x="1170" y="759"/>
                  <a:pt x="1164" y="759"/>
                </a:cubicBezTo>
                <a:cubicBezTo>
                  <a:pt x="1157" y="759"/>
                  <a:pt x="1152" y="754"/>
                  <a:pt x="1152" y="748"/>
                </a:cubicBezTo>
                <a:cubicBezTo>
                  <a:pt x="1152" y="741"/>
                  <a:pt x="1157" y="736"/>
                  <a:pt x="1164" y="736"/>
                </a:cubicBezTo>
                <a:close/>
                <a:moveTo>
                  <a:pt x="1132" y="736"/>
                </a:moveTo>
                <a:cubicBezTo>
                  <a:pt x="1138" y="736"/>
                  <a:pt x="1143" y="741"/>
                  <a:pt x="1143" y="748"/>
                </a:cubicBezTo>
                <a:cubicBezTo>
                  <a:pt x="1143" y="754"/>
                  <a:pt x="1138" y="759"/>
                  <a:pt x="1132" y="759"/>
                </a:cubicBezTo>
                <a:cubicBezTo>
                  <a:pt x="1125" y="759"/>
                  <a:pt x="1120" y="754"/>
                  <a:pt x="1120" y="748"/>
                </a:cubicBezTo>
                <a:cubicBezTo>
                  <a:pt x="1120" y="741"/>
                  <a:pt x="1125" y="736"/>
                  <a:pt x="1132" y="736"/>
                </a:cubicBezTo>
                <a:close/>
                <a:moveTo>
                  <a:pt x="1100" y="736"/>
                </a:moveTo>
                <a:cubicBezTo>
                  <a:pt x="1106" y="736"/>
                  <a:pt x="1111" y="741"/>
                  <a:pt x="1111" y="748"/>
                </a:cubicBezTo>
                <a:cubicBezTo>
                  <a:pt x="1111" y="754"/>
                  <a:pt x="1106" y="759"/>
                  <a:pt x="1100" y="759"/>
                </a:cubicBezTo>
                <a:cubicBezTo>
                  <a:pt x="1093" y="759"/>
                  <a:pt x="1088" y="754"/>
                  <a:pt x="1088" y="748"/>
                </a:cubicBezTo>
                <a:cubicBezTo>
                  <a:pt x="1088" y="741"/>
                  <a:pt x="1093" y="736"/>
                  <a:pt x="1100" y="736"/>
                </a:cubicBezTo>
                <a:close/>
                <a:moveTo>
                  <a:pt x="1067" y="736"/>
                </a:moveTo>
                <a:cubicBezTo>
                  <a:pt x="1074" y="736"/>
                  <a:pt x="1079" y="741"/>
                  <a:pt x="1079" y="748"/>
                </a:cubicBezTo>
                <a:cubicBezTo>
                  <a:pt x="1079" y="754"/>
                  <a:pt x="1074" y="759"/>
                  <a:pt x="1067" y="759"/>
                </a:cubicBezTo>
                <a:cubicBezTo>
                  <a:pt x="1061" y="759"/>
                  <a:pt x="1056" y="754"/>
                  <a:pt x="1056" y="748"/>
                </a:cubicBezTo>
                <a:cubicBezTo>
                  <a:pt x="1056" y="741"/>
                  <a:pt x="1061" y="736"/>
                  <a:pt x="1067" y="736"/>
                </a:cubicBezTo>
                <a:close/>
                <a:moveTo>
                  <a:pt x="1035" y="736"/>
                </a:moveTo>
                <a:cubicBezTo>
                  <a:pt x="1042" y="736"/>
                  <a:pt x="1047" y="741"/>
                  <a:pt x="1047" y="748"/>
                </a:cubicBezTo>
                <a:cubicBezTo>
                  <a:pt x="1047" y="754"/>
                  <a:pt x="1042" y="759"/>
                  <a:pt x="1035" y="759"/>
                </a:cubicBezTo>
                <a:cubicBezTo>
                  <a:pt x="1029" y="759"/>
                  <a:pt x="1024" y="754"/>
                  <a:pt x="1024" y="748"/>
                </a:cubicBezTo>
                <a:cubicBezTo>
                  <a:pt x="1024" y="741"/>
                  <a:pt x="1029" y="736"/>
                  <a:pt x="1035" y="736"/>
                </a:cubicBezTo>
                <a:close/>
                <a:moveTo>
                  <a:pt x="1196" y="768"/>
                </a:moveTo>
                <a:cubicBezTo>
                  <a:pt x="1202" y="768"/>
                  <a:pt x="1207" y="773"/>
                  <a:pt x="1207" y="780"/>
                </a:cubicBezTo>
                <a:cubicBezTo>
                  <a:pt x="1207" y="786"/>
                  <a:pt x="1202" y="791"/>
                  <a:pt x="1196" y="791"/>
                </a:cubicBezTo>
                <a:cubicBezTo>
                  <a:pt x="1189" y="791"/>
                  <a:pt x="1184" y="786"/>
                  <a:pt x="1184" y="780"/>
                </a:cubicBezTo>
                <a:cubicBezTo>
                  <a:pt x="1184" y="773"/>
                  <a:pt x="1189" y="768"/>
                  <a:pt x="1196" y="768"/>
                </a:cubicBezTo>
                <a:close/>
                <a:moveTo>
                  <a:pt x="1164" y="768"/>
                </a:moveTo>
                <a:cubicBezTo>
                  <a:pt x="1170" y="768"/>
                  <a:pt x="1175" y="773"/>
                  <a:pt x="1175" y="780"/>
                </a:cubicBezTo>
                <a:cubicBezTo>
                  <a:pt x="1175" y="786"/>
                  <a:pt x="1170" y="791"/>
                  <a:pt x="1164" y="791"/>
                </a:cubicBezTo>
                <a:cubicBezTo>
                  <a:pt x="1157" y="791"/>
                  <a:pt x="1152" y="786"/>
                  <a:pt x="1152" y="780"/>
                </a:cubicBezTo>
                <a:cubicBezTo>
                  <a:pt x="1152" y="773"/>
                  <a:pt x="1157" y="768"/>
                  <a:pt x="1164" y="768"/>
                </a:cubicBezTo>
                <a:close/>
                <a:moveTo>
                  <a:pt x="1132" y="768"/>
                </a:moveTo>
                <a:cubicBezTo>
                  <a:pt x="1138" y="768"/>
                  <a:pt x="1143" y="773"/>
                  <a:pt x="1143" y="780"/>
                </a:cubicBezTo>
                <a:cubicBezTo>
                  <a:pt x="1143" y="786"/>
                  <a:pt x="1138" y="791"/>
                  <a:pt x="1132" y="791"/>
                </a:cubicBezTo>
                <a:cubicBezTo>
                  <a:pt x="1125" y="791"/>
                  <a:pt x="1120" y="786"/>
                  <a:pt x="1120" y="780"/>
                </a:cubicBezTo>
                <a:cubicBezTo>
                  <a:pt x="1120" y="773"/>
                  <a:pt x="1125" y="768"/>
                  <a:pt x="1132" y="768"/>
                </a:cubicBezTo>
                <a:close/>
                <a:moveTo>
                  <a:pt x="1100" y="768"/>
                </a:moveTo>
                <a:cubicBezTo>
                  <a:pt x="1106" y="768"/>
                  <a:pt x="1111" y="773"/>
                  <a:pt x="1111" y="780"/>
                </a:cubicBezTo>
                <a:cubicBezTo>
                  <a:pt x="1111" y="786"/>
                  <a:pt x="1106" y="791"/>
                  <a:pt x="1100" y="791"/>
                </a:cubicBezTo>
                <a:cubicBezTo>
                  <a:pt x="1093" y="791"/>
                  <a:pt x="1088" y="786"/>
                  <a:pt x="1088" y="780"/>
                </a:cubicBezTo>
                <a:cubicBezTo>
                  <a:pt x="1088" y="773"/>
                  <a:pt x="1093" y="768"/>
                  <a:pt x="1100" y="768"/>
                </a:cubicBezTo>
                <a:close/>
                <a:moveTo>
                  <a:pt x="1067" y="768"/>
                </a:moveTo>
                <a:cubicBezTo>
                  <a:pt x="1074" y="768"/>
                  <a:pt x="1079" y="773"/>
                  <a:pt x="1079" y="780"/>
                </a:cubicBezTo>
                <a:cubicBezTo>
                  <a:pt x="1079" y="786"/>
                  <a:pt x="1074" y="791"/>
                  <a:pt x="1067" y="791"/>
                </a:cubicBezTo>
                <a:cubicBezTo>
                  <a:pt x="1061" y="791"/>
                  <a:pt x="1056" y="786"/>
                  <a:pt x="1056" y="780"/>
                </a:cubicBezTo>
                <a:cubicBezTo>
                  <a:pt x="1056" y="773"/>
                  <a:pt x="1061" y="768"/>
                  <a:pt x="1067" y="768"/>
                </a:cubicBezTo>
                <a:close/>
                <a:moveTo>
                  <a:pt x="1035" y="768"/>
                </a:moveTo>
                <a:cubicBezTo>
                  <a:pt x="1042" y="768"/>
                  <a:pt x="1047" y="773"/>
                  <a:pt x="1047" y="780"/>
                </a:cubicBezTo>
                <a:cubicBezTo>
                  <a:pt x="1047" y="786"/>
                  <a:pt x="1042" y="791"/>
                  <a:pt x="1035" y="791"/>
                </a:cubicBezTo>
                <a:cubicBezTo>
                  <a:pt x="1029" y="791"/>
                  <a:pt x="1024" y="786"/>
                  <a:pt x="1024" y="780"/>
                </a:cubicBezTo>
                <a:cubicBezTo>
                  <a:pt x="1024" y="773"/>
                  <a:pt x="1029" y="768"/>
                  <a:pt x="1035" y="768"/>
                </a:cubicBezTo>
                <a:close/>
                <a:moveTo>
                  <a:pt x="1196" y="800"/>
                </a:moveTo>
                <a:cubicBezTo>
                  <a:pt x="1202" y="800"/>
                  <a:pt x="1207" y="805"/>
                  <a:pt x="1207" y="812"/>
                </a:cubicBezTo>
                <a:cubicBezTo>
                  <a:pt x="1207" y="818"/>
                  <a:pt x="1202" y="823"/>
                  <a:pt x="1196" y="823"/>
                </a:cubicBezTo>
                <a:cubicBezTo>
                  <a:pt x="1189" y="823"/>
                  <a:pt x="1184" y="818"/>
                  <a:pt x="1184" y="812"/>
                </a:cubicBezTo>
                <a:cubicBezTo>
                  <a:pt x="1184" y="805"/>
                  <a:pt x="1189" y="800"/>
                  <a:pt x="1196" y="800"/>
                </a:cubicBezTo>
                <a:close/>
                <a:moveTo>
                  <a:pt x="1164" y="800"/>
                </a:moveTo>
                <a:cubicBezTo>
                  <a:pt x="1170" y="800"/>
                  <a:pt x="1175" y="805"/>
                  <a:pt x="1175" y="812"/>
                </a:cubicBezTo>
                <a:cubicBezTo>
                  <a:pt x="1175" y="818"/>
                  <a:pt x="1170" y="823"/>
                  <a:pt x="1164" y="823"/>
                </a:cubicBezTo>
                <a:cubicBezTo>
                  <a:pt x="1157" y="823"/>
                  <a:pt x="1152" y="818"/>
                  <a:pt x="1152" y="812"/>
                </a:cubicBezTo>
                <a:cubicBezTo>
                  <a:pt x="1152" y="805"/>
                  <a:pt x="1157" y="800"/>
                  <a:pt x="1164" y="800"/>
                </a:cubicBezTo>
                <a:close/>
                <a:moveTo>
                  <a:pt x="1132" y="800"/>
                </a:moveTo>
                <a:cubicBezTo>
                  <a:pt x="1138" y="800"/>
                  <a:pt x="1143" y="805"/>
                  <a:pt x="1143" y="812"/>
                </a:cubicBezTo>
                <a:cubicBezTo>
                  <a:pt x="1143" y="818"/>
                  <a:pt x="1138" y="823"/>
                  <a:pt x="1132" y="823"/>
                </a:cubicBezTo>
                <a:cubicBezTo>
                  <a:pt x="1125" y="823"/>
                  <a:pt x="1120" y="818"/>
                  <a:pt x="1120" y="812"/>
                </a:cubicBezTo>
                <a:cubicBezTo>
                  <a:pt x="1120" y="805"/>
                  <a:pt x="1125" y="800"/>
                  <a:pt x="1132" y="800"/>
                </a:cubicBezTo>
                <a:close/>
                <a:moveTo>
                  <a:pt x="1100" y="800"/>
                </a:moveTo>
                <a:cubicBezTo>
                  <a:pt x="1106" y="800"/>
                  <a:pt x="1111" y="805"/>
                  <a:pt x="1111" y="812"/>
                </a:cubicBezTo>
                <a:cubicBezTo>
                  <a:pt x="1111" y="818"/>
                  <a:pt x="1106" y="823"/>
                  <a:pt x="1100" y="823"/>
                </a:cubicBezTo>
                <a:cubicBezTo>
                  <a:pt x="1093" y="823"/>
                  <a:pt x="1088" y="818"/>
                  <a:pt x="1088" y="812"/>
                </a:cubicBezTo>
                <a:cubicBezTo>
                  <a:pt x="1088" y="805"/>
                  <a:pt x="1093" y="800"/>
                  <a:pt x="1100" y="800"/>
                </a:cubicBezTo>
                <a:close/>
                <a:moveTo>
                  <a:pt x="1067" y="800"/>
                </a:moveTo>
                <a:cubicBezTo>
                  <a:pt x="1074" y="800"/>
                  <a:pt x="1079" y="805"/>
                  <a:pt x="1079" y="812"/>
                </a:cubicBezTo>
                <a:cubicBezTo>
                  <a:pt x="1079" y="818"/>
                  <a:pt x="1074" y="823"/>
                  <a:pt x="1067" y="823"/>
                </a:cubicBezTo>
                <a:cubicBezTo>
                  <a:pt x="1061" y="823"/>
                  <a:pt x="1056" y="818"/>
                  <a:pt x="1056" y="812"/>
                </a:cubicBezTo>
                <a:cubicBezTo>
                  <a:pt x="1056" y="805"/>
                  <a:pt x="1061" y="800"/>
                  <a:pt x="1067" y="800"/>
                </a:cubicBezTo>
                <a:close/>
                <a:moveTo>
                  <a:pt x="1260" y="832"/>
                </a:moveTo>
                <a:cubicBezTo>
                  <a:pt x="1266" y="832"/>
                  <a:pt x="1271" y="837"/>
                  <a:pt x="1271" y="844"/>
                </a:cubicBezTo>
                <a:cubicBezTo>
                  <a:pt x="1271" y="850"/>
                  <a:pt x="1266" y="855"/>
                  <a:pt x="1260" y="855"/>
                </a:cubicBezTo>
                <a:cubicBezTo>
                  <a:pt x="1253" y="855"/>
                  <a:pt x="1248" y="850"/>
                  <a:pt x="1248" y="844"/>
                </a:cubicBezTo>
                <a:cubicBezTo>
                  <a:pt x="1248" y="837"/>
                  <a:pt x="1253" y="832"/>
                  <a:pt x="1260" y="832"/>
                </a:cubicBezTo>
                <a:close/>
                <a:moveTo>
                  <a:pt x="1196" y="832"/>
                </a:moveTo>
                <a:cubicBezTo>
                  <a:pt x="1202" y="832"/>
                  <a:pt x="1207" y="837"/>
                  <a:pt x="1207" y="844"/>
                </a:cubicBezTo>
                <a:cubicBezTo>
                  <a:pt x="1207" y="850"/>
                  <a:pt x="1202" y="855"/>
                  <a:pt x="1196" y="855"/>
                </a:cubicBezTo>
                <a:cubicBezTo>
                  <a:pt x="1189" y="855"/>
                  <a:pt x="1184" y="850"/>
                  <a:pt x="1184" y="844"/>
                </a:cubicBezTo>
                <a:cubicBezTo>
                  <a:pt x="1184" y="837"/>
                  <a:pt x="1189" y="832"/>
                  <a:pt x="1196" y="832"/>
                </a:cubicBezTo>
                <a:close/>
                <a:moveTo>
                  <a:pt x="1164" y="832"/>
                </a:moveTo>
                <a:cubicBezTo>
                  <a:pt x="1170" y="832"/>
                  <a:pt x="1175" y="837"/>
                  <a:pt x="1175" y="844"/>
                </a:cubicBezTo>
                <a:cubicBezTo>
                  <a:pt x="1175" y="850"/>
                  <a:pt x="1170" y="855"/>
                  <a:pt x="1164" y="855"/>
                </a:cubicBezTo>
                <a:cubicBezTo>
                  <a:pt x="1157" y="855"/>
                  <a:pt x="1152" y="850"/>
                  <a:pt x="1152" y="844"/>
                </a:cubicBezTo>
                <a:cubicBezTo>
                  <a:pt x="1152" y="837"/>
                  <a:pt x="1157" y="832"/>
                  <a:pt x="1164" y="832"/>
                </a:cubicBezTo>
                <a:close/>
                <a:moveTo>
                  <a:pt x="1132" y="832"/>
                </a:moveTo>
                <a:cubicBezTo>
                  <a:pt x="1138" y="832"/>
                  <a:pt x="1143" y="837"/>
                  <a:pt x="1143" y="844"/>
                </a:cubicBezTo>
                <a:cubicBezTo>
                  <a:pt x="1143" y="850"/>
                  <a:pt x="1138" y="855"/>
                  <a:pt x="1132" y="855"/>
                </a:cubicBezTo>
                <a:cubicBezTo>
                  <a:pt x="1125" y="855"/>
                  <a:pt x="1120" y="850"/>
                  <a:pt x="1120" y="844"/>
                </a:cubicBezTo>
                <a:cubicBezTo>
                  <a:pt x="1120" y="837"/>
                  <a:pt x="1125" y="832"/>
                  <a:pt x="1132" y="832"/>
                </a:cubicBezTo>
                <a:close/>
                <a:moveTo>
                  <a:pt x="1100" y="832"/>
                </a:moveTo>
                <a:cubicBezTo>
                  <a:pt x="1106" y="832"/>
                  <a:pt x="1111" y="837"/>
                  <a:pt x="1111" y="844"/>
                </a:cubicBezTo>
                <a:cubicBezTo>
                  <a:pt x="1111" y="850"/>
                  <a:pt x="1106" y="855"/>
                  <a:pt x="1100" y="855"/>
                </a:cubicBezTo>
                <a:cubicBezTo>
                  <a:pt x="1093" y="855"/>
                  <a:pt x="1088" y="850"/>
                  <a:pt x="1088" y="844"/>
                </a:cubicBezTo>
                <a:cubicBezTo>
                  <a:pt x="1088" y="837"/>
                  <a:pt x="1093" y="832"/>
                  <a:pt x="1100" y="832"/>
                </a:cubicBezTo>
                <a:close/>
                <a:moveTo>
                  <a:pt x="1067" y="832"/>
                </a:moveTo>
                <a:cubicBezTo>
                  <a:pt x="1074" y="832"/>
                  <a:pt x="1079" y="837"/>
                  <a:pt x="1079" y="844"/>
                </a:cubicBezTo>
                <a:cubicBezTo>
                  <a:pt x="1079" y="850"/>
                  <a:pt x="1074" y="855"/>
                  <a:pt x="1067" y="855"/>
                </a:cubicBezTo>
                <a:cubicBezTo>
                  <a:pt x="1061" y="855"/>
                  <a:pt x="1056" y="850"/>
                  <a:pt x="1056" y="844"/>
                </a:cubicBezTo>
                <a:cubicBezTo>
                  <a:pt x="1056" y="837"/>
                  <a:pt x="1061" y="832"/>
                  <a:pt x="1067" y="832"/>
                </a:cubicBezTo>
                <a:close/>
                <a:moveTo>
                  <a:pt x="1260" y="864"/>
                </a:moveTo>
                <a:cubicBezTo>
                  <a:pt x="1266" y="864"/>
                  <a:pt x="1271" y="870"/>
                  <a:pt x="1271" y="876"/>
                </a:cubicBezTo>
                <a:cubicBezTo>
                  <a:pt x="1271" y="882"/>
                  <a:pt x="1266" y="887"/>
                  <a:pt x="1260" y="887"/>
                </a:cubicBezTo>
                <a:cubicBezTo>
                  <a:pt x="1253" y="887"/>
                  <a:pt x="1248" y="882"/>
                  <a:pt x="1248" y="876"/>
                </a:cubicBezTo>
                <a:cubicBezTo>
                  <a:pt x="1248" y="870"/>
                  <a:pt x="1253" y="864"/>
                  <a:pt x="1260" y="864"/>
                </a:cubicBezTo>
                <a:close/>
                <a:moveTo>
                  <a:pt x="1196" y="864"/>
                </a:moveTo>
                <a:cubicBezTo>
                  <a:pt x="1202" y="864"/>
                  <a:pt x="1207" y="870"/>
                  <a:pt x="1207" y="876"/>
                </a:cubicBezTo>
                <a:cubicBezTo>
                  <a:pt x="1207" y="882"/>
                  <a:pt x="1202" y="887"/>
                  <a:pt x="1196" y="887"/>
                </a:cubicBezTo>
                <a:cubicBezTo>
                  <a:pt x="1189" y="887"/>
                  <a:pt x="1184" y="882"/>
                  <a:pt x="1184" y="876"/>
                </a:cubicBezTo>
                <a:cubicBezTo>
                  <a:pt x="1184" y="870"/>
                  <a:pt x="1189" y="864"/>
                  <a:pt x="1196" y="864"/>
                </a:cubicBezTo>
                <a:close/>
                <a:moveTo>
                  <a:pt x="1164" y="864"/>
                </a:moveTo>
                <a:cubicBezTo>
                  <a:pt x="1170" y="864"/>
                  <a:pt x="1175" y="870"/>
                  <a:pt x="1175" y="876"/>
                </a:cubicBezTo>
                <a:cubicBezTo>
                  <a:pt x="1175" y="882"/>
                  <a:pt x="1170" y="887"/>
                  <a:pt x="1164" y="887"/>
                </a:cubicBezTo>
                <a:cubicBezTo>
                  <a:pt x="1157" y="887"/>
                  <a:pt x="1152" y="882"/>
                  <a:pt x="1152" y="876"/>
                </a:cubicBezTo>
                <a:cubicBezTo>
                  <a:pt x="1152" y="870"/>
                  <a:pt x="1157" y="864"/>
                  <a:pt x="1164" y="864"/>
                </a:cubicBezTo>
                <a:close/>
                <a:moveTo>
                  <a:pt x="1132" y="864"/>
                </a:moveTo>
                <a:cubicBezTo>
                  <a:pt x="1138" y="864"/>
                  <a:pt x="1143" y="870"/>
                  <a:pt x="1143" y="876"/>
                </a:cubicBezTo>
                <a:cubicBezTo>
                  <a:pt x="1143" y="882"/>
                  <a:pt x="1138" y="887"/>
                  <a:pt x="1132" y="887"/>
                </a:cubicBezTo>
                <a:cubicBezTo>
                  <a:pt x="1125" y="887"/>
                  <a:pt x="1120" y="882"/>
                  <a:pt x="1120" y="876"/>
                </a:cubicBezTo>
                <a:cubicBezTo>
                  <a:pt x="1120" y="870"/>
                  <a:pt x="1125" y="864"/>
                  <a:pt x="1132" y="864"/>
                </a:cubicBezTo>
                <a:close/>
                <a:moveTo>
                  <a:pt x="1100" y="864"/>
                </a:moveTo>
                <a:cubicBezTo>
                  <a:pt x="1106" y="864"/>
                  <a:pt x="1111" y="870"/>
                  <a:pt x="1111" y="876"/>
                </a:cubicBezTo>
                <a:cubicBezTo>
                  <a:pt x="1111" y="882"/>
                  <a:pt x="1106" y="887"/>
                  <a:pt x="1100" y="887"/>
                </a:cubicBezTo>
                <a:cubicBezTo>
                  <a:pt x="1093" y="887"/>
                  <a:pt x="1088" y="882"/>
                  <a:pt x="1088" y="876"/>
                </a:cubicBezTo>
                <a:cubicBezTo>
                  <a:pt x="1088" y="870"/>
                  <a:pt x="1093" y="864"/>
                  <a:pt x="1100" y="864"/>
                </a:cubicBezTo>
                <a:close/>
                <a:moveTo>
                  <a:pt x="1067" y="864"/>
                </a:moveTo>
                <a:cubicBezTo>
                  <a:pt x="1074" y="864"/>
                  <a:pt x="1079" y="870"/>
                  <a:pt x="1079" y="876"/>
                </a:cubicBezTo>
                <a:cubicBezTo>
                  <a:pt x="1079" y="882"/>
                  <a:pt x="1074" y="887"/>
                  <a:pt x="1067" y="887"/>
                </a:cubicBezTo>
                <a:cubicBezTo>
                  <a:pt x="1061" y="887"/>
                  <a:pt x="1056" y="882"/>
                  <a:pt x="1056" y="876"/>
                </a:cubicBezTo>
                <a:cubicBezTo>
                  <a:pt x="1056" y="870"/>
                  <a:pt x="1061" y="864"/>
                  <a:pt x="1067" y="864"/>
                </a:cubicBezTo>
                <a:close/>
                <a:moveTo>
                  <a:pt x="1228" y="896"/>
                </a:moveTo>
                <a:cubicBezTo>
                  <a:pt x="1234" y="896"/>
                  <a:pt x="1239" y="902"/>
                  <a:pt x="1239" y="908"/>
                </a:cubicBezTo>
                <a:cubicBezTo>
                  <a:pt x="1239" y="914"/>
                  <a:pt x="1234" y="919"/>
                  <a:pt x="1228" y="919"/>
                </a:cubicBezTo>
                <a:cubicBezTo>
                  <a:pt x="1221" y="919"/>
                  <a:pt x="1216" y="914"/>
                  <a:pt x="1216" y="908"/>
                </a:cubicBezTo>
                <a:cubicBezTo>
                  <a:pt x="1216" y="902"/>
                  <a:pt x="1221" y="896"/>
                  <a:pt x="1228" y="896"/>
                </a:cubicBezTo>
                <a:close/>
                <a:moveTo>
                  <a:pt x="1164" y="896"/>
                </a:moveTo>
                <a:cubicBezTo>
                  <a:pt x="1170" y="896"/>
                  <a:pt x="1175" y="902"/>
                  <a:pt x="1175" y="908"/>
                </a:cubicBezTo>
                <a:cubicBezTo>
                  <a:pt x="1175" y="914"/>
                  <a:pt x="1170" y="919"/>
                  <a:pt x="1164" y="919"/>
                </a:cubicBezTo>
                <a:cubicBezTo>
                  <a:pt x="1157" y="919"/>
                  <a:pt x="1152" y="914"/>
                  <a:pt x="1152" y="908"/>
                </a:cubicBezTo>
                <a:cubicBezTo>
                  <a:pt x="1152" y="902"/>
                  <a:pt x="1157" y="896"/>
                  <a:pt x="1164" y="896"/>
                </a:cubicBezTo>
                <a:close/>
                <a:moveTo>
                  <a:pt x="1132" y="896"/>
                </a:moveTo>
                <a:cubicBezTo>
                  <a:pt x="1138" y="896"/>
                  <a:pt x="1143" y="902"/>
                  <a:pt x="1143" y="908"/>
                </a:cubicBezTo>
                <a:cubicBezTo>
                  <a:pt x="1143" y="914"/>
                  <a:pt x="1138" y="919"/>
                  <a:pt x="1132" y="919"/>
                </a:cubicBezTo>
                <a:cubicBezTo>
                  <a:pt x="1125" y="919"/>
                  <a:pt x="1120" y="914"/>
                  <a:pt x="1120" y="908"/>
                </a:cubicBezTo>
                <a:cubicBezTo>
                  <a:pt x="1120" y="902"/>
                  <a:pt x="1125" y="896"/>
                  <a:pt x="1132" y="896"/>
                </a:cubicBezTo>
                <a:close/>
                <a:moveTo>
                  <a:pt x="1100" y="896"/>
                </a:moveTo>
                <a:cubicBezTo>
                  <a:pt x="1106" y="896"/>
                  <a:pt x="1111" y="902"/>
                  <a:pt x="1111" y="908"/>
                </a:cubicBezTo>
                <a:cubicBezTo>
                  <a:pt x="1111" y="914"/>
                  <a:pt x="1106" y="919"/>
                  <a:pt x="1100" y="919"/>
                </a:cubicBezTo>
                <a:cubicBezTo>
                  <a:pt x="1093" y="919"/>
                  <a:pt x="1088" y="914"/>
                  <a:pt x="1088" y="908"/>
                </a:cubicBezTo>
                <a:cubicBezTo>
                  <a:pt x="1088" y="902"/>
                  <a:pt x="1093" y="896"/>
                  <a:pt x="1100" y="896"/>
                </a:cubicBezTo>
                <a:close/>
                <a:moveTo>
                  <a:pt x="1067" y="896"/>
                </a:moveTo>
                <a:cubicBezTo>
                  <a:pt x="1074" y="896"/>
                  <a:pt x="1079" y="902"/>
                  <a:pt x="1079" y="908"/>
                </a:cubicBezTo>
                <a:cubicBezTo>
                  <a:pt x="1079" y="914"/>
                  <a:pt x="1074" y="919"/>
                  <a:pt x="1067" y="919"/>
                </a:cubicBezTo>
                <a:cubicBezTo>
                  <a:pt x="1061" y="919"/>
                  <a:pt x="1056" y="914"/>
                  <a:pt x="1056" y="908"/>
                </a:cubicBezTo>
                <a:cubicBezTo>
                  <a:pt x="1056" y="902"/>
                  <a:pt x="1061" y="896"/>
                  <a:pt x="1067" y="896"/>
                </a:cubicBezTo>
                <a:close/>
                <a:moveTo>
                  <a:pt x="1164" y="929"/>
                </a:moveTo>
                <a:cubicBezTo>
                  <a:pt x="1170" y="929"/>
                  <a:pt x="1175" y="934"/>
                  <a:pt x="1175" y="940"/>
                </a:cubicBezTo>
                <a:cubicBezTo>
                  <a:pt x="1175" y="946"/>
                  <a:pt x="1170" y="951"/>
                  <a:pt x="1164" y="951"/>
                </a:cubicBezTo>
                <a:cubicBezTo>
                  <a:pt x="1157" y="951"/>
                  <a:pt x="1152" y="946"/>
                  <a:pt x="1152" y="940"/>
                </a:cubicBezTo>
                <a:cubicBezTo>
                  <a:pt x="1152" y="934"/>
                  <a:pt x="1157" y="929"/>
                  <a:pt x="1164" y="929"/>
                </a:cubicBezTo>
                <a:close/>
                <a:moveTo>
                  <a:pt x="1132" y="929"/>
                </a:moveTo>
                <a:cubicBezTo>
                  <a:pt x="1138" y="929"/>
                  <a:pt x="1143" y="934"/>
                  <a:pt x="1143" y="940"/>
                </a:cubicBezTo>
                <a:cubicBezTo>
                  <a:pt x="1143" y="946"/>
                  <a:pt x="1138" y="951"/>
                  <a:pt x="1132" y="951"/>
                </a:cubicBezTo>
                <a:cubicBezTo>
                  <a:pt x="1125" y="951"/>
                  <a:pt x="1120" y="946"/>
                  <a:pt x="1120" y="940"/>
                </a:cubicBezTo>
                <a:cubicBezTo>
                  <a:pt x="1120" y="934"/>
                  <a:pt x="1125" y="929"/>
                  <a:pt x="1132" y="929"/>
                </a:cubicBezTo>
                <a:close/>
                <a:moveTo>
                  <a:pt x="1100" y="929"/>
                </a:moveTo>
                <a:cubicBezTo>
                  <a:pt x="1106" y="929"/>
                  <a:pt x="1111" y="934"/>
                  <a:pt x="1111" y="940"/>
                </a:cubicBezTo>
                <a:cubicBezTo>
                  <a:pt x="1111" y="946"/>
                  <a:pt x="1106" y="951"/>
                  <a:pt x="1100" y="951"/>
                </a:cubicBezTo>
                <a:cubicBezTo>
                  <a:pt x="1093" y="951"/>
                  <a:pt x="1088" y="946"/>
                  <a:pt x="1088" y="940"/>
                </a:cubicBezTo>
                <a:cubicBezTo>
                  <a:pt x="1088" y="934"/>
                  <a:pt x="1093" y="929"/>
                  <a:pt x="1100" y="929"/>
                </a:cubicBezTo>
                <a:close/>
                <a:moveTo>
                  <a:pt x="1132" y="961"/>
                </a:moveTo>
                <a:cubicBezTo>
                  <a:pt x="1138" y="961"/>
                  <a:pt x="1143" y="966"/>
                  <a:pt x="1143" y="972"/>
                </a:cubicBezTo>
                <a:cubicBezTo>
                  <a:pt x="1143" y="978"/>
                  <a:pt x="1138" y="983"/>
                  <a:pt x="1132" y="983"/>
                </a:cubicBezTo>
                <a:cubicBezTo>
                  <a:pt x="1125" y="983"/>
                  <a:pt x="1120" y="978"/>
                  <a:pt x="1120" y="972"/>
                </a:cubicBezTo>
                <a:cubicBezTo>
                  <a:pt x="1120" y="966"/>
                  <a:pt x="1125" y="961"/>
                  <a:pt x="1132" y="961"/>
                </a:cubicBezTo>
                <a:close/>
                <a:moveTo>
                  <a:pt x="1932" y="1089"/>
                </a:moveTo>
                <a:cubicBezTo>
                  <a:pt x="1938" y="1089"/>
                  <a:pt x="1943" y="1094"/>
                  <a:pt x="1943" y="1100"/>
                </a:cubicBezTo>
                <a:cubicBezTo>
                  <a:pt x="1943" y="1106"/>
                  <a:pt x="1938" y="1111"/>
                  <a:pt x="1932" y="1111"/>
                </a:cubicBezTo>
                <a:cubicBezTo>
                  <a:pt x="1926" y="1111"/>
                  <a:pt x="1920" y="1106"/>
                  <a:pt x="1920" y="1100"/>
                </a:cubicBezTo>
                <a:cubicBezTo>
                  <a:pt x="1920" y="1094"/>
                  <a:pt x="1926" y="1089"/>
                  <a:pt x="1932" y="1089"/>
                </a:cubicBezTo>
                <a:close/>
                <a:moveTo>
                  <a:pt x="1740" y="640"/>
                </a:moveTo>
                <a:cubicBezTo>
                  <a:pt x="1746" y="640"/>
                  <a:pt x="1751" y="645"/>
                  <a:pt x="1751" y="652"/>
                </a:cubicBezTo>
                <a:cubicBezTo>
                  <a:pt x="1751" y="658"/>
                  <a:pt x="1746" y="663"/>
                  <a:pt x="1740" y="663"/>
                </a:cubicBezTo>
                <a:cubicBezTo>
                  <a:pt x="1733" y="663"/>
                  <a:pt x="1728" y="658"/>
                  <a:pt x="1728" y="652"/>
                </a:cubicBezTo>
                <a:cubicBezTo>
                  <a:pt x="1728" y="645"/>
                  <a:pt x="1733" y="640"/>
                  <a:pt x="1740" y="640"/>
                </a:cubicBezTo>
                <a:close/>
                <a:moveTo>
                  <a:pt x="1708" y="640"/>
                </a:moveTo>
                <a:cubicBezTo>
                  <a:pt x="1714" y="640"/>
                  <a:pt x="1719" y="645"/>
                  <a:pt x="1719" y="652"/>
                </a:cubicBezTo>
                <a:cubicBezTo>
                  <a:pt x="1719" y="658"/>
                  <a:pt x="1714" y="663"/>
                  <a:pt x="1708" y="663"/>
                </a:cubicBezTo>
                <a:cubicBezTo>
                  <a:pt x="1701" y="663"/>
                  <a:pt x="1696" y="658"/>
                  <a:pt x="1696" y="652"/>
                </a:cubicBezTo>
                <a:cubicBezTo>
                  <a:pt x="1696" y="645"/>
                  <a:pt x="1701" y="640"/>
                  <a:pt x="1708" y="640"/>
                </a:cubicBezTo>
                <a:close/>
                <a:moveTo>
                  <a:pt x="1612" y="640"/>
                </a:moveTo>
                <a:cubicBezTo>
                  <a:pt x="1618" y="640"/>
                  <a:pt x="1623" y="645"/>
                  <a:pt x="1623" y="652"/>
                </a:cubicBezTo>
                <a:cubicBezTo>
                  <a:pt x="1623" y="658"/>
                  <a:pt x="1618" y="663"/>
                  <a:pt x="1612" y="663"/>
                </a:cubicBezTo>
                <a:cubicBezTo>
                  <a:pt x="1605" y="663"/>
                  <a:pt x="1600" y="658"/>
                  <a:pt x="1600" y="652"/>
                </a:cubicBezTo>
                <a:cubicBezTo>
                  <a:pt x="1600" y="645"/>
                  <a:pt x="1605" y="640"/>
                  <a:pt x="1612" y="640"/>
                </a:cubicBezTo>
                <a:close/>
                <a:moveTo>
                  <a:pt x="1580" y="640"/>
                </a:moveTo>
                <a:cubicBezTo>
                  <a:pt x="1586" y="640"/>
                  <a:pt x="1591" y="645"/>
                  <a:pt x="1591" y="652"/>
                </a:cubicBezTo>
                <a:cubicBezTo>
                  <a:pt x="1591" y="658"/>
                  <a:pt x="1586" y="663"/>
                  <a:pt x="1580" y="663"/>
                </a:cubicBezTo>
                <a:cubicBezTo>
                  <a:pt x="1573" y="663"/>
                  <a:pt x="1568" y="658"/>
                  <a:pt x="1568" y="652"/>
                </a:cubicBezTo>
                <a:cubicBezTo>
                  <a:pt x="1568" y="645"/>
                  <a:pt x="1573" y="640"/>
                  <a:pt x="1580" y="640"/>
                </a:cubicBezTo>
                <a:close/>
                <a:moveTo>
                  <a:pt x="1740" y="672"/>
                </a:moveTo>
                <a:cubicBezTo>
                  <a:pt x="1746" y="672"/>
                  <a:pt x="1751" y="677"/>
                  <a:pt x="1751" y="684"/>
                </a:cubicBezTo>
                <a:cubicBezTo>
                  <a:pt x="1751" y="690"/>
                  <a:pt x="1746" y="695"/>
                  <a:pt x="1740" y="695"/>
                </a:cubicBezTo>
                <a:cubicBezTo>
                  <a:pt x="1733" y="695"/>
                  <a:pt x="1728" y="690"/>
                  <a:pt x="1728" y="684"/>
                </a:cubicBezTo>
                <a:cubicBezTo>
                  <a:pt x="1728" y="677"/>
                  <a:pt x="1733" y="672"/>
                  <a:pt x="1740" y="672"/>
                </a:cubicBezTo>
                <a:close/>
                <a:moveTo>
                  <a:pt x="1708" y="672"/>
                </a:moveTo>
                <a:cubicBezTo>
                  <a:pt x="1714" y="672"/>
                  <a:pt x="1719" y="677"/>
                  <a:pt x="1719" y="684"/>
                </a:cubicBezTo>
                <a:cubicBezTo>
                  <a:pt x="1719" y="690"/>
                  <a:pt x="1714" y="695"/>
                  <a:pt x="1708" y="695"/>
                </a:cubicBezTo>
                <a:cubicBezTo>
                  <a:pt x="1701" y="695"/>
                  <a:pt x="1696" y="690"/>
                  <a:pt x="1696" y="684"/>
                </a:cubicBezTo>
                <a:cubicBezTo>
                  <a:pt x="1696" y="677"/>
                  <a:pt x="1701" y="672"/>
                  <a:pt x="1708" y="672"/>
                </a:cubicBezTo>
                <a:close/>
                <a:moveTo>
                  <a:pt x="1676" y="672"/>
                </a:moveTo>
                <a:cubicBezTo>
                  <a:pt x="1682" y="672"/>
                  <a:pt x="1687" y="677"/>
                  <a:pt x="1687" y="684"/>
                </a:cubicBezTo>
                <a:cubicBezTo>
                  <a:pt x="1687" y="690"/>
                  <a:pt x="1682" y="695"/>
                  <a:pt x="1676" y="695"/>
                </a:cubicBezTo>
                <a:cubicBezTo>
                  <a:pt x="1669" y="695"/>
                  <a:pt x="1664" y="690"/>
                  <a:pt x="1664" y="684"/>
                </a:cubicBezTo>
                <a:cubicBezTo>
                  <a:pt x="1664" y="677"/>
                  <a:pt x="1669" y="672"/>
                  <a:pt x="1676" y="672"/>
                </a:cubicBezTo>
                <a:close/>
                <a:moveTo>
                  <a:pt x="1612" y="672"/>
                </a:moveTo>
                <a:cubicBezTo>
                  <a:pt x="1618" y="672"/>
                  <a:pt x="1623" y="677"/>
                  <a:pt x="1623" y="684"/>
                </a:cubicBezTo>
                <a:cubicBezTo>
                  <a:pt x="1623" y="690"/>
                  <a:pt x="1618" y="695"/>
                  <a:pt x="1612" y="695"/>
                </a:cubicBezTo>
                <a:cubicBezTo>
                  <a:pt x="1605" y="695"/>
                  <a:pt x="1600" y="690"/>
                  <a:pt x="1600" y="684"/>
                </a:cubicBezTo>
                <a:cubicBezTo>
                  <a:pt x="1600" y="677"/>
                  <a:pt x="1605" y="672"/>
                  <a:pt x="1612" y="672"/>
                </a:cubicBezTo>
                <a:close/>
                <a:moveTo>
                  <a:pt x="1580" y="672"/>
                </a:moveTo>
                <a:cubicBezTo>
                  <a:pt x="1586" y="672"/>
                  <a:pt x="1591" y="677"/>
                  <a:pt x="1591" y="684"/>
                </a:cubicBezTo>
                <a:cubicBezTo>
                  <a:pt x="1591" y="690"/>
                  <a:pt x="1586" y="695"/>
                  <a:pt x="1580" y="695"/>
                </a:cubicBezTo>
                <a:cubicBezTo>
                  <a:pt x="1573" y="695"/>
                  <a:pt x="1568" y="690"/>
                  <a:pt x="1568" y="684"/>
                </a:cubicBezTo>
                <a:cubicBezTo>
                  <a:pt x="1568" y="677"/>
                  <a:pt x="1573" y="672"/>
                  <a:pt x="1580" y="672"/>
                </a:cubicBezTo>
                <a:close/>
                <a:moveTo>
                  <a:pt x="1676" y="704"/>
                </a:moveTo>
                <a:cubicBezTo>
                  <a:pt x="1682" y="704"/>
                  <a:pt x="1687" y="709"/>
                  <a:pt x="1687" y="716"/>
                </a:cubicBezTo>
                <a:cubicBezTo>
                  <a:pt x="1687" y="722"/>
                  <a:pt x="1682" y="727"/>
                  <a:pt x="1676" y="727"/>
                </a:cubicBezTo>
                <a:cubicBezTo>
                  <a:pt x="1669" y="727"/>
                  <a:pt x="1664" y="722"/>
                  <a:pt x="1664" y="716"/>
                </a:cubicBezTo>
                <a:cubicBezTo>
                  <a:pt x="1664" y="709"/>
                  <a:pt x="1669" y="704"/>
                  <a:pt x="1676" y="704"/>
                </a:cubicBezTo>
                <a:close/>
                <a:moveTo>
                  <a:pt x="1580" y="704"/>
                </a:moveTo>
                <a:cubicBezTo>
                  <a:pt x="1586" y="704"/>
                  <a:pt x="1591" y="709"/>
                  <a:pt x="1591" y="716"/>
                </a:cubicBezTo>
                <a:cubicBezTo>
                  <a:pt x="1591" y="722"/>
                  <a:pt x="1586" y="727"/>
                  <a:pt x="1580" y="727"/>
                </a:cubicBezTo>
                <a:cubicBezTo>
                  <a:pt x="1573" y="727"/>
                  <a:pt x="1568" y="722"/>
                  <a:pt x="1568" y="716"/>
                </a:cubicBezTo>
                <a:cubicBezTo>
                  <a:pt x="1568" y="709"/>
                  <a:pt x="1573" y="704"/>
                  <a:pt x="1580" y="704"/>
                </a:cubicBezTo>
                <a:close/>
                <a:moveTo>
                  <a:pt x="1548" y="704"/>
                </a:moveTo>
                <a:cubicBezTo>
                  <a:pt x="1554" y="704"/>
                  <a:pt x="1559" y="709"/>
                  <a:pt x="1559" y="716"/>
                </a:cubicBezTo>
                <a:cubicBezTo>
                  <a:pt x="1559" y="722"/>
                  <a:pt x="1554" y="727"/>
                  <a:pt x="1548" y="727"/>
                </a:cubicBezTo>
                <a:cubicBezTo>
                  <a:pt x="1541" y="727"/>
                  <a:pt x="1536" y="722"/>
                  <a:pt x="1536" y="716"/>
                </a:cubicBezTo>
                <a:cubicBezTo>
                  <a:pt x="1536" y="709"/>
                  <a:pt x="1541" y="704"/>
                  <a:pt x="1548" y="704"/>
                </a:cubicBezTo>
                <a:close/>
                <a:moveTo>
                  <a:pt x="1836" y="736"/>
                </a:moveTo>
                <a:cubicBezTo>
                  <a:pt x="1842" y="736"/>
                  <a:pt x="1847" y="741"/>
                  <a:pt x="1847" y="748"/>
                </a:cubicBezTo>
                <a:cubicBezTo>
                  <a:pt x="1847" y="754"/>
                  <a:pt x="1842" y="759"/>
                  <a:pt x="1836" y="759"/>
                </a:cubicBezTo>
                <a:cubicBezTo>
                  <a:pt x="1829" y="759"/>
                  <a:pt x="1824" y="754"/>
                  <a:pt x="1824" y="748"/>
                </a:cubicBezTo>
                <a:cubicBezTo>
                  <a:pt x="1824" y="741"/>
                  <a:pt x="1829" y="736"/>
                  <a:pt x="1836" y="736"/>
                </a:cubicBezTo>
                <a:close/>
                <a:moveTo>
                  <a:pt x="1804" y="736"/>
                </a:moveTo>
                <a:cubicBezTo>
                  <a:pt x="1810" y="736"/>
                  <a:pt x="1815" y="741"/>
                  <a:pt x="1815" y="748"/>
                </a:cubicBezTo>
                <a:cubicBezTo>
                  <a:pt x="1815" y="754"/>
                  <a:pt x="1810" y="759"/>
                  <a:pt x="1804" y="759"/>
                </a:cubicBezTo>
                <a:cubicBezTo>
                  <a:pt x="1797" y="759"/>
                  <a:pt x="1792" y="754"/>
                  <a:pt x="1792" y="748"/>
                </a:cubicBezTo>
                <a:cubicBezTo>
                  <a:pt x="1792" y="741"/>
                  <a:pt x="1797" y="736"/>
                  <a:pt x="1804" y="736"/>
                </a:cubicBezTo>
                <a:close/>
                <a:moveTo>
                  <a:pt x="1772" y="736"/>
                </a:moveTo>
                <a:cubicBezTo>
                  <a:pt x="1778" y="736"/>
                  <a:pt x="1783" y="741"/>
                  <a:pt x="1783" y="748"/>
                </a:cubicBezTo>
                <a:cubicBezTo>
                  <a:pt x="1783" y="754"/>
                  <a:pt x="1778" y="759"/>
                  <a:pt x="1772" y="759"/>
                </a:cubicBezTo>
                <a:cubicBezTo>
                  <a:pt x="1765" y="759"/>
                  <a:pt x="1760" y="754"/>
                  <a:pt x="1760" y="748"/>
                </a:cubicBezTo>
                <a:cubicBezTo>
                  <a:pt x="1760" y="741"/>
                  <a:pt x="1765" y="736"/>
                  <a:pt x="1772" y="736"/>
                </a:cubicBezTo>
                <a:close/>
                <a:moveTo>
                  <a:pt x="1740" y="736"/>
                </a:moveTo>
                <a:cubicBezTo>
                  <a:pt x="1746" y="736"/>
                  <a:pt x="1751" y="741"/>
                  <a:pt x="1751" y="748"/>
                </a:cubicBezTo>
                <a:cubicBezTo>
                  <a:pt x="1751" y="754"/>
                  <a:pt x="1746" y="759"/>
                  <a:pt x="1740" y="759"/>
                </a:cubicBezTo>
                <a:cubicBezTo>
                  <a:pt x="1733" y="759"/>
                  <a:pt x="1728" y="754"/>
                  <a:pt x="1728" y="748"/>
                </a:cubicBezTo>
                <a:cubicBezTo>
                  <a:pt x="1728" y="741"/>
                  <a:pt x="1733" y="736"/>
                  <a:pt x="1740" y="736"/>
                </a:cubicBezTo>
                <a:close/>
                <a:moveTo>
                  <a:pt x="1708" y="736"/>
                </a:moveTo>
                <a:cubicBezTo>
                  <a:pt x="1714" y="736"/>
                  <a:pt x="1719" y="741"/>
                  <a:pt x="1719" y="748"/>
                </a:cubicBezTo>
                <a:cubicBezTo>
                  <a:pt x="1719" y="754"/>
                  <a:pt x="1714" y="759"/>
                  <a:pt x="1708" y="759"/>
                </a:cubicBezTo>
                <a:cubicBezTo>
                  <a:pt x="1701" y="759"/>
                  <a:pt x="1696" y="754"/>
                  <a:pt x="1696" y="748"/>
                </a:cubicBezTo>
                <a:cubicBezTo>
                  <a:pt x="1696" y="741"/>
                  <a:pt x="1701" y="736"/>
                  <a:pt x="1708" y="736"/>
                </a:cubicBezTo>
                <a:close/>
                <a:moveTo>
                  <a:pt x="1676" y="736"/>
                </a:moveTo>
                <a:cubicBezTo>
                  <a:pt x="1682" y="736"/>
                  <a:pt x="1687" y="741"/>
                  <a:pt x="1687" y="748"/>
                </a:cubicBezTo>
                <a:cubicBezTo>
                  <a:pt x="1687" y="754"/>
                  <a:pt x="1682" y="759"/>
                  <a:pt x="1676" y="759"/>
                </a:cubicBezTo>
                <a:cubicBezTo>
                  <a:pt x="1669" y="759"/>
                  <a:pt x="1664" y="754"/>
                  <a:pt x="1664" y="748"/>
                </a:cubicBezTo>
                <a:cubicBezTo>
                  <a:pt x="1664" y="741"/>
                  <a:pt x="1669" y="736"/>
                  <a:pt x="1676" y="736"/>
                </a:cubicBezTo>
                <a:close/>
                <a:moveTo>
                  <a:pt x="1644" y="736"/>
                </a:moveTo>
                <a:cubicBezTo>
                  <a:pt x="1650" y="736"/>
                  <a:pt x="1655" y="741"/>
                  <a:pt x="1655" y="748"/>
                </a:cubicBezTo>
                <a:cubicBezTo>
                  <a:pt x="1655" y="754"/>
                  <a:pt x="1650" y="759"/>
                  <a:pt x="1644" y="759"/>
                </a:cubicBezTo>
                <a:cubicBezTo>
                  <a:pt x="1637" y="759"/>
                  <a:pt x="1632" y="754"/>
                  <a:pt x="1632" y="748"/>
                </a:cubicBezTo>
                <a:cubicBezTo>
                  <a:pt x="1632" y="741"/>
                  <a:pt x="1637" y="736"/>
                  <a:pt x="1644" y="736"/>
                </a:cubicBezTo>
                <a:close/>
                <a:moveTo>
                  <a:pt x="1612" y="736"/>
                </a:moveTo>
                <a:cubicBezTo>
                  <a:pt x="1618" y="736"/>
                  <a:pt x="1623" y="741"/>
                  <a:pt x="1623" y="748"/>
                </a:cubicBezTo>
                <a:cubicBezTo>
                  <a:pt x="1623" y="754"/>
                  <a:pt x="1618" y="759"/>
                  <a:pt x="1612" y="759"/>
                </a:cubicBezTo>
                <a:cubicBezTo>
                  <a:pt x="1605" y="759"/>
                  <a:pt x="1600" y="754"/>
                  <a:pt x="1600" y="748"/>
                </a:cubicBezTo>
                <a:cubicBezTo>
                  <a:pt x="1600" y="741"/>
                  <a:pt x="1605" y="736"/>
                  <a:pt x="1612" y="736"/>
                </a:cubicBezTo>
                <a:close/>
                <a:moveTo>
                  <a:pt x="1580" y="736"/>
                </a:moveTo>
                <a:cubicBezTo>
                  <a:pt x="1586" y="736"/>
                  <a:pt x="1591" y="741"/>
                  <a:pt x="1591" y="748"/>
                </a:cubicBezTo>
                <a:cubicBezTo>
                  <a:pt x="1591" y="754"/>
                  <a:pt x="1586" y="759"/>
                  <a:pt x="1580" y="759"/>
                </a:cubicBezTo>
                <a:cubicBezTo>
                  <a:pt x="1573" y="759"/>
                  <a:pt x="1568" y="754"/>
                  <a:pt x="1568" y="748"/>
                </a:cubicBezTo>
                <a:cubicBezTo>
                  <a:pt x="1568" y="741"/>
                  <a:pt x="1573" y="736"/>
                  <a:pt x="1580" y="736"/>
                </a:cubicBezTo>
                <a:close/>
                <a:moveTo>
                  <a:pt x="1932" y="768"/>
                </a:moveTo>
                <a:cubicBezTo>
                  <a:pt x="1938" y="768"/>
                  <a:pt x="1943" y="773"/>
                  <a:pt x="1943" y="780"/>
                </a:cubicBezTo>
                <a:cubicBezTo>
                  <a:pt x="1943" y="786"/>
                  <a:pt x="1938" y="791"/>
                  <a:pt x="1932" y="791"/>
                </a:cubicBezTo>
                <a:cubicBezTo>
                  <a:pt x="1926" y="791"/>
                  <a:pt x="1920" y="786"/>
                  <a:pt x="1920" y="780"/>
                </a:cubicBezTo>
                <a:cubicBezTo>
                  <a:pt x="1920" y="773"/>
                  <a:pt x="1926" y="768"/>
                  <a:pt x="1932" y="768"/>
                </a:cubicBezTo>
                <a:close/>
                <a:moveTo>
                  <a:pt x="1900" y="768"/>
                </a:moveTo>
                <a:cubicBezTo>
                  <a:pt x="1906" y="768"/>
                  <a:pt x="1911" y="773"/>
                  <a:pt x="1911" y="780"/>
                </a:cubicBezTo>
                <a:cubicBezTo>
                  <a:pt x="1911" y="786"/>
                  <a:pt x="1906" y="791"/>
                  <a:pt x="1900" y="791"/>
                </a:cubicBezTo>
                <a:cubicBezTo>
                  <a:pt x="1893" y="791"/>
                  <a:pt x="1888" y="786"/>
                  <a:pt x="1888" y="780"/>
                </a:cubicBezTo>
                <a:cubicBezTo>
                  <a:pt x="1888" y="773"/>
                  <a:pt x="1893" y="768"/>
                  <a:pt x="1900" y="768"/>
                </a:cubicBezTo>
                <a:close/>
                <a:moveTo>
                  <a:pt x="1868" y="768"/>
                </a:moveTo>
                <a:cubicBezTo>
                  <a:pt x="1874" y="768"/>
                  <a:pt x="1879" y="773"/>
                  <a:pt x="1879" y="780"/>
                </a:cubicBezTo>
                <a:cubicBezTo>
                  <a:pt x="1879" y="786"/>
                  <a:pt x="1874" y="791"/>
                  <a:pt x="1868" y="791"/>
                </a:cubicBezTo>
                <a:cubicBezTo>
                  <a:pt x="1861" y="791"/>
                  <a:pt x="1856" y="786"/>
                  <a:pt x="1856" y="780"/>
                </a:cubicBezTo>
                <a:cubicBezTo>
                  <a:pt x="1856" y="773"/>
                  <a:pt x="1861" y="768"/>
                  <a:pt x="1868" y="768"/>
                </a:cubicBezTo>
                <a:close/>
                <a:moveTo>
                  <a:pt x="1836" y="768"/>
                </a:moveTo>
                <a:cubicBezTo>
                  <a:pt x="1842" y="768"/>
                  <a:pt x="1847" y="773"/>
                  <a:pt x="1847" y="780"/>
                </a:cubicBezTo>
                <a:cubicBezTo>
                  <a:pt x="1847" y="786"/>
                  <a:pt x="1842" y="791"/>
                  <a:pt x="1836" y="791"/>
                </a:cubicBezTo>
                <a:cubicBezTo>
                  <a:pt x="1829" y="791"/>
                  <a:pt x="1824" y="786"/>
                  <a:pt x="1824" y="780"/>
                </a:cubicBezTo>
                <a:cubicBezTo>
                  <a:pt x="1824" y="773"/>
                  <a:pt x="1829" y="768"/>
                  <a:pt x="1836" y="768"/>
                </a:cubicBezTo>
                <a:close/>
                <a:moveTo>
                  <a:pt x="1804" y="768"/>
                </a:moveTo>
                <a:cubicBezTo>
                  <a:pt x="1810" y="768"/>
                  <a:pt x="1815" y="773"/>
                  <a:pt x="1815" y="780"/>
                </a:cubicBezTo>
                <a:cubicBezTo>
                  <a:pt x="1815" y="786"/>
                  <a:pt x="1810" y="791"/>
                  <a:pt x="1804" y="791"/>
                </a:cubicBezTo>
                <a:cubicBezTo>
                  <a:pt x="1797" y="791"/>
                  <a:pt x="1792" y="786"/>
                  <a:pt x="1792" y="780"/>
                </a:cubicBezTo>
                <a:cubicBezTo>
                  <a:pt x="1792" y="773"/>
                  <a:pt x="1797" y="768"/>
                  <a:pt x="1804" y="768"/>
                </a:cubicBezTo>
                <a:close/>
                <a:moveTo>
                  <a:pt x="1772" y="768"/>
                </a:moveTo>
                <a:cubicBezTo>
                  <a:pt x="1778" y="768"/>
                  <a:pt x="1783" y="773"/>
                  <a:pt x="1783" y="780"/>
                </a:cubicBezTo>
                <a:cubicBezTo>
                  <a:pt x="1783" y="786"/>
                  <a:pt x="1778" y="791"/>
                  <a:pt x="1772" y="791"/>
                </a:cubicBezTo>
                <a:cubicBezTo>
                  <a:pt x="1765" y="791"/>
                  <a:pt x="1760" y="786"/>
                  <a:pt x="1760" y="780"/>
                </a:cubicBezTo>
                <a:cubicBezTo>
                  <a:pt x="1760" y="773"/>
                  <a:pt x="1765" y="768"/>
                  <a:pt x="1772" y="768"/>
                </a:cubicBezTo>
                <a:close/>
                <a:moveTo>
                  <a:pt x="1708" y="768"/>
                </a:moveTo>
                <a:cubicBezTo>
                  <a:pt x="1714" y="768"/>
                  <a:pt x="1719" y="773"/>
                  <a:pt x="1719" y="780"/>
                </a:cubicBezTo>
                <a:cubicBezTo>
                  <a:pt x="1719" y="786"/>
                  <a:pt x="1714" y="791"/>
                  <a:pt x="1708" y="791"/>
                </a:cubicBezTo>
                <a:cubicBezTo>
                  <a:pt x="1701" y="791"/>
                  <a:pt x="1696" y="786"/>
                  <a:pt x="1696" y="780"/>
                </a:cubicBezTo>
                <a:cubicBezTo>
                  <a:pt x="1696" y="773"/>
                  <a:pt x="1701" y="768"/>
                  <a:pt x="1708" y="768"/>
                </a:cubicBezTo>
                <a:close/>
                <a:moveTo>
                  <a:pt x="1676" y="768"/>
                </a:moveTo>
                <a:cubicBezTo>
                  <a:pt x="1682" y="768"/>
                  <a:pt x="1687" y="773"/>
                  <a:pt x="1687" y="780"/>
                </a:cubicBezTo>
                <a:cubicBezTo>
                  <a:pt x="1687" y="786"/>
                  <a:pt x="1682" y="791"/>
                  <a:pt x="1676" y="791"/>
                </a:cubicBezTo>
                <a:cubicBezTo>
                  <a:pt x="1669" y="791"/>
                  <a:pt x="1664" y="786"/>
                  <a:pt x="1664" y="780"/>
                </a:cubicBezTo>
                <a:cubicBezTo>
                  <a:pt x="1664" y="773"/>
                  <a:pt x="1669" y="768"/>
                  <a:pt x="1676" y="768"/>
                </a:cubicBezTo>
                <a:close/>
                <a:moveTo>
                  <a:pt x="1964" y="800"/>
                </a:moveTo>
                <a:cubicBezTo>
                  <a:pt x="1970" y="800"/>
                  <a:pt x="1975" y="805"/>
                  <a:pt x="1975" y="812"/>
                </a:cubicBezTo>
                <a:cubicBezTo>
                  <a:pt x="1975" y="818"/>
                  <a:pt x="1970" y="823"/>
                  <a:pt x="1964" y="823"/>
                </a:cubicBezTo>
                <a:cubicBezTo>
                  <a:pt x="1958" y="823"/>
                  <a:pt x="1952" y="818"/>
                  <a:pt x="1952" y="812"/>
                </a:cubicBezTo>
                <a:cubicBezTo>
                  <a:pt x="1952" y="805"/>
                  <a:pt x="1958" y="800"/>
                  <a:pt x="1964" y="800"/>
                </a:cubicBezTo>
                <a:close/>
                <a:moveTo>
                  <a:pt x="1836" y="800"/>
                </a:moveTo>
                <a:cubicBezTo>
                  <a:pt x="1842" y="800"/>
                  <a:pt x="1847" y="805"/>
                  <a:pt x="1847" y="812"/>
                </a:cubicBezTo>
                <a:cubicBezTo>
                  <a:pt x="1847" y="818"/>
                  <a:pt x="1842" y="823"/>
                  <a:pt x="1836" y="823"/>
                </a:cubicBezTo>
                <a:cubicBezTo>
                  <a:pt x="1829" y="823"/>
                  <a:pt x="1824" y="818"/>
                  <a:pt x="1824" y="812"/>
                </a:cubicBezTo>
                <a:cubicBezTo>
                  <a:pt x="1824" y="805"/>
                  <a:pt x="1829" y="800"/>
                  <a:pt x="1836" y="800"/>
                </a:cubicBezTo>
                <a:close/>
                <a:moveTo>
                  <a:pt x="1804" y="800"/>
                </a:moveTo>
                <a:cubicBezTo>
                  <a:pt x="1810" y="800"/>
                  <a:pt x="1815" y="805"/>
                  <a:pt x="1815" y="812"/>
                </a:cubicBezTo>
                <a:cubicBezTo>
                  <a:pt x="1815" y="818"/>
                  <a:pt x="1810" y="823"/>
                  <a:pt x="1804" y="823"/>
                </a:cubicBezTo>
                <a:cubicBezTo>
                  <a:pt x="1797" y="823"/>
                  <a:pt x="1792" y="818"/>
                  <a:pt x="1792" y="812"/>
                </a:cubicBezTo>
                <a:cubicBezTo>
                  <a:pt x="1792" y="805"/>
                  <a:pt x="1797" y="800"/>
                  <a:pt x="1804" y="800"/>
                </a:cubicBezTo>
                <a:close/>
                <a:moveTo>
                  <a:pt x="1772" y="800"/>
                </a:moveTo>
                <a:cubicBezTo>
                  <a:pt x="1778" y="800"/>
                  <a:pt x="1783" y="805"/>
                  <a:pt x="1783" y="812"/>
                </a:cubicBezTo>
                <a:cubicBezTo>
                  <a:pt x="1783" y="818"/>
                  <a:pt x="1778" y="823"/>
                  <a:pt x="1772" y="823"/>
                </a:cubicBezTo>
                <a:cubicBezTo>
                  <a:pt x="1765" y="823"/>
                  <a:pt x="1760" y="818"/>
                  <a:pt x="1760" y="812"/>
                </a:cubicBezTo>
                <a:cubicBezTo>
                  <a:pt x="1760" y="805"/>
                  <a:pt x="1765" y="800"/>
                  <a:pt x="1772" y="800"/>
                </a:cubicBezTo>
                <a:close/>
                <a:moveTo>
                  <a:pt x="1996" y="832"/>
                </a:moveTo>
                <a:cubicBezTo>
                  <a:pt x="2002" y="832"/>
                  <a:pt x="2007" y="837"/>
                  <a:pt x="2007" y="844"/>
                </a:cubicBezTo>
                <a:cubicBezTo>
                  <a:pt x="2007" y="850"/>
                  <a:pt x="2002" y="855"/>
                  <a:pt x="1996" y="855"/>
                </a:cubicBezTo>
                <a:cubicBezTo>
                  <a:pt x="1990" y="855"/>
                  <a:pt x="1985" y="850"/>
                  <a:pt x="1985" y="844"/>
                </a:cubicBezTo>
                <a:cubicBezTo>
                  <a:pt x="1985" y="837"/>
                  <a:pt x="1990" y="832"/>
                  <a:pt x="1996" y="832"/>
                </a:cubicBezTo>
                <a:close/>
                <a:moveTo>
                  <a:pt x="1836" y="832"/>
                </a:moveTo>
                <a:cubicBezTo>
                  <a:pt x="1842" y="832"/>
                  <a:pt x="1847" y="837"/>
                  <a:pt x="1847" y="844"/>
                </a:cubicBezTo>
                <a:cubicBezTo>
                  <a:pt x="1847" y="850"/>
                  <a:pt x="1842" y="855"/>
                  <a:pt x="1836" y="855"/>
                </a:cubicBezTo>
                <a:cubicBezTo>
                  <a:pt x="1829" y="855"/>
                  <a:pt x="1824" y="850"/>
                  <a:pt x="1824" y="844"/>
                </a:cubicBezTo>
                <a:cubicBezTo>
                  <a:pt x="1824" y="837"/>
                  <a:pt x="1829" y="832"/>
                  <a:pt x="1836" y="832"/>
                </a:cubicBezTo>
                <a:close/>
                <a:moveTo>
                  <a:pt x="1772" y="832"/>
                </a:moveTo>
                <a:cubicBezTo>
                  <a:pt x="1778" y="832"/>
                  <a:pt x="1783" y="837"/>
                  <a:pt x="1783" y="844"/>
                </a:cubicBezTo>
                <a:cubicBezTo>
                  <a:pt x="1783" y="850"/>
                  <a:pt x="1778" y="855"/>
                  <a:pt x="1772" y="855"/>
                </a:cubicBezTo>
                <a:cubicBezTo>
                  <a:pt x="1765" y="855"/>
                  <a:pt x="1760" y="850"/>
                  <a:pt x="1760" y="844"/>
                </a:cubicBezTo>
                <a:cubicBezTo>
                  <a:pt x="1760" y="837"/>
                  <a:pt x="1765" y="832"/>
                  <a:pt x="1772" y="832"/>
                </a:cubicBezTo>
                <a:close/>
                <a:moveTo>
                  <a:pt x="1740" y="832"/>
                </a:moveTo>
                <a:cubicBezTo>
                  <a:pt x="1746" y="832"/>
                  <a:pt x="1751" y="837"/>
                  <a:pt x="1751" y="844"/>
                </a:cubicBezTo>
                <a:cubicBezTo>
                  <a:pt x="1751" y="850"/>
                  <a:pt x="1746" y="855"/>
                  <a:pt x="1740" y="855"/>
                </a:cubicBezTo>
                <a:cubicBezTo>
                  <a:pt x="1733" y="855"/>
                  <a:pt x="1728" y="850"/>
                  <a:pt x="1728" y="844"/>
                </a:cubicBezTo>
                <a:cubicBezTo>
                  <a:pt x="1728" y="837"/>
                  <a:pt x="1733" y="832"/>
                  <a:pt x="1740" y="832"/>
                </a:cubicBezTo>
                <a:close/>
                <a:moveTo>
                  <a:pt x="1964" y="864"/>
                </a:moveTo>
                <a:cubicBezTo>
                  <a:pt x="1970" y="864"/>
                  <a:pt x="1975" y="870"/>
                  <a:pt x="1975" y="876"/>
                </a:cubicBezTo>
                <a:cubicBezTo>
                  <a:pt x="1975" y="882"/>
                  <a:pt x="1970" y="887"/>
                  <a:pt x="1964" y="887"/>
                </a:cubicBezTo>
                <a:cubicBezTo>
                  <a:pt x="1958" y="887"/>
                  <a:pt x="1952" y="882"/>
                  <a:pt x="1952" y="876"/>
                </a:cubicBezTo>
                <a:cubicBezTo>
                  <a:pt x="1952" y="870"/>
                  <a:pt x="1958" y="864"/>
                  <a:pt x="1964" y="864"/>
                </a:cubicBezTo>
                <a:close/>
                <a:moveTo>
                  <a:pt x="1868" y="864"/>
                </a:moveTo>
                <a:cubicBezTo>
                  <a:pt x="1874" y="864"/>
                  <a:pt x="1879" y="870"/>
                  <a:pt x="1879" y="876"/>
                </a:cubicBezTo>
                <a:cubicBezTo>
                  <a:pt x="1879" y="882"/>
                  <a:pt x="1874" y="887"/>
                  <a:pt x="1868" y="887"/>
                </a:cubicBezTo>
                <a:cubicBezTo>
                  <a:pt x="1861" y="887"/>
                  <a:pt x="1856" y="882"/>
                  <a:pt x="1856" y="876"/>
                </a:cubicBezTo>
                <a:cubicBezTo>
                  <a:pt x="1856" y="870"/>
                  <a:pt x="1861" y="864"/>
                  <a:pt x="1868" y="864"/>
                </a:cubicBezTo>
                <a:close/>
                <a:moveTo>
                  <a:pt x="1836" y="864"/>
                </a:moveTo>
                <a:cubicBezTo>
                  <a:pt x="1842" y="864"/>
                  <a:pt x="1847" y="870"/>
                  <a:pt x="1847" y="876"/>
                </a:cubicBezTo>
                <a:cubicBezTo>
                  <a:pt x="1847" y="882"/>
                  <a:pt x="1842" y="887"/>
                  <a:pt x="1836" y="887"/>
                </a:cubicBezTo>
                <a:cubicBezTo>
                  <a:pt x="1829" y="887"/>
                  <a:pt x="1824" y="882"/>
                  <a:pt x="1824" y="876"/>
                </a:cubicBezTo>
                <a:cubicBezTo>
                  <a:pt x="1824" y="870"/>
                  <a:pt x="1829" y="864"/>
                  <a:pt x="1836" y="864"/>
                </a:cubicBezTo>
                <a:close/>
                <a:moveTo>
                  <a:pt x="1804" y="864"/>
                </a:moveTo>
                <a:cubicBezTo>
                  <a:pt x="1810" y="864"/>
                  <a:pt x="1815" y="870"/>
                  <a:pt x="1815" y="876"/>
                </a:cubicBezTo>
                <a:cubicBezTo>
                  <a:pt x="1815" y="882"/>
                  <a:pt x="1810" y="887"/>
                  <a:pt x="1804" y="887"/>
                </a:cubicBezTo>
                <a:cubicBezTo>
                  <a:pt x="1797" y="887"/>
                  <a:pt x="1792" y="882"/>
                  <a:pt x="1792" y="876"/>
                </a:cubicBezTo>
                <a:cubicBezTo>
                  <a:pt x="1792" y="870"/>
                  <a:pt x="1797" y="864"/>
                  <a:pt x="1804" y="864"/>
                </a:cubicBezTo>
                <a:close/>
                <a:moveTo>
                  <a:pt x="1772" y="864"/>
                </a:moveTo>
                <a:cubicBezTo>
                  <a:pt x="1778" y="864"/>
                  <a:pt x="1783" y="870"/>
                  <a:pt x="1783" y="876"/>
                </a:cubicBezTo>
                <a:cubicBezTo>
                  <a:pt x="1783" y="882"/>
                  <a:pt x="1778" y="887"/>
                  <a:pt x="1772" y="887"/>
                </a:cubicBezTo>
                <a:cubicBezTo>
                  <a:pt x="1765" y="887"/>
                  <a:pt x="1760" y="882"/>
                  <a:pt x="1760" y="876"/>
                </a:cubicBezTo>
                <a:cubicBezTo>
                  <a:pt x="1760" y="870"/>
                  <a:pt x="1765" y="864"/>
                  <a:pt x="1772" y="864"/>
                </a:cubicBezTo>
                <a:close/>
                <a:moveTo>
                  <a:pt x="1740" y="864"/>
                </a:moveTo>
                <a:cubicBezTo>
                  <a:pt x="1746" y="864"/>
                  <a:pt x="1751" y="870"/>
                  <a:pt x="1751" y="876"/>
                </a:cubicBezTo>
                <a:cubicBezTo>
                  <a:pt x="1751" y="882"/>
                  <a:pt x="1746" y="887"/>
                  <a:pt x="1740" y="887"/>
                </a:cubicBezTo>
                <a:cubicBezTo>
                  <a:pt x="1733" y="887"/>
                  <a:pt x="1728" y="882"/>
                  <a:pt x="1728" y="876"/>
                </a:cubicBezTo>
                <a:cubicBezTo>
                  <a:pt x="1728" y="870"/>
                  <a:pt x="1733" y="864"/>
                  <a:pt x="1740" y="864"/>
                </a:cubicBezTo>
                <a:close/>
                <a:moveTo>
                  <a:pt x="1708" y="864"/>
                </a:moveTo>
                <a:cubicBezTo>
                  <a:pt x="1714" y="864"/>
                  <a:pt x="1719" y="870"/>
                  <a:pt x="1719" y="876"/>
                </a:cubicBezTo>
                <a:cubicBezTo>
                  <a:pt x="1719" y="882"/>
                  <a:pt x="1714" y="887"/>
                  <a:pt x="1708" y="887"/>
                </a:cubicBezTo>
                <a:cubicBezTo>
                  <a:pt x="1701" y="887"/>
                  <a:pt x="1696" y="882"/>
                  <a:pt x="1696" y="876"/>
                </a:cubicBezTo>
                <a:cubicBezTo>
                  <a:pt x="1696" y="870"/>
                  <a:pt x="1701" y="864"/>
                  <a:pt x="1708" y="864"/>
                </a:cubicBezTo>
                <a:close/>
                <a:moveTo>
                  <a:pt x="1676" y="864"/>
                </a:moveTo>
                <a:cubicBezTo>
                  <a:pt x="1682" y="864"/>
                  <a:pt x="1687" y="870"/>
                  <a:pt x="1687" y="876"/>
                </a:cubicBezTo>
                <a:cubicBezTo>
                  <a:pt x="1687" y="882"/>
                  <a:pt x="1682" y="887"/>
                  <a:pt x="1676" y="887"/>
                </a:cubicBezTo>
                <a:cubicBezTo>
                  <a:pt x="1669" y="887"/>
                  <a:pt x="1664" y="882"/>
                  <a:pt x="1664" y="876"/>
                </a:cubicBezTo>
                <a:cubicBezTo>
                  <a:pt x="1664" y="870"/>
                  <a:pt x="1669" y="864"/>
                  <a:pt x="1676" y="864"/>
                </a:cubicBezTo>
                <a:close/>
                <a:moveTo>
                  <a:pt x="1900" y="896"/>
                </a:moveTo>
                <a:cubicBezTo>
                  <a:pt x="1906" y="896"/>
                  <a:pt x="1911" y="902"/>
                  <a:pt x="1911" y="908"/>
                </a:cubicBezTo>
                <a:cubicBezTo>
                  <a:pt x="1911" y="914"/>
                  <a:pt x="1906" y="919"/>
                  <a:pt x="1900" y="919"/>
                </a:cubicBezTo>
                <a:cubicBezTo>
                  <a:pt x="1893" y="919"/>
                  <a:pt x="1888" y="914"/>
                  <a:pt x="1888" y="908"/>
                </a:cubicBezTo>
                <a:cubicBezTo>
                  <a:pt x="1888" y="902"/>
                  <a:pt x="1893" y="896"/>
                  <a:pt x="1900" y="896"/>
                </a:cubicBezTo>
                <a:close/>
                <a:moveTo>
                  <a:pt x="1868" y="896"/>
                </a:moveTo>
                <a:cubicBezTo>
                  <a:pt x="1874" y="896"/>
                  <a:pt x="1879" y="902"/>
                  <a:pt x="1879" y="908"/>
                </a:cubicBezTo>
                <a:cubicBezTo>
                  <a:pt x="1879" y="914"/>
                  <a:pt x="1874" y="919"/>
                  <a:pt x="1868" y="919"/>
                </a:cubicBezTo>
                <a:cubicBezTo>
                  <a:pt x="1861" y="919"/>
                  <a:pt x="1856" y="914"/>
                  <a:pt x="1856" y="908"/>
                </a:cubicBezTo>
                <a:cubicBezTo>
                  <a:pt x="1856" y="902"/>
                  <a:pt x="1861" y="896"/>
                  <a:pt x="1868" y="896"/>
                </a:cubicBezTo>
                <a:close/>
                <a:moveTo>
                  <a:pt x="1836" y="896"/>
                </a:moveTo>
                <a:cubicBezTo>
                  <a:pt x="1842" y="896"/>
                  <a:pt x="1847" y="902"/>
                  <a:pt x="1847" y="908"/>
                </a:cubicBezTo>
                <a:cubicBezTo>
                  <a:pt x="1847" y="914"/>
                  <a:pt x="1842" y="919"/>
                  <a:pt x="1836" y="919"/>
                </a:cubicBezTo>
                <a:cubicBezTo>
                  <a:pt x="1829" y="919"/>
                  <a:pt x="1824" y="914"/>
                  <a:pt x="1824" y="908"/>
                </a:cubicBezTo>
                <a:cubicBezTo>
                  <a:pt x="1824" y="902"/>
                  <a:pt x="1829" y="896"/>
                  <a:pt x="1836" y="896"/>
                </a:cubicBezTo>
                <a:close/>
                <a:moveTo>
                  <a:pt x="1804" y="896"/>
                </a:moveTo>
                <a:cubicBezTo>
                  <a:pt x="1810" y="896"/>
                  <a:pt x="1815" y="902"/>
                  <a:pt x="1815" y="908"/>
                </a:cubicBezTo>
                <a:cubicBezTo>
                  <a:pt x="1815" y="914"/>
                  <a:pt x="1810" y="919"/>
                  <a:pt x="1804" y="919"/>
                </a:cubicBezTo>
                <a:cubicBezTo>
                  <a:pt x="1797" y="919"/>
                  <a:pt x="1792" y="914"/>
                  <a:pt x="1792" y="908"/>
                </a:cubicBezTo>
                <a:cubicBezTo>
                  <a:pt x="1792" y="902"/>
                  <a:pt x="1797" y="896"/>
                  <a:pt x="1804" y="896"/>
                </a:cubicBezTo>
                <a:close/>
                <a:moveTo>
                  <a:pt x="1772" y="896"/>
                </a:moveTo>
                <a:cubicBezTo>
                  <a:pt x="1778" y="896"/>
                  <a:pt x="1783" y="902"/>
                  <a:pt x="1783" y="908"/>
                </a:cubicBezTo>
                <a:cubicBezTo>
                  <a:pt x="1783" y="914"/>
                  <a:pt x="1778" y="919"/>
                  <a:pt x="1772" y="919"/>
                </a:cubicBezTo>
                <a:cubicBezTo>
                  <a:pt x="1765" y="919"/>
                  <a:pt x="1760" y="914"/>
                  <a:pt x="1760" y="908"/>
                </a:cubicBezTo>
                <a:cubicBezTo>
                  <a:pt x="1760" y="902"/>
                  <a:pt x="1765" y="896"/>
                  <a:pt x="1772" y="896"/>
                </a:cubicBezTo>
                <a:close/>
                <a:moveTo>
                  <a:pt x="1740" y="896"/>
                </a:moveTo>
                <a:cubicBezTo>
                  <a:pt x="1746" y="896"/>
                  <a:pt x="1751" y="902"/>
                  <a:pt x="1751" y="908"/>
                </a:cubicBezTo>
                <a:cubicBezTo>
                  <a:pt x="1751" y="914"/>
                  <a:pt x="1746" y="919"/>
                  <a:pt x="1740" y="919"/>
                </a:cubicBezTo>
                <a:cubicBezTo>
                  <a:pt x="1733" y="919"/>
                  <a:pt x="1728" y="914"/>
                  <a:pt x="1728" y="908"/>
                </a:cubicBezTo>
                <a:cubicBezTo>
                  <a:pt x="1728" y="902"/>
                  <a:pt x="1733" y="896"/>
                  <a:pt x="1740" y="896"/>
                </a:cubicBezTo>
                <a:close/>
                <a:moveTo>
                  <a:pt x="1708" y="896"/>
                </a:moveTo>
                <a:cubicBezTo>
                  <a:pt x="1714" y="896"/>
                  <a:pt x="1719" y="902"/>
                  <a:pt x="1719" y="908"/>
                </a:cubicBezTo>
                <a:cubicBezTo>
                  <a:pt x="1719" y="914"/>
                  <a:pt x="1714" y="919"/>
                  <a:pt x="1708" y="919"/>
                </a:cubicBezTo>
                <a:cubicBezTo>
                  <a:pt x="1701" y="919"/>
                  <a:pt x="1696" y="914"/>
                  <a:pt x="1696" y="908"/>
                </a:cubicBezTo>
                <a:cubicBezTo>
                  <a:pt x="1696" y="902"/>
                  <a:pt x="1701" y="896"/>
                  <a:pt x="1708" y="896"/>
                </a:cubicBezTo>
                <a:close/>
                <a:moveTo>
                  <a:pt x="1676" y="896"/>
                </a:moveTo>
                <a:cubicBezTo>
                  <a:pt x="1682" y="896"/>
                  <a:pt x="1687" y="902"/>
                  <a:pt x="1687" y="908"/>
                </a:cubicBezTo>
                <a:cubicBezTo>
                  <a:pt x="1687" y="914"/>
                  <a:pt x="1682" y="919"/>
                  <a:pt x="1676" y="919"/>
                </a:cubicBezTo>
                <a:cubicBezTo>
                  <a:pt x="1669" y="919"/>
                  <a:pt x="1664" y="914"/>
                  <a:pt x="1664" y="908"/>
                </a:cubicBezTo>
                <a:cubicBezTo>
                  <a:pt x="1664" y="902"/>
                  <a:pt x="1669" y="896"/>
                  <a:pt x="1676" y="896"/>
                </a:cubicBezTo>
                <a:close/>
                <a:moveTo>
                  <a:pt x="1644" y="896"/>
                </a:moveTo>
                <a:cubicBezTo>
                  <a:pt x="1650" y="896"/>
                  <a:pt x="1655" y="902"/>
                  <a:pt x="1655" y="908"/>
                </a:cubicBezTo>
                <a:cubicBezTo>
                  <a:pt x="1655" y="914"/>
                  <a:pt x="1650" y="919"/>
                  <a:pt x="1644" y="919"/>
                </a:cubicBezTo>
                <a:cubicBezTo>
                  <a:pt x="1637" y="919"/>
                  <a:pt x="1632" y="914"/>
                  <a:pt x="1632" y="908"/>
                </a:cubicBezTo>
                <a:cubicBezTo>
                  <a:pt x="1632" y="902"/>
                  <a:pt x="1637" y="896"/>
                  <a:pt x="1644" y="896"/>
                </a:cubicBezTo>
                <a:close/>
                <a:moveTo>
                  <a:pt x="1900" y="929"/>
                </a:moveTo>
                <a:cubicBezTo>
                  <a:pt x="1906" y="929"/>
                  <a:pt x="1911" y="934"/>
                  <a:pt x="1911" y="940"/>
                </a:cubicBezTo>
                <a:cubicBezTo>
                  <a:pt x="1911" y="946"/>
                  <a:pt x="1906" y="951"/>
                  <a:pt x="1900" y="951"/>
                </a:cubicBezTo>
                <a:cubicBezTo>
                  <a:pt x="1893" y="951"/>
                  <a:pt x="1888" y="946"/>
                  <a:pt x="1888" y="940"/>
                </a:cubicBezTo>
                <a:cubicBezTo>
                  <a:pt x="1888" y="934"/>
                  <a:pt x="1893" y="929"/>
                  <a:pt x="1900" y="929"/>
                </a:cubicBezTo>
                <a:close/>
                <a:moveTo>
                  <a:pt x="1868" y="929"/>
                </a:moveTo>
                <a:cubicBezTo>
                  <a:pt x="1874" y="929"/>
                  <a:pt x="1879" y="934"/>
                  <a:pt x="1879" y="940"/>
                </a:cubicBezTo>
                <a:cubicBezTo>
                  <a:pt x="1879" y="946"/>
                  <a:pt x="1874" y="951"/>
                  <a:pt x="1868" y="951"/>
                </a:cubicBezTo>
                <a:cubicBezTo>
                  <a:pt x="1861" y="951"/>
                  <a:pt x="1856" y="946"/>
                  <a:pt x="1856" y="940"/>
                </a:cubicBezTo>
                <a:cubicBezTo>
                  <a:pt x="1856" y="934"/>
                  <a:pt x="1861" y="929"/>
                  <a:pt x="1868" y="929"/>
                </a:cubicBezTo>
                <a:close/>
                <a:moveTo>
                  <a:pt x="1836" y="929"/>
                </a:moveTo>
                <a:cubicBezTo>
                  <a:pt x="1842" y="929"/>
                  <a:pt x="1847" y="934"/>
                  <a:pt x="1847" y="940"/>
                </a:cubicBezTo>
                <a:cubicBezTo>
                  <a:pt x="1847" y="946"/>
                  <a:pt x="1842" y="951"/>
                  <a:pt x="1836" y="951"/>
                </a:cubicBezTo>
                <a:cubicBezTo>
                  <a:pt x="1829" y="951"/>
                  <a:pt x="1824" y="946"/>
                  <a:pt x="1824" y="940"/>
                </a:cubicBezTo>
                <a:cubicBezTo>
                  <a:pt x="1824" y="934"/>
                  <a:pt x="1829" y="929"/>
                  <a:pt x="1836" y="929"/>
                </a:cubicBezTo>
                <a:close/>
                <a:moveTo>
                  <a:pt x="1804" y="929"/>
                </a:moveTo>
                <a:cubicBezTo>
                  <a:pt x="1810" y="929"/>
                  <a:pt x="1815" y="934"/>
                  <a:pt x="1815" y="940"/>
                </a:cubicBezTo>
                <a:cubicBezTo>
                  <a:pt x="1815" y="946"/>
                  <a:pt x="1810" y="951"/>
                  <a:pt x="1804" y="951"/>
                </a:cubicBezTo>
                <a:cubicBezTo>
                  <a:pt x="1797" y="951"/>
                  <a:pt x="1792" y="946"/>
                  <a:pt x="1792" y="940"/>
                </a:cubicBezTo>
                <a:cubicBezTo>
                  <a:pt x="1792" y="934"/>
                  <a:pt x="1797" y="929"/>
                  <a:pt x="1804" y="929"/>
                </a:cubicBezTo>
                <a:close/>
                <a:moveTo>
                  <a:pt x="1772" y="929"/>
                </a:moveTo>
                <a:cubicBezTo>
                  <a:pt x="1778" y="929"/>
                  <a:pt x="1783" y="934"/>
                  <a:pt x="1783" y="940"/>
                </a:cubicBezTo>
                <a:cubicBezTo>
                  <a:pt x="1783" y="946"/>
                  <a:pt x="1778" y="951"/>
                  <a:pt x="1772" y="951"/>
                </a:cubicBezTo>
                <a:cubicBezTo>
                  <a:pt x="1765" y="951"/>
                  <a:pt x="1760" y="946"/>
                  <a:pt x="1760" y="940"/>
                </a:cubicBezTo>
                <a:cubicBezTo>
                  <a:pt x="1760" y="934"/>
                  <a:pt x="1765" y="929"/>
                  <a:pt x="1772" y="929"/>
                </a:cubicBezTo>
                <a:close/>
                <a:moveTo>
                  <a:pt x="1740" y="929"/>
                </a:moveTo>
                <a:cubicBezTo>
                  <a:pt x="1746" y="929"/>
                  <a:pt x="1751" y="934"/>
                  <a:pt x="1751" y="940"/>
                </a:cubicBezTo>
                <a:cubicBezTo>
                  <a:pt x="1751" y="946"/>
                  <a:pt x="1746" y="951"/>
                  <a:pt x="1740" y="951"/>
                </a:cubicBezTo>
                <a:cubicBezTo>
                  <a:pt x="1733" y="951"/>
                  <a:pt x="1728" y="946"/>
                  <a:pt x="1728" y="940"/>
                </a:cubicBezTo>
                <a:cubicBezTo>
                  <a:pt x="1728" y="934"/>
                  <a:pt x="1733" y="929"/>
                  <a:pt x="1740" y="929"/>
                </a:cubicBezTo>
                <a:close/>
                <a:moveTo>
                  <a:pt x="1708" y="929"/>
                </a:moveTo>
                <a:cubicBezTo>
                  <a:pt x="1714" y="929"/>
                  <a:pt x="1719" y="934"/>
                  <a:pt x="1719" y="940"/>
                </a:cubicBezTo>
                <a:cubicBezTo>
                  <a:pt x="1719" y="946"/>
                  <a:pt x="1714" y="951"/>
                  <a:pt x="1708" y="951"/>
                </a:cubicBezTo>
                <a:cubicBezTo>
                  <a:pt x="1701" y="951"/>
                  <a:pt x="1696" y="946"/>
                  <a:pt x="1696" y="940"/>
                </a:cubicBezTo>
                <a:cubicBezTo>
                  <a:pt x="1696" y="934"/>
                  <a:pt x="1701" y="929"/>
                  <a:pt x="1708" y="929"/>
                </a:cubicBezTo>
                <a:close/>
                <a:moveTo>
                  <a:pt x="1676" y="929"/>
                </a:moveTo>
                <a:cubicBezTo>
                  <a:pt x="1682" y="929"/>
                  <a:pt x="1687" y="934"/>
                  <a:pt x="1687" y="940"/>
                </a:cubicBezTo>
                <a:cubicBezTo>
                  <a:pt x="1687" y="946"/>
                  <a:pt x="1682" y="951"/>
                  <a:pt x="1676" y="951"/>
                </a:cubicBezTo>
                <a:cubicBezTo>
                  <a:pt x="1669" y="951"/>
                  <a:pt x="1664" y="946"/>
                  <a:pt x="1664" y="940"/>
                </a:cubicBezTo>
                <a:cubicBezTo>
                  <a:pt x="1664" y="934"/>
                  <a:pt x="1669" y="929"/>
                  <a:pt x="1676" y="929"/>
                </a:cubicBezTo>
                <a:close/>
                <a:moveTo>
                  <a:pt x="1644" y="929"/>
                </a:moveTo>
                <a:cubicBezTo>
                  <a:pt x="1650" y="929"/>
                  <a:pt x="1655" y="934"/>
                  <a:pt x="1655" y="940"/>
                </a:cubicBezTo>
                <a:cubicBezTo>
                  <a:pt x="1655" y="946"/>
                  <a:pt x="1650" y="951"/>
                  <a:pt x="1644" y="951"/>
                </a:cubicBezTo>
                <a:cubicBezTo>
                  <a:pt x="1637" y="951"/>
                  <a:pt x="1632" y="946"/>
                  <a:pt x="1632" y="940"/>
                </a:cubicBezTo>
                <a:cubicBezTo>
                  <a:pt x="1632" y="934"/>
                  <a:pt x="1637" y="929"/>
                  <a:pt x="1644" y="929"/>
                </a:cubicBezTo>
                <a:close/>
                <a:moveTo>
                  <a:pt x="1868" y="961"/>
                </a:moveTo>
                <a:cubicBezTo>
                  <a:pt x="1874" y="961"/>
                  <a:pt x="1879" y="966"/>
                  <a:pt x="1879" y="972"/>
                </a:cubicBezTo>
                <a:cubicBezTo>
                  <a:pt x="1879" y="978"/>
                  <a:pt x="1874" y="983"/>
                  <a:pt x="1868" y="983"/>
                </a:cubicBezTo>
                <a:cubicBezTo>
                  <a:pt x="1861" y="983"/>
                  <a:pt x="1856" y="978"/>
                  <a:pt x="1856" y="972"/>
                </a:cubicBezTo>
                <a:cubicBezTo>
                  <a:pt x="1856" y="966"/>
                  <a:pt x="1861" y="961"/>
                  <a:pt x="1868" y="961"/>
                </a:cubicBezTo>
                <a:close/>
                <a:moveTo>
                  <a:pt x="1836" y="961"/>
                </a:moveTo>
                <a:cubicBezTo>
                  <a:pt x="1842" y="961"/>
                  <a:pt x="1847" y="966"/>
                  <a:pt x="1847" y="972"/>
                </a:cubicBezTo>
                <a:cubicBezTo>
                  <a:pt x="1847" y="978"/>
                  <a:pt x="1842" y="983"/>
                  <a:pt x="1836" y="983"/>
                </a:cubicBezTo>
                <a:cubicBezTo>
                  <a:pt x="1829" y="983"/>
                  <a:pt x="1824" y="978"/>
                  <a:pt x="1824" y="972"/>
                </a:cubicBezTo>
                <a:cubicBezTo>
                  <a:pt x="1824" y="966"/>
                  <a:pt x="1829" y="961"/>
                  <a:pt x="1836" y="961"/>
                </a:cubicBezTo>
                <a:close/>
                <a:moveTo>
                  <a:pt x="1804" y="961"/>
                </a:moveTo>
                <a:cubicBezTo>
                  <a:pt x="1810" y="961"/>
                  <a:pt x="1815" y="966"/>
                  <a:pt x="1815" y="972"/>
                </a:cubicBezTo>
                <a:cubicBezTo>
                  <a:pt x="1815" y="978"/>
                  <a:pt x="1810" y="983"/>
                  <a:pt x="1804" y="983"/>
                </a:cubicBezTo>
                <a:cubicBezTo>
                  <a:pt x="1797" y="983"/>
                  <a:pt x="1792" y="978"/>
                  <a:pt x="1792" y="972"/>
                </a:cubicBezTo>
                <a:cubicBezTo>
                  <a:pt x="1792" y="966"/>
                  <a:pt x="1797" y="961"/>
                  <a:pt x="1804" y="961"/>
                </a:cubicBezTo>
                <a:close/>
                <a:moveTo>
                  <a:pt x="1708" y="961"/>
                </a:moveTo>
                <a:cubicBezTo>
                  <a:pt x="1714" y="961"/>
                  <a:pt x="1719" y="966"/>
                  <a:pt x="1719" y="972"/>
                </a:cubicBezTo>
                <a:cubicBezTo>
                  <a:pt x="1719" y="978"/>
                  <a:pt x="1714" y="983"/>
                  <a:pt x="1708" y="983"/>
                </a:cubicBezTo>
                <a:cubicBezTo>
                  <a:pt x="1701" y="983"/>
                  <a:pt x="1696" y="978"/>
                  <a:pt x="1696" y="972"/>
                </a:cubicBezTo>
                <a:cubicBezTo>
                  <a:pt x="1696" y="966"/>
                  <a:pt x="1701" y="961"/>
                  <a:pt x="1708" y="961"/>
                </a:cubicBezTo>
                <a:close/>
                <a:moveTo>
                  <a:pt x="1676" y="961"/>
                </a:moveTo>
                <a:cubicBezTo>
                  <a:pt x="1682" y="961"/>
                  <a:pt x="1687" y="966"/>
                  <a:pt x="1687" y="972"/>
                </a:cubicBezTo>
                <a:cubicBezTo>
                  <a:pt x="1687" y="978"/>
                  <a:pt x="1682" y="983"/>
                  <a:pt x="1676" y="983"/>
                </a:cubicBezTo>
                <a:cubicBezTo>
                  <a:pt x="1669" y="983"/>
                  <a:pt x="1664" y="978"/>
                  <a:pt x="1664" y="972"/>
                </a:cubicBezTo>
                <a:cubicBezTo>
                  <a:pt x="1664" y="966"/>
                  <a:pt x="1669" y="961"/>
                  <a:pt x="1676" y="961"/>
                </a:cubicBezTo>
                <a:close/>
                <a:moveTo>
                  <a:pt x="2028" y="993"/>
                </a:moveTo>
                <a:cubicBezTo>
                  <a:pt x="2034" y="993"/>
                  <a:pt x="2039" y="998"/>
                  <a:pt x="2039" y="1004"/>
                </a:cubicBezTo>
                <a:cubicBezTo>
                  <a:pt x="2039" y="1010"/>
                  <a:pt x="2034" y="1015"/>
                  <a:pt x="2028" y="1015"/>
                </a:cubicBezTo>
                <a:cubicBezTo>
                  <a:pt x="2022" y="1015"/>
                  <a:pt x="2017" y="1010"/>
                  <a:pt x="2017" y="1004"/>
                </a:cubicBezTo>
                <a:cubicBezTo>
                  <a:pt x="2017" y="998"/>
                  <a:pt x="2022" y="993"/>
                  <a:pt x="2028" y="993"/>
                </a:cubicBezTo>
                <a:close/>
                <a:moveTo>
                  <a:pt x="1836" y="993"/>
                </a:moveTo>
                <a:cubicBezTo>
                  <a:pt x="1842" y="993"/>
                  <a:pt x="1847" y="998"/>
                  <a:pt x="1847" y="1004"/>
                </a:cubicBezTo>
                <a:cubicBezTo>
                  <a:pt x="1847" y="1010"/>
                  <a:pt x="1842" y="1015"/>
                  <a:pt x="1836" y="1015"/>
                </a:cubicBezTo>
                <a:cubicBezTo>
                  <a:pt x="1829" y="1015"/>
                  <a:pt x="1824" y="1010"/>
                  <a:pt x="1824" y="1004"/>
                </a:cubicBezTo>
                <a:cubicBezTo>
                  <a:pt x="1824" y="998"/>
                  <a:pt x="1829" y="993"/>
                  <a:pt x="1836" y="993"/>
                </a:cubicBezTo>
                <a:close/>
                <a:moveTo>
                  <a:pt x="1804" y="993"/>
                </a:moveTo>
                <a:cubicBezTo>
                  <a:pt x="1810" y="993"/>
                  <a:pt x="1815" y="998"/>
                  <a:pt x="1815" y="1004"/>
                </a:cubicBezTo>
                <a:cubicBezTo>
                  <a:pt x="1815" y="1010"/>
                  <a:pt x="1810" y="1015"/>
                  <a:pt x="1804" y="1015"/>
                </a:cubicBezTo>
                <a:cubicBezTo>
                  <a:pt x="1797" y="1015"/>
                  <a:pt x="1792" y="1010"/>
                  <a:pt x="1792" y="1004"/>
                </a:cubicBezTo>
                <a:cubicBezTo>
                  <a:pt x="1792" y="998"/>
                  <a:pt x="1797" y="993"/>
                  <a:pt x="1804" y="993"/>
                </a:cubicBezTo>
                <a:close/>
                <a:moveTo>
                  <a:pt x="2028" y="1025"/>
                </a:moveTo>
                <a:cubicBezTo>
                  <a:pt x="2034" y="1025"/>
                  <a:pt x="2039" y="1030"/>
                  <a:pt x="2039" y="1036"/>
                </a:cubicBezTo>
                <a:cubicBezTo>
                  <a:pt x="2039" y="1042"/>
                  <a:pt x="2034" y="1047"/>
                  <a:pt x="2028" y="1047"/>
                </a:cubicBezTo>
                <a:cubicBezTo>
                  <a:pt x="2022" y="1047"/>
                  <a:pt x="2017" y="1042"/>
                  <a:pt x="2017" y="1036"/>
                </a:cubicBezTo>
                <a:cubicBezTo>
                  <a:pt x="2017" y="1030"/>
                  <a:pt x="2022" y="1025"/>
                  <a:pt x="2028" y="1025"/>
                </a:cubicBezTo>
                <a:close/>
                <a:moveTo>
                  <a:pt x="1996" y="1025"/>
                </a:moveTo>
                <a:cubicBezTo>
                  <a:pt x="2002" y="1025"/>
                  <a:pt x="2007" y="1030"/>
                  <a:pt x="2007" y="1036"/>
                </a:cubicBezTo>
                <a:cubicBezTo>
                  <a:pt x="2007" y="1042"/>
                  <a:pt x="2002" y="1047"/>
                  <a:pt x="1996" y="1047"/>
                </a:cubicBezTo>
                <a:cubicBezTo>
                  <a:pt x="1990" y="1047"/>
                  <a:pt x="1985" y="1042"/>
                  <a:pt x="1985" y="1036"/>
                </a:cubicBezTo>
                <a:cubicBezTo>
                  <a:pt x="1985" y="1030"/>
                  <a:pt x="1990" y="1025"/>
                  <a:pt x="1996" y="1025"/>
                </a:cubicBezTo>
                <a:close/>
                <a:moveTo>
                  <a:pt x="1996" y="1057"/>
                </a:moveTo>
                <a:cubicBezTo>
                  <a:pt x="2002" y="1057"/>
                  <a:pt x="2007" y="1062"/>
                  <a:pt x="2007" y="1068"/>
                </a:cubicBezTo>
                <a:cubicBezTo>
                  <a:pt x="2007" y="1074"/>
                  <a:pt x="2002" y="1079"/>
                  <a:pt x="1996" y="1079"/>
                </a:cubicBezTo>
                <a:cubicBezTo>
                  <a:pt x="1990" y="1079"/>
                  <a:pt x="1985" y="1074"/>
                  <a:pt x="1985" y="1068"/>
                </a:cubicBezTo>
                <a:cubicBezTo>
                  <a:pt x="1985" y="1062"/>
                  <a:pt x="1990" y="1057"/>
                  <a:pt x="1996" y="1057"/>
                </a:cubicBezTo>
                <a:close/>
                <a:moveTo>
                  <a:pt x="1836" y="1057"/>
                </a:moveTo>
                <a:cubicBezTo>
                  <a:pt x="1842" y="1057"/>
                  <a:pt x="1847" y="1062"/>
                  <a:pt x="1847" y="1068"/>
                </a:cubicBezTo>
                <a:cubicBezTo>
                  <a:pt x="1847" y="1074"/>
                  <a:pt x="1842" y="1079"/>
                  <a:pt x="1836" y="1079"/>
                </a:cubicBezTo>
                <a:cubicBezTo>
                  <a:pt x="1829" y="1079"/>
                  <a:pt x="1824" y="1074"/>
                  <a:pt x="1824" y="1068"/>
                </a:cubicBezTo>
                <a:cubicBezTo>
                  <a:pt x="1824" y="1062"/>
                  <a:pt x="1829" y="1057"/>
                  <a:pt x="1836" y="1057"/>
                </a:cubicBezTo>
                <a:close/>
                <a:moveTo>
                  <a:pt x="1964" y="1089"/>
                </a:moveTo>
                <a:cubicBezTo>
                  <a:pt x="1970" y="1089"/>
                  <a:pt x="1975" y="1094"/>
                  <a:pt x="1975" y="1100"/>
                </a:cubicBezTo>
                <a:cubicBezTo>
                  <a:pt x="1975" y="1106"/>
                  <a:pt x="1970" y="1111"/>
                  <a:pt x="1964" y="1111"/>
                </a:cubicBezTo>
                <a:cubicBezTo>
                  <a:pt x="1958" y="1111"/>
                  <a:pt x="1952" y="1106"/>
                  <a:pt x="1952" y="1100"/>
                </a:cubicBezTo>
                <a:cubicBezTo>
                  <a:pt x="1952" y="1094"/>
                  <a:pt x="1958" y="1089"/>
                  <a:pt x="1964" y="1089"/>
                </a:cubicBezTo>
                <a:close/>
                <a:moveTo>
                  <a:pt x="267" y="448"/>
                </a:moveTo>
                <a:cubicBezTo>
                  <a:pt x="274" y="448"/>
                  <a:pt x="279" y="453"/>
                  <a:pt x="279" y="460"/>
                </a:cubicBezTo>
                <a:cubicBezTo>
                  <a:pt x="279" y="466"/>
                  <a:pt x="274" y="471"/>
                  <a:pt x="267" y="471"/>
                </a:cubicBezTo>
                <a:cubicBezTo>
                  <a:pt x="261" y="471"/>
                  <a:pt x="256" y="466"/>
                  <a:pt x="256" y="460"/>
                </a:cubicBezTo>
                <a:cubicBezTo>
                  <a:pt x="256" y="453"/>
                  <a:pt x="261" y="448"/>
                  <a:pt x="267" y="448"/>
                </a:cubicBezTo>
                <a:close/>
                <a:moveTo>
                  <a:pt x="843" y="0"/>
                </a:moveTo>
                <a:cubicBezTo>
                  <a:pt x="850" y="0"/>
                  <a:pt x="855" y="5"/>
                  <a:pt x="855" y="11"/>
                </a:cubicBezTo>
                <a:cubicBezTo>
                  <a:pt x="855" y="18"/>
                  <a:pt x="850" y="23"/>
                  <a:pt x="843" y="23"/>
                </a:cubicBezTo>
                <a:cubicBezTo>
                  <a:pt x="837" y="23"/>
                  <a:pt x="832" y="18"/>
                  <a:pt x="832" y="11"/>
                </a:cubicBezTo>
                <a:cubicBezTo>
                  <a:pt x="832" y="5"/>
                  <a:pt x="837" y="0"/>
                  <a:pt x="843" y="0"/>
                </a:cubicBezTo>
                <a:close/>
                <a:moveTo>
                  <a:pt x="715" y="0"/>
                </a:moveTo>
                <a:cubicBezTo>
                  <a:pt x="722" y="0"/>
                  <a:pt x="727" y="5"/>
                  <a:pt x="727" y="11"/>
                </a:cubicBezTo>
                <a:cubicBezTo>
                  <a:pt x="727" y="18"/>
                  <a:pt x="722" y="23"/>
                  <a:pt x="715" y="23"/>
                </a:cubicBezTo>
                <a:cubicBezTo>
                  <a:pt x="709" y="23"/>
                  <a:pt x="704" y="18"/>
                  <a:pt x="704" y="11"/>
                </a:cubicBezTo>
                <a:cubicBezTo>
                  <a:pt x="704" y="5"/>
                  <a:pt x="709" y="0"/>
                  <a:pt x="715" y="0"/>
                </a:cubicBezTo>
                <a:close/>
                <a:moveTo>
                  <a:pt x="683" y="0"/>
                </a:moveTo>
                <a:cubicBezTo>
                  <a:pt x="690" y="0"/>
                  <a:pt x="695" y="5"/>
                  <a:pt x="695" y="11"/>
                </a:cubicBezTo>
                <a:cubicBezTo>
                  <a:pt x="695" y="18"/>
                  <a:pt x="690" y="23"/>
                  <a:pt x="683" y="23"/>
                </a:cubicBezTo>
                <a:cubicBezTo>
                  <a:pt x="677" y="23"/>
                  <a:pt x="672" y="18"/>
                  <a:pt x="672" y="11"/>
                </a:cubicBezTo>
                <a:cubicBezTo>
                  <a:pt x="672" y="5"/>
                  <a:pt x="677" y="0"/>
                  <a:pt x="683" y="0"/>
                </a:cubicBezTo>
                <a:close/>
                <a:moveTo>
                  <a:pt x="875" y="32"/>
                </a:moveTo>
                <a:cubicBezTo>
                  <a:pt x="882" y="32"/>
                  <a:pt x="887" y="37"/>
                  <a:pt x="887" y="44"/>
                </a:cubicBezTo>
                <a:cubicBezTo>
                  <a:pt x="887" y="50"/>
                  <a:pt x="882" y="55"/>
                  <a:pt x="875" y="55"/>
                </a:cubicBezTo>
                <a:cubicBezTo>
                  <a:pt x="869" y="55"/>
                  <a:pt x="864" y="50"/>
                  <a:pt x="864" y="44"/>
                </a:cubicBezTo>
                <a:cubicBezTo>
                  <a:pt x="864" y="37"/>
                  <a:pt x="869" y="32"/>
                  <a:pt x="875" y="32"/>
                </a:cubicBezTo>
                <a:close/>
                <a:moveTo>
                  <a:pt x="843" y="32"/>
                </a:moveTo>
                <a:cubicBezTo>
                  <a:pt x="850" y="32"/>
                  <a:pt x="855" y="37"/>
                  <a:pt x="855" y="44"/>
                </a:cubicBezTo>
                <a:cubicBezTo>
                  <a:pt x="855" y="50"/>
                  <a:pt x="850" y="55"/>
                  <a:pt x="843" y="55"/>
                </a:cubicBezTo>
                <a:cubicBezTo>
                  <a:pt x="837" y="55"/>
                  <a:pt x="832" y="50"/>
                  <a:pt x="832" y="44"/>
                </a:cubicBezTo>
                <a:cubicBezTo>
                  <a:pt x="832" y="37"/>
                  <a:pt x="837" y="32"/>
                  <a:pt x="843" y="32"/>
                </a:cubicBezTo>
                <a:close/>
                <a:moveTo>
                  <a:pt x="811" y="32"/>
                </a:moveTo>
                <a:cubicBezTo>
                  <a:pt x="818" y="32"/>
                  <a:pt x="823" y="37"/>
                  <a:pt x="823" y="44"/>
                </a:cubicBezTo>
                <a:cubicBezTo>
                  <a:pt x="823" y="50"/>
                  <a:pt x="818" y="55"/>
                  <a:pt x="811" y="55"/>
                </a:cubicBezTo>
                <a:cubicBezTo>
                  <a:pt x="805" y="55"/>
                  <a:pt x="800" y="50"/>
                  <a:pt x="800" y="44"/>
                </a:cubicBezTo>
                <a:cubicBezTo>
                  <a:pt x="800" y="37"/>
                  <a:pt x="805" y="32"/>
                  <a:pt x="811" y="32"/>
                </a:cubicBezTo>
                <a:close/>
                <a:moveTo>
                  <a:pt x="779" y="32"/>
                </a:moveTo>
                <a:cubicBezTo>
                  <a:pt x="786" y="32"/>
                  <a:pt x="791" y="37"/>
                  <a:pt x="791" y="44"/>
                </a:cubicBezTo>
                <a:cubicBezTo>
                  <a:pt x="791" y="50"/>
                  <a:pt x="786" y="55"/>
                  <a:pt x="779" y="55"/>
                </a:cubicBezTo>
                <a:cubicBezTo>
                  <a:pt x="773" y="55"/>
                  <a:pt x="768" y="50"/>
                  <a:pt x="768" y="44"/>
                </a:cubicBezTo>
                <a:cubicBezTo>
                  <a:pt x="768" y="37"/>
                  <a:pt x="773" y="32"/>
                  <a:pt x="779" y="32"/>
                </a:cubicBezTo>
                <a:close/>
                <a:moveTo>
                  <a:pt x="747" y="32"/>
                </a:moveTo>
                <a:cubicBezTo>
                  <a:pt x="754" y="32"/>
                  <a:pt x="759" y="37"/>
                  <a:pt x="759" y="44"/>
                </a:cubicBezTo>
                <a:cubicBezTo>
                  <a:pt x="759" y="50"/>
                  <a:pt x="754" y="55"/>
                  <a:pt x="747" y="55"/>
                </a:cubicBezTo>
                <a:cubicBezTo>
                  <a:pt x="741" y="55"/>
                  <a:pt x="736" y="50"/>
                  <a:pt x="736" y="44"/>
                </a:cubicBezTo>
                <a:cubicBezTo>
                  <a:pt x="736" y="37"/>
                  <a:pt x="741" y="32"/>
                  <a:pt x="747" y="32"/>
                </a:cubicBezTo>
                <a:close/>
                <a:moveTo>
                  <a:pt x="715" y="32"/>
                </a:moveTo>
                <a:cubicBezTo>
                  <a:pt x="722" y="32"/>
                  <a:pt x="727" y="37"/>
                  <a:pt x="727" y="44"/>
                </a:cubicBezTo>
                <a:cubicBezTo>
                  <a:pt x="727" y="50"/>
                  <a:pt x="722" y="55"/>
                  <a:pt x="715" y="55"/>
                </a:cubicBezTo>
                <a:cubicBezTo>
                  <a:pt x="709" y="55"/>
                  <a:pt x="704" y="50"/>
                  <a:pt x="704" y="44"/>
                </a:cubicBezTo>
                <a:cubicBezTo>
                  <a:pt x="704" y="37"/>
                  <a:pt x="709" y="32"/>
                  <a:pt x="715" y="32"/>
                </a:cubicBezTo>
                <a:close/>
                <a:moveTo>
                  <a:pt x="683" y="32"/>
                </a:moveTo>
                <a:cubicBezTo>
                  <a:pt x="690" y="32"/>
                  <a:pt x="695" y="37"/>
                  <a:pt x="695" y="44"/>
                </a:cubicBezTo>
                <a:cubicBezTo>
                  <a:pt x="695" y="50"/>
                  <a:pt x="690" y="55"/>
                  <a:pt x="683" y="55"/>
                </a:cubicBezTo>
                <a:cubicBezTo>
                  <a:pt x="677" y="55"/>
                  <a:pt x="672" y="50"/>
                  <a:pt x="672" y="44"/>
                </a:cubicBezTo>
                <a:cubicBezTo>
                  <a:pt x="672" y="37"/>
                  <a:pt x="677" y="32"/>
                  <a:pt x="683" y="32"/>
                </a:cubicBezTo>
                <a:close/>
                <a:moveTo>
                  <a:pt x="651" y="32"/>
                </a:moveTo>
                <a:cubicBezTo>
                  <a:pt x="658" y="32"/>
                  <a:pt x="663" y="37"/>
                  <a:pt x="663" y="44"/>
                </a:cubicBezTo>
                <a:cubicBezTo>
                  <a:pt x="663" y="50"/>
                  <a:pt x="658" y="55"/>
                  <a:pt x="651" y="55"/>
                </a:cubicBezTo>
                <a:cubicBezTo>
                  <a:pt x="645" y="55"/>
                  <a:pt x="640" y="50"/>
                  <a:pt x="640" y="44"/>
                </a:cubicBezTo>
                <a:cubicBezTo>
                  <a:pt x="640" y="37"/>
                  <a:pt x="645" y="32"/>
                  <a:pt x="651" y="32"/>
                </a:cubicBezTo>
                <a:close/>
                <a:moveTo>
                  <a:pt x="619" y="32"/>
                </a:moveTo>
                <a:cubicBezTo>
                  <a:pt x="626" y="32"/>
                  <a:pt x="631" y="37"/>
                  <a:pt x="631" y="44"/>
                </a:cubicBezTo>
                <a:cubicBezTo>
                  <a:pt x="631" y="50"/>
                  <a:pt x="626" y="55"/>
                  <a:pt x="619" y="55"/>
                </a:cubicBezTo>
                <a:cubicBezTo>
                  <a:pt x="613" y="55"/>
                  <a:pt x="608" y="50"/>
                  <a:pt x="608" y="44"/>
                </a:cubicBezTo>
                <a:cubicBezTo>
                  <a:pt x="608" y="37"/>
                  <a:pt x="613" y="32"/>
                  <a:pt x="619" y="32"/>
                </a:cubicBezTo>
                <a:close/>
                <a:moveTo>
                  <a:pt x="523" y="32"/>
                </a:moveTo>
                <a:cubicBezTo>
                  <a:pt x="530" y="32"/>
                  <a:pt x="535" y="37"/>
                  <a:pt x="535" y="44"/>
                </a:cubicBezTo>
                <a:cubicBezTo>
                  <a:pt x="535" y="50"/>
                  <a:pt x="530" y="55"/>
                  <a:pt x="523" y="55"/>
                </a:cubicBezTo>
                <a:cubicBezTo>
                  <a:pt x="517" y="55"/>
                  <a:pt x="512" y="50"/>
                  <a:pt x="512" y="44"/>
                </a:cubicBezTo>
                <a:cubicBezTo>
                  <a:pt x="512" y="37"/>
                  <a:pt x="517" y="32"/>
                  <a:pt x="523" y="32"/>
                </a:cubicBezTo>
                <a:close/>
                <a:moveTo>
                  <a:pt x="907" y="64"/>
                </a:moveTo>
                <a:cubicBezTo>
                  <a:pt x="914" y="64"/>
                  <a:pt x="919" y="69"/>
                  <a:pt x="919" y="76"/>
                </a:cubicBezTo>
                <a:cubicBezTo>
                  <a:pt x="919" y="82"/>
                  <a:pt x="914" y="87"/>
                  <a:pt x="907" y="87"/>
                </a:cubicBezTo>
                <a:cubicBezTo>
                  <a:pt x="901" y="87"/>
                  <a:pt x="896" y="82"/>
                  <a:pt x="896" y="76"/>
                </a:cubicBezTo>
                <a:cubicBezTo>
                  <a:pt x="896" y="69"/>
                  <a:pt x="901" y="64"/>
                  <a:pt x="907" y="64"/>
                </a:cubicBezTo>
                <a:close/>
                <a:moveTo>
                  <a:pt x="875" y="64"/>
                </a:moveTo>
                <a:cubicBezTo>
                  <a:pt x="882" y="64"/>
                  <a:pt x="887" y="69"/>
                  <a:pt x="887" y="76"/>
                </a:cubicBezTo>
                <a:cubicBezTo>
                  <a:pt x="887" y="82"/>
                  <a:pt x="882" y="87"/>
                  <a:pt x="875" y="87"/>
                </a:cubicBezTo>
                <a:cubicBezTo>
                  <a:pt x="869" y="87"/>
                  <a:pt x="864" y="82"/>
                  <a:pt x="864" y="76"/>
                </a:cubicBezTo>
                <a:cubicBezTo>
                  <a:pt x="864" y="69"/>
                  <a:pt x="869" y="64"/>
                  <a:pt x="875" y="64"/>
                </a:cubicBezTo>
                <a:close/>
                <a:moveTo>
                  <a:pt x="843" y="64"/>
                </a:moveTo>
                <a:cubicBezTo>
                  <a:pt x="850" y="64"/>
                  <a:pt x="855" y="69"/>
                  <a:pt x="855" y="76"/>
                </a:cubicBezTo>
                <a:cubicBezTo>
                  <a:pt x="855" y="82"/>
                  <a:pt x="850" y="87"/>
                  <a:pt x="843" y="87"/>
                </a:cubicBezTo>
                <a:cubicBezTo>
                  <a:pt x="837" y="87"/>
                  <a:pt x="832" y="82"/>
                  <a:pt x="832" y="76"/>
                </a:cubicBezTo>
                <a:cubicBezTo>
                  <a:pt x="832" y="69"/>
                  <a:pt x="837" y="64"/>
                  <a:pt x="843" y="64"/>
                </a:cubicBezTo>
                <a:close/>
                <a:moveTo>
                  <a:pt x="811" y="64"/>
                </a:moveTo>
                <a:cubicBezTo>
                  <a:pt x="818" y="64"/>
                  <a:pt x="823" y="69"/>
                  <a:pt x="823" y="76"/>
                </a:cubicBezTo>
                <a:cubicBezTo>
                  <a:pt x="823" y="82"/>
                  <a:pt x="818" y="87"/>
                  <a:pt x="811" y="87"/>
                </a:cubicBezTo>
                <a:cubicBezTo>
                  <a:pt x="805" y="87"/>
                  <a:pt x="800" y="82"/>
                  <a:pt x="800" y="76"/>
                </a:cubicBezTo>
                <a:cubicBezTo>
                  <a:pt x="800" y="69"/>
                  <a:pt x="805" y="64"/>
                  <a:pt x="811" y="64"/>
                </a:cubicBezTo>
                <a:close/>
                <a:moveTo>
                  <a:pt x="779" y="64"/>
                </a:moveTo>
                <a:cubicBezTo>
                  <a:pt x="786" y="64"/>
                  <a:pt x="791" y="69"/>
                  <a:pt x="791" y="76"/>
                </a:cubicBezTo>
                <a:cubicBezTo>
                  <a:pt x="791" y="82"/>
                  <a:pt x="786" y="87"/>
                  <a:pt x="779" y="87"/>
                </a:cubicBezTo>
                <a:cubicBezTo>
                  <a:pt x="773" y="87"/>
                  <a:pt x="768" y="82"/>
                  <a:pt x="768" y="76"/>
                </a:cubicBezTo>
                <a:cubicBezTo>
                  <a:pt x="768" y="69"/>
                  <a:pt x="773" y="64"/>
                  <a:pt x="779" y="64"/>
                </a:cubicBezTo>
                <a:close/>
                <a:moveTo>
                  <a:pt x="747" y="64"/>
                </a:moveTo>
                <a:cubicBezTo>
                  <a:pt x="754" y="64"/>
                  <a:pt x="759" y="69"/>
                  <a:pt x="759" y="76"/>
                </a:cubicBezTo>
                <a:cubicBezTo>
                  <a:pt x="759" y="82"/>
                  <a:pt x="754" y="87"/>
                  <a:pt x="747" y="87"/>
                </a:cubicBezTo>
                <a:cubicBezTo>
                  <a:pt x="741" y="87"/>
                  <a:pt x="736" y="82"/>
                  <a:pt x="736" y="76"/>
                </a:cubicBezTo>
                <a:cubicBezTo>
                  <a:pt x="736" y="69"/>
                  <a:pt x="741" y="64"/>
                  <a:pt x="747" y="64"/>
                </a:cubicBezTo>
                <a:close/>
                <a:moveTo>
                  <a:pt x="715" y="64"/>
                </a:moveTo>
                <a:cubicBezTo>
                  <a:pt x="722" y="64"/>
                  <a:pt x="727" y="69"/>
                  <a:pt x="727" y="76"/>
                </a:cubicBezTo>
                <a:cubicBezTo>
                  <a:pt x="727" y="82"/>
                  <a:pt x="722" y="87"/>
                  <a:pt x="715" y="87"/>
                </a:cubicBezTo>
                <a:cubicBezTo>
                  <a:pt x="709" y="87"/>
                  <a:pt x="704" y="82"/>
                  <a:pt x="704" y="76"/>
                </a:cubicBezTo>
                <a:cubicBezTo>
                  <a:pt x="704" y="69"/>
                  <a:pt x="709" y="64"/>
                  <a:pt x="715" y="64"/>
                </a:cubicBezTo>
                <a:close/>
                <a:moveTo>
                  <a:pt x="651" y="64"/>
                </a:moveTo>
                <a:cubicBezTo>
                  <a:pt x="658" y="64"/>
                  <a:pt x="663" y="69"/>
                  <a:pt x="663" y="76"/>
                </a:cubicBezTo>
                <a:cubicBezTo>
                  <a:pt x="663" y="82"/>
                  <a:pt x="658" y="87"/>
                  <a:pt x="651" y="87"/>
                </a:cubicBezTo>
                <a:cubicBezTo>
                  <a:pt x="645" y="87"/>
                  <a:pt x="640" y="82"/>
                  <a:pt x="640" y="76"/>
                </a:cubicBezTo>
                <a:cubicBezTo>
                  <a:pt x="640" y="69"/>
                  <a:pt x="645" y="64"/>
                  <a:pt x="651" y="64"/>
                </a:cubicBezTo>
                <a:close/>
                <a:moveTo>
                  <a:pt x="619" y="64"/>
                </a:moveTo>
                <a:cubicBezTo>
                  <a:pt x="626" y="64"/>
                  <a:pt x="631" y="69"/>
                  <a:pt x="631" y="76"/>
                </a:cubicBezTo>
                <a:cubicBezTo>
                  <a:pt x="631" y="82"/>
                  <a:pt x="626" y="87"/>
                  <a:pt x="619" y="87"/>
                </a:cubicBezTo>
                <a:cubicBezTo>
                  <a:pt x="613" y="87"/>
                  <a:pt x="608" y="82"/>
                  <a:pt x="608" y="76"/>
                </a:cubicBezTo>
                <a:cubicBezTo>
                  <a:pt x="608" y="69"/>
                  <a:pt x="613" y="64"/>
                  <a:pt x="619" y="64"/>
                </a:cubicBezTo>
                <a:close/>
                <a:moveTo>
                  <a:pt x="587" y="32"/>
                </a:moveTo>
                <a:cubicBezTo>
                  <a:pt x="594" y="32"/>
                  <a:pt x="599" y="37"/>
                  <a:pt x="599" y="44"/>
                </a:cubicBezTo>
                <a:cubicBezTo>
                  <a:pt x="599" y="50"/>
                  <a:pt x="594" y="55"/>
                  <a:pt x="587" y="55"/>
                </a:cubicBezTo>
                <a:cubicBezTo>
                  <a:pt x="581" y="55"/>
                  <a:pt x="576" y="50"/>
                  <a:pt x="576" y="44"/>
                </a:cubicBezTo>
                <a:cubicBezTo>
                  <a:pt x="576" y="37"/>
                  <a:pt x="581" y="32"/>
                  <a:pt x="587" y="32"/>
                </a:cubicBezTo>
                <a:close/>
                <a:moveTo>
                  <a:pt x="555" y="64"/>
                </a:moveTo>
                <a:cubicBezTo>
                  <a:pt x="562" y="64"/>
                  <a:pt x="567" y="69"/>
                  <a:pt x="567" y="76"/>
                </a:cubicBezTo>
                <a:cubicBezTo>
                  <a:pt x="567" y="82"/>
                  <a:pt x="562" y="87"/>
                  <a:pt x="555" y="87"/>
                </a:cubicBezTo>
                <a:cubicBezTo>
                  <a:pt x="549" y="87"/>
                  <a:pt x="544" y="82"/>
                  <a:pt x="544" y="76"/>
                </a:cubicBezTo>
                <a:cubicBezTo>
                  <a:pt x="544" y="69"/>
                  <a:pt x="549" y="64"/>
                  <a:pt x="555" y="64"/>
                </a:cubicBezTo>
                <a:close/>
                <a:moveTo>
                  <a:pt x="491" y="64"/>
                </a:moveTo>
                <a:cubicBezTo>
                  <a:pt x="498" y="64"/>
                  <a:pt x="503" y="69"/>
                  <a:pt x="503" y="76"/>
                </a:cubicBezTo>
                <a:cubicBezTo>
                  <a:pt x="503" y="82"/>
                  <a:pt x="498" y="87"/>
                  <a:pt x="491" y="87"/>
                </a:cubicBezTo>
                <a:cubicBezTo>
                  <a:pt x="485" y="87"/>
                  <a:pt x="480" y="82"/>
                  <a:pt x="480" y="76"/>
                </a:cubicBezTo>
                <a:cubicBezTo>
                  <a:pt x="480" y="69"/>
                  <a:pt x="485" y="64"/>
                  <a:pt x="491" y="64"/>
                </a:cubicBezTo>
                <a:close/>
                <a:moveTo>
                  <a:pt x="459" y="64"/>
                </a:moveTo>
                <a:cubicBezTo>
                  <a:pt x="466" y="64"/>
                  <a:pt x="471" y="69"/>
                  <a:pt x="471" y="76"/>
                </a:cubicBezTo>
                <a:cubicBezTo>
                  <a:pt x="471" y="82"/>
                  <a:pt x="466" y="87"/>
                  <a:pt x="459" y="87"/>
                </a:cubicBezTo>
                <a:cubicBezTo>
                  <a:pt x="453" y="87"/>
                  <a:pt x="448" y="82"/>
                  <a:pt x="448" y="76"/>
                </a:cubicBezTo>
                <a:cubicBezTo>
                  <a:pt x="448" y="69"/>
                  <a:pt x="453" y="64"/>
                  <a:pt x="459" y="64"/>
                </a:cubicBezTo>
                <a:close/>
                <a:moveTo>
                  <a:pt x="875" y="96"/>
                </a:moveTo>
                <a:cubicBezTo>
                  <a:pt x="882" y="96"/>
                  <a:pt x="887" y="101"/>
                  <a:pt x="887" y="108"/>
                </a:cubicBezTo>
                <a:cubicBezTo>
                  <a:pt x="887" y="114"/>
                  <a:pt x="882" y="119"/>
                  <a:pt x="875" y="119"/>
                </a:cubicBezTo>
                <a:cubicBezTo>
                  <a:pt x="869" y="119"/>
                  <a:pt x="864" y="114"/>
                  <a:pt x="864" y="108"/>
                </a:cubicBezTo>
                <a:cubicBezTo>
                  <a:pt x="864" y="101"/>
                  <a:pt x="869" y="96"/>
                  <a:pt x="875" y="96"/>
                </a:cubicBezTo>
                <a:close/>
                <a:moveTo>
                  <a:pt x="843" y="96"/>
                </a:moveTo>
                <a:cubicBezTo>
                  <a:pt x="850" y="96"/>
                  <a:pt x="855" y="101"/>
                  <a:pt x="855" y="108"/>
                </a:cubicBezTo>
                <a:cubicBezTo>
                  <a:pt x="855" y="114"/>
                  <a:pt x="850" y="119"/>
                  <a:pt x="843" y="119"/>
                </a:cubicBezTo>
                <a:cubicBezTo>
                  <a:pt x="837" y="119"/>
                  <a:pt x="832" y="114"/>
                  <a:pt x="832" y="108"/>
                </a:cubicBezTo>
                <a:cubicBezTo>
                  <a:pt x="832" y="101"/>
                  <a:pt x="837" y="96"/>
                  <a:pt x="843" y="96"/>
                </a:cubicBezTo>
                <a:close/>
                <a:moveTo>
                  <a:pt x="811" y="96"/>
                </a:moveTo>
                <a:cubicBezTo>
                  <a:pt x="818" y="96"/>
                  <a:pt x="823" y="101"/>
                  <a:pt x="823" y="108"/>
                </a:cubicBezTo>
                <a:cubicBezTo>
                  <a:pt x="823" y="114"/>
                  <a:pt x="818" y="119"/>
                  <a:pt x="811" y="119"/>
                </a:cubicBezTo>
                <a:cubicBezTo>
                  <a:pt x="805" y="119"/>
                  <a:pt x="800" y="114"/>
                  <a:pt x="800" y="108"/>
                </a:cubicBezTo>
                <a:cubicBezTo>
                  <a:pt x="800" y="101"/>
                  <a:pt x="805" y="96"/>
                  <a:pt x="811" y="96"/>
                </a:cubicBezTo>
                <a:close/>
                <a:moveTo>
                  <a:pt x="779" y="96"/>
                </a:moveTo>
                <a:cubicBezTo>
                  <a:pt x="786" y="96"/>
                  <a:pt x="791" y="101"/>
                  <a:pt x="791" y="108"/>
                </a:cubicBezTo>
                <a:cubicBezTo>
                  <a:pt x="791" y="114"/>
                  <a:pt x="786" y="119"/>
                  <a:pt x="779" y="119"/>
                </a:cubicBezTo>
                <a:cubicBezTo>
                  <a:pt x="773" y="119"/>
                  <a:pt x="768" y="114"/>
                  <a:pt x="768" y="108"/>
                </a:cubicBezTo>
                <a:cubicBezTo>
                  <a:pt x="768" y="101"/>
                  <a:pt x="773" y="96"/>
                  <a:pt x="779" y="96"/>
                </a:cubicBezTo>
                <a:close/>
                <a:moveTo>
                  <a:pt x="747" y="96"/>
                </a:moveTo>
                <a:cubicBezTo>
                  <a:pt x="754" y="96"/>
                  <a:pt x="759" y="101"/>
                  <a:pt x="759" y="108"/>
                </a:cubicBezTo>
                <a:cubicBezTo>
                  <a:pt x="759" y="114"/>
                  <a:pt x="754" y="119"/>
                  <a:pt x="747" y="119"/>
                </a:cubicBezTo>
                <a:cubicBezTo>
                  <a:pt x="741" y="119"/>
                  <a:pt x="736" y="114"/>
                  <a:pt x="736" y="108"/>
                </a:cubicBezTo>
                <a:cubicBezTo>
                  <a:pt x="736" y="101"/>
                  <a:pt x="741" y="96"/>
                  <a:pt x="747" y="96"/>
                </a:cubicBezTo>
                <a:close/>
                <a:moveTo>
                  <a:pt x="715" y="96"/>
                </a:moveTo>
                <a:cubicBezTo>
                  <a:pt x="722" y="96"/>
                  <a:pt x="727" y="101"/>
                  <a:pt x="727" y="108"/>
                </a:cubicBezTo>
                <a:cubicBezTo>
                  <a:pt x="727" y="114"/>
                  <a:pt x="722" y="119"/>
                  <a:pt x="715" y="119"/>
                </a:cubicBezTo>
                <a:cubicBezTo>
                  <a:pt x="709" y="119"/>
                  <a:pt x="704" y="114"/>
                  <a:pt x="704" y="108"/>
                </a:cubicBezTo>
                <a:cubicBezTo>
                  <a:pt x="704" y="101"/>
                  <a:pt x="709" y="96"/>
                  <a:pt x="715" y="96"/>
                </a:cubicBezTo>
                <a:close/>
                <a:moveTo>
                  <a:pt x="683" y="96"/>
                </a:moveTo>
                <a:cubicBezTo>
                  <a:pt x="690" y="96"/>
                  <a:pt x="695" y="101"/>
                  <a:pt x="695" y="108"/>
                </a:cubicBezTo>
                <a:cubicBezTo>
                  <a:pt x="695" y="114"/>
                  <a:pt x="690" y="119"/>
                  <a:pt x="683" y="119"/>
                </a:cubicBezTo>
                <a:cubicBezTo>
                  <a:pt x="677" y="119"/>
                  <a:pt x="672" y="114"/>
                  <a:pt x="672" y="108"/>
                </a:cubicBezTo>
                <a:cubicBezTo>
                  <a:pt x="672" y="101"/>
                  <a:pt x="677" y="96"/>
                  <a:pt x="683" y="96"/>
                </a:cubicBezTo>
                <a:close/>
                <a:moveTo>
                  <a:pt x="651" y="96"/>
                </a:moveTo>
                <a:cubicBezTo>
                  <a:pt x="658" y="96"/>
                  <a:pt x="663" y="101"/>
                  <a:pt x="663" y="108"/>
                </a:cubicBezTo>
                <a:cubicBezTo>
                  <a:pt x="663" y="114"/>
                  <a:pt x="658" y="119"/>
                  <a:pt x="651" y="119"/>
                </a:cubicBezTo>
                <a:cubicBezTo>
                  <a:pt x="645" y="119"/>
                  <a:pt x="640" y="114"/>
                  <a:pt x="640" y="108"/>
                </a:cubicBezTo>
                <a:cubicBezTo>
                  <a:pt x="640" y="101"/>
                  <a:pt x="645" y="96"/>
                  <a:pt x="651" y="96"/>
                </a:cubicBezTo>
                <a:close/>
                <a:moveTo>
                  <a:pt x="619" y="96"/>
                </a:moveTo>
                <a:cubicBezTo>
                  <a:pt x="626" y="96"/>
                  <a:pt x="631" y="101"/>
                  <a:pt x="631" y="108"/>
                </a:cubicBezTo>
                <a:cubicBezTo>
                  <a:pt x="631" y="114"/>
                  <a:pt x="626" y="119"/>
                  <a:pt x="619" y="119"/>
                </a:cubicBezTo>
                <a:cubicBezTo>
                  <a:pt x="613" y="119"/>
                  <a:pt x="608" y="114"/>
                  <a:pt x="608" y="108"/>
                </a:cubicBezTo>
                <a:cubicBezTo>
                  <a:pt x="608" y="101"/>
                  <a:pt x="613" y="96"/>
                  <a:pt x="619" y="96"/>
                </a:cubicBezTo>
                <a:close/>
                <a:moveTo>
                  <a:pt x="587" y="96"/>
                </a:moveTo>
                <a:cubicBezTo>
                  <a:pt x="594" y="96"/>
                  <a:pt x="599" y="101"/>
                  <a:pt x="599" y="108"/>
                </a:cubicBezTo>
                <a:cubicBezTo>
                  <a:pt x="599" y="114"/>
                  <a:pt x="594" y="119"/>
                  <a:pt x="587" y="119"/>
                </a:cubicBezTo>
                <a:cubicBezTo>
                  <a:pt x="581" y="119"/>
                  <a:pt x="576" y="114"/>
                  <a:pt x="576" y="108"/>
                </a:cubicBezTo>
                <a:cubicBezTo>
                  <a:pt x="576" y="101"/>
                  <a:pt x="581" y="96"/>
                  <a:pt x="587" y="96"/>
                </a:cubicBezTo>
                <a:close/>
                <a:moveTo>
                  <a:pt x="555" y="96"/>
                </a:moveTo>
                <a:cubicBezTo>
                  <a:pt x="562" y="96"/>
                  <a:pt x="567" y="101"/>
                  <a:pt x="567" y="108"/>
                </a:cubicBezTo>
                <a:cubicBezTo>
                  <a:pt x="567" y="114"/>
                  <a:pt x="562" y="119"/>
                  <a:pt x="555" y="119"/>
                </a:cubicBezTo>
                <a:cubicBezTo>
                  <a:pt x="549" y="119"/>
                  <a:pt x="544" y="114"/>
                  <a:pt x="544" y="108"/>
                </a:cubicBezTo>
                <a:cubicBezTo>
                  <a:pt x="544" y="101"/>
                  <a:pt x="549" y="96"/>
                  <a:pt x="555" y="96"/>
                </a:cubicBezTo>
                <a:close/>
                <a:moveTo>
                  <a:pt x="523" y="96"/>
                </a:moveTo>
                <a:cubicBezTo>
                  <a:pt x="530" y="96"/>
                  <a:pt x="535" y="101"/>
                  <a:pt x="535" y="108"/>
                </a:cubicBezTo>
                <a:cubicBezTo>
                  <a:pt x="535" y="114"/>
                  <a:pt x="530" y="119"/>
                  <a:pt x="523" y="119"/>
                </a:cubicBezTo>
                <a:cubicBezTo>
                  <a:pt x="517" y="119"/>
                  <a:pt x="512" y="114"/>
                  <a:pt x="512" y="108"/>
                </a:cubicBezTo>
                <a:cubicBezTo>
                  <a:pt x="512" y="101"/>
                  <a:pt x="517" y="96"/>
                  <a:pt x="523" y="96"/>
                </a:cubicBezTo>
                <a:close/>
                <a:moveTo>
                  <a:pt x="491" y="96"/>
                </a:moveTo>
                <a:cubicBezTo>
                  <a:pt x="498" y="96"/>
                  <a:pt x="503" y="101"/>
                  <a:pt x="503" y="108"/>
                </a:cubicBezTo>
                <a:cubicBezTo>
                  <a:pt x="503" y="114"/>
                  <a:pt x="498" y="119"/>
                  <a:pt x="491" y="119"/>
                </a:cubicBezTo>
                <a:cubicBezTo>
                  <a:pt x="485" y="119"/>
                  <a:pt x="480" y="114"/>
                  <a:pt x="480" y="108"/>
                </a:cubicBezTo>
                <a:cubicBezTo>
                  <a:pt x="480" y="101"/>
                  <a:pt x="485" y="96"/>
                  <a:pt x="491" y="96"/>
                </a:cubicBezTo>
                <a:close/>
                <a:moveTo>
                  <a:pt x="459" y="96"/>
                </a:moveTo>
                <a:cubicBezTo>
                  <a:pt x="466" y="96"/>
                  <a:pt x="471" y="101"/>
                  <a:pt x="471" y="108"/>
                </a:cubicBezTo>
                <a:cubicBezTo>
                  <a:pt x="471" y="114"/>
                  <a:pt x="466" y="119"/>
                  <a:pt x="459" y="119"/>
                </a:cubicBezTo>
                <a:cubicBezTo>
                  <a:pt x="453" y="119"/>
                  <a:pt x="448" y="114"/>
                  <a:pt x="448" y="108"/>
                </a:cubicBezTo>
                <a:cubicBezTo>
                  <a:pt x="448" y="101"/>
                  <a:pt x="453" y="96"/>
                  <a:pt x="459" y="96"/>
                </a:cubicBezTo>
                <a:close/>
                <a:moveTo>
                  <a:pt x="427" y="96"/>
                </a:moveTo>
                <a:cubicBezTo>
                  <a:pt x="434" y="96"/>
                  <a:pt x="439" y="101"/>
                  <a:pt x="439" y="108"/>
                </a:cubicBezTo>
                <a:cubicBezTo>
                  <a:pt x="439" y="114"/>
                  <a:pt x="434" y="119"/>
                  <a:pt x="427" y="119"/>
                </a:cubicBezTo>
                <a:cubicBezTo>
                  <a:pt x="421" y="119"/>
                  <a:pt x="416" y="114"/>
                  <a:pt x="416" y="108"/>
                </a:cubicBezTo>
                <a:cubicBezTo>
                  <a:pt x="416" y="101"/>
                  <a:pt x="421" y="96"/>
                  <a:pt x="427" y="96"/>
                </a:cubicBezTo>
                <a:close/>
                <a:moveTo>
                  <a:pt x="235" y="96"/>
                </a:moveTo>
                <a:cubicBezTo>
                  <a:pt x="242" y="96"/>
                  <a:pt x="247" y="101"/>
                  <a:pt x="247" y="108"/>
                </a:cubicBezTo>
                <a:cubicBezTo>
                  <a:pt x="247" y="114"/>
                  <a:pt x="242" y="119"/>
                  <a:pt x="235" y="119"/>
                </a:cubicBezTo>
                <a:cubicBezTo>
                  <a:pt x="229" y="119"/>
                  <a:pt x="224" y="114"/>
                  <a:pt x="224" y="108"/>
                </a:cubicBezTo>
                <a:cubicBezTo>
                  <a:pt x="224" y="101"/>
                  <a:pt x="229" y="96"/>
                  <a:pt x="235" y="96"/>
                </a:cubicBezTo>
                <a:close/>
                <a:moveTo>
                  <a:pt x="875" y="128"/>
                </a:moveTo>
                <a:cubicBezTo>
                  <a:pt x="882" y="128"/>
                  <a:pt x="887" y="133"/>
                  <a:pt x="887" y="140"/>
                </a:cubicBezTo>
                <a:cubicBezTo>
                  <a:pt x="887" y="146"/>
                  <a:pt x="882" y="151"/>
                  <a:pt x="875" y="151"/>
                </a:cubicBezTo>
                <a:cubicBezTo>
                  <a:pt x="869" y="151"/>
                  <a:pt x="864" y="146"/>
                  <a:pt x="864" y="140"/>
                </a:cubicBezTo>
                <a:cubicBezTo>
                  <a:pt x="864" y="133"/>
                  <a:pt x="869" y="128"/>
                  <a:pt x="875" y="128"/>
                </a:cubicBezTo>
                <a:close/>
                <a:moveTo>
                  <a:pt x="843" y="128"/>
                </a:moveTo>
                <a:cubicBezTo>
                  <a:pt x="850" y="128"/>
                  <a:pt x="855" y="133"/>
                  <a:pt x="855" y="140"/>
                </a:cubicBezTo>
                <a:cubicBezTo>
                  <a:pt x="855" y="146"/>
                  <a:pt x="850" y="151"/>
                  <a:pt x="843" y="151"/>
                </a:cubicBezTo>
                <a:cubicBezTo>
                  <a:pt x="837" y="151"/>
                  <a:pt x="832" y="146"/>
                  <a:pt x="832" y="140"/>
                </a:cubicBezTo>
                <a:cubicBezTo>
                  <a:pt x="832" y="133"/>
                  <a:pt x="837" y="128"/>
                  <a:pt x="843" y="128"/>
                </a:cubicBezTo>
                <a:close/>
                <a:moveTo>
                  <a:pt x="811" y="128"/>
                </a:moveTo>
                <a:cubicBezTo>
                  <a:pt x="818" y="128"/>
                  <a:pt x="823" y="133"/>
                  <a:pt x="823" y="140"/>
                </a:cubicBezTo>
                <a:cubicBezTo>
                  <a:pt x="823" y="146"/>
                  <a:pt x="818" y="151"/>
                  <a:pt x="811" y="151"/>
                </a:cubicBezTo>
                <a:cubicBezTo>
                  <a:pt x="805" y="151"/>
                  <a:pt x="800" y="146"/>
                  <a:pt x="800" y="140"/>
                </a:cubicBezTo>
                <a:cubicBezTo>
                  <a:pt x="800" y="133"/>
                  <a:pt x="805" y="128"/>
                  <a:pt x="811" y="128"/>
                </a:cubicBezTo>
                <a:close/>
                <a:moveTo>
                  <a:pt x="779" y="128"/>
                </a:moveTo>
                <a:cubicBezTo>
                  <a:pt x="786" y="128"/>
                  <a:pt x="791" y="133"/>
                  <a:pt x="791" y="140"/>
                </a:cubicBezTo>
                <a:cubicBezTo>
                  <a:pt x="791" y="146"/>
                  <a:pt x="786" y="151"/>
                  <a:pt x="779" y="151"/>
                </a:cubicBezTo>
                <a:cubicBezTo>
                  <a:pt x="773" y="151"/>
                  <a:pt x="768" y="146"/>
                  <a:pt x="768" y="140"/>
                </a:cubicBezTo>
                <a:cubicBezTo>
                  <a:pt x="768" y="133"/>
                  <a:pt x="773" y="128"/>
                  <a:pt x="779" y="128"/>
                </a:cubicBezTo>
                <a:close/>
                <a:moveTo>
                  <a:pt x="747" y="128"/>
                </a:moveTo>
                <a:cubicBezTo>
                  <a:pt x="754" y="128"/>
                  <a:pt x="759" y="133"/>
                  <a:pt x="759" y="140"/>
                </a:cubicBezTo>
                <a:cubicBezTo>
                  <a:pt x="759" y="146"/>
                  <a:pt x="754" y="151"/>
                  <a:pt x="747" y="151"/>
                </a:cubicBezTo>
                <a:cubicBezTo>
                  <a:pt x="741" y="151"/>
                  <a:pt x="736" y="146"/>
                  <a:pt x="736" y="140"/>
                </a:cubicBezTo>
                <a:cubicBezTo>
                  <a:pt x="736" y="133"/>
                  <a:pt x="741" y="128"/>
                  <a:pt x="747" y="128"/>
                </a:cubicBezTo>
                <a:close/>
                <a:moveTo>
                  <a:pt x="715" y="128"/>
                </a:moveTo>
                <a:cubicBezTo>
                  <a:pt x="722" y="128"/>
                  <a:pt x="727" y="133"/>
                  <a:pt x="727" y="140"/>
                </a:cubicBezTo>
                <a:cubicBezTo>
                  <a:pt x="727" y="146"/>
                  <a:pt x="722" y="151"/>
                  <a:pt x="715" y="151"/>
                </a:cubicBezTo>
                <a:cubicBezTo>
                  <a:pt x="709" y="151"/>
                  <a:pt x="704" y="146"/>
                  <a:pt x="704" y="140"/>
                </a:cubicBezTo>
                <a:cubicBezTo>
                  <a:pt x="704" y="133"/>
                  <a:pt x="709" y="128"/>
                  <a:pt x="715" y="128"/>
                </a:cubicBezTo>
                <a:close/>
                <a:moveTo>
                  <a:pt x="683" y="128"/>
                </a:moveTo>
                <a:cubicBezTo>
                  <a:pt x="690" y="128"/>
                  <a:pt x="695" y="133"/>
                  <a:pt x="695" y="140"/>
                </a:cubicBezTo>
                <a:cubicBezTo>
                  <a:pt x="695" y="146"/>
                  <a:pt x="690" y="151"/>
                  <a:pt x="683" y="151"/>
                </a:cubicBezTo>
                <a:cubicBezTo>
                  <a:pt x="677" y="151"/>
                  <a:pt x="672" y="146"/>
                  <a:pt x="672" y="140"/>
                </a:cubicBezTo>
                <a:cubicBezTo>
                  <a:pt x="672" y="133"/>
                  <a:pt x="677" y="128"/>
                  <a:pt x="683" y="128"/>
                </a:cubicBezTo>
                <a:close/>
                <a:moveTo>
                  <a:pt x="619" y="128"/>
                </a:moveTo>
                <a:cubicBezTo>
                  <a:pt x="626" y="128"/>
                  <a:pt x="631" y="133"/>
                  <a:pt x="631" y="140"/>
                </a:cubicBezTo>
                <a:cubicBezTo>
                  <a:pt x="631" y="146"/>
                  <a:pt x="626" y="151"/>
                  <a:pt x="619" y="151"/>
                </a:cubicBezTo>
                <a:cubicBezTo>
                  <a:pt x="613" y="151"/>
                  <a:pt x="608" y="146"/>
                  <a:pt x="608" y="140"/>
                </a:cubicBezTo>
                <a:cubicBezTo>
                  <a:pt x="608" y="133"/>
                  <a:pt x="613" y="128"/>
                  <a:pt x="619" y="128"/>
                </a:cubicBezTo>
                <a:close/>
                <a:moveTo>
                  <a:pt x="555" y="128"/>
                </a:moveTo>
                <a:cubicBezTo>
                  <a:pt x="562" y="128"/>
                  <a:pt x="567" y="133"/>
                  <a:pt x="567" y="140"/>
                </a:cubicBezTo>
                <a:cubicBezTo>
                  <a:pt x="567" y="146"/>
                  <a:pt x="562" y="151"/>
                  <a:pt x="555" y="151"/>
                </a:cubicBezTo>
                <a:cubicBezTo>
                  <a:pt x="549" y="151"/>
                  <a:pt x="544" y="146"/>
                  <a:pt x="544" y="140"/>
                </a:cubicBezTo>
                <a:cubicBezTo>
                  <a:pt x="544" y="133"/>
                  <a:pt x="549" y="128"/>
                  <a:pt x="555" y="128"/>
                </a:cubicBezTo>
                <a:close/>
                <a:moveTo>
                  <a:pt x="523" y="128"/>
                </a:moveTo>
                <a:cubicBezTo>
                  <a:pt x="530" y="128"/>
                  <a:pt x="535" y="133"/>
                  <a:pt x="535" y="140"/>
                </a:cubicBezTo>
                <a:cubicBezTo>
                  <a:pt x="535" y="146"/>
                  <a:pt x="530" y="151"/>
                  <a:pt x="523" y="151"/>
                </a:cubicBezTo>
                <a:cubicBezTo>
                  <a:pt x="517" y="151"/>
                  <a:pt x="512" y="146"/>
                  <a:pt x="512" y="140"/>
                </a:cubicBezTo>
                <a:cubicBezTo>
                  <a:pt x="512" y="133"/>
                  <a:pt x="517" y="128"/>
                  <a:pt x="523" y="128"/>
                </a:cubicBezTo>
                <a:close/>
                <a:moveTo>
                  <a:pt x="491" y="128"/>
                </a:moveTo>
                <a:cubicBezTo>
                  <a:pt x="498" y="128"/>
                  <a:pt x="503" y="133"/>
                  <a:pt x="503" y="140"/>
                </a:cubicBezTo>
                <a:cubicBezTo>
                  <a:pt x="503" y="146"/>
                  <a:pt x="498" y="151"/>
                  <a:pt x="491" y="151"/>
                </a:cubicBezTo>
                <a:cubicBezTo>
                  <a:pt x="485" y="151"/>
                  <a:pt x="480" y="146"/>
                  <a:pt x="480" y="140"/>
                </a:cubicBezTo>
                <a:cubicBezTo>
                  <a:pt x="480" y="133"/>
                  <a:pt x="485" y="128"/>
                  <a:pt x="491" y="128"/>
                </a:cubicBezTo>
                <a:close/>
                <a:moveTo>
                  <a:pt x="427" y="128"/>
                </a:moveTo>
                <a:cubicBezTo>
                  <a:pt x="434" y="128"/>
                  <a:pt x="439" y="133"/>
                  <a:pt x="439" y="140"/>
                </a:cubicBezTo>
                <a:cubicBezTo>
                  <a:pt x="439" y="146"/>
                  <a:pt x="434" y="151"/>
                  <a:pt x="427" y="151"/>
                </a:cubicBezTo>
                <a:cubicBezTo>
                  <a:pt x="421" y="151"/>
                  <a:pt x="416" y="146"/>
                  <a:pt x="416" y="140"/>
                </a:cubicBezTo>
                <a:cubicBezTo>
                  <a:pt x="416" y="133"/>
                  <a:pt x="421" y="128"/>
                  <a:pt x="427" y="128"/>
                </a:cubicBezTo>
                <a:close/>
                <a:moveTo>
                  <a:pt x="395" y="128"/>
                </a:moveTo>
                <a:cubicBezTo>
                  <a:pt x="402" y="128"/>
                  <a:pt x="407" y="133"/>
                  <a:pt x="407" y="140"/>
                </a:cubicBezTo>
                <a:cubicBezTo>
                  <a:pt x="407" y="146"/>
                  <a:pt x="402" y="151"/>
                  <a:pt x="395" y="151"/>
                </a:cubicBezTo>
                <a:cubicBezTo>
                  <a:pt x="389" y="151"/>
                  <a:pt x="384" y="146"/>
                  <a:pt x="384" y="140"/>
                </a:cubicBezTo>
                <a:cubicBezTo>
                  <a:pt x="384" y="133"/>
                  <a:pt x="389" y="128"/>
                  <a:pt x="395" y="128"/>
                </a:cubicBezTo>
                <a:close/>
                <a:moveTo>
                  <a:pt x="267" y="128"/>
                </a:moveTo>
                <a:cubicBezTo>
                  <a:pt x="274" y="128"/>
                  <a:pt x="279" y="133"/>
                  <a:pt x="279" y="140"/>
                </a:cubicBezTo>
                <a:cubicBezTo>
                  <a:pt x="279" y="146"/>
                  <a:pt x="274" y="151"/>
                  <a:pt x="267" y="151"/>
                </a:cubicBezTo>
                <a:cubicBezTo>
                  <a:pt x="261" y="151"/>
                  <a:pt x="256" y="146"/>
                  <a:pt x="256" y="140"/>
                </a:cubicBezTo>
                <a:cubicBezTo>
                  <a:pt x="256" y="133"/>
                  <a:pt x="261" y="128"/>
                  <a:pt x="267" y="128"/>
                </a:cubicBezTo>
                <a:close/>
                <a:moveTo>
                  <a:pt x="235" y="128"/>
                </a:moveTo>
                <a:cubicBezTo>
                  <a:pt x="242" y="128"/>
                  <a:pt x="247" y="133"/>
                  <a:pt x="247" y="140"/>
                </a:cubicBezTo>
                <a:cubicBezTo>
                  <a:pt x="247" y="146"/>
                  <a:pt x="242" y="151"/>
                  <a:pt x="235" y="151"/>
                </a:cubicBezTo>
                <a:cubicBezTo>
                  <a:pt x="229" y="151"/>
                  <a:pt x="224" y="146"/>
                  <a:pt x="224" y="140"/>
                </a:cubicBezTo>
                <a:cubicBezTo>
                  <a:pt x="224" y="133"/>
                  <a:pt x="229" y="128"/>
                  <a:pt x="235" y="128"/>
                </a:cubicBezTo>
                <a:close/>
                <a:moveTo>
                  <a:pt x="203" y="128"/>
                </a:moveTo>
                <a:cubicBezTo>
                  <a:pt x="210" y="128"/>
                  <a:pt x="215" y="133"/>
                  <a:pt x="215" y="140"/>
                </a:cubicBezTo>
                <a:cubicBezTo>
                  <a:pt x="215" y="146"/>
                  <a:pt x="210" y="151"/>
                  <a:pt x="203" y="151"/>
                </a:cubicBezTo>
                <a:cubicBezTo>
                  <a:pt x="197" y="151"/>
                  <a:pt x="192" y="146"/>
                  <a:pt x="192" y="140"/>
                </a:cubicBezTo>
                <a:cubicBezTo>
                  <a:pt x="192" y="133"/>
                  <a:pt x="197" y="128"/>
                  <a:pt x="203" y="128"/>
                </a:cubicBezTo>
                <a:close/>
                <a:moveTo>
                  <a:pt x="171" y="128"/>
                </a:moveTo>
                <a:cubicBezTo>
                  <a:pt x="177" y="128"/>
                  <a:pt x="183" y="133"/>
                  <a:pt x="183" y="140"/>
                </a:cubicBezTo>
                <a:cubicBezTo>
                  <a:pt x="183" y="146"/>
                  <a:pt x="177" y="151"/>
                  <a:pt x="171" y="151"/>
                </a:cubicBezTo>
                <a:cubicBezTo>
                  <a:pt x="165" y="151"/>
                  <a:pt x="160" y="146"/>
                  <a:pt x="160" y="140"/>
                </a:cubicBezTo>
                <a:cubicBezTo>
                  <a:pt x="160" y="133"/>
                  <a:pt x="165" y="128"/>
                  <a:pt x="171" y="128"/>
                </a:cubicBezTo>
                <a:close/>
                <a:moveTo>
                  <a:pt x="875" y="160"/>
                </a:moveTo>
                <a:cubicBezTo>
                  <a:pt x="882" y="160"/>
                  <a:pt x="887" y="165"/>
                  <a:pt x="887" y="172"/>
                </a:cubicBezTo>
                <a:cubicBezTo>
                  <a:pt x="887" y="178"/>
                  <a:pt x="882" y="183"/>
                  <a:pt x="875" y="183"/>
                </a:cubicBezTo>
                <a:cubicBezTo>
                  <a:pt x="869" y="183"/>
                  <a:pt x="864" y="178"/>
                  <a:pt x="864" y="172"/>
                </a:cubicBezTo>
                <a:cubicBezTo>
                  <a:pt x="864" y="165"/>
                  <a:pt x="869" y="160"/>
                  <a:pt x="875" y="160"/>
                </a:cubicBezTo>
                <a:close/>
                <a:moveTo>
                  <a:pt x="843" y="160"/>
                </a:moveTo>
                <a:cubicBezTo>
                  <a:pt x="850" y="160"/>
                  <a:pt x="855" y="165"/>
                  <a:pt x="855" y="172"/>
                </a:cubicBezTo>
                <a:cubicBezTo>
                  <a:pt x="855" y="178"/>
                  <a:pt x="850" y="183"/>
                  <a:pt x="843" y="183"/>
                </a:cubicBezTo>
                <a:cubicBezTo>
                  <a:pt x="837" y="183"/>
                  <a:pt x="832" y="178"/>
                  <a:pt x="832" y="172"/>
                </a:cubicBezTo>
                <a:cubicBezTo>
                  <a:pt x="832" y="165"/>
                  <a:pt x="837" y="160"/>
                  <a:pt x="843" y="160"/>
                </a:cubicBezTo>
                <a:close/>
                <a:moveTo>
                  <a:pt x="811" y="160"/>
                </a:moveTo>
                <a:cubicBezTo>
                  <a:pt x="818" y="160"/>
                  <a:pt x="823" y="165"/>
                  <a:pt x="823" y="172"/>
                </a:cubicBezTo>
                <a:cubicBezTo>
                  <a:pt x="823" y="178"/>
                  <a:pt x="818" y="183"/>
                  <a:pt x="811" y="183"/>
                </a:cubicBezTo>
                <a:cubicBezTo>
                  <a:pt x="805" y="183"/>
                  <a:pt x="800" y="178"/>
                  <a:pt x="800" y="172"/>
                </a:cubicBezTo>
                <a:cubicBezTo>
                  <a:pt x="800" y="165"/>
                  <a:pt x="805" y="160"/>
                  <a:pt x="811" y="160"/>
                </a:cubicBezTo>
                <a:close/>
                <a:moveTo>
                  <a:pt x="779" y="160"/>
                </a:moveTo>
                <a:cubicBezTo>
                  <a:pt x="786" y="160"/>
                  <a:pt x="791" y="165"/>
                  <a:pt x="791" y="172"/>
                </a:cubicBezTo>
                <a:cubicBezTo>
                  <a:pt x="791" y="178"/>
                  <a:pt x="786" y="183"/>
                  <a:pt x="779" y="183"/>
                </a:cubicBezTo>
                <a:cubicBezTo>
                  <a:pt x="773" y="183"/>
                  <a:pt x="768" y="178"/>
                  <a:pt x="768" y="172"/>
                </a:cubicBezTo>
                <a:cubicBezTo>
                  <a:pt x="768" y="165"/>
                  <a:pt x="773" y="160"/>
                  <a:pt x="779" y="160"/>
                </a:cubicBezTo>
                <a:close/>
                <a:moveTo>
                  <a:pt x="747" y="160"/>
                </a:moveTo>
                <a:cubicBezTo>
                  <a:pt x="754" y="160"/>
                  <a:pt x="759" y="165"/>
                  <a:pt x="759" y="172"/>
                </a:cubicBezTo>
                <a:cubicBezTo>
                  <a:pt x="759" y="178"/>
                  <a:pt x="754" y="183"/>
                  <a:pt x="747" y="183"/>
                </a:cubicBezTo>
                <a:cubicBezTo>
                  <a:pt x="741" y="183"/>
                  <a:pt x="736" y="178"/>
                  <a:pt x="736" y="172"/>
                </a:cubicBezTo>
                <a:cubicBezTo>
                  <a:pt x="736" y="165"/>
                  <a:pt x="741" y="160"/>
                  <a:pt x="747" y="160"/>
                </a:cubicBezTo>
                <a:close/>
                <a:moveTo>
                  <a:pt x="619" y="160"/>
                </a:moveTo>
                <a:cubicBezTo>
                  <a:pt x="626" y="160"/>
                  <a:pt x="631" y="165"/>
                  <a:pt x="631" y="172"/>
                </a:cubicBezTo>
                <a:cubicBezTo>
                  <a:pt x="631" y="178"/>
                  <a:pt x="626" y="183"/>
                  <a:pt x="619" y="183"/>
                </a:cubicBezTo>
                <a:cubicBezTo>
                  <a:pt x="613" y="183"/>
                  <a:pt x="608" y="178"/>
                  <a:pt x="608" y="172"/>
                </a:cubicBezTo>
                <a:cubicBezTo>
                  <a:pt x="608" y="165"/>
                  <a:pt x="613" y="160"/>
                  <a:pt x="619" y="160"/>
                </a:cubicBezTo>
                <a:close/>
                <a:moveTo>
                  <a:pt x="587" y="160"/>
                </a:moveTo>
                <a:cubicBezTo>
                  <a:pt x="594" y="160"/>
                  <a:pt x="599" y="165"/>
                  <a:pt x="599" y="172"/>
                </a:cubicBezTo>
                <a:cubicBezTo>
                  <a:pt x="599" y="178"/>
                  <a:pt x="594" y="183"/>
                  <a:pt x="587" y="183"/>
                </a:cubicBezTo>
                <a:cubicBezTo>
                  <a:pt x="581" y="183"/>
                  <a:pt x="576" y="178"/>
                  <a:pt x="576" y="172"/>
                </a:cubicBezTo>
                <a:cubicBezTo>
                  <a:pt x="576" y="165"/>
                  <a:pt x="581" y="160"/>
                  <a:pt x="587" y="160"/>
                </a:cubicBezTo>
                <a:close/>
                <a:moveTo>
                  <a:pt x="555" y="160"/>
                </a:moveTo>
                <a:cubicBezTo>
                  <a:pt x="562" y="160"/>
                  <a:pt x="567" y="165"/>
                  <a:pt x="567" y="172"/>
                </a:cubicBezTo>
                <a:cubicBezTo>
                  <a:pt x="567" y="178"/>
                  <a:pt x="562" y="183"/>
                  <a:pt x="555" y="183"/>
                </a:cubicBezTo>
                <a:cubicBezTo>
                  <a:pt x="549" y="183"/>
                  <a:pt x="544" y="178"/>
                  <a:pt x="544" y="172"/>
                </a:cubicBezTo>
                <a:cubicBezTo>
                  <a:pt x="544" y="165"/>
                  <a:pt x="549" y="160"/>
                  <a:pt x="555" y="160"/>
                </a:cubicBezTo>
                <a:close/>
                <a:moveTo>
                  <a:pt x="523" y="160"/>
                </a:moveTo>
                <a:cubicBezTo>
                  <a:pt x="530" y="160"/>
                  <a:pt x="535" y="165"/>
                  <a:pt x="535" y="172"/>
                </a:cubicBezTo>
                <a:cubicBezTo>
                  <a:pt x="535" y="178"/>
                  <a:pt x="530" y="183"/>
                  <a:pt x="523" y="183"/>
                </a:cubicBezTo>
                <a:cubicBezTo>
                  <a:pt x="517" y="183"/>
                  <a:pt x="512" y="178"/>
                  <a:pt x="512" y="172"/>
                </a:cubicBezTo>
                <a:cubicBezTo>
                  <a:pt x="512" y="165"/>
                  <a:pt x="517" y="160"/>
                  <a:pt x="523" y="160"/>
                </a:cubicBezTo>
                <a:close/>
                <a:moveTo>
                  <a:pt x="459" y="160"/>
                </a:moveTo>
                <a:cubicBezTo>
                  <a:pt x="466" y="160"/>
                  <a:pt x="471" y="165"/>
                  <a:pt x="471" y="172"/>
                </a:cubicBezTo>
                <a:cubicBezTo>
                  <a:pt x="471" y="178"/>
                  <a:pt x="466" y="183"/>
                  <a:pt x="459" y="183"/>
                </a:cubicBezTo>
                <a:cubicBezTo>
                  <a:pt x="453" y="183"/>
                  <a:pt x="448" y="178"/>
                  <a:pt x="448" y="172"/>
                </a:cubicBezTo>
                <a:cubicBezTo>
                  <a:pt x="448" y="165"/>
                  <a:pt x="453" y="160"/>
                  <a:pt x="459" y="160"/>
                </a:cubicBezTo>
                <a:close/>
                <a:moveTo>
                  <a:pt x="427" y="160"/>
                </a:moveTo>
                <a:cubicBezTo>
                  <a:pt x="434" y="160"/>
                  <a:pt x="439" y="165"/>
                  <a:pt x="439" y="172"/>
                </a:cubicBezTo>
                <a:cubicBezTo>
                  <a:pt x="439" y="178"/>
                  <a:pt x="434" y="183"/>
                  <a:pt x="427" y="183"/>
                </a:cubicBezTo>
                <a:cubicBezTo>
                  <a:pt x="421" y="183"/>
                  <a:pt x="416" y="178"/>
                  <a:pt x="416" y="172"/>
                </a:cubicBezTo>
                <a:cubicBezTo>
                  <a:pt x="416" y="165"/>
                  <a:pt x="421" y="160"/>
                  <a:pt x="427" y="160"/>
                </a:cubicBezTo>
                <a:close/>
                <a:moveTo>
                  <a:pt x="363" y="160"/>
                </a:moveTo>
                <a:cubicBezTo>
                  <a:pt x="370" y="160"/>
                  <a:pt x="375" y="165"/>
                  <a:pt x="375" y="172"/>
                </a:cubicBezTo>
                <a:cubicBezTo>
                  <a:pt x="375" y="178"/>
                  <a:pt x="370" y="183"/>
                  <a:pt x="363" y="183"/>
                </a:cubicBezTo>
                <a:cubicBezTo>
                  <a:pt x="357" y="183"/>
                  <a:pt x="352" y="178"/>
                  <a:pt x="352" y="172"/>
                </a:cubicBezTo>
                <a:cubicBezTo>
                  <a:pt x="352" y="165"/>
                  <a:pt x="357" y="160"/>
                  <a:pt x="363" y="160"/>
                </a:cubicBezTo>
                <a:close/>
                <a:moveTo>
                  <a:pt x="331" y="160"/>
                </a:moveTo>
                <a:cubicBezTo>
                  <a:pt x="338" y="160"/>
                  <a:pt x="343" y="165"/>
                  <a:pt x="343" y="172"/>
                </a:cubicBezTo>
                <a:cubicBezTo>
                  <a:pt x="343" y="178"/>
                  <a:pt x="338" y="183"/>
                  <a:pt x="331" y="183"/>
                </a:cubicBezTo>
                <a:cubicBezTo>
                  <a:pt x="325" y="183"/>
                  <a:pt x="320" y="178"/>
                  <a:pt x="320" y="172"/>
                </a:cubicBezTo>
                <a:cubicBezTo>
                  <a:pt x="320" y="165"/>
                  <a:pt x="325" y="160"/>
                  <a:pt x="331" y="160"/>
                </a:cubicBezTo>
                <a:close/>
                <a:moveTo>
                  <a:pt x="299" y="160"/>
                </a:moveTo>
                <a:cubicBezTo>
                  <a:pt x="306" y="160"/>
                  <a:pt x="311" y="165"/>
                  <a:pt x="311" y="172"/>
                </a:cubicBezTo>
                <a:cubicBezTo>
                  <a:pt x="311" y="178"/>
                  <a:pt x="306" y="183"/>
                  <a:pt x="299" y="183"/>
                </a:cubicBezTo>
                <a:cubicBezTo>
                  <a:pt x="293" y="183"/>
                  <a:pt x="288" y="178"/>
                  <a:pt x="288" y="172"/>
                </a:cubicBezTo>
                <a:cubicBezTo>
                  <a:pt x="288" y="165"/>
                  <a:pt x="293" y="160"/>
                  <a:pt x="299" y="160"/>
                </a:cubicBezTo>
                <a:close/>
                <a:moveTo>
                  <a:pt x="267" y="160"/>
                </a:moveTo>
                <a:cubicBezTo>
                  <a:pt x="274" y="160"/>
                  <a:pt x="279" y="165"/>
                  <a:pt x="279" y="172"/>
                </a:cubicBezTo>
                <a:cubicBezTo>
                  <a:pt x="279" y="178"/>
                  <a:pt x="274" y="183"/>
                  <a:pt x="267" y="183"/>
                </a:cubicBezTo>
                <a:cubicBezTo>
                  <a:pt x="261" y="183"/>
                  <a:pt x="256" y="178"/>
                  <a:pt x="256" y="172"/>
                </a:cubicBezTo>
                <a:cubicBezTo>
                  <a:pt x="256" y="165"/>
                  <a:pt x="261" y="160"/>
                  <a:pt x="267" y="160"/>
                </a:cubicBezTo>
                <a:close/>
                <a:moveTo>
                  <a:pt x="235" y="160"/>
                </a:moveTo>
                <a:cubicBezTo>
                  <a:pt x="242" y="160"/>
                  <a:pt x="247" y="165"/>
                  <a:pt x="247" y="172"/>
                </a:cubicBezTo>
                <a:cubicBezTo>
                  <a:pt x="247" y="178"/>
                  <a:pt x="242" y="183"/>
                  <a:pt x="235" y="183"/>
                </a:cubicBezTo>
                <a:cubicBezTo>
                  <a:pt x="229" y="183"/>
                  <a:pt x="224" y="178"/>
                  <a:pt x="224" y="172"/>
                </a:cubicBezTo>
                <a:cubicBezTo>
                  <a:pt x="224" y="165"/>
                  <a:pt x="229" y="160"/>
                  <a:pt x="235" y="160"/>
                </a:cubicBezTo>
                <a:close/>
                <a:moveTo>
                  <a:pt x="203" y="160"/>
                </a:moveTo>
                <a:cubicBezTo>
                  <a:pt x="210" y="160"/>
                  <a:pt x="215" y="165"/>
                  <a:pt x="215" y="172"/>
                </a:cubicBezTo>
                <a:cubicBezTo>
                  <a:pt x="215" y="178"/>
                  <a:pt x="210" y="183"/>
                  <a:pt x="203" y="183"/>
                </a:cubicBezTo>
                <a:cubicBezTo>
                  <a:pt x="197" y="183"/>
                  <a:pt x="192" y="178"/>
                  <a:pt x="192" y="172"/>
                </a:cubicBezTo>
                <a:cubicBezTo>
                  <a:pt x="192" y="165"/>
                  <a:pt x="197" y="160"/>
                  <a:pt x="203" y="160"/>
                </a:cubicBezTo>
                <a:close/>
                <a:moveTo>
                  <a:pt x="171" y="160"/>
                </a:moveTo>
                <a:cubicBezTo>
                  <a:pt x="177" y="160"/>
                  <a:pt x="183" y="165"/>
                  <a:pt x="183" y="172"/>
                </a:cubicBezTo>
                <a:cubicBezTo>
                  <a:pt x="183" y="178"/>
                  <a:pt x="177" y="183"/>
                  <a:pt x="171" y="183"/>
                </a:cubicBezTo>
                <a:cubicBezTo>
                  <a:pt x="165" y="183"/>
                  <a:pt x="160" y="178"/>
                  <a:pt x="160" y="172"/>
                </a:cubicBezTo>
                <a:cubicBezTo>
                  <a:pt x="160" y="165"/>
                  <a:pt x="165" y="160"/>
                  <a:pt x="171" y="160"/>
                </a:cubicBezTo>
                <a:close/>
                <a:moveTo>
                  <a:pt x="139" y="160"/>
                </a:moveTo>
                <a:cubicBezTo>
                  <a:pt x="145" y="160"/>
                  <a:pt x="151" y="165"/>
                  <a:pt x="151" y="172"/>
                </a:cubicBezTo>
                <a:cubicBezTo>
                  <a:pt x="151" y="178"/>
                  <a:pt x="145" y="183"/>
                  <a:pt x="139" y="183"/>
                </a:cubicBezTo>
                <a:cubicBezTo>
                  <a:pt x="133" y="183"/>
                  <a:pt x="128" y="178"/>
                  <a:pt x="128" y="172"/>
                </a:cubicBezTo>
                <a:cubicBezTo>
                  <a:pt x="128" y="165"/>
                  <a:pt x="133" y="160"/>
                  <a:pt x="139" y="160"/>
                </a:cubicBezTo>
                <a:close/>
                <a:moveTo>
                  <a:pt x="843" y="192"/>
                </a:moveTo>
                <a:cubicBezTo>
                  <a:pt x="850" y="192"/>
                  <a:pt x="855" y="197"/>
                  <a:pt x="855" y="204"/>
                </a:cubicBezTo>
                <a:cubicBezTo>
                  <a:pt x="855" y="210"/>
                  <a:pt x="850" y="215"/>
                  <a:pt x="843" y="215"/>
                </a:cubicBezTo>
                <a:cubicBezTo>
                  <a:pt x="837" y="215"/>
                  <a:pt x="832" y="210"/>
                  <a:pt x="832" y="204"/>
                </a:cubicBezTo>
                <a:cubicBezTo>
                  <a:pt x="832" y="197"/>
                  <a:pt x="837" y="192"/>
                  <a:pt x="843" y="192"/>
                </a:cubicBezTo>
                <a:close/>
                <a:moveTo>
                  <a:pt x="811" y="192"/>
                </a:moveTo>
                <a:cubicBezTo>
                  <a:pt x="818" y="192"/>
                  <a:pt x="823" y="197"/>
                  <a:pt x="823" y="204"/>
                </a:cubicBezTo>
                <a:cubicBezTo>
                  <a:pt x="823" y="210"/>
                  <a:pt x="818" y="215"/>
                  <a:pt x="811" y="215"/>
                </a:cubicBezTo>
                <a:cubicBezTo>
                  <a:pt x="805" y="215"/>
                  <a:pt x="800" y="210"/>
                  <a:pt x="800" y="204"/>
                </a:cubicBezTo>
                <a:cubicBezTo>
                  <a:pt x="800" y="197"/>
                  <a:pt x="805" y="192"/>
                  <a:pt x="811" y="192"/>
                </a:cubicBezTo>
                <a:close/>
                <a:moveTo>
                  <a:pt x="779" y="192"/>
                </a:moveTo>
                <a:cubicBezTo>
                  <a:pt x="786" y="192"/>
                  <a:pt x="791" y="197"/>
                  <a:pt x="791" y="204"/>
                </a:cubicBezTo>
                <a:cubicBezTo>
                  <a:pt x="791" y="210"/>
                  <a:pt x="786" y="215"/>
                  <a:pt x="779" y="215"/>
                </a:cubicBezTo>
                <a:cubicBezTo>
                  <a:pt x="773" y="215"/>
                  <a:pt x="768" y="210"/>
                  <a:pt x="768" y="204"/>
                </a:cubicBezTo>
                <a:cubicBezTo>
                  <a:pt x="768" y="197"/>
                  <a:pt x="773" y="192"/>
                  <a:pt x="779" y="192"/>
                </a:cubicBezTo>
                <a:close/>
                <a:moveTo>
                  <a:pt x="747" y="192"/>
                </a:moveTo>
                <a:cubicBezTo>
                  <a:pt x="754" y="192"/>
                  <a:pt x="759" y="197"/>
                  <a:pt x="759" y="204"/>
                </a:cubicBezTo>
                <a:cubicBezTo>
                  <a:pt x="759" y="210"/>
                  <a:pt x="754" y="215"/>
                  <a:pt x="747" y="215"/>
                </a:cubicBezTo>
                <a:cubicBezTo>
                  <a:pt x="741" y="215"/>
                  <a:pt x="736" y="210"/>
                  <a:pt x="736" y="204"/>
                </a:cubicBezTo>
                <a:cubicBezTo>
                  <a:pt x="736" y="197"/>
                  <a:pt x="741" y="192"/>
                  <a:pt x="747" y="192"/>
                </a:cubicBezTo>
                <a:close/>
                <a:moveTo>
                  <a:pt x="619" y="192"/>
                </a:moveTo>
                <a:cubicBezTo>
                  <a:pt x="626" y="192"/>
                  <a:pt x="631" y="197"/>
                  <a:pt x="631" y="204"/>
                </a:cubicBezTo>
                <a:cubicBezTo>
                  <a:pt x="631" y="210"/>
                  <a:pt x="626" y="215"/>
                  <a:pt x="619" y="215"/>
                </a:cubicBezTo>
                <a:cubicBezTo>
                  <a:pt x="613" y="215"/>
                  <a:pt x="608" y="210"/>
                  <a:pt x="608" y="204"/>
                </a:cubicBezTo>
                <a:cubicBezTo>
                  <a:pt x="608" y="197"/>
                  <a:pt x="613" y="192"/>
                  <a:pt x="619" y="192"/>
                </a:cubicBezTo>
                <a:close/>
                <a:moveTo>
                  <a:pt x="587" y="192"/>
                </a:moveTo>
                <a:cubicBezTo>
                  <a:pt x="594" y="192"/>
                  <a:pt x="599" y="197"/>
                  <a:pt x="599" y="204"/>
                </a:cubicBezTo>
                <a:cubicBezTo>
                  <a:pt x="599" y="210"/>
                  <a:pt x="594" y="215"/>
                  <a:pt x="587" y="215"/>
                </a:cubicBezTo>
                <a:cubicBezTo>
                  <a:pt x="581" y="215"/>
                  <a:pt x="576" y="210"/>
                  <a:pt x="576" y="204"/>
                </a:cubicBezTo>
                <a:cubicBezTo>
                  <a:pt x="576" y="197"/>
                  <a:pt x="581" y="192"/>
                  <a:pt x="587" y="192"/>
                </a:cubicBezTo>
                <a:close/>
                <a:moveTo>
                  <a:pt x="555" y="192"/>
                </a:moveTo>
                <a:cubicBezTo>
                  <a:pt x="562" y="192"/>
                  <a:pt x="567" y="197"/>
                  <a:pt x="567" y="204"/>
                </a:cubicBezTo>
                <a:cubicBezTo>
                  <a:pt x="567" y="210"/>
                  <a:pt x="562" y="215"/>
                  <a:pt x="555" y="215"/>
                </a:cubicBezTo>
                <a:cubicBezTo>
                  <a:pt x="549" y="215"/>
                  <a:pt x="544" y="210"/>
                  <a:pt x="544" y="204"/>
                </a:cubicBezTo>
                <a:cubicBezTo>
                  <a:pt x="544" y="197"/>
                  <a:pt x="549" y="192"/>
                  <a:pt x="555" y="192"/>
                </a:cubicBezTo>
                <a:close/>
                <a:moveTo>
                  <a:pt x="523" y="192"/>
                </a:moveTo>
                <a:cubicBezTo>
                  <a:pt x="530" y="192"/>
                  <a:pt x="535" y="197"/>
                  <a:pt x="535" y="204"/>
                </a:cubicBezTo>
                <a:cubicBezTo>
                  <a:pt x="535" y="210"/>
                  <a:pt x="530" y="215"/>
                  <a:pt x="523" y="215"/>
                </a:cubicBezTo>
                <a:cubicBezTo>
                  <a:pt x="517" y="215"/>
                  <a:pt x="512" y="210"/>
                  <a:pt x="512" y="204"/>
                </a:cubicBezTo>
                <a:cubicBezTo>
                  <a:pt x="512" y="197"/>
                  <a:pt x="517" y="192"/>
                  <a:pt x="523" y="192"/>
                </a:cubicBezTo>
                <a:close/>
                <a:moveTo>
                  <a:pt x="459" y="192"/>
                </a:moveTo>
                <a:cubicBezTo>
                  <a:pt x="466" y="192"/>
                  <a:pt x="471" y="197"/>
                  <a:pt x="471" y="204"/>
                </a:cubicBezTo>
                <a:cubicBezTo>
                  <a:pt x="471" y="210"/>
                  <a:pt x="466" y="215"/>
                  <a:pt x="459" y="215"/>
                </a:cubicBezTo>
                <a:cubicBezTo>
                  <a:pt x="453" y="215"/>
                  <a:pt x="448" y="210"/>
                  <a:pt x="448" y="204"/>
                </a:cubicBezTo>
                <a:cubicBezTo>
                  <a:pt x="448" y="197"/>
                  <a:pt x="453" y="192"/>
                  <a:pt x="459" y="192"/>
                </a:cubicBezTo>
                <a:close/>
                <a:moveTo>
                  <a:pt x="427" y="192"/>
                </a:moveTo>
                <a:cubicBezTo>
                  <a:pt x="434" y="192"/>
                  <a:pt x="439" y="197"/>
                  <a:pt x="439" y="204"/>
                </a:cubicBezTo>
                <a:cubicBezTo>
                  <a:pt x="439" y="210"/>
                  <a:pt x="434" y="215"/>
                  <a:pt x="427" y="215"/>
                </a:cubicBezTo>
                <a:cubicBezTo>
                  <a:pt x="421" y="215"/>
                  <a:pt x="416" y="210"/>
                  <a:pt x="416" y="204"/>
                </a:cubicBezTo>
                <a:cubicBezTo>
                  <a:pt x="416" y="197"/>
                  <a:pt x="421" y="192"/>
                  <a:pt x="427" y="192"/>
                </a:cubicBezTo>
                <a:close/>
                <a:moveTo>
                  <a:pt x="395" y="192"/>
                </a:moveTo>
                <a:cubicBezTo>
                  <a:pt x="402" y="192"/>
                  <a:pt x="407" y="197"/>
                  <a:pt x="407" y="204"/>
                </a:cubicBezTo>
                <a:cubicBezTo>
                  <a:pt x="407" y="210"/>
                  <a:pt x="402" y="215"/>
                  <a:pt x="395" y="215"/>
                </a:cubicBezTo>
                <a:cubicBezTo>
                  <a:pt x="389" y="215"/>
                  <a:pt x="384" y="210"/>
                  <a:pt x="384" y="204"/>
                </a:cubicBezTo>
                <a:cubicBezTo>
                  <a:pt x="384" y="197"/>
                  <a:pt x="389" y="192"/>
                  <a:pt x="395" y="192"/>
                </a:cubicBezTo>
                <a:close/>
                <a:moveTo>
                  <a:pt x="363" y="192"/>
                </a:moveTo>
                <a:cubicBezTo>
                  <a:pt x="370" y="192"/>
                  <a:pt x="375" y="197"/>
                  <a:pt x="375" y="204"/>
                </a:cubicBezTo>
                <a:cubicBezTo>
                  <a:pt x="375" y="210"/>
                  <a:pt x="370" y="215"/>
                  <a:pt x="363" y="215"/>
                </a:cubicBezTo>
                <a:cubicBezTo>
                  <a:pt x="357" y="215"/>
                  <a:pt x="352" y="210"/>
                  <a:pt x="352" y="204"/>
                </a:cubicBezTo>
                <a:cubicBezTo>
                  <a:pt x="352" y="197"/>
                  <a:pt x="357" y="192"/>
                  <a:pt x="363" y="192"/>
                </a:cubicBezTo>
                <a:close/>
                <a:moveTo>
                  <a:pt x="331" y="192"/>
                </a:moveTo>
                <a:cubicBezTo>
                  <a:pt x="338" y="192"/>
                  <a:pt x="343" y="197"/>
                  <a:pt x="343" y="204"/>
                </a:cubicBezTo>
                <a:cubicBezTo>
                  <a:pt x="343" y="210"/>
                  <a:pt x="338" y="215"/>
                  <a:pt x="331" y="215"/>
                </a:cubicBezTo>
                <a:cubicBezTo>
                  <a:pt x="325" y="215"/>
                  <a:pt x="320" y="210"/>
                  <a:pt x="320" y="204"/>
                </a:cubicBezTo>
                <a:cubicBezTo>
                  <a:pt x="320" y="197"/>
                  <a:pt x="325" y="192"/>
                  <a:pt x="331" y="192"/>
                </a:cubicBezTo>
                <a:close/>
                <a:moveTo>
                  <a:pt x="299" y="192"/>
                </a:moveTo>
                <a:cubicBezTo>
                  <a:pt x="306" y="192"/>
                  <a:pt x="311" y="197"/>
                  <a:pt x="311" y="204"/>
                </a:cubicBezTo>
                <a:cubicBezTo>
                  <a:pt x="311" y="210"/>
                  <a:pt x="306" y="215"/>
                  <a:pt x="299" y="215"/>
                </a:cubicBezTo>
                <a:cubicBezTo>
                  <a:pt x="293" y="215"/>
                  <a:pt x="288" y="210"/>
                  <a:pt x="288" y="204"/>
                </a:cubicBezTo>
                <a:cubicBezTo>
                  <a:pt x="288" y="197"/>
                  <a:pt x="293" y="192"/>
                  <a:pt x="299" y="192"/>
                </a:cubicBezTo>
                <a:close/>
                <a:moveTo>
                  <a:pt x="267" y="192"/>
                </a:moveTo>
                <a:cubicBezTo>
                  <a:pt x="274" y="192"/>
                  <a:pt x="279" y="197"/>
                  <a:pt x="279" y="204"/>
                </a:cubicBezTo>
                <a:cubicBezTo>
                  <a:pt x="279" y="210"/>
                  <a:pt x="274" y="215"/>
                  <a:pt x="267" y="215"/>
                </a:cubicBezTo>
                <a:cubicBezTo>
                  <a:pt x="261" y="215"/>
                  <a:pt x="256" y="210"/>
                  <a:pt x="256" y="204"/>
                </a:cubicBezTo>
                <a:cubicBezTo>
                  <a:pt x="256" y="197"/>
                  <a:pt x="261" y="192"/>
                  <a:pt x="267" y="192"/>
                </a:cubicBezTo>
                <a:close/>
                <a:moveTo>
                  <a:pt x="235" y="192"/>
                </a:moveTo>
                <a:cubicBezTo>
                  <a:pt x="242" y="192"/>
                  <a:pt x="247" y="197"/>
                  <a:pt x="247" y="204"/>
                </a:cubicBezTo>
                <a:cubicBezTo>
                  <a:pt x="247" y="210"/>
                  <a:pt x="242" y="215"/>
                  <a:pt x="235" y="215"/>
                </a:cubicBezTo>
                <a:cubicBezTo>
                  <a:pt x="229" y="215"/>
                  <a:pt x="224" y="210"/>
                  <a:pt x="224" y="204"/>
                </a:cubicBezTo>
                <a:cubicBezTo>
                  <a:pt x="224" y="197"/>
                  <a:pt x="229" y="192"/>
                  <a:pt x="235" y="192"/>
                </a:cubicBezTo>
                <a:close/>
                <a:moveTo>
                  <a:pt x="203" y="192"/>
                </a:moveTo>
                <a:cubicBezTo>
                  <a:pt x="210" y="192"/>
                  <a:pt x="215" y="197"/>
                  <a:pt x="215" y="204"/>
                </a:cubicBezTo>
                <a:cubicBezTo>
                  <a:pt x="215" y="210"/>
                  <a:pt x="210" y="215"/>
                  <a:pt x="203" y="215"/>
                </a:cubicBezTo>
                <a:cubicBezTo>
                  <a:pt x="197" y="215"/>
                  <a:pt x="192" y="210"/>
                  <a:pt x="192" y="204"/>
                </a:cubicBezTo>
                <a:cubicBezTo>
                  <a:pt x="192" y="197"/>
                  <a:pt x="197" y="192"/>
                  <a:pt x="203" y="192"/>
                </a:cubicBezTo>
                <a:close/>
                <a:moveTo>
                  <a:pt x="171" y="192"/>
                </a:moveTo>
                <a:cubicBezTo>
                  <a:pt x="177" y="192"/>
                  <a:pt x="183" y="197"/>
                  <a:pt x="183" y="204"/>
                </a:cubicBezTo>
                <a:cubicBezTo>
                  <a:pt x="183" y="210"/>
                  <a:pt x="177" y="215"/>
                  <a:pt x="171" y="215"/>
                </a:cubicBezTo>
                <a:cubicBezTo>
                  <a:pt x="165" y="215"/>
                  <a:pt x="160" y="210"/>
                  <a:pt x="160" y="204"/>
                </a:cubicBezTo>
                <a:cubicBezTo>
                  <a:pt x="160" y="197"/>
                  <a:pt x="165" y="192"/>
                  <a:pt x="171" y="192"/>
                </a:cubicBezTo>
                <a:close/>
                <a:moveTo>
                  <a:pt x="139" y="192"/>
                </a:moveTo>
                <a:cubicBezTo>
                  <a:pt x="145" y="192"/>
                  <a:pt x="151" y="197"/>
                  <a:pt x="151" y="204"/>
                </a:cubicBezTo>
                <a:cubicBezTo>
                  <a:pt x="151" y="210"/>
                  <a:pt x="145" y="215"/>
                  <a:pt x="139" y="215"/>
                </a:cubicBezTo>
                <a:cubicBezTo>
                  <a:pt x="133" y="215"/>
                  <a:pt x="128" y="210"/>
                  <a:pt x="128" y="204"/>
                </a:cubicBezTo>
                <a:cubicBezTo>
                  <a:pt x="128" y="197"/>
                  <a:pt x="133" y="192"/>
                  <a:pt x="139" y="192"/>
                </a:cubicBezTo>
                <a:close/>
                <a:moveTo>
                  <a:pt x="843" y="224"/>
                </a:moveTo>
                <a:cubicBezTo>
                  <a:pt x="850" y="224"/>
                  <a:pt x="855" y="229"/>
                  <a:pt x="855" y="236"/>
                </a:cubicBezTo>
                <a:cubicBezTo>
                  <a:pt x="855" y="242"/>
                  <a:pt x="850" y="247"/>
                  <a:pt x="843" y="247"/>
                </a:cubicBezTo>
                <a:cubicBezTo>
                  <a:pt x="837" y="247"/>
                  <a:pt x="832" y="242"/>
                  <a:pt x="832" y="236"/>
                </a:cubicBezTo>
                <a:cubicBezTo>
                  <a:pt x="832" y="229"/>
                  <a:pt x="837" y="224"/>
                  <a:pt x="843" y="224"/>
                </a:cubicBezTo>
                <a:close/>
                <a:moveTo>
                  <a:pt x="811" y="224"/>
                </a:moveTo>
                <a:cubicBezTo>
                  <a:pt x="818" y="224"/>
                  <a:pt x="823" y="229"/>
                  <a:pt x="823" y="236"/>
                </a:cubicBezTo>
                <a:cubicBezTo>
                  <a:pt x="823" y="242"/>
                  <a:pt x="818" y="247"/>
                  <a:pt x="811" y="247"/>
                </a:cubicBezTo>
                <a:cubicBezTo>
                  <a:pt x="805" y="247"/>
                  <a:pt x="800" y="242"/>
                  <a:pt x="800" y="236"/>
                </a:cubicBezTo>
                <a:cubicBezTo>
                  <a:pt x="800" y="229"/>
                  <a:pt x="805" y="224"/>
                  <a:pt x="811" y="224"/>
                </a:cubicBezTo>
                <a:close/>
                <a:moveTo>
                  <a:pt x="779" y="224"/>
                </a:moveTo>
                <a:cubicBezTo>
                  <a:pt x="786" y="224"/>
                  <a:pt x="791" y="229"/>
                  <a:pt x="791" y="236"/>
                </a:cubicBezTo>
                <a:cubicBezTo>
                  <a:pt x="791" y="242"/>
                  <a:pt x="786" y="247"/>
                  <a:pt x="779" y="247"/>
                </a:cubicBezTo>
                <a:cubicBezTo>
                  <a:pt x="773" y="247"/>
                  <a:pt x="768" y="242"/>
                  <a:pt x="768" y="236"/>
                </a:cubicBezTo>
                <a:cubicBezTo>
                  <a:pt x="768" y="229"/>
                  <a:pt x="773" y="224"/>
                  <a:pt x="779" y="224"/>
                </a:cubicBezTo>
                <a:close/>
                <a:moveTo>
                  <a:pt x="747" y="224"/>
                </a:moveTo>
                <a:cubicBezTo>
                  <a:pt x="754" y="224"/>
                  <a:pt x="759" y="229"/>
                  <a:pt x="759" y="236"/>
                </a:cubicBezTo>
                <a:cubicBezTo>
                  <a:pt x="759" y="242"/>
                  <a:pt x="754" y="247"/>
                  <a:pt x="747" y="247"/>
                </a:cubicBezTo>
                <a:cubicBezTo>
                  <a:pt x="741" y="247"/>
                  <a:pt x="736" y="242"/>
                  <a:pt x="736" y="236"/>
                </a:cubicBezTo>
                <a:cubicBezTo>
                  <a:pt x="736" y="229"/>
                  <a:pt x="741" y="224"/>
                  <a:pt x="747" y="224"/>
                </a:cubicBezTo>
                <a:close/>
                <a:moveTo>
                  <a:pt x="715" y="224"/>
                </a:moveTo>
                <a:cubicBezTo>
                  <a:pt x="722" y="224"/>
                  <a:pt x="727" y="229"/>
                  <a:pt x="727" y="236"/>
                </a:cubicBezTo>
                <a:cubicBezTo>
                  <a:pt x="727" y="242"/>
                  <a:pt x="722" y="247"/>
                  <a:pt x="715" y="247"/>
                </a:cubicBezTo>
                <a:cubicBezTo>
                  <a:pt x="709" y="247"/>
                  <a:pt x="704" y="242"/>
                  <a:pt x="704" y="236"/>
                </a:cubicBezTo>
                <a:cubicBezTo>
                  <a:pt x="704" y="229"/>
                  <a:pt x="709" y="224"/>
                  <a:pt x="715" y="224"/>
                </a:cubicBezTo>
                <a:close/>
                <a:moveTo>
                  <a:pt x="651" y="224"/>
                </a:moveTo>
                <a:cubicBezTo>
                  <a:pt x="658" y="224"/>
                  <a:pt x="663" y="229"/>
                  <a:pt x="663" y="236"/>
                </a:cubicBezTo>
                <a:cubicBezTo>
                  <a:pt x="663" y="242"/>
                  <a:pt x="658" y="247"/>
                  <a:pt x="651" y="247"/>
                </a:cubicBezTo>
                <a:cubicBezTo>
                  <a:pt x="645" y="247"/>
                  <a:pt x="640" y="242"/>
                  <a:pt x="640" y="236"/>
                </a:cubicBezTo>
                <a:cubicBezTo>
                  <a:pt x="640" y="229"/>
                  <a:pt x="645" y="224"/>
                  <a:pt x="651" y="224"/>
                </a:cubicBezTo>
                <a:close/>
                <a:moveTo>
                  <a:pt x="619" y="224"/>
                </a:moveTo>
                <a:cubicBezTo>
                  <a:pt x="626" y="224"/>
                  <a:pt x="631" y="229"/>
                  <a:pt x="631" y="236"/>
                </a:cubicBezTo>
                <a:cubicBezTo>
                  <a:pt x="631" y="242"/>
                  <a:pt x="626" y="247"/>
                  <a:pt x="619" y="247"/>
                </a:cubicBezTo>
                <a:cubicBezTo>
                  <a:pt x="613" y="247"/>
                  <a:pt x="608" y="242"/>
                  <a:pt x="608" y="236"/>
                </a:cubicBezTo>
                <a:cubicBezTo>
                  <a:pt x="608" y="229"/>
                  <a:pt x="613" y="224"/>
                  <a:pt x="619" y="224"/>
                </a:cubicBezTo>
                <a:close/>
                <a:moveTo>
                  <a:pt x="555" y="224"/>
                </a:moveTo>
                <a:cubicBezTo>
                  <a:pt x="562" y="224"/>
                  <a:pt x="567" y="229"/>
                  <a:pt x="567" y="236"/>
                </a:cubicBezTo>
                <a:cubicBezTo>
                  <a:pt x="567" y="242"/>
                  <a:pt x="562" y="247"/>
                  <a:pt x="555" y="247"/>
                </a:cubicBezTo>
                <a:cubicBezTo>
                  <a:pt x="549" y="247"/>
                  <a:pt x="544" y="242"/>
                  <a:pt x="544" y="236"/>
                </a:cubicBezTo>
                <a:cubicBezTo>
                  <a:pt x="544" y="229"/>
                  <a:pt x="549" y="224"/>
                  <a:pt x="555" y="224"/>
                </a:cubicBezTo>
                <a:close/>
                <a:moveTo>
                  <a:pt x="523" y="224"/>
                </a:moveTo>
                <a:cubicBezTo>
                  <a:pt x="530" y="224"/>
                  <a:pt x="535" y="229"/>
                  <a:pt x="535" y="236"/>
                </a:cubicBezTo>
                <a:cubicBezTo>
                  <a:pt x="535" y="242"/>
                  <a:pt x="530" y="247"/>
                  <a:pt x="523" y="247"/>
                </a:cubicBezTo>
                <a:cubicBezTo>
                  <a:pt x="517" y="247"/>
                  <a:pt x="512" y="242"/>
                  <a:pt x="512" y="236"/>
                </a:cubicBezTo>
                <a:cubicBezTo>
                  <a:pt x="512" y="229"/>
                  <a:pt x="517" y="224"/>
                  <a:pt x="523" y="224"/>
                </a:cubicBezTo>
                <a:close/>
                <a:moveTo>
                  <a:pt x="491" y="224"/>
                </a:moveTo>
                <a:cubicBezTo>
                  <a:pt x="498" y="224"/>
                  <a:pt x="503" y="229"/>
                  <a:pt x="503" y="236"/>
                </a:cubicBezTo>
                <a:cubicBezTo>
                  <a:pt x="503" y="242"/>
                  <a:pt x="498" y="247"/>
                  <a:pt x="491" y="247"/>
                </a:cubicBezTo>
                <a:cubicBezTo>
                  <a:pt x="485" y="247"/>
                  <a:pt x="480" y="242"/>
                  <a:pt x="480" y="236"/>
                </a:cubicBezTo>
                <a:cubicBezTo>
                  <a:pt x="480" y="229"/>
                  <a:pt x="485" y="224"/>
                  <a:pt x="491" y="224"/>
                </a:cubicBezTo>
                <a:close/>
                <a:moveTo>
                  <a:pt x="459" y="224"/>
                </a:moveTo>
                <a:cubicBezTo>
                  <a:pt x="466" y="224"/>
                  <a:pt x="471" y="229"/>
                  <a:pt x="471" y="236"/>
                </a:cubicBezTo>
                <a:cubicBezTo>
                  <a:pt x="471" y="242"/>
                  <a:pt x="466" y="247"/>
                  <a:pt x="459" y="247"/>
                </a:cubicBezTo>
                <a:cubicBezTo>
                  <a:pt x="453" y="247"/>
                  <a:pt x="448" y="242"/>
                  <a:pt x="448" y="236"/>
                </a:cubicBezTo>
                <a:cubicBezTo>
                  <a:pt x="448" y="229"/>
                  <a:pt x="453" y="224"/>
                  <a:pt x="459" y="224"/>
                </a:cubicBezTo>
                <a:close/>
                <a:moveTo>
                  <a:pt x="427" y="224"/>
                </a:moveTo>
                <a:cubicBezTo>
                  <a:pt x="434" y="224"/>
                  <a:pt x="439" y="229"/>
                  <a:pt x="439" y="236"/>
                </a:cubicBezTo>
                <a:cubicBezTo>
                  <a:pt x="439" y="242"/>
                  <a:pt x="434" y="247"/>
                  <a:pt x="427" y="247"/>
                </a:cubicBezTo>
                <a:cubicBezTo>
                  <a:pt x="421" y="247"/>
                  <a:pt x="416" y="242"/>
                  <a:pt x="416" y="236"/>
                </a:cubicBezTo>
                <a:cubicBezTo>
                  <a:pt x="416" y="229"/>
                  <a:pt x="421" y="224"/>
                  <a:pt x="427" y="224"/>
                </a:cubicBezTo>
                <a:close/>
                <a:moveTo>
                  <a:pt x="395" y="224"/>
                </a:moveTo>
                <a:cubicBezTo>
                  <a:pt x="402" y="224"/>
                  <a:pt x="407" y="229"/>
                  <a:pt x="407" y="236"/>
                </a:cubicBezTo>
                <a:cubicBezTo>
                  <a:pt x="407" y="242"/>
                  <a:pt x="402" y="247"/>
                  <a:pt x="395" y="247"/>
                </a:cubicBezTo>
                <a:cubicBezTo>
                  <a:pt x="389" y="247"/>
                  <a:pt x="384" y="242"/>
                  <a:pt x="384" y="236"/>
                </a:cubicBezTo>
                <a:cubicBezTo>
                  <a:pt x="384" y="229"/>
                  <a:pt x="389" y="224"/>
                  <a:pt x="395" y="224"/>
                </a:cubicBezTo>
                <a:close/>
                <a:moveTo>
                  <a:pt x="363" y="224"/>
                </a:moveTo>
                <a:cubicBezTo>
                  <a:pt x="370" y="224"/>
                  <a:pt x="375" y="229"/>
                  <a:pt x="375" y="236"/>
                </a:cubicBezTo>
                <a:cubicBezTo>
                  <a:pt x="375" y="242"/>
                  <a:pt x="370" y="247"/>
                  <a:pt x="363" y="247"/>
                </a:cubicBezTo>
                <a:cubicBezTo>
                  <a:pt x="357" y="247"/>
                  <a:pt x="352" y="242"/>
                  <a:pt x="352" y="236"/>
                </a:cubicBezTo>
                <a:cubicBezTo>
                  <a:pt x="352" y="229"/>
                  <a:pt x="357" y="224"/>
                  <a:pt x="363" y="224"/>
                </a:cubicBezTo>
                <a:close/>
                <a:moveTo>
                  <a:pt x="331" y="224"/>
                </a:moveTo>
                <a:cubicBezTo>
                  <a:pt x="338" y="224"/>
                  <a:pt x="343" y="229"/>
                  <a:pt x="343" y="236"/>
                </a:cubicBezTo>
                <a:cubicBezTo>
                  <a:pt x="343" y="242"/>
                  <a:pt x="338" y="247"/>
                  <a:pt x="331" y="247"/>
                </a:cubicBezTo>
                <a:cubicBezTo>
                  <a:pt x="325" y="247"/>
                  <a:pt x="320" y="242"/>
                  <a:pt x="320" y="236"/>
                </a:cubicBezTo>
                <a:cubicBezTo>
                  <a:pt x="320" y="229"/>
                  <a:pt x="325" y="224"/>
                  <a:pt x="331" y="224"/>
                </a:cubicBezTo>
                <a:close/>
                <a:moveTo>
                  <a:pt x="299" y="224"/>
                </a:moveTo>
                <a:cubicBezTo>
                  <a:pt x="306" y="224"/>
                  <a:pt x="311" y="229"/>
                  <a:pt x="311" y="236"/>
                </a:cubicBezTo>
                <a:cubicBezTo>
                  <a:pt x="311" y="242"/>
                  <a:pt x="306" y="247"/>
                  <a:pt x="299" y="247"/>
                </a:cubicBezTo>
                <a:cubicBezTo>
                  <a:pt x="293" y="247"/>
                  <a:pt x="288" y="242"/>
                  <a:pt x="288" y="236"/>
                </a:cubicBezTo>
                <a:cubicBezTo>
                  <a:pt x="288" y="229"/>
                  <a:pt x="293" y="224"/>
                  <a:pt x="299" y="224"/>
                </a:cubicBezTo>
                <a:close/>
                <a:moveTo>
                  <a:pt x="267" y="224"/>
                </a:moveTo>
                <a:cubicBezTo>
                  <a:pt x="274" y="224"/>
                  <a:pt x="279" y="229"/>
                  <a:pt x="279" y="236"/>
                </a:cubicBezTo>
                <a:cubicBezTo>
                  <a:pt x="279" y="242"/>
                  <a:pt x="274" y="247"/>
                  <a:pt x="267" y="247"/>
                </a:cubicBezTo>
                <a:cubicBezTo>
                  <a:pt x="261" y="247"/>
                  <a:pt x="256" y="242"/>
                  <a:pt x="256" y="236"/>
                </a:cubicBezTo>
                <a:cubicBezTo>
                  <a:pt x="256" y="229"/>
                  <a:pt x="261" y="224"/>
                  <a:pt x="267" y="224"/>
                </a:cubicBezTo>
                <a:close/>
                <a:moveTo>
                  <a:pt x="235" y="224"/>
                </a:moveTo>
                <a:cubicBezTo>
                  <a:pt x="242" y="224"/>
                  <a:pt x="247" y="229"/>
                  <a:pt x="247" y="236"/>
                </a:cubicBezTo>
                <a:cubicBezTo>
                  <a:pt x="247" y="242"/>
                  <a:pt x="242" y="247"/>
                  <a:pt x="235" y="247"/>
                </a:cubicBezTo>
                <a:cubicBezTo>
                  <a:pt x="229" y="247"/>
                  <a:pt x="224" y="242"/>
                  <a:pt x="224" y="236"/>
                </a:cubicBezTo>
                <a:cubicBezTo>
                  <a:pt x="224" y="229"/>
                  <a:pt x="229" y="224"/>
                  <a:pt x="235" y="224"/>
                </a:cubicBezTo>
                <a:close/>
                <a:moveTo>
                  <a:pt x="203" y="224"/>
                </a:moveTo>
                <a:cubicBezTo>
                  <a:pt x="210" y="224"/>
                  <a:pt x="215" y="229"/>
                  <a:pt x="215" y="236"/>
                </a:cubicBezTo>
                <a:cubicBezTo>
                  <a:pt x="215" y="242"/>
                  <a:pt x="210" y="247"/>
                  <a:pt x="203" y="247"/>
                </a:cubicBezTo>
                <a:cubicBezTo>
                  <a:pt x="197" y="247"/>
                  <a:pt x="192" y="242"/>
                  <a:pt x="192" y="236"/>
                </a:cubicBezTo>
                <a:cubicBezTo>
                  <a:pt x="192" y="229"/>
                  <a:pt x="197" y="224"/>
                  <a:pt x="203" y="224"/>
                </a:cubicBezTo>
                <a:close/>
                <a:moveTo>
                  <a:pt x="171" y="224"/>
                </a:moveTo>
                <a:cubicBezTo>
                  <a:pt x="177" y="224"/>
                  <a:pt x="183" y="229"/>
                  <a:pt x="183" y="236"/>
                </a:cubicBezTo>
                <a:cubicBezTo>
                  <a:pt x="183" y="242"/>
                  <a:pt x="177" y="247"/>
                  <a:pt x="171" y="247"/>
                </a:cubicBezTo>
                <a:cubicBezTo>
                  <a:pt x="165" y="247"/>
                  <a:pt x="160" y="242"/>
                  <a:pt x="160" y="236"/>
                </a:cubicBezTo>
                <a:cubicBezTo>
                  <a:pt x="160" y="229"/>
                  <a:pt x="165" y="224"/>
                  <a:pt x="171" y="224"/>
                </a:cubicBezTo>
                <a:close/>
                <a:moveTo>
                  <a:pt x="139" y="224"/>
                </a:moveTo>
                <a:cubicBezTo>
                  <a:pt x="145" y="224"/>
                  <a:pt x="151" y="229"/>
                  <a:pt x="151" y="236"/>
                </a:cubicBezTo>
                <a:cubicBezTo>
                  <a:pt x="151" y="242"/>
                  <a:pt x="145" y="247"/>
                  <a:pt x="139" y="247"/>
                </a:cubicBezTo>
                <a:cubicBezTo>
                  <a:pt x="133" y="247"/>
                  <a:pt x="128" y="242"/>
                  <a:pt x="128" y="236"/>
                </a:cubicBezTo>
                <a:cubicBezTo>
                  <a:pt x="128" y="229"/>
                  <a:pt x="133" y="224"/>
                  <a:pt x="139" y="224"/>
                </a:cubicBezTo>
                <a:close/>
                <a:moveTo>
                  <a:pt x="107" y="224"/>
                </a:moveTo>
                <a:cubicBezTo>
                  <a:pt x="113" y="224"/>
                  <a:pt x="118" y="229"/>
                  <a:pt x="118" y="236"/>
                </a:cubicBezTo>
                <a:cubicBezTo>
                  <a:pt x="118" y="242"/>
                  <a:pt x="113" y="247"/>
                  <a:pt x="107" y="247"/>
                </a:cubicBezTo>
                <a:cubicBezTo>
                  <a:pt x="101" y="247"/>
                  <a:pt x="96" y="242"/>
                  <a:pt x="96" y="236"/>
                </a:cubicBezTo>
                <a:cubicBezTo>
                  <a:pt x="96" y="229"/>
                  <a:pt x="101" y="224"/>
                  <a:pt x="107" y="224"/>
                </a:cubicBezTo>
                <a:close/>
                <a:moveTo>
                  <a:pt x="811" y="256"/>
                </a:moveTo>
                <a:cubicBezTo>
                  <a:pt x="818" y="256"/>
                  <a:pt x="823" y="261"/>
                  <a:pt x="823" y="268"/>
                </a:cubicBezTo>
                <a:cubicBezTo>
                  <a:pt x="823" y="274"/>
                  <a:pt x="818" y="279"/>
                  <a:pt x="811" y="279"/>
                </a:cubicBezTo>
                <a:cubicBezTo>
                  <a:pt x="805" y="279"/>
                  <a:pt x="800" y="274"/>
                  <a:pt x="800" y="268"/>
                </a:cubicBezTo>
                <a:cubicBezTo>
                  <a:pt x="800" y="261"/>
                  <a:pt x="805" y="256"/>
                  <a:pt x="811" y="256"/>
                </a:cubicBezTo>
                <a:close/>
                <a:moveTo>
                  <a:pt x="779" y="256"/>
                </a:moveTo>
                <a:cubicBezTo>
                  <a:pt x="786" y="256"/>
                  <a:pt x="791" y="261"/>
                  <a:pt x="791" y="268"/>
                </a:cubicBezTo>
                <a:cubicBezTo>
                  <a:pt x="791" y="274"/>
                  <a:pt x="786" y="279"/>
                  <a:pt x="779" y="279"/>
                </a:cubicBezTo>
                <a:cubicBezTo>
                  <a:pt x="773" y="279"/>
                  <a:pt x="768" y="274"/>
                  <a:pt x="768" y="268"/>
                </a:cubicBezTo>
                <a:cubicBezTo>
                  <a:pt x="768" y="261"/>
                  <a:pt x="773" y="256"/>
                  <a:pt x="779" y="256"/>
                </a:cubicBezTo>
                <a:close/>
                <a:moveTo>
                  <a:pt x="747" y="256"/>
                </a:moveTo>
                <a:cubicBezTo>
                  <a:pt x="754" y="256"/>
                  <a:pt x="759" y="261"/>
                  <a:pt x="759" y="268"/>
                </a:cubicBezTo>
                <a:cubicBezTo>
                  <a:pt x="759" y="274"/>
                  <a:pt x="754" y="279"/>
                  <a:pt x="747" y="279"/>
                </a:cubicBezTo>
                <a:cubicBezTo>
                  <a:pt x="741" y="279"/>
                  <a:pt x="736" y="274"/>
                  <a:pt x="736" y="268"/>
                </a:cubicBezTo>
                <a:cubicBezTo>
                  <a:pt x="736" y="261"/>
                  <a:pt x="741" y="256"/>
                  <a:pt x="747" y="256"/>
                </a:cubicBezTo>
                <a:close/>
                <a:moveTo>
                  <a:pt x="715" y="256"/>
                </a:moveTo>
                <a:cubicBezTo>
                  <a:pt x="722" y="256"/>
                  <a:pt x="727" y="261"/>
                  <a:pt x="727" y="268"/>
                </a:cubicBezTo>
                <a:cubicBezTo>
                  <a:pt x="727" y="274"/>
                  <a:pt x="722" y="279"/>
                  <a:pt x="715" y="279"/>
                </a:cubicBezTo>
                <a:cubicBezTo>
                  <a:pt x="709" y="279"/>
                  <a:pt x="704" y="274"/>
                  <a:pt x="704" y="268"/>
                </a:cubicBezTo>
                <a:cubicBezTo>
                  <a:pt x="704" y="261"/>
                  <a:pt x="709" y="256"/>
                  <a:pt x="715" y="256"/>
                </a:cubicBezTo>
                <a:close/>
                <a:moveTo>
                  <a:pt x="651" y="256"/>
                </a:moveTo>
                <a:cubicBezTo>
                  <a:pt x="658" y="256"/>
                  <a:pt x="663" y="261"/>
                  <a:pt x="663" y="268"/>
                </a:cubicBezTo>
                <a:cubicBezTo>
                  <a:pt x="663" y="274"/>
                  <a:pt x="658" y="279"/>
                  <a:pt x="651" y="279"/>
                </a:cubicBezTo>
                <a:cubicBezTo>
                  <a:pt x="645" y="279"/>
                  <a:pt x="640" y="274"/>
                  <a:pt x="640" y="268"/>
                </a:cubicBezTo>
                <a:cubicBezTo>
                  <a:pt x="640" y="261"/>
                  <a:pt x="645" y="256"/>
                  <a:pt x="651" y="256"/>
                </a:cubicBezTo>
                <a:close/>
                <a:moveTo>
                  <a:pt x="619" y="256"/>
                </a:moveTo>
                <a:cubicBezTo>
                  <a:pt x="626" y="256"/>
                  <a:pt x="631" y="261"/>
                  <a:pt x="631" y="268"/>
                </a:cubicBezTo>
                <a:cubicBezTo>
                  <a:pt x="631" y="274"/>
                  <a:pt x="626" y="279"/>
                  <a:pt x="619" y="279"/>
                </a:cubicBezTo>
                <a:cubicBezTo>
                  <a:pt x="613" y="279"/>
                  <a:pt x="608" y="274"/>
                  <a:pt x="608" y="268"/>
                </a:cubicBezTo>
                <a:cubicBezTo>
                  <a:pt x="608" y="261"/>
                  <a:pt x="613" y="256"/>
                  <a:pt x="619" y="256"/>
                </a:cubicBezTo>
                <a:close/>
                <a:moveTo>
                  <a:pt x="587" y="256"/>
                </a:moveTo>
                <a:cubicBezTo>
                  <a:pt x="594" y="256"/>
                  <a:pt x="599" y="261"/>
                  <a:pt x="599" y="268"/>
                </a:cubicBezTo>
                <a:cubicBezTo>
                  <a:pt x="599" y="274"/>
                  <a:pt x="594" y="279"/>
                  <a:pt x="587" y="279"/>
                </a:cubicBezTo>
                <a:cubicBezTo>
                  <a:pt x="581" y="279"/>
                  <a:pt x="576" y="274"/>
                  <a:pt x="576" y="268"/>
                </a:cubicBezTo>
                <a:cubicBezTo>
                  <a:pt x="576" y="261"/>
                  <a:pt x="581" y="256"/>
                  <a:pt x="587" y="256"/>
                </a:cubicBezTo>
                <a:close/>
                <a:moveTo>
                  <a:pt x="555" y="256"/>
                </a:moveTo>
                <a:cubicBezTo>
                  <a:pt x="562" y="256"/>
                  <a:pt x="567" y="261"/>
                  <a:pt x="567" y="268"/>
                </a:cubicBezTo>
                <a:cubicBezTo>
                  <a:pt x="567" y="274"/>
                  <a:pt x="562" y="279"/>
                  <a:pt x="555" y="279"/>
                </a:cubicBezTo>
                <a:cubicBezTo>
                  <a:pt x="549" y="279"/>
                  <a:pt x="544" y="274"/>
                  <a:pt x="544" y="268"/>
                </a:cubicBezTo>
                <a:cubicBezTo>
                  <a:pt x="544" y="261"/>
                  <a:pt x="549" y="256"/>
                  <a:pt x="555" y="256"/>
                </a:cubicBezTo>
                <a:close/>
                <a:moveTo>
                  <a:pt x="523" y="256"/>
                </a:moveTo>
                <a:cubicBezTo>
                  <a:pt x="530" y="256"/>
                  <a:pt x="535" y="261"/>
                  <a:pt x="535" y="268"/>
                </a:cubicBezTo>
                <a:cubicBezTo>
                  <a:pt x="535" y="274"/>
                  <a:pt x="530" y="279"/>
                  <a:pt x="523" y="279"/>
                </a:cubicBezTo>
                <a:cubicBezTo>
                  <a:pt x="517" y="279"/>
                  <a:pt x="512" y="274"/>
                  <a:pt x="512" y="268"/>
                </a:cubicBezTo>
                <a:cubicBezTo>
                  <a:pt x="512" y="261"/>
                  <a:pt x="517" y="256"/>
                  <a:pt x="523" y="256"/>
                </a:cubicBezTo>
                <a:close/>
                <a:moveTo>
                  <a:pt x="491" y="256"/>
                </a:moveTo>
                <a:cubicBezTo>
                  <a:pt x="498" y="256"/>
                  <a:pt x="503" y="261"/>
                  <a:pt x="503" y="268"/>
                </a:cubicBezTo>
                <a:cubicBezTo>
                  <a:pt x="503" y="274"/>
                  <a:pt x="498" y="279"/>
                  <a:pt x="491" y="279"/>
                </a:cubicBezTo>
                <a:cubicBezTo>
                  <a:pt x="485" y="279"/>
                  <a:pt x="480" y="274"/>
                  <a:pt x="480" y="268"/>
                </a:cubicBezTo>
                <a:cubicBezTo>
                  <a:pt x="480" y="261"/>
                  <a:pt x="485" y="256"/>
                  <a:pt x="491" y="256"/>
                </a:cubicBezTo>
                <a:close/>
                <a:moveTo>
                  <a:pt x="459" y="256"/>
                </a:moveTo>
                <a:cubicBezTo>
                  <a:pt x="466" y="256"/>
                  <a:pt x="471" y="261"/>
                  <a:pt x="471" y="268"/>
                </a:cubicBezTo>
                <a:cubicBezTo>
                  <a:pt x="471" y="274"/>
                  <a:pt x="466" y="279"/>
                  <a:pt x="459" y="279"/>
                </a:cubicBezTo>
                <a:cubicBezTo>
                  <a:pt x="453" y="279"/>
                  <a:pt x="448" y="274"/>
                  <a:pt x="448" y="268"/>
                </a:cubicBezTo>
                <a:cubicBezTo>
                  <a:pt x="448" y="261"/>
                  <a:pt x="453" y="256"/>
                  <a:pt x="459" y="256"/>
                </a:cubicBezTo>
                <a:close/>
                <a:moveTo>
                  <a:pt x="427" y="256"/>
                </a:moveTo>
                <a:cubicBezTo>
                  <a:pt x="434" y="256"/>
                  <a:pt x="439" y="261"/>
                  <a:pt x="439" y="268"/>
                </a:cubicBezTo>
                <a:cubicBezTo>
                  <a:pt x="439" y="274"/>
                  <a:pt x="434" y="279"/>
                  <a:pt x="427" y="279"/>
                </a:cubicBezTo>
                <a:cubicBezTo>
                  <a:pt x="421" y="279"/>
                  <a:pt x="416" y="274"/>
                  <a:pt x="416" y="268"/>
                </a:cubicBezTo>
                <a:cubicBezTo>
                  <a:pt x="416" y="261"/>
                  <a:pt x="421" y="256"/>
                  <a:pt x="427" y="256"/>
                </a:cubicBezTo>
                <a:close/>
                <a:moveTo>
                  <a:pt x="395" y="256"/>
                </a:moveTo>
                <a:cubicBezTo>
                  <a:pt x="402" y="256"/>
                  <a:pt x="407" y="261"/>
                  <a:pt x="407" y="268"/>
                </a:cubicBezTo>
                <a:cubicBezTo>
                  <a:pt x="407" y="274"/>
                  <a:pt x="402" y="279"/>
                  <a:pt x="395" y="279"/>
                </a:cubicBezTo>
                <a:cubicBezTo>
                  <a:pt x="389" y="279"/>
                  <a:pt x="384" y="274"/>
                  <a:pt x="384" y="268"/>
                </a:cubicBezTo>
                <a:cubicBezTo>
                  <a:pt x="384" y="261"/>
                  <a:pt x="389" y="256"/>
                  <a:pt x="395" y="256"/>
                </a:cubicBezTo>
                <a:close/>
                <a:moveTo>
                  <a:pt x="363" y="256"/>
                </a:moveTo>
                <a:cubicBezTo>
                  <a:pt x="370" y="256"/>
                  <a:pt x="375" y="261"/>
                  <a:pt x="375" y="268"/>
                </a:cubicBezTo>
                <a:cubicBezTo>
                  <a:pt x="375" y="274"/>
                  <a:pt x="370" y="279"/>
                  <a:pt x="363" y="279"/>
                </a:cubicBezTo>
                <a:cubicBezTo>
                  <a:pt x="357" y="279"/>
                  <a:pt x="352" y="274"/>
                  <a:pt x="352" y="268"/>
                </a:cubicBezTo>
                <a:cubicBezTo>
                  <a:pt x="352" y="261"/>
                  <a:pt x="357" y="256"/>
                  <a:pt x="363" y="256"/>
                </a:cubicBezTo>
                <a:close/>
                <a:moveTo>
                  <a:pt x="331" y="256"/>
                </a:moveTo>
                <a:cubicBezTo>
                  <a:pt x="338" y="256"/>
                  <a:pt x="343" y="261"/>
                  <a:pt x="343" y="268"/>
                </a:cubicBezTo>
                <a:cubicBezTo>
                  <a:pt x="343" y="274"/>
                  <a:pt x="338" y="279"/>
                  <a:pt x="331" y="279"/>
                </a:cubicBezTo>
                <a:cubicBezTo>
                  <a:pt x="325" y="279"/>
                  <a:pt x="320" y="274"/>
                  <a:pt x="320" y="268"/>
                </a:cubicBezTo>
                <a:cubicBezTo>
                  <a:pt x="320" y="261"/>
                  <a:pt x="325" y="256"/>
                  <a:pt x="331" y="256"/>
                </a:cubicBezTo>
                <a:close/>
                <a:moveTo>
                  <a:pt x="299" y="256"/>
                </a:moveTo>
                <a:cubicBezTo>
                  <a:pt x="306" y="256"/>
                  <a:pt x="311" y="261"/>
                  <a:pt x="311" y="268"/>
                </a:cubicBezTo>
                <a:cubicBezTo>
                  <a:pt x="311" y="274"/>
                  <a:pt x="306" y="279"/>
                  <a:pt x="299" y="279"/>
                </a:cubicBezTo>
                <a:cubicBezTo>
                  <a:pt x="293" y="279"/>
                  <a:pt x="288" y="274"/>
                  <a:pt x="288" y="268"/>
                </a:cubicBezTo>
                <a:cubicBezTo>
                  <a:pt x="288" y="261"/>
                  <a:pt x="293" y="256"/>
                  <a:pt x="299" y="256"/>
                </a:cubicBezTo>
                <a:close/>
                <a:moveTo>
                  <a:pt x="267" y="256"/>
                </a:moveTo>
                <a:cubicBezTo>
                  <a:pt x="274" y="256"/>
                  <a:pt x="279" y="261"/>
                  <a:pt x="279" y="268"/>
                </a:cubicBezTo>
                <a:cubicBezTo>
                  <a:pt x="279" y="274"/>
                  <a:pt x="274" y="279"/>
                  <a:pt x="267" y="279"/>
                </a:cubicBezTo>
                <a:cubicBezTo>
                  <a:pt x="261" y="279"/>
                  <a:pt x="256" y="274"/>
                  <a:pt x="256" y="268"/>
                </a:cubicBezTo>
                <a:cubicBezTo>
                  <a:pt x="256" y="261"/>
                  <a:pt x="261" y="256"/>
                  <a:pt x="267" y="256"/>
                </a:cubicBezTo>
                <a:close/>
                <a:moveTo>
                  <a:pt x="235" y="256"/>
                </a:moveTo>
                <a:cubicBezTo>
                  <a:pt x="242" y="256"/>
                  <a:pt x="247" y="261"/>
                  <a:pt x="247" y="268"/>
                </a:cubicBezTo>
                <a:cubicBezTo>
                  <a:pt x="247" y="274"/>
                  <a:pt x="242" y="279"/>
                  <a:pt x="235" y="279"/>
                </a:cubicBezTo>
                <a:cubicBezTo>
                  <a:pt x="229" y="279"/>
                  <a:pt x="224" y="274"/>
                  <a:pt x="224" y="268"/>
                </a:cubicBezTo>
                <a:cubicBezTo>
                  <a:pt x="224" y="261"/>
                  <a:pt x="229" y="256"/>
                  <a:pt x="235" y="256"/>
                </a:cubicBezTo>
                <a:close/>
                <a:moveTo>
                  <a:pt x="203" y="256"/>
                </a:moveTo>
                <a:cubicBezTo>
                  <a:pt x="210" y="256"/>
                  <a:pt x="215" y="261"/>
                  <a:pt x="215" y="268"/>
                </a:cubicBezTo>
                <a:cubicBezTo>
                  <a:pt x="215" y="274"/>
                  <a:pt x="210" y="279"/>
                  <a:pt x="203" y="279"/>
                </a:cubicBezTo>
                <a:cubicBezTo>
                  <a:pt x="197" y="279"/>
                  <a:pt x="192" y="274"/>
                  <a:pt x="192" y="268"/>
                </a:cubicBezTo>
                <a:cubicBezTo>
                  <a:pt x="192" y="261"/>
                  <a:pt x="197" y="256"/>
                  <a:pt x="203" y="256"/>
                </a:cubicBezTo>
                <a:close/>
                <a:moveTo>
                  <a:pt x="171" y="256"/>
                </a:moveTo>
                <a:cubicBezTo>
                  <a:pt x="177" y="256"/>
                  <a:pt x="183" y="261"/>
                  <a:pt x="183" y="268"/>
                </a:cubicBezTo>
                <a:cubicBezTo>
                  <a:pt x="183" y="274"/>
                  <a:pt x="177" y="279"/>
                  <a:pt x="171" y="279"/>
                </a:cubicBezTo>
                <a:cubicBezTo>
                  <a:pt x="165" y="279"/>
                  <a:pt x="160" y="274"/>
                  <a:pt x="160" y="268"/>
                </a:cubicBezTo>
                <a:cubicBezTo>
                  <a:pt x="160" y="261"/>
                  <a:pt x="165" y="256"/>
                  <a:pt x="171" y="256"/>
                </a:cubicBezTo>
                <a:close/>
                <a:moveTo>
                  <a:pt x="139" y="256"/>
                </a:moveTo>
                <a:cubicBezTo>
                  <a:pt x="145" y="256"/>
                  <a:pt x="151" y="261"/>
                  <a:pt x="151" y="268"/>
                </a:cubicBezTo>
                <a:cubicBezTo>
                  <a:pt x="151" y="274"/>
                  <a:pt x="145" y="279"/>
                  <a:pt x="139" y="279"/>
                </a:cubicBezTo>
                <a:cubicBezTo>
                  <a:pt x="133" y="279"/>
                  <a:pt x="128" y="274"/>
                  <a:pt x="128" y="268"/>
                </a:cubicBezTo>
                <a:cubicBezTo>
                  <a:pt x="128" y="261"/>
                  <a:pt x="133" y="256"/>
                  <a:pt x="139" y="256"/>
                </a:cubicBezTo>
                <a:close/>
                <a:moveTo>
                  <a:pt x="107" y="256"/>
                </a:moveTo>
                <a:cubicBezTo>
                  <a:pt x="113" y="256"/>
                  <a:pt x="118" y="261"/>
                  <a:pt x="118" y="268"/>
                </a:cubicBezTo>
                <a:cubicBezTo>
                  <a:pt x="118" y="274"/>
                  <a:pt x="113" y="279"/>
                  <a:pt x="107" y="279"/>
                </a:cubicBezTo>
                <a:cubicBezTo>
                  <a:pt x="101" y="279"/>
                  <a:pt x="96" y="274"/>
                  <a:pt x="96" y="268"/>
                </a:cubicBezTo>
                <a:cubicBezTo>
                  <a:pt x="96" y="261"/>
                  <a:pt x="101" y="256"/>
                  <a:pt x="107" y="256"/>
                </a:cubicBezTo>
                <a:close/>
                <a:moveTo>
                  <a:pt x="875" y="288"/>
                </a:moveTo>
                <a:cubicBezTo>
                  <a:pt x="882" y="288"/>
                  <a:pt x="887" y="293"/>
                  <a:pt x="887" y="300"/>
                </a:cubicBezTo>
                <a:cubicBezTo>
                  <a:pt x="887" y="306"/>
                  <a:pt x="882" y="311"/>
                  <a:pt x="875" y="311"/>
                </a:cubicBezTo>
                <a:cubicBezTo>
                  <a:pt x="869" y="311"/>
                  <a:pt x="864" y="306"/>
                  <a:pt x="864" y="300"/>
                </a:cubicBezTo>
                <a:cubicBezTo>
                  <a:pt x="864" y="293"/>
                  <a:pt x="869" y="288"/>
                  <a:pt x="875" y="288"/>
                </a:cubicBezTo>
                <a:close/>
                <a:moveTo>
                  <a:pt x="843" y="288"/>
                </a:moveTo>
                <a:cubicBezTo>
                  <a:pt x="850" y="288"/>
                  <a:pt x="855" y="293"/>
                  <a:pt x="855" y="300"/>
                </a:cubicBezTo>
                <a:cubicBezTo>
                  <a:pt x="855" y="306"/>
                  <a:pt x="850" y="311"/>
                  <a:pt x="843" y="311"/>
                </a:cubicBezTo>
                <a:cubicBezTo>
                  <a:pt x="837" y="311"/>
                  <a:pt x="832" y="306"/>
                  <a:pt x="832" y="300"/>
                </a:cubicBezTo>
                <a:cubicBezTo>
                  <a:pt x="832" y="293"/>
                  <a:pt x="837" y="288"/>
                  <a:pt x="843" y="288"/>
                </a:cubicBezTo>
                <a:close/>
                <a:moveTo>
                  <a:pt x="747" y="288"/>
                </a:moveTo>
                <a:cubicBezTo>
                  <a:pt x="754" y="288"/>
                  <a:pt x="759" y="293"/>
                  <a:pt x="759" y="300"/>
                </a:cubicBezTo>
                <a:cubicBezTo>
                  <a:pt x="759" y="306"/>
                  <a:pt x="754" y="311"/>
                  <a:pt x="747" y="311"/>
                </a:cubicBezTo>
                <a:cubicBezTo>
                  <a:pt x="741" y="311"/>
                  <a:pt x="736" y="306"/>
                  <a:pt x="736" y="300"/>
                </a:cubicBezTo>
                <a:cubicBezTo>
                  <a:pt x="736" y="293"/>
                  <a:pt x="741" y="288"/>
                  <a:pt x="747" y="288"/>
                </a:cubicBezTo>
                <a:close/>
                <a:moveTo>
                  <a:pt x="715" y="288"/>
                </a:moveTo>
                <a:cubicBezTo>
                  <a:pt x="722" y="288"/>
                  <a:pt x="727" y="293"/>
                  <a:pt x="727" y="300"/>
                </a:cubicBezTo>
                <a:cubicBezTo>
                  <a:pt x="727" y="306"/>
                  <a:pt x="722" y="311"/>
                  <a:pt x="715" y="311"/>
                </a:cubicBezTo>
                <a:cubicBezTo>
                  <a:pt x="709" y="311"/>
                  <a:pt x="704" y="306"/>
                  <a:pt x="704" y="300"/>
                </a:cubicBezTo>
                <a:cubicBezTo>
                  <a:pt x="704" y="293"/>
                  <a:pt x="709" y="288"/>
                  <a:pt x="715" y="288"/>
                </a:cubicBezTo>
                <a:close/>
                <a:moveTo>
                  <a:pt x="619" y="288"/>
                </a:moveTo>
                <a:cubicBezTo>
                  <a:pt x="626" y="288"/>
                  <a:pt x="631" y="293"/>
                  <a:pt x="631" y="300"/>
                </a:cubicBezTo>
                <a:cubicBezTo>
                  <a:pt x="631" y="306"/>
                  <a:pt x="626" y="311"/>
                  <a:pt x="619" y="311"/>
                </a:cubicBezTo>
                <a:cubicBezTo>
                  <a:pt x="613" y="311"/>
                  <a:pt x="608" y="306"/>
                  <a:pt x="608" y="300"/>
                </a:cubicBezTo>
                <a:cubicBezTo>
                  <a:pt x="608" y="293"/>
                  <a:pt x="613" y="288"/>
                  <a:pt x="619" y="288"/>
                </a:cubicBezTo>
                <a:close/>
                <a:moveTo>
                  <a:pt x="491" y="288"/>
                </a:moveTo>
                <a:cubicBezTo>
                  <a:pt x="498" y="288"/>
                  <a:pt x="503" y="293"/>
                  <a:pt x="503" y="300"/>
                </a:cubicBezTo>
                <a:cubicBezTo>
                  <a:pt x="503" y="306"/>
                  <a:pt x="498" y="311"/>
                  <a:pt x="491" y="311"/>
                </a:cubicBezTo>
                <a:cubicBezTo>
                  <a:pt x="485" y="311"/>
                  <a:pt x="480" y="306"/>
                  <a:pt x="480" y="300"/>
                </a:cubicBezTo>
                <a:cubicBezTo>
                  <a:pt x="480" y="293"/>
                  <a:pt x="485" y="288"/>
                  <a:pt x="491" y="288"/>
                </a:cubicBezTo>
                <a:close/>
                <a:moveTo>
                  <a:pt x="459" y="288"/>
                </a:moveTo>
                <a:cubicBezTo>
                  <a:pt x="466" y="288"/>
                  <a:pt x="471" y="293"/>
                  <a:pt x="471" y="300"/>
                </a:cubicBezTo>
                <a:cubicBezTo>
                  <a:pt x="471" y="306"/>
                  <a:pt x="466" y="311"/>
                  <a:pt x="459" y="311"/>
                </a:cubicBezTo>
                <a:cubicBezTo>
                  <a:pt x="453" y="311"/>
                  <a:pt x="448" y="306"/>
                  <a:pt x="448" y="300"/>
                </a:cubicBezTo>
                <a:cubicBezTo>
                  <a:pt x="448" y="293"/>
                  <a:pt x="453" y="288"/>
                  <a:pt x="459" y="288"/>
                </a:cubicBezTo>
                <a:close/>
                <a:moveTo>
                  <a:pt x="427" y="288"/>
                </a:moveTo>
                <a:cubicBezTo>
                  <a:pt x="434" y="288"/>
                  <a:pt x="439" y="293"/>
                  <a:pt x="439" y="300"/>
                </a:cubicBezTo>
                <a:cubicBezTo>
                  <a:pt x="439" y="306"/>
                  <a:pt x="434" y="311"/>
                  <a:pt x="427" y="311"/>
                </a:cubicBezTo>
                <a:cubicBezTo>
                  <a:pt x="421" y="311"/>
                  <a:pt x="416" y="306"/>
                  <a:pt x="416" y="300"/>
                </a:cubicBezTo>
                <a:cubicBezTo>
                  <a:pt x="416" y="293"/>
                  <a:pt x="421" y="288"/>
                  <a:pt x="427" y="288"/>
                </a:cubicBezTo>
                <a:close/>
                <a:moveTo>
                  <a:pt x="395" y="288"/>
                </a:moveTo>
                <a:cubicBezTo>
                  <a:pt x="402" y="288"/>
                  <a:pt x="407" y="293"/>
                  <a:pt x="407" y="300"/>
                </a:cubicBezTo>
                <a:cubicBezTo>
                  <a:pt x="407" y="306"/>
                  <a:pt x="402" y="311"/>
                  <a:pt x="395" y="311"/>
                </a:cubicBezTo>
                <a:cubicBezTo>
                  <a:pt x="389" y="311"/>
                  <a:pt x="384" y="306"/>
                  <a:pt x="384" y="300"/>
                </a:cubicBezTo>
                <a:cubicBezTo>
                  <a:pt x="384" y="293"/>
                  <a:pt x="389" y="288"/>
                  <a:pt x="395" y="288"/>
                </a:cubicBezTo>
                <a:close/>
                <a:moveTo>
                  <a:pt x="363" y="288"/>
                </a:moveTo>
                <a:cubicBezTo>
                  <a:pt x="370" y="288"/>
                  <a:pt x="375" y="293"/>
                  <a:pt x="375" y="300"/>
                </a:cubicBezTo>
                <a:cubicBezTo>
                  <a:pt x="375" y="306"/>
                  <a:pt x="370" y="311"/>
                  <a:pt x="363" y="311"/>
                </a:cubicBezTo>
                <a:cubicBezTo>
                  <a:pt x="357" y="311"/>
                  <a:pt x="352" y="306"/>
                  <a:pt x="352" y="300"/>
                </a:cubicBezTo>
                <a:cubicBezTo>
                  <a:pt x="352" y="293"/>
                  <a:pt x="357" y="288"/>
                  <a:pt x="363" y="288"/>
                </a:cubicBezTo>
                <a:close/>
                <a:moveTo>
                  <a:pt x="331" y="288"/>
                </a:moveTo>
                <a:cubicBezTo>
                  <a:pt x="338" y="288"/>
                  <a:pt x="343" y="293"/>
                  <a:pt x="343" y="300"/>
                </a:cubicBezTo>
                <a:cubicBezTo>
                  <a:pt x="343" y="306"/>
                  <a:pt x="338" y="311"/>
                  <a:pt x="331" y="311"/>
                </a:cubicBezTo>
                <a:cubicBezTo>
                  <a:pt x="325" y="311"/>
                  <a:pt x="320" y="306"/>
                  <a:pt x="320" y="300"/>
                </a:cubicBezTo>
                <a:cubicBezTo>
                  <a:pt x="320" y="293"/>
                  <a:pt x="325" y="288"/>
                  <a:pt x="331" y="288"/>
                </a:cubicBezTo>
                <a:close/>
                <a:moveTo>
                  <a:pt x="299" y="288"/>
                </a:moveTo>
                <a:cubicBezTo>
                  <a:pt x="306" y="288"/>
                  <a:pt x="311" y="293"/>
                  <a:pt x="311" y="300"/>
                </a:cubicBezTo>
                <a:cubicBezTo>
                  <a:pt x="311" y="306"/>
                  <a:pt x="306" y="311"/>
                  <a:pt x="299" y="311"/>
                </a:cubicBezTo>
                <a:cubicBezTo>
                  <a:pt x="293" y="311"/>
                  <a:pt x="288" y="306"/>
                  <a:pt x="288" y="300"/>
                </a:cubicBezTo>
                <a:cubicBezTo>
                  <a:pt x="288" y="293"/>
                  <a:pt x="293" y="288"/>
                  <a:pt x="299" y="288"/>
                </a:cubicBezTo>
                <a:close/>
                <a:moveTo>
                  <a:pt x="267" y="288"/>
                </a:moveTo>
                <a:cubicBezTo>
                  <a:pt x="274" y="288"/>
                  <a:pt x="279" y="293"/>
                  <a:pt x="279" y="300"/>
                </a:cubicBezTo>
                <a:cubicBezTo>
                  <a:pt x="279" y="306"/>
                  <a:pt x="274" y="311"/>
                  <a:pt x="267" y="311"/>
                </a:cubicBezTo>
                <a:cubicBezTo>
                  <a:pt x="261" y="311"/>
                  <a:pt x="256" y="306"/>
                  <a:pt x="256" y="300"/>
                </a:cubicBezTo>
                <a:cubicBezTo>
                  <a:pt x="256" y="293"/>
                  <a:pt x="261" y="288"/>
                  <a:pt x="267" y="288"/>
                </a:cubicBezTo>
                <a:close/>
                <a:moveTo>
                  <a:pt x="139" y="288"/>
                </a:moveTo>
                <a:cubicBezTo>
                  <a:pt x="145" y="288"/>
                  <a:pt x="151" y="293"/>
                  <a:pt x="151" y="300"/>
                </a:cubicBezTo>
                <a:cubicBezTo>
                  <a:pt x="151" y="306"/>
                  <a:pt x="145" y="311"/>
                  <a:pt x="139" y="311"/>
                </a:cubicBezTo>
                <a:cubicBezTo>
                  <a:pt x="133" y="311"/>
                  <a:pt x="128" y="306"/>
                  <a:pt x="128" y="300"/>
                </a:cubicBezTo>
                <a:cubicBezTo>
                  <a:pt x="128" y="293"/>
                  <a:pt x="133" y="288"/>
                  <a:pt x="139" y="288"/>
                </a:cubicBezTo>
                <a:close/>
                <a:moveTo>
                  <a:pt x="107" y="288"/>
                </a:moveTo>
                <a:cubicBezTo>
                  <a:pt x="113" y="288"/>
                  <a:pt x="118" y="293"/>
                  <a:pt x="118" y="300"/>
                </a:cubicBezTo>
                <a:cubicBezTo>
                  <a:pt x="118" y="306"/>
                  <a:pt x="113" y="311"/>
                  <a:pt x="107" y="311"/>
                </a:cubicBezTo>
                <a:cubicBezTo>
                  <a:pt x="101" y="311"/>
                  <a:pt x="96" y="306"/>
                  <a:pt x="96" y="300"/>
                </a:cubicBezTo>
                <a:cubicBezTo>
                  <a:pt x="96" y="293"/>
                  <a:pt x="101" y="288"/>
                  <a:pt x="107" y="288"/>
                </a:cubicBezTo>
                <a:close/>
                <a:moveTo>
                  <a:pt x="75" y="288"/>
                </a:moveTo>
                <a:cubicBezTo>
                  <a:pt x="81" y="288"/>
                  <a:pt x="86" y="293"/>
                  <a:pt x="86" y="300"/>
                </a:cubicBezTo>
                <a:cubicBezTo>
                  <a:pt x="86" y="306"/>
                  <a:pt x="81" y="311"/>
                  <a:pt x="75" y="311"/>
                </a:cubicBezTo>
                <a:cubicBezTo>
                  <a:pt x="69" y="311"/>
                  <a:pt x="64" y="306"/>
                  <a:pt x="64" y="300"/>
                </a:cubicBezTo>
                <a:cubicBezTo>
                  <a:pt x="64" y="293"/>
                  <a:pt x="69" y="288"/>
                  <a:pt x="75" y="288"/>
                </a:cubicBezTo>
                <a:close/>
                <a:moveTo>
                  <a:pt x="747" y="320"/>
                </a:moveTo>
                <a:cubicBezTo>
                  <a:pt x="754" y="320"/>
                  <a:pt x="759" y="325"/>
                  <a:pt x="759" y="332"/>
                </a:cubicBezTo>
                <a:cubicBezTo>
                  <a:pt x="759" y="338"/>
                  <a:pt x="754" y="343"/>
                  <a:pt x="747" y="343"/>
                </a:cubicBezTo>
                <a:cubicBezTo>
                  <a:pt x="741" y="343"/>
                  <a:pt x="736" y="338"/>
                  <a:pt x="736" y="332"/>
                </a:cubicBezTo>
                <a:cubicBezTo>
                  <a:pt x="736" y="325"/>
                  <a:pt x="741" y="320"/>
                  <a:pt x="747" y="320"/>
                </a:cubicBezTo>
                <a:close/>
                <a:moveTo>
                  <a:pt x="715" y="320"/>
                </a:moveTo>
                <a:cubicBezTo>
                  <a:pt x="722" y="320"/>
                  <a:pt x="727" y="325"/>
                  <a:pt x="727" y="332"/>
                </a:cubicBezTo>
                <a:cubicBezTo>
                  <a:pt x="727" y="338"/>
                  <a:pt x="722" y="343"/>
                  <a:pt x="715" y="343"/>
                </a:cubicBezTo>
                <a:cubicBezTo>
                  <a:pt x="709" y="343"/>
                  <a:pt x="704" y="338"/>
                  <a:pt x="704" y="332"/>
                </a:cubicBezTo>
                <a:cubicBezTo>
                  <a:pt x="704" y="325"/>
                  <a:pt x="709" y="320"/>
                  <a:pt x="715" y="320"/>
                </a:cubicBezTo>
                <a:close/>
                <a:moveTo>
                  <a:pt x="587" y="320"/>
                </a:moveTo>
                <a:cubicBezTo>
                  <a:pt x="594" y="320"/>
                  <a:pt x="599" y="325"/>
                  <a:pt x="599" y="332"/>
                </a:cubicBezTo>
                <a:cubicBezTo>
                  <a:pt x="599" y="338"/>
                  <a:pt x="594" y="343"/>
                  <a:pt x="587" y="343"/>
                </a:cubicBezTo>
                <a:cubicBezTo>
                  <a:pt x="581" y="343"/>
                  <a:pt x="576" y="338"/>
                  <a:pt x="576" y="332"/>
                </a:cubicBezTo>
                <a:cubicBezTo>
                  <a:pt x="576" y="325"/>
                  <a:pt x="581" y="320"/>
                  <a:pt x="587" y="320"/>
                </a:cubicBezTo>
                <a:close/>
                <a:moveTo>
                  <a:pt x="459" y="320"/>
                </a:moveTo>
                <a:cubicBezTo>
                  <a:pt x="466" y="320"/>
                  <a:pt x="471" y="325"/>
                  <a:pt x="471" y="332"/>
                </a:cubicBezTo>
                <a:cubicBezTo>
                  <a:pt x="471" y="338"/>
                  <a:pt x="466" y="343"/>
                  <a:pt x="459" y="343"/>
                </a:cubicBezTo>
                <a:cubicBezTo>
                  <a:pt x="453" y="343"/>
                  <a:pt x="448" y="338"/>
                  <a:pt x="448" y="332"/>
                </a:cubicBezTo>
                <a:cubicBezTo>
                  <a:pt x="448" y="325"/>
                  <a:pt x="453" y="320"/>
                  <a:pt x="459" y="320"/>
                </a:cubicBezTo>
                <a:close/>
                <a:moveTo>
                  <a:pt x="427" y="320"/>
                </a:moveTo>
                <a:cubicBezTo>
                  <a:pt x="434" y="320"/>
                  <a:pt x="439" y="325"/>
                  <a:pt x="439" y="332"/>
                </a:cubicBezTo>
                <a:cubicBezTo>
                  <a:pt x="439" y="338"/>
                  <a:pt x="434" y="343"/>
                  <a:pt x="427" y="343"/>
                </a:cubicBezTo>
                <a:cubicBezTo>
                  <a:pt x="421" y="343"/>
                  <a:pt x="416" y="338"/>
                  <a:pt x="416" y="332"/>
                </a:cubicBezTo>
                <a:cubicBezTo>
                  <a:pt x="416" y="325"/>
                  <a:pt x="421" y="320"/>
                  <a:pt x="427" y="320"/>
                </a:cubicBezTo>
                <a:close/>
                <a:moveTo>
                  <a:pt x="395" y="320"/>
                </a:moveTo>
                <a:cubicBezTo>
                  <a:pt x="402" y="320"/>
                  <a:pt x="407" y="325"/>
                  <a:pt x="407" y="332"/>
                </a:cubicBezTo>
                <a:cubicBezTo>
                  <a:pt x="407" y="338"/>
                  <a:pt x="402" y="343"/>
                  <a:pt x="395" y="343"/>
                </a:cubicBezTo>
                <a:cubicBezTo>
                  <a:pt x="389" y="343"/>
                  <a:pt x="384" y="338"/>
                  <a:pt x="384" y="332"/>
                </a:cubicBezTo>
                <a:cubicBezTo>
                  <a:pt x="384" y="325"/>
                  <a:pt x="389" y="320"/>
                  <a:pt x="395" y="320"/>
                </a:cubicBezTo>
                <a:close/>
                <a:moveTo>
                  <a:pt x="363" y="320"/>
                </a:moveTo>
                <a:cubicBezTo>
                  <a:pt x="370" y="320"/>
                  <a:pt x="375" y="325"/>
                  <a:pt x="375" y="332"/>
                </a:cubicBezTo>
                <a:cubicBezTo>
                  <a:pt x="375" y="338"/>
                  <a:pt x="370" y="343"/>
                  <a:pt x="363" y="343"/>
                </a:cubicBezTo>
                <a:cubicBezTo>
                  <a:pt x="357" y="343"/>
                  <a:pt x="352" y="338"/>
                  <a:pt x="352" y="332"/>
                </a:cubicBezTo>
                <a:cubicBezTo>
                  <a:pt x="352" y="325"/>
                  <a:pt x="357" y="320"/>
                  <a:pt x="363" y="320"/>
                </a:cubicBezTo>
                <a:close/>
                <a:moveTo>
                  <a:pt x="331" y="320"/>
                </a:moveTo>
                <a:cubicBezTo>
                  <a:pt x="338" y="320"/>
                  <a:pt x="343" y="325"/>
                  <a:pt x="343" y="332"/>
                </a:cubicBezTo>
                <a:cubicBezTo>
                  <a:pt x="343" y="338"/>
                  <a:pt x="338" y="343"/>
                  <a:pt x="331" y="343"/>
                </a:cubicBezTo>
                <a:cubicBezTo>
                  <a:pt x="325" y="343"/>
                  <a:pt x="320" y="338"/>
                  <a:pt x="320" y="332"/>
                </a:cubicBezTo>
                <a:cubicBezTo>
                  <a:pt x="320" y="325"/>
                  <a:pt x="325" y="320"/>
                  <a:pt x="331" y="320"/>
                </a:cubicBezTo>
                <a:close/>
                <a:moveTo>
                  <a:pt x="299" y="320"/>
                </a:moveTo>
                <a:cubicBezTo>
                  <a:pt x="306" y="320"/>
                  <a:pt x="311" y="325"/>
                  <a:pt x="311" y="332"/>
                </a:cubicBezTo>
                <a:cubicBezTo>
                  <a:pt x="311" y="338"/>
                  <a:pt x="306" y="343"/>
                  <a:pt x="299" y="343"/>
                </a:cubicBezTo>
                <a:cubicBezTo>
                  <a:pt x="293" y="343"/>
                  <a:pt x="288" y="338"/>
                  <a:pt x="288" y="332"/>
                </a:cubicBezTo>
                <a:cubicBezTo>
                  <a:pt x="288" y="325"/>
                  <a:pt x="293" y="320"/>
                  <a:pt x="299" y="320"/>
                </a:cubicBezTo>
                <a:close/>
                <a:moveTo>
                  <a:pt x="267" y="320"/>
                </a:moveTo>
                <a:cubicBezTo>
                  <a:pt x="274" y="320"/>
                  <a:pt x="279" y="325"/>
                  <a:pt x="279" y="332"/>
                </a:cubicBezTo>
                <a:cubicBezTo>
                  <a:pt x="279" y="338"/>
                  <a:pt x="274" y="343"/>
                  <a:pt x="267" y="343"/>
                </a:cubicBezTo>
                <a:cubicBezTo>
                  <a:pt x="261" y="343"/>
                  <a:pt x="256" y="338"/>
                  <a:pt x="256" y="332"/>
                </a:cubicBezTo>
                <a:cubicBezTo>
                  <a:pt x="256" y="325"/>
                  <a:pt x="261" y="320"/>
                  <a:pt x="267" y="320"/>
                </a:cubicBezTo>
                <a:close/>
                <a:moveTo>
                  <a:pt x="75" y="320"/>
                </a:moveTo>
                <a:cubicBezTo>
                  <a:pt x="81" y="320"/>
                  <a:pt x="86" y="325"/>
                  <a:pt x="86" y="332"/>
                </a:cubicBezTo>
                <a:cubicBezTo>
                  <a:pt x="86" y="338"/>
                  <a:pt x="81" y="343"/>
                  <a:pt x="75" y="343"/>
                </a:cubicBezTo>
                <a:cubicBezTo>
                  <a:pt x="69" y="343"/>
                  <a:pt x="64" y="338"/>
                  <a:pt x="64" y="332"/>
                </a:cubicBezTo>
                <a:cubicBezTo>
                  <a:pt x="64" y="325"/>
                  <a:pt x="69" y="320"/>
                  <a:pt x="75" y="320"/>
                </a:cubicBezTo>
                <a:close/>
                <a:moveTo>
                  <a:pt x="43" y="320"/>
                </a:moveTo>
                <a:cubicBezTo>
                  <a:pt x="49" y="320"/>
                  <a:pt x="54" y="325"/>
                  <a:pt x="54" y="332"/>
                </a:cubicBezTo>
                <a:cubicBezTo>
                  <a:pt x="54" y="338"/>
                  <a:pt x="49" y="343"/>
                  <a:pt x="43" y="343"/>
                </a:cubicBezTo>
                <a:cubicBezTo>
                  <a:pt x="37" y="343"/>
                  <a:pt x="32" y="338"/>
                  <a:pt x="32" y="332"/>
                </a:cubicBezTo>
                <a:cubicBezTo>
                  <a:pt x="32" y="325"/>
                  <a:pt x="37" y="320"/>
                  <a:pt x="43" y="320"/>
                </a:cubicBezTo>
                <a:close/>
                <a:moveTo>
                  <a:pt x="11" y="320"/>
                </a:moveTo>
                <a:cubicBezTo>
                  <a:pt x="17" y="320"/>
                  <a:pt x="22" y="325"/>
                  <a:pt x="22" y="332"/>
                </a:cubicBezTo>
                <a:cubicBezTo>
                  <a:pt x="22" y="338"/>
                  <a:pt x="17" y="343"/>
                  <a:pt x="11" y="343"/>
                </a:cubicBezTo>
                <a:cubicBezTo>
                  <a:pt x="5" y="343"/>
                  <a:pt x="0" y="338"/>
                  <a:pt x="0" y="332"/>
                </a:cubicBezTo>
                <a:cubicBezTo>
                  <a:pt x="0" y="325"/>
                  <a:pt x="5" y="320"/>
                  <a:pt x="11" y="320"/>
                </a:cubicBezTo>
                <a:close/>
                <a:moveTo>
                  <a:pt x="619" y="352"/>
                </a:moveTo>
                <a:cubicBezTo>
                  <a:pt x="626" y="352"/>
                  <a:pt x="631" y="357"/>
                  <a:pt x="631" y="364"/>
                </a:cubicBezTo>
                <a:cubicBezTo>
                  <a:pt x="631" y="370"/>
                  <a:pt x="626" y="375"/>
                  <a:pt x="619" y="375"/>
                </a:cubicBezTo>
                <a:cubicBezTo>
                  <a:pt x="613" y="375"/>
                  <a:pt x="608" y="370"/>
                  <a:pt x="608" y="364"/>
                </a:cubicBezTo>
                <a:cubicBezTo>
                  <a:pt x="608" y="357"/>
                  <a:pt x="613" y="352"/>
                  <a:pt x="619" y="352"/>
                </a:cubicBezTo>
                <a:close/>
                <a:moveTo>
                  <a:pt x="587" y="352"/>
                </a:moveTo>
                <a:cubicBezTo>
                  <a:pt x="594" y="352"/>
                  <a:pt x="599" y="357"/>
                  <a:pt x="599" y="364"/>
                </a:cubicBezTo>
                <a:cubicBezTo>
                  <a:pt x="599" y="370"/>
                  <a:pt x="594" y="375"/>
                  <a:pt x="587" y="375"/>
                </a:cubicBezTo>
                <a:cubicBezTo>
                  <a:pt x="581" y="375"/>
                  <a:pt x="576" y="370"/>
                  <a:pt x="576" y="364"/>
                </a:cubicBezTo>
                <a:cubicBezTo>
                  <a:pt x="576" y="357"/>
                  <a:pt x="581" y="352"/>
                  <a:pt x="587" y="352"/>
                </a:cubicBezTo>
                <a:close/>
                <a:moveTo>
                  <a:pt x="555" y="320"/>
                </a:moveTo>
                <a:cubicBezTo>
                  <a:pt x="562" y="320"/>
                  <a:pt x="567" y="325"/>
                  <a:pt x="567" y="332"/>
                </a:cubicBezTo>
                <a:cubicBezTo>
                  <a:pt x="567" y="338"/>
                  <a:pt x="562" y="343"/>
                  <a:pt x="555" y="343"/>
                </a:cubicBezTo>
                <a:cubicBezTo>
                  <a:pt x="549" y="343"/>
                  <a:pt x="544" y="338"/>
                  <a:pt x="544" y="332"/>
                </a:cubicBezTo>
                <a:cubicBezTo>
                  <a:pt x="544" y="325"/>
                  <a:pt x="549" y="320"/>
                  <a:pt x="555" y="320"/>
                </a:cubicBezTo>
                <a:close/>
                <a:moveTo>
                  <a:pt x="491" y="352"/>
                </a:moveTo>
                <a:cubicBezTo>
                  <a:pt x="498" y="352"/>
                  <a:pt x="503" y="357"/>
                  <a:pt x="503" y="364"/>
                </a:cubicBezTo>
                <a:cubicBezTo>
                  <a:pt x="503" y="370"/>
                  <a:pt x="498" y="375"/>
                  <a:pt x="491" y="375"/>
                </a:cubicBezTo>
                <a:cubicBezTo>
                  <a:pt x="485" y="375"/>
                  <a:pt x="480" y="370"/>
                  <a:pt x="480" y="364"/>
                </a:cubicBezTo>
                <a:cubicBezTo>
                  <a:pt x="480" y="357"/>
                  <a:pt x="485" y="352"/>
                  <a:pt x="491" y="352"/>
                </a:cubicBezTo>
                <a:close/>
                <a:moveTo>
                  <a:pt x="459" y="352"/>
                </a:moveTo>
                <a:cubicBezTo>
                  <a:pt x="466" y="352"/>
                  <a:pt x="471" y="357"/>
                  <a:pt x="471" y="364"/>
                </a:cubicBezTo>
                <a:cubicBezTo>
                  <a:pt x="471" y="370"/>
                  <a:pt x="466" y="375"/>
                  <a:pt x="459" y="375"/>
                </a:cubicBezTo>
                <a:cubicBezTo>
                  <a:pt x="453" y="375"/>
                  <a:pt x="448" y="370"/>
                  <a:pt x="448" y="364"/>
                </a:cubicBezTo>
                <a:cubicBezTo>
                  <a:pt x="448" y="357"/>
                  <a:pt x="453" y="352"/>
                  <a:pt x="459" y="352"/>
                </a:cubicBezTo>
                <a:close/>
                <a:moveTo>
                  <a:pt x="427" y="352"/>
                </a:moveTo>
                <a:cubicBezTo>
                  <a:pt x="434" y="352"/>
                  <a:pt x="439" y="357"/>
                  <a:pt x="439" y="364"/>
                </a:cubicBezTo>
                <a:cubicBezTo>
                  <a:pt x="439" y="370"/>
                  <a:pt x="434" y="375"/>
                  <a:pt x="427" y="375"/>
                </a:cubicBezTo>
                <a:cubicBezTo>
                  <a:pt x="421" y="375"/>
                  <a:pt x="416" y="370"/>
                  <a:pt x="416" y="364"/>
                </a:cubicBezTo>
                <a:cubicBezTo>
                  <a:pt x="416" y="357"/>
                  <a:pt x="421" y="352"/>
                  <a:pt x="427" y="352"/>
                </a:cubicBezTo>
                <a:close/>
                <a:moveTo>
                  <a:pt x="395" y="352"/>
                </a:moveTo>
                <a:cubicBezTo>
                  <a:pt x="402" y="352"/>
                  <a:pt x="407" y="357"/>
                  <a:pt x="407" y="364"/>
                </a:cubicBezTo>
                <a:cubicBezTo>
                  <a:pt x="407" y="370"/>
                  <a:pt x="402" y="375"/>
                  <a:pt x="395" y="375"/>
                </a:cubicBezTo>
                <a:cubicBezTo>
                  <a:pt x="389" y="375"/>
                  <a:pt x="384" y="370"/>
                  <a:pt x="384" y="364"/>
                </a:cubicBezTo>
                <a:cubicBezTo>
                  <a:pt x="384" y="357"/>
                  <a:pt x="389" y="352"/>
                  <a:pt x="395" y="352"/>
                </a:cubicBezTo>
                <a:close/>
                <a:moveTo>
                  <a:pt x="363" y="352"/>
                </a:moveTo>
                <a:cubicBezTo>
                  <a:pt x="370" y="352"/>
                  <a:pt x="375" y="357"/>
                  <a:pt x="375" y="364"/>
                </a:cubicBezTo>
                <a:cubicBezTo>
                  <a:pt x="375" y="370"/>
                  <a:pt x="370" y="375"/>
                  <a:pt x="363" y="375"/>
                </a:cubicBezTo>
                <a:cubicBezTo>
                  <a:pt x="357" y="375"/>
                  <a:pt x="352" y="370"/>
                  <a:pt x="352" y="364"/>
                </a:cubicBezTo>
                <a:cubicBezTo>
                  <a:pt x="352" y="357"/>
                  <a:pt x="357" y="352"/>
                  <a:pt x="363" y="352"/>
                </a:cubicBezTo>
                <a:close/>
                <a:moveTo>
                  <a:pt x="331" y="352"/>
                </a:moveTo>
                <a:cubicBezTo>
                  <a:pt x="338" y="352"/>
                  <a:pt x="343" y="357"/>
                  <a:pt x="343" y="364"/>
                </a:cubicBezTo>
                <a:cubicBezTo>
                  <a:pt x="343" y="370"/>
                  <a:pt x="338" y="375"/>
                  <a:pt x="331" y="375"/>
                </a:cubicBezTo>
                <a:cubicBezTo>
                  <a:pt x="325" y="375"/>
                  <a:pt x="320" y="370"/>
                  <a:pt x="320" y="364"/>
                </a:cubicBezTo>
                <a:cubicBezTo>
                  <a:pt x="320" y="357"/>
                  <a:pt x="325" y="352"/>
                  <a:pt x="331" y="352"/>
                </a:cubicBezTo>
                <a:close/>
                <a:moveTo>
                  <a:pt x="299" y="352"/>
                </a:moveTo>
                <a:cubicBezTo>
                  <a:pt x="306" y="352"/>
                  <a:pt x="311" y="357"/>
                  <a:pt x="311" y="364"/>
                </a:cubicBezTo>
                <a:cubicBezTo>
                  <a:pt x="311" y="370"/>
                  <a:pt x="306" y="375"/>
                  <a:pt x="299" y="375"/>
                </a:cubicBezTo>
                <a:cubicBezTo>
                  <a:pt x="293" y="375"/>
                  <a:pt x="288" y="370"/>
                  <a:pt x="288" y="364"/>
                </a:cubicBezTo>
                <a:cubicBezTo>
                  <a:pt x="288" y="357"/>
                  <a:pt x="293" y="352"/>
                  <a:pt x="299" y="352"/>
                </a:cubicBezTo>
                <a:close/>
                <a:moveTo>
                  <a:pt x="267" y="352"/>
                </a:moveTo>
                <a:cubicBezTo>
                  <a:pt x="274" y="352"/>
                  <a:pt x="279" y="357"/>
                  <a:pt x="279" y="364"/>
                </a:cubicBezTo>
                <a:cubicBezTo>
                  <a:pt x="279" y="370"/>
                  <a:pt x="274" y="375"/>
                  <a:pt x="267" y="375"/>
                </a:cubicBezTo>
                <a:cubicBezTo>
                  <a:pt x="261" y="375"/>
                  <a:pt x="256" y="370"/>
                  <a:pt x="256" y="364"/>
                </a:cubicBezTo>
                <a:cubicBezTo>
                  <a:pt x="256" y="357"/>
                  <a:pt x="261" y="352"/>
                  <a:pt x="267" y="352"/>
                </a:cubicBezTo>
                <a:close/>
                <a:moveTo>
                  <a:pt x="235" y="352"/>
                </a:moveTo>
                <a:cubicBezTo>
                  <a:pt x="242" y="352"/>
                  <a:pt x="247" y="357"/>
                  <a:pt x="247" y="364"/>
                </a:cubicBezTo>
                <a:cubicBezTo>
                  <a:pt x="247" y="370"/>
                  <a:pt x="242" y="375"/>
                  <a:pt x="235" y="375"/>
                </a:cubicBezTo>
                <a:cubicBezTo>
                  <a:pt x="229" y="375"/>
                  <a:pt x="224" y="370"/>
                  <a:pt x="224" y="364"/>
                </a:cubicBezTo>
                <a:cubicBezTo>
                  <a:pt x="224" y="357"/>
                  <a:pt x="229" y="352"/>
                  <a:pt x="235" y="352"/>
                </a:cubicBezTo>
                <a:close/>
                <a:moveTo>
                  <a:pt x="907" y="384"/>
                </a:moveTo>
                <a:cubicBezTo>
                  <a:pt x="914" y="384"/>
                  <a:pt x="919" y="389"/>
                  <a:pt x="919" y="396"/>
                </a:cubicBezTo>
                <a:cubicBezTo>
                  <a:pt x="919" y="402"/>
                  <a:pt x="914" y="407"/>
                  <a:pt x="907" y="407"/>
                </a:cubicBezTo>
                <a:cubicBezTo>
                  <a:pt x="901" y="407"/>
                  <a:pt x="896" y="402"/>
                  <a:pt x="896" y="396"/>
                </a:cubicBezTo>
                <a:cubicBezTo>
                  <a:pt x="896" y="389"/>
                  <a:pt x="901" y="384"/>
                  <a:pt x="907" y="384"/>
                </a:cubicBezTo>
                <a:close/>
                <a:moveTo>
                  <a:pt x="651" y="384"/>
                </a:moveTo>
                <a:cubicBezTo>
                  <a:pt x="658" y="384"/>
                  <a:pt x="663" y="389"/>
                  <a:pt x="663" y="396"/>
                </a:cubicBezTo>
                <a:cubicBezTo>
                  <a:pt x="663" y="402"/>
                  <a:pt x="658" y="407"/>
                  <a:pt x="651" y="407"/>
                </a:cubicBezTo>
                <a:cubicBezTo>
                  <a:pt x="645" y="407"/>
                  <a:pt x="640" y="402"/>
                  <a:pt x="640" y="396"/>
                </a:cubicBezTo>
                <a:cubicBezTo>
                  <a:pt x="640" y="389"/>
                  <a:pt x="645" y="384"/>
                  <a:pt x="651" y="384"/>
                </a:cubicBezTo>
                <a:close/>
                <a:moveTo>
                  <a:pt x="619" y="384"/>
                </a:moveTo>
                <a:cubicBezTo>
                  <a:pt x="626" y="384"/>
                  <a:pt x="631" y="389"/>
                  <a:pt x="631" y="396"/>
                </a:cubicBezTo>
                <a:cubicBezTo>
                  <a:pt x="631" y="402"/>
                  <a:pt x="626" y="407"/>
                  <a:pt x="619" y="407"/>
                </a:cubicBezTo>
                <a:cubicBezTo>
                  <a:pt x="613" y="407"/>
                  <a:pt x="608" y="402"/>
                  <a:pt x="608" y="396"/>
                </a:cubicBezTo>
                <a:cubicBezTo>
                  <a:pt x="608" y="389"/>
                  <a:pt x="613" y="384"/>
                  <a:pt x="619" y="384"/>
                </a:cubicBezTo>
                <a:close/>
                <a:moveTo>
                  <a:pt x="587" y="384"/>
                </a:moveTo>
                <a:cubicBezTo>
                  <a:pt x="594" y="384"/>
                  <a:pt x="599" y="389"/>
                  <a:pt x="599" y="396"/>
                </a:cubicBezTo>
                <a:cubicBezTo>
                  <a:pt x="599" y="402"/>
                  <a:pt x="594" y="407"/>
                  <a:pt x="587" y="407"/>
                </a:cubicBezTo>
                <a:cubicBezTo>
                  <a:pt x="581" y="407"/>
                  <a:pt x="576" y="402"/>
                  <a:pt x="576" y="396"/>
                </a:cubicBezTo>
                <a:cubicBezTo>
                  <a:pt x="576" y="389"/>
                  <a:pt x="581" y="384"/>
                  <a:pt x="587" y="384"/>
                </a:cubicBezTo>
                <a:close/>
                <a:moveTo>
                  <a:pt x="555" y="384"/>
                </a:moveTo>
                <a:cubicBezTo>
                  <a:pt x="562" y="384"/>
                  <a:pt x="567" y="389"/>
                  <a:pt x="567" y="396"/>
                </a:cubicBezTo>
                <a:cubicBezTo>
                  <a:pt x="567" y="402"/>
                  <a:pt x="562" y="407"/>
                  <a:pt x="555" y="407"/>
                </a:cubicBezTo>
                <a:cubicBezTo>
                  <a:pt x="549" y="407"/>
                  <a:pt x="544" y="402"/>
                  <a:pt x="544" y="396"/>
                </a:cubicBezTo>
                <a:cubicBezTo>
                  <a:pt x="544" y="389"/>
                  <a:pt x="549" y="384"/>
                  <a:pt x="555" y="384"/>
                </a:cubicBezTo>
                <a:close/>
                <a:moveTo>
                  <a:pt x="523" y="384"/>
                </a:moveTo>
                <a:cubicBezTo>
                  <a:pt x="530" y="384"/>
                  <a:pt x="535" y="389"/>
                  <a:pt x="535" y="396"/>
                </a:cubicBezTo>
                <a:cubicBezTo>
                  <a:pt x="535" y="402"/>
                  <a:pt x="530" y="407"/>
                  <a:pt x="523" y="407"/>
                </a:cubicBezTo>
                <a:cubicBezTo>
                  <a:pt x="517" y="407"/>
                  <a:pt x="512" y="402"/>
                  <a:pt x="512" y="396"/>
                </a:cubicBezTo>
                <a:cubicBezTo>
                  <a:pt x="512" y="389"/>
                  <a:pt x="517" y="384"/>
                  <a:pt x="523" y="384"/>
                </a:cubicBezTo>
                <a:close/>
                <a:moveTo>
                  <a:pt x="491" y="384"/>
                </a:moveTo>
                <a:cubicBezTo>
                  <a:pt x="498" y="384"/>
                  <a:pt x="503" y="389"/>
                  <a:pt x="503" y="396"/>
                </a:cubicBezTo>
                <a:cubicBezTo>
                  <a:pt x="503" y="402"/>
                  <a:pt x="498" y="407"/>
                  <a:pt x="491" y="407"/>
                </a:cubicBezTo>
                <a:cubicBezTo>
                  <a:pt x="485" y="407"/>
                  <a:pt x="480" y="402"/>
                  <a:pt x="480" y="396"/>
                </a:cubicBezTo>
                <a:cubicBezTo>
                  <a:pt x="480" y="389"/>
                  <a:pt x="485" y="384"/>
                  <a:pt x="491" y="384"/>
                </a:cubicBezTo>
                <a:close/>
                <a:moveTo>
                  <a:pt x="459" y="384"/>
                </a:moveTo>
                <a:cubicBezTo>
                  <a:pt x="466" y="384"/>
                  <a:pt x="471" y="389"/>
                  <a:pt x="471" y="396"/>
                </a:cubicBezTo>
                <a:cubicBezTo>
                  <a:pt x="471" y="402"/>
                  <a:pt x="466" y="407"/>
                  <a:pt x="459" y="407"/>
                </a:cubicBezTo>
                <a:cubicBezTo>
                  <a:pt x="453" y="407"/>
                  <a:pt x="448" y="402"/>
                  <a:pt x="448" y="396"/>
                </a:cubicBezTo>
                <a:cubicBezTo>
                  <a:pt x="448" y="389"/>
                  <a:pt x="453" y="384"/>
                  <a:pt x="459" y="384"/>
                </a:cubicBezTo>
                <a:close/>
                <a:moveTo>
                  <a:pt x="427" y="384"/>
                </a:moveTo>
                <a:cubicBezTo>
                  <a:pt x="434" y="384"/>
                  <a:pt x="439" y="389"/>
                  <a:pt x="439" y="396"/>
                </a:cubicBezTo>
                <a:cubicBezTo>
                  <a:pt x="439" y="402"/>
                  <a:pt x="434" y="407"/>
                  <a:pt x="427" y="407"/>
                </a:cubicBezTo>
                <a:cubicBezTo>
                  <a:pt x="421" y="407"/>
                  <a:pt x="416" y="402"/>
                  <a:pt x="416" y="396"/>
                </a:cubicBezTo>
                <a:cubicBezTo>
                  <a:pt x="416" y="389"/>
                  <a:pt x="421" y="384"/>
                  <a:pt x="427" y="384"/>
                </a:cubicBezTo>
                <a:close/>
                <a:moveTo>
                  <a:pt x="395" y="384"/>
                </a:moveTo>
                <a:cubicBezTo>
                  <a:pt x="402" y="384"/>
                  <a:pt x="407" y="389"/>
                  <a:pt x="407" y="396"/>
                </a:cubicBezTo>
                <a:cubicBezTo>
                  <a:pt x="407" y="402"/>
                  <a:pt x="402" y="407"/>
                  <a:pt x="395" y="407"/>
                </a:cubicBezTo>
                <a:cubicBezTo>
                  <a:pt x="389" y="407"/>
                  <a:pt x="384" y="402"/>
                  <a:pt x="384" y="396"/>
                </a:cubicBezTo>
                <a:cubicBezTo>
                  <a:pt x="384" y="389"/>
                  <a:pt x="389" y="384"/>
                  <a:pt x="395" y="384"/>
                </a:cubicBezTo>
                <a:close/>
                <a:moveTo>
                  <a:pt x="363" y="384"/>
                </a:moveTo>
                <a:cubicBezTo>
                  <a:pt x="370" y="384"/>
                  <a:pt x="375" y="389"/>
                  <a:pt x="375" y="396"/>
                </a:cubicBezTo>
                <a:cubicBezTo>
                  <a:pt x="375" y="402"/>
                  <a:pt x="370" y="407"/>
                  <a:pt x="363" y="407"/>
                </a:cubicBezTo>
                <a:cubicBezTo>
                  <a:pt x="357" y="407"/>
                  <a:pt x="352" y="402"/>
                  <a:pt x="352" y="396"/>
                </a:cubicBezTo>
                <a:cubicBezTo>
                  <a:pt x="352" y="389"/>
                  <a:pt x="357" y="384"/>
                  <a:pt x="363" y="384"/>
                </a:cubicBezTo>
                <a:close/>
                <a:moveTo>
                  <a:pt x="331" y="384"/>
                </a:moveTo>
                <a:cubicBezTo>
                  <a:pt x="338" y="384"/>
                  <a:pt x="343" y="389"/>
                  <a:pt x="343" y="396"/>
                </a:cubicBezTo>
                <a:cubicBezTo>
                  <a:pt x="343" y="402"/>
                  <a:pt x="338" y="407"/>
                  <a:pt x="331" y="407"/>
                </a:cubicBezTo>
                <a:cubicBezTo>
                  <a:pt x="325" y="407"/>
                  <a:pt x="320" y="402"/>
                  <a:pt x="320" y="396"/>
                </a:cubicBezTo>
                <a:cubicBezTo>
                  <a:pt x="320" y="389"/>
                  <a:pt x="325" y="384"/>
                  <a:pt x="331" y="384"/>
                </a:cubicBezTo>
                <a:close/>
                <a:moveTo>
                  <a:pt x="299" y="384"/>
                </a:moveTo>
                <a:cubicBezTo>
                  <a:pt x="306" y="384"/>
                  <a:pt x="311" y="389"/>
                  <a:pt x="311" y="396"/>
                </a:cubicBezTo>
                <a:cubicBezTo>
                  <a:pt x="311" y="402"/>
                  <a:pt x="306" y="407"/>
                  <a:pt x="299" y="407"/>
                </a:cubicBezTo>
                <a:cubicBezTo>
                  <a:pt x="293" y="407"/>
                  <a:pt x="288" y="402"/>
                  <a:pt x="288" y="396"/>
                </a:cubicBezTo>
                <a:cubicBezTo>
                  <a:pt x="288" y="389"/>
                  <a:pt x="293" y="384"/>
                  <a:pt x="299" y="384"/>
                </a:cubicBezTo>
                <a:close/>
                <a:moveTo>
                  <a:pt x="267" y="384"/>
                </a:moveTo>
                <a:cubicBezTo>
                  <a:pt x="274" y="384"/>
                  <a:pt x="279" y="389"/>
                  <a:pt x="279" y="396"/>
                </a:cubicBezTo>
                <a:cubicBezTo>
                  <a:pt x="279" y="402"/>
                  <a:pt x="274" y="407"/>
                  <a:pt x="267" y="407"/>
                </a:cubicBezTo>
                <a:cubicBezTo>
                  <a:pt x="261" y="407"/>
                  <a:pt x="256" y="402"/>
                  <a:pt x="256" y="396"/>
                </a:cubicBezTo>
                <a:cubicBezTo>
                  <a:pt x="256" y="389"/>
                  <a:pt x="261" y="384"/>
                  <a:pt x="267" y="384"/>
                </a:cubicBezTo>
                <a:close/>
                <a:moveTo>
                  <a:pt x="235" y="384"/>
                </a:moveTo>
                <a:cubicBezTo>
                  <a:pt x="242" y="384"/>
                  <a:pt x="247" y="389"/>
                  <a:pt x="247" y="396"/>
                </a:cubicBezTo>
                <a:cubicBezTo>
                  <a:pt x="247" y="402"/>
                  <a:pt x="242" y="407"/>
                  <a:pt x="235" y="407"/>
                </a:cubicBezTo>
                <a:cubicBezTo>
                  <a:pt x="229" y="407"/>
                  <a:pt x="224" y="402"/>
                  <a:pt x="224" y="396"/>
                </a:cubicBezTo>
                <a:cubicBezTo>
                  <a:pt x="224" y="389"/>
                  <a:pt x="229" y="384"/>
                  <a:pt x="235" y="384"/>
                </a:cubicBezTo>
                <a:close/>
                <a:moveTo>
                  <a:pt x="651" y="416"/>
                </a:moveTo>
                <a:cubicBezTo>
                  <a:pt x="658" y="416"/>
                  <a:pt x="663" y="421"/>
                  <a:pt x="663" y="428"/>
                </a:cubicBezTo>
                <a:cubicBezTo>
                  <a:pt x="663" y="434"/>
                  <a:pt x="658" y="439"/>
                  <a:pt x="651" y="439"/>
                </a:cubicBezTo>
                <a:cubicBezTo>
                  <a:pt x="645" y="439"/>
                  <a:pt x="640" y="434"/>
                  <a:pt x="640" y="428"/>
                </a:cubicBezTo>
                <a:cubicBezTo>
                  <a:pt x="640" y="421"/>
                  <a:pt x="645" y="416"/>
                  <a:pt x="651" y="416"/>
                </a:cubicBezTo>
                <a:close/>
                <a:moveTo>
                  <a:pt x="587" y="416"/>
                </a:moveTo>
                <a:cubicBezTo>
                  <a:pt x="594" y="416"/>
                  <a:pt x="599" y="421"/>
                  <a:pt x="599" y="428"/>
                </a:cubicBezTo>
                <a:cubicBezTo>
                  <a:pt x="599" y="434"/>
                  <a:pt x="594" y="439"/>
                  <a:pt x="587" y="439"/>
                </a:cubicBezTo>
                <a:cubicBezTo>
                  <a:pt x="581" y="439"/>
                  <a:pt x="576" y="434"/>
                  <a:pt x="576" y="428"/>
                </a:cubicBezTo>
                <a:cubicBezTo>
                  <a:pt x="576" y="421"/>
                  <a:pt x="581" y="416"/>
                  <a:pt x="587" y="416"/>
                </a:cubicBezTo>
                <a:close/>
                <a:moveTo>
                  <a:pt x="555" y="416"/>
                </a:moveTo>
                <a:cubicBezTo>
                  <a:pt x="562" y="416"/>
                  <a:pt x="567" y="421"/>
                  <a:pt x="567" y="428"/>
                </a:cubicBezTo>
                <a:cubicBezTo>
                  <a:pt x="567" y="434"/>
                  <a:pt x="562" y="439"/>
                  <a:pt x="555" y="439"/>
                </a:cubicBezTo>
                <a:cubicBezTo>
                  <a:pt x="549" y="439"/>
                  <a:pt x="544" y="434"/>
                  <a:pt x="544" y="428"/>
                </a:cubicBezTo>
                <a:cubicBezTo>
                  <a:pt x="544" y="421"/>
                  <a:pt x="549" y="416"/>
                  <a:pt x="555" y="416"/>
                </a:cubicBezTo>
                <a:close/>
                <a:moveTo>
                  <a:pt x="523" y="416"/>
                </a:moveTo>
                <a:cubicBezTo>
                  <a:pt x="530" y="416"/>
                  <a:pt x="535" y="421"/>
                  <a:pt x="535" y="428"/>
                </a:cubicBezTo>
                <a:cubicBezTo>
                  <a:pt x="535" y="434"/>
                  <a:pt x="530" y="439"/>
                  <a:pt x="523" y="439"/>
                </a:cubicBezTo>
                <a:cubicBezTo>
                  <a:pt x="517" y="439"/>
                  <a:pt x="512" y="434"/>
                  <a:pt x="512" y="428"/>
                </a:cubicBezTo>
                <a:cubicBezTo>
                  <a:pt x="512" y="421"/>
                  <a:pt x="517" y="416"/>
                  <a:pt x="523" y="416"/>
                </a:cubicBezTo>
                <a:close/>
                <a:moveTo>
                  <a:pt x="459" y="416"/>
                </a:moveTo>
                <a:cubicBezTo>
                  <a:pt x="466" y="416"/>
                  <a:pt x="471" y="421"/>
                  <a:pt x="471" y="428"/>
                </a:cubicBezTo>
                <a:cubicBezTo>
                  <a:pt x="471" y="434"/>
                  <a:pt x="466" y="439"/>
                  <a:pt x="459" y="439"/>
                </a:cubicBezTo>
                <a:cubicBezTo>
                  <a:pt x="453" y="439"/>
                  <a:pt x="448" y="434"/>
                  <a:pt x="448" y="428"/>
                </a:cubicBezTo>
                <a:cubicBezTo>
                  <a:pt x="448" y="421"/>
                  <a:pt x="453" y="416"/>
                  <a:pt x="459" y="416"/>
                </a:cubicBezTo>
                <a:close/>
                <a:moveTo>
                  <a:pt x="427" y="416"/>
                </a:moveTo>
                <a:cubicBezTo>
                  <a:pt x="434" y="416"/>
                  <a:pt x="439" y="421"/>
                  <a:pt x="439" y="428"/>
                </a:cubicBezTo>
                <a:cubicBezTo>
                  <a:pt x="439" y="434"/>
                  <a:pt x="434" y="439"/>
                  <a:pt x="427" y="439"/>
                </a:cubicBezTo>
                <a:cubicBezTo>
                  <a:pt x="421" y="439"/>
                  <a:pt x="416" y="434"/>
                  <a:pt x="416" y="428"/>
                </a:cubicBezTo>
                <a:cubicBezTo>
                  <a:pt x="416" y="421"/>
                  <a:pt x="421" y="416"/>
                  <a:pt x="427" y="416"/>
                </a:cubicBezTo>
                <a:close/>
                <a:moveTo>
                  <a:pt x="395" y="416"/>
                </a:moveTo>
                <a:cubicBezTo>
                  <a:pt x="402" y="416"/>
                  <a:pt x="407" y="421"/>
                  <a:pt x="407" y="428"/>
                </a:cubicBezTo>
                <a:cubicBezTo>
                  <a:pt x="407" y="434"/>
                  <a:pt x="402" y="439"/>
                  <a:pt x="395" y="439"/>
                </a:cubicBezTo>
                <a:cubicBezTo>
                  <a:pt x="389" y="439"/>
                  <a:pt x="384" y="434"/>
                  <a:pt x="384" y="428"/>
                </a:cubicBezTo>
                <a:cubicBezTo>
                  <a:pt x="384" y="421"/>
                  <a:pt x="389" y="416"/>
                  <a:pt x="395" y="416"/>
                </a:cubicBezTo>
                <a:close/>
                <a:moveTo>
                  <a:pt x="363" y="416"/>
                </a:moveTo>
                <a:cubicBezTo>
                  <a:pt x="370" y="416"/>
                  <a:pt x="375" y="421"/>
                  <a:pt x="375" y="428"/>
                </a:cubicBezTo>
                <a:cubicBezTo>
                  <a:pt x="375" y="434"/>
                  <a:pt x="370" y="439"/>
                  <a:pt x="363" y="439"/>
                </a:cubicBezTo>
                <a:cubicBezTo>
                  <a:pt x="357" y="439"/>
                  <a:pt x="352" y="434"/>
                  <a:pt x="352" y="428"/>
                </a:cubicBezTo>
                <a:cubicBezTo>
                  <a:pt x="352" y="421"/>
                  <a:pt x="357" y="416"/>
                  <a:pt x="363" y="416"/>
                </a:cubicBezTo>
                <a:close/>
                <a:moveTo>
                  <a:pt x="331" y="416"/>
                </a:moveTo>
                <a:cubicBezTo>
                  <a:pt x="338" y="416"/>
                  <a:pt x="343" y="421"/>
                  <a:pt x="343" y="428"/>
                </a:cubicBezTo>
                <a:cubicBezTo>
                  <a:pt x="343" y="434"/>
                  <a:pt x="338" y="439"/>
                  <a:pt x="331" y="439"/>
                </a:cubicBezTo>
                <a:cubicBezTo>
                  <a:pt x="325" y="439"/>
                  <a:pt x="320" y="434"/>
                  <a:pt x="320" y="428"/>
                </a:cubicBezTo>
                <a:cubicBezTo>
                  <a:pt x="320" y="421"/>
                  <a:pt x="325" y="416"/>
                  <a:pt x="331" y="416"/>
                </a:cubicBezTo>
                <a:close/>
                <a:moveTo>
                  <a:pt x="299" y="416"/>
                </a:moveTo>
                <a:cubicBezTo>
                  <a:pt x="306" y="416"/>
                  <a:pt x="311" y="421"/>
                  <a:pt x="311" y="428"/>
                </a:cubicBezTo>
                <a:cubicBezTo>
                  <a:pt x="311" y="434"/>
                  <a:pt x="306" y="439"/>
                  <a:pt x="299" y="439"/>
                </a:cubicBezTo>
                <a:cubicBezTo>
                  <a:pt x="293" y="439"/>
                  <a:pt x="288" y="434"/>
                  <a:pt x="288" y="428"/>
                </a:cubicBezTo>
                <a:cubicBezTo>
                  <a:pt x="288" y="421"/>
                  <a:pt x="293" y="416"/>
                  <a:pt x="299" y="416"/>
                </a:cubicBezTo>
                <a:close/>
                <a:moveTo>
                  <a:pt x="267" y="416"/>
                </a:moveTo>
                <a:cubicBezTo>
                  <a:pt x="274" y="416"/>
                  <a:pt x="279" y="421"/>
                  <a:pt x="279" y="428"/>
                </a:cubicBezTo>
                <a:cubicBezTo>
                  <a:pt x="279" y="434"/>
                  <a:pt x="274" y="439"/>
                  <a:pt x="267" y="439"/>
                </a:cubicBezTo>
                <a:cubicBezTo>
                  <a:pt x="261" y="439"/>
                  <a:pt x="256" y="434"/>
                  <a:pt x="256" y="428"/>
                </a:cubicBezTo>
                <a:cubicBezTo>
                  <a:pt x="256" y="421"/>
                  <a:pt x="261" y="416"/>
                  <a:pt x="267" y="416"/>
                </a:cubicBezTo>
                <a:close/>
                <a:moveTo>
                  <a:pt x="619" y="448"/>
                </a:moveTo>
                <a:cubicBezTo>
                  <a:pt x="626" y="448"/>
                  <a:pt x="631" y="453"/>
                  <a:pt x="631" y="460"/>
                </a:cubicBezTo>
                <a:cubicBezTo>
                  <a:pt x="631" y="466"/>
                  <a:pt x="626" y="471"/>
                  <a:pt x="619" y="471"/>
                </a:cubicBezTo>
                <a:cubicBezTo>
                  <a:pt x="613" y="471"/>
                  <a:pt x="608" y="466"/>
                  <a:pt x="608" y="460"/>
                </a:cubicBezTo>
                <a:cubicBezTo>
                  <a:pt x="608" y="453"/>
                  <a:pt x="613" y="448"/>
                  <a:pt x="619" y="448"/>
                </a:cubicBezTo>
                <a:close/>
                <a:moveTo>
                  <a:pt x="587" y="448"/>
                </a:moveTo>
                <a:cubicBezTo>
                  <a:pt x="594" y="448"/>
                  <a:pt x="599" y="453"/>
                  <a:pt x="599" y="460"/>
                </a:cubicBezTo>
                <a:cubicBezTo>
                  <a:pt x="599" y="466"/>
                  <a:pt x="594" y="471"/>
                  <a:pt x="587" y="471"/>
                </a:cubicBezTo>
                <a:cubicBezTo>
                  <a:pt x="581" y="471"/>
                  <a:pt x="576" y="466"/>
                  <a:pt x="576" y="460"/>
                </a:cubicBezTo>
                <a:cubicBezTo>
                  <a:pt x="576" y="453"/>
                  <a:pt x="581" y="448"/>
                  <a:pt x="587" y="448"/>
                </a:cubicBezTo>
                <a:close/>
                <a:moveTo>
                  <a:pt x="555" y="448"/>
                </a:moveTo>
                <a:cubicBezTo>
                  <a:pt x="562" y="448"/>
                  <a:pt x="567" y="453"/>
                  <a:pt x="567" y="460"/>
                </a:cubicBezTo>
                <a:cubicBezTo>
                  <a:pt x="567" y="466"/>
                  <a:pt x="562" y="471"/>
                  <a:pt x="555" y="471"/>
                </a:cubicBezTo>
                <a:cubicBezTo>
                  <a:pt x="549" y="471"/>
                  <a:pt x="544" y="466"/>
                  <a:pt x="544" y="460"/>
                </a:cubicBezTo>
                <a:cubicBezTo>
                  <a:pt x="544" y="453"/>
                  <a:pt x="549" y="448"/>
                  <a:pt x="555" y="448"/>
                </a:cubicBezTo>
                <a:close/>
                <a:moveTo>
                  <a:pt x="523" y="448"/>
                </a:moveTo>
                <a:cubicBezTo>
                  <a:pt x="530" y="448"/>
                  <a:pt x="535" y="453"/>
                  <a:pt x="535" y="460"/>
                </a:cubicBezTo>
                <a:cubicBezTo>
                  <a:pt x="535" y="466"/>
                  <a:pt x="530" y="471"/>
                  <a:pt x="523" y="471"/>
                </a:cubicBezTo>
                <a:cubicBezTo>
                  <a:pt x="517" y="471"/>
                  <a:pt x="512" y="466"/>
                  <a:pt x="512" y="460"/>
                </a:cubicBezTo>
                <a:cubicBezTo>
                  <a:pt x="512" y="453"/>
                  <a:pt x="517" y="448"/>
                  <a:pt x="523" y="448"/>
                </a:cubicBezTo>
                <a:close/>
                <a:moveTo>
                  <a:pt x="491" y="448"/>
                </a:moveTo>
                <a:cubicBezTo>
                  <a:pt x="498" y="448"/>
                  <a:pt x="503" y="453"/>
                  <a:pt x="503" y="460"/>
                </a:cubicBezTo>
                <a:cubicBezTo>
                  <a:pt x="503" y="466"/>
                  <a:pt x="498" y="471"/>
                  <a:pt x="491" y="471"/>
                </a:cubicBezTo>
                <a:cubicBezTo>
                  <a:pt x="485" y="471"/>
                  <a:pt x="480" y="466"/>
                  <a:pt x="480" y="460"/>
                </a:cubicBezTo>
                <a:cubicBezTo>
                  <a:pt x="480" y="453"/>
                  <a:pt x="485" y="448"/>
                  <a:pt x="491" y="448"/>
                </a:cubicBezTo>
                <a:close/>
                <a:moveTo>
                  <a:pt x="427" y="448"/>
                </a:moveTo>
                <a:cubicBezTo>
                  <a:pt x="434" y="448"/>
                  <a:pt x="439" y="453"/>
                  <a:pt x="439" y="460"/>
                </a:cubicBezTo>
                <a:cubicBezTo>
                  <a:pt x="439" y="466"/>
                  <a:pt x="434" y="471"/>
                  <a:pt x="427" y="471"/>
                </a:cubicBezTo>
                <a:cubicBezTo>
                  <a:pt x="421" y="471"/>
                  <a:pt x="416" y="466"/>
                  <a:pt x="416" y="460"/>
                </a:cubicBezTo>
                <a:cubicBezTo>
                  <a:pt x="416" y="453"/>
                  <a:pt x="421" y="448"/>
                  <a:pt x="427" y="448"/>
                </a:cubicBezTo>
                <a:close/>
                <a:moveTo>
                  <a:pt x="395" y="448"/>
                </a:moveTo>
                <a:cubicBezTo>
                  <a:pt x="402" y="448"/>
                  <a:pt x="407" y="453"/>
                  <a:pt x="407" y="460"/>
                </a:cubicBezTo>
                <a:cubicBezTo>
                  <a:pt x="407" y="466"/>
                  <a:pt x="402" y="471"/>
                  <a:pt x="395" y="471"/>
                </a:cubicBezTo>
                <a:cubicBezTo>
                  <a:pt x="389" y="471"/>
                  <a:pt x="384" y="466"/>
                  <a:pt x="384" y="460"/>
                </a:cubicBezTo>
                <a:cubicBezTo>
                  <a:pt x="384" y="453"/>
                  <a:pt x="389" y="448"/>
                  <a:pt x="395" y="448"/>
                </a:cubicBezTo>
                <a:close/>
                <a:moveTo>
                  <a:pt x="363" y="448"/>
                </a:moveTo>
                <a:cubicBezTo>
                  <a:pt x="370" y="448"/>
                  <a:pt x="375" y="453"/>
                  <a:pt x="375" y="460"/>
                </a:cubicBezTo>
                <a:cubicBezTo>
                  <a:pt x="375" y="466"/>
                  <a:pt x="370" y="471"/>
                  <a:pt x="363" y="471"/>
                </a:cubicBezTo>
                <a:cubicBezTo>
                  <a:pt x="357" y="471"/>
                  <a:pt x="352" y="466"/>
                  <a:pt x="352" y="460"/>
                </a:cubicBezTo>
                <a:cubicBezTo>
                  <a:pt x="352" y="453"/>
                  <a:pt x="357" y="448"/>
                  <a:pt x="363" y="448"/>
                </a:cubicBezTo>
                <a:close/>
                <a:moveTo>
                  <a:pt x="331" y="448"/>
                </a:moveTo>
                <a:cubicBezTo>
                  <a:pt x="338" y="448"/>
                  <a:pt x="343" y="453"/>
                  <a:pt x="343" y="460"/>
                </a:cubicBezTo>
                <a:cubicBezTo>
                  <a:pt x="343" y="466"/>
                  <a:pt x="338" y="471"/>
                  <a:pt x="331" y="471"/>
                </a:cubicBezTo>
                <a:cubicBezTo>
                  <a:pt x="325" y="471"/>
                  <a:pt x="320" y="466"/>
                  <a:pt x="320" y="460"/>
                </a:cubicBezTo>
                <a:cubicBezTo>
                  <a:pt x="320" y="453"/>
                  <a:pt x="325" y="448"/>
                  <a:pt x="331" y="448"/>
                </a:cubicBezTo>
                <a:close/>
                <a:moveTo>
                  <a:pt x="299" y="448"/>
                </a:moveTo>
                <a:cubicBezTo>
                  <a:pt x="306" y="448"/>
                  <a:pt x="311" y="453"/>
                  <a:pt x="311" y="460"/>
                </a:cubicBezTo>
                <a:cubicBezTo>
                  <a:pt x="311" y="466"/>
                  <a:pt x="306" y="471"/>
                  <a:pt x="299" y="471"/>
                </a:cubicBezTo>
                <a:cubicBezTo>
                  <a:pt x="293" y="471"/>
                  <a:pt x="288" y="466"/>
                  <a:pt x="288" y="460"/>
                </a:cubicBezTo>
                <a:cubicBezTo>
                  <a:pt x="288" y="453"/>
                  <a:pt x="293" y="448"/>
                  <a:pt x="299" y="448"/>
                </a:cubicBezTo>
                <a:close/>
                <a:moveTo>
                  <a:pt x="907" y="480"/>
                </a:moveTo>
                <a:cubicBezTo>
                  <a:pt x="914" y="480"/>
                  <a:pt x="919" y="485"/>
                  <a:pt x="919" y="492"/>
                </a:cubicBezTo>
                <a:cubicBezTo>
                  <a:pt x="919" y="498"/>
                  <a:pt x="914" y="503"/>
                  <a:pt x="907" y="503"/>
                </a:cubicBezTo>
                <a:cubicBezTo>
                  <a:pt x="901" y="503"/>
                  <a:pt x="896" y="498"/>
                  <a:pt x="896" y="492"/>
                </a:cubicBezTo>
                <a:cubicBezTo>
                  <a:pt x="896" y="485"/>
                  <a:pt x="901" y="480"/>
                  <a:pt x="907" y="480"/>
                </a:cubicBezTo>
                <a:close/>
                <a:moveTo>
                  <a:pt x="907" y="576"/>
                </a:moveTo>
                <a:cubicBezTo>
                  <a:pt x="914" y="576"/>
                  <a:pt x="919" y="581"/>
                  <a:pt x="919" y="588"/>
                </a:cubicBezTo>
                <a:cubicBezTo>
                  <a:pt x="919" y="594"/>
                  <a:pt x="914" y="599"/>
                  <a:pt x="907" y="599"/>
                </a:cubicBezTo>
                <a:cubicBezTo>
                  <a:pt x="901" y="599"/>
                  <a:pt x="896" y="594"/>
                  <a:pt x="896" y="588"/>
                </a:cubicBezTo>
                <a:cubicBezTo>
                  <a:pt x="896" y="581"/>
                  <a:pt x="901" y="576"/>
                  <a:pt x="907" y="576"/>
                </a:cubicBezTo>
                <a:close/>
                <a:moveTo>
                  <a:pt x="907" y="608"/>
                </a:moveTo>
                <a:cubicBezTo>
                  <a:pt x="914" y="608"/>
                  <a:pt x="919" y="613"/>
                  <a:pt x="919" y="620"/>
                </a:cubicBezTo>
                <a:cubicBezTo>
                  <a:pt x="919" y="626"/>
                  <a:pt x="914" y="631"/>
                  <a:pt x="907" y="631"/>
                </a:cubicBezTo>
                <a:cubicBezTo>
                  <a:pt x="901" y="631"/>
                  <a:pt x="896" y="626"/>
                  <a:pt x="896" y="620"/>
                </a:cubicBezTo>
                <a:cubicBezTo>
                  <a:pt x="896" y="613"/>
                  <a:pt x="901" y="608"/>
                  <a:pt x="907" y="608"/>
                </a:cubicBezTo>
                <a:close/>
                <a:moveTo>
                  <a:pt x="907" y="640"/>
                </a:moveTo>
                <a:cubicBezTo>
                  <a:pt x="914" y="640"/>
                  <a:pt x="919" y="645"/>
                  <a:pt x="919" y="652"/>
                </a:cubicBezTo>
                <a:cubicBezTo>
                  <a:pt x="919" y="658"/>
                  <a:pt x="914" y="663"/>
                  <a:pt x="907" y="663"/>
                </a:cubicBezTo>
                <a:cubicBezTo>
                  <a:pt x="901" y="663"/>
                  <a:pt x="896" y="658"/>
                  <a:pt x="896" y="652"/>
                </a:cubicBezTo>
                <a:cubicBezTo>
                  <a:pt x="896" y="645"/>
                  <a:pt x="901" y="640"/>
                  <a:pt x="907" y="640"/>
                </a:cubicBezTo>
                <a:close/>
                <a:moveTo>
                  <a:pt x="11" y="640"/>
                </a:moveTo>
                <a:cubicBezTo>
                  <a:pt x="17" y="640"/>
                  <a:pt x="22" y="645"/>
                  <a:pt x="22" y="652"/>
                </a:cubicBezTo>
                <a:cubicBezTo>
                  <a:pt x="22" y="658"/>
                  <a:pt x="17" y="663"/>
                  <a:pt x="11" y="663"/>
                </a:cubicBezTo>
                <a:cubicBezTo>
                  <a:pt x="5" y="663"/>
                  <a:pt x="0" y="658"/>
                  <a:pt x="0" y="652"/>
                </a:cubicBezTo>
                <a:cubicBezTo>
                  <a:pt x="0" y="645"/>
                  <a:pt x="5" y="640"/>
                  <a:pt x="11" y="640"/>
                </a:cubicBezTo>
                <a:close/>
                <a:moveTo>
                  <a:pt x="11" y="608"/>
                </a:moveTo>
                <a:cubicBezTo>
                  <a:pt x="17" y="608"/>
                  <a:pt x="22" y="613"/>
                  <a:pt x="22" y="620"/>
                </a:cubicBezTo>
                <a:cubicBezTo>
                  <a:pt x="22" y="626"/>
                  <a:pt x="17" y="631"/>
                  <a:pt x="11" y="631"/>
                </a:cubicBezTo>
                <a:cubicBezTo>
                  <a:pt x="5" y="631"/>
                  <a:pt x="0" y="626"/>
                  <a:pt x="0" y="620"/>
                </a:cubicBezTo>
                <a:cubicBezTo>
                  <a:pt x="0" y="613"/>
                  <a:pt x="5" y="608"/>
                  <a:pt x="11" y="608"/>
                </a:cubicBezTo>
                <a:close/>
                <a:moveTo>
                  <a:pt x="43" y="640"/>
                </a:moveTo>
                <a:cubicBezTo>
                  <a:pt x="49" y="640"/>
                  <a:pt x="54" y="645"/>
                  <a:pt x="54" y="652"/>
                </a:cubicBezTo>
                <a:cubicBezTo>
                  <a:pt x="54" y="658"/>
                  <a:pt x="49" y="663"/>
                  <a:pt x="43" y="663"/>
                </a:cubicBezTo>
                <a:cubicBezTo>
                  <a:pt x="37" y="663"/>
                  <a:pt x="32" y="658"/>
                  <a:pt x="32" y="652"/>
                </a:cubicBezTo>
                <a:cubicBezTo>
                  <a:pt x="32" y="645"/>
                  <a:pt x="37" y="640"/>
                  <a:pt x="43" y="640"/>
                </a:cubicBezTo>
                <a:close/>
                <a:moveTo>
                  <a:pt x="907" y="672"/>
                </a:moveTo>
                <a:cubicBezTo>
                  <a:pt x="914" y="672"/>
                  <a:pt x="919" y="677"/>
                  <a:pt x="919" y="684"/>
                </a:cubicBezTo>
                <a:cubicBezTo>
                  <a:pt x="919" y="690"/>
                  <a:pt x="914" y="695"/>
                  <a:pt x="907" y="695"/>
                </a:cubicBezTo>
                <a:cubicBezTo>
                  <a:pt x="901" y="695"/>
                  <a:pt x="896" y="690"/>
                  <a:pt x="896" y="684"/>
                </a:cubicBezTo>
                <a:cubicBezTo>
                  <a:pt x="896" y="677"/>
                  <a:pt x="901" y="672"/>
                  <a:pt x="907" y="672"/>
                </a:cubicBezTo>
                <a:close/>
                <a:moveTo>
                  <a:pt x="907" y="704"/>
                </a:moveTo>
                <a:cubicBezTo>
                  <a:pt x="914" y="704"/>
                  <a:pt x="919" y="709"/>
                  <a:pt x="919" y="716"/>
                </a:cubicBezTo>
                <a:cubicBezTo>
                  <a:pt x="919" y="722"/>
                  <a:pt x="914" y="727"/>
                  <a:pt x="907" y="727"/>
                </a:cubicBezTo>
                <a:cubicBezTo>
                  <a:pt x="901" y="727"/>
                  <a:pt x="896" y="722"/>
                  <a:pt x="896" y="716"/>
                </a:cubicBezTo>
                <a:cubicBezTo>
                  <a:pt x="896" y="709"/>
                  <a:pt x="901" y="704"/>
                  <a:pt x="907" y="704"/>
                </a:cubicBezTo>
                <a:close/>
                <a:moveTo>
                  <a:pt x="555" y="480"/>
                </a:moveTo>
                <a:cubicBezTo>
                  <a:pt x="562" y="480"/>
                  <a:pt x="567" y="485"/>
                  <a:pt x="567" y="492"/>
                </a:cubicBezTo>
                <a:cubicBezTo>
                  <a:pt x="567" y="498"/>
                  <a:pt x="562" y="503"/>
                  <a:pt x="555" y="503"/>
                </a:cubicBezTo>
                <a:cubicBezTo>
                  <a:pt x="549" y="503"/>
                  <a:pt x="544" y="498"/>
                  <a:pt x="544" y="492"/>
                </a:cubicBezTo>
                <a:cubicBezTo>
                  <a:pt x="544" y="485"/>
                  <a:pt x="549" y="480"/>
                  <a:pt x="555" y="480"/>
                </a:cubicBezTo>
                <a:close/>
                <a:moveTo>
                  <a:pt x="523" y="480"/>
                </a:moveTo>
                <a:cubicBezTo>
                  <a:pt x="530" y="480"/>
                  <a:pt x="535" y="485"/>
                  <a:pt x="535" y="492"/>
                </a:cubicBezTo>
                <a:cubicBezTo>
                  <a:pt x="535" y="498"/>
                  <a:pt x="530" y="503"/>
                  <a:pt x="523" y="503"/>
                </a:cubicBezTo>
                <a:cubicBezTo>
                  <a:pt x="517" y="503"/>
                  <a:pt x="512" y="498"/>
                  <a:pt x="512" y="492"/>
                </a:cubicBezTo>
                <a:cubicBezTo>
                  <a:pt x="512" y="485"/>
                  <a:pt x="517" y="480"/>
                  <a:pt x="523" y="480"/>
                </a:cubicBezTo>
                <a:close/>
                <a:moveTo>
                  <a:pt x="491" y="480"/>
                </a:moveTo>
                <a:cubicBezTo>
                  <a:pt x="498" y="480"/>
                  <a:pt x="503" y="485"/>
                  <a:pt x="503" y="492"/>
                </a:cubicBezTo>
                <a:cubicBezTo>
                  <a:pt x="503" y="498"/>
                  <a:pt x="498" y="503"/>
                  <a:pt x="491" y="503"/>
                </a:cubicBezTo>
                <a:cubicBezTo>
                  <a:pt x="485" y="503"/>
                  <a:pt x="480" y="498"/>
                  <a:pt x="480" y="492"/>
                </a:cubicBezTo>
                <a:cubicBezTo>
                  <a:pt x="480" y="485"/>
                  <a:pt x="485" y="480"/>
                  <a:pt x="491" y="480"/>
                </a:cubicBezTo>
                <a:close/>
                <a:moveTo>
                  <a:pt x="459" y="480"/>
                </a:moveTo>
                <a:cubicBezTo>
                  <a:pt x="466" y="480"/>
                  <a:pt x="471" y="485"/>
                  <a:pt x="471" y="492"/>
                </a:cubicBezTo>
                <a:cubicBezTo>
                  <a:pt x="471" y="498"/>
                  <a:pt x="466" y="503"/>
                  <a:pt x="459" y="503"/>
                </a:cubicBezTo>
                <a:cubicBezTo>
                  <a:pt x="453" y="503"/>
                  <a:pt x="448" y="498"/>
                  <a:pt x="448" y="492"/>
                </a:cubicBezTo>
                <a:cubicBezTo>
                  <a:pt x="448" y="485"/>
                  <a:pt x="453" y="480"/>
                  <a:pt x="459" y="480"/>
                </a:cubicBezTo>
                <a:close/>
                <a:moveTo>
                  <a:pt x="427" y="480"/>
                </a:moveTo>
                <a:cubicBezTo>
                  <a:pt x="434" y="480"/>
                  <a:pt x="439" y="485"/>
                  <a:pt x="439" y="492"/>
                </a:cubicBezTo>
                <a:cubicBezTo>
                  <a:pt x="439" y="498"/>
                  <a:pt x="434" y="503"/>
                  <a:pt x="427" y="503"/>
                </a:cubicBezTo>
                <a:cubicBezTo>
                  <a:pt x="421" y="503"/>
                  <a:pt x="416" y="498"/>
                  <a:pt x="416" y="492"/>
                </a:cubicBezTo>
                <a:cubicBezTo>
                  <a:pt x="416" y="485"/>
                  <a:pt x="421" y="480"/>
                  <a:pt x="427" y="480"/>
                </a:cubicBezTo>
                <a:close/>
                <a:moveTo>
                  <a:pt x="395" y="480"/>
                </a:moveTo>
                <a:cubicBezTo>
                  <a:pt x="402" y="480"/>
                  <a:pt x="407" y="485"/>
                  <a:pt x="407" y="492"/>
                </a:cubicBezTo>
                <a:cubicBezTo>
                  <a:pt x="407" y="498"/>
                  <a:pt x="402" y="503"/>
                  <a:pt x="395" y="503"/>
                </a:cubicBezTo>
                <a:cubicBezTo>
                  <a:pt x="389" y="503"/>
                  <a:pt x="384" y="498"/>
                  <a:pt x="384" y="492"/>
                </a:cubicBezTo>
                <a:cubicBezTo>
                  <a:pt x="384" y="485"/>
                  <a:pt x="389" y="480"/>
                  <a:pt x="395" y="480"/>
                </a:cubicBezTo>
                <a:close/>
                <a:moveTo>
                  <a:pt x="363" y="480"/>
                </a:moveTo>
                <a:cubicBezTo>
                  <a:pt x="370" y="480"/>
                  <a:pt x="375" y="485"/>
                  <a:pt x="375" y="492"/>
                </a:cubicBezTo>
                <a:cubicBezTo>
                  <a:pt x="375" y="498"/>
                  <a:pt x="370" y="503"/>
                  <a:pt x="363" y="503"/>
                </a:cubicBezTo>
                <a:cubicBezTo>
                  <a:pt x="357" y="503"/>
                  <a:pt x="352" y="498"/>
                  <a:pt x="352" y="492"/>
                </a:cubicBezTo>
                <a:cubicBezTo>
                  <a:pt x="352" y="485"/>
                  <a:pt x="357" y="480"/>
                  <a:pt x="363" y="480"/>
                </a:cubicBezTo>
                <a:close/>
                <a:moveTo>
                  <a:pt x="331" y="480"/>
                </a:moveTo>
                <a:cubicBezTo>
                  <a:pt x="338" y="480"/>
                  <a:pt x="343" y="485"/>
                  <a:pt x="343" y="492"/>
                </a:cubicBezTo>
                <a:cubicBezTo>
                  <a:pt x="343" y="498"/>
                  <a:pt x="338" y="503"/>
                  <a:pt x="331" y="503"/>
                </a:cubicBezTo>
                <a:cubicBezTo>
                  <a:pt x="325" y="503"/>
                  <a:pt x="320" y="498"/>
                  <a:pt x="320" y="492"/>
                </a:cubicBezTo>
                <a:cubicBezTo>
                  <a:pt x="320" y="485"/>
                  <a:pt x="325" y="480"/>
                  <a:pt x="331" y="480"/>
                </a:cubicBezTo>
                <a:close/>
                <a:moveTo>
                  <a:pt x="299" y="480"/>
                </a:moveTo>
                <a:cubicBezTo>
                  <a:pt x="306" y="480"/>
                  <a:pt x="311" y="485"/>
                  <a:pt x="311" y="492"/>
                </a:cubicBezTo>
                <a:cubicBezTo>
                  <a:pt x="311" y="498"/>
                  <a:pt x="306" y="503"/>
                  <a:pt x="299" y="503"/>
                </a:cubicBezTo>
                <a:cubicBezTo>
                  <a:pt x="293" y="503"/>
                  <a:pt x="288" y="498"/>
                  <a:pt x="288" y="492"/>
                </a:cubicBezTo>
                <a:cubicBezTo>
                  <a:pt x="288" y="485"/>
                  <a:pt x="293" y="480"/>
                  <a:pt x="299" y="480"/>
                </a:cubicBezTo>
                <a:close/>
                <a:moveTo>
                  <a:pt x="267" y="480"/>
                </a:moveTo>
                <a:cubicBezTo>
                  <a:pt x="274" y="480"/>
                  <a:pt x="279" y="485"/>
                  <a:pt x="279" y="492"/>
                </a:cubicBezTo>
                <a:cubicBezTo>
                  <a:pt x="279" y="498"/>
                  <a:pt x="274" y="503"/>
                  <a:pt x="267" y="503"/>
                </a:cubicBezTo>
                <a:cubicBezTo>
                  <a:pt x="261" y="503"/>
                  <a:pt x="256" y="498"/>
                  <a:pt x="256" y="492"/>
                </a:cubicBezTo>
                <a:cubicBezTo>
                  <a:pt x="256" y="485"/>
                  <a:pt x="261" y="480"/>
                  <a:pt x="267" y="480"/>
                </a:cubicBezTo>
                <a:close/>
                <a:moveTo>
                  <a:pt x="523" y="512"/>
                </a:moveTo>
                <a:cubicBezTo>
                  <a:pt x="530" y="512"/>
                  <a:pt x="535" y="517"/>
                  <a:pt x="535" y="524"/>
                </a:cubicBezTo>
                <a:cubicBezTo>
                  <a:pt x="535" y="530"/>
                  <a:pt x="530" y="535"/>
                  <a:pt x="523" y="535"/>
                </a:cubicBezTo>
                <a:cubicBezTo>
                  <a:pt x="517" y="535"/>
                  <a:pt x="512" y="530"/>
                  <a:pt x="512" y="524"/>
                </a:cubicBezTo>
                <a:cubicBezTo>
                  <a:pt x="512" y="517"/>
                  <a:pt x="517" y="512"/>
                  <a:pt x="523" y="512"/>
                </a:cubicBezTo>
                <a:close/>
                <a:moveTo>
                  <a:pt x="491" y="512"/>
                </a:moveTo>
                <a:cubicBezTo>
                  <a:pt x="498" y="512"/>
                  <a:pt x="503" y="517"/>
                  <a:pt x="503" y="524"/>
                </a:cubicBezTo>
                <a:cubicBezTo>
                  <a:pt x="503" y="530"/>
                  <a:pt x="498" y="535"/>
                  <a:pt x="491" y="535"/>
                </a:cubicBezTo>
                <a:cubicBezTo>
                  <a:pt x="485" y="535"/>
                  <a:pt x="480" y="530"/>
                  <a:pt x="480" y="524"/>
                </a:cubicBezTo>
                <a:cubicBezTo>
                  <a:pt x="480" y="517"/>
                  <a:pt x="485" y="512"/>
                  <a:pt x="491" y="512"/>
                </a:cubicBezTo>
                <a:close/>
                <a:moveTo>
                  <a:pt x="459" y="512"/>
                </a:moveTo>
                <a:cubicBezTo>
                  <a:pt x="466" y="512"/>
                  <a:pt x="471" y="517"/>
                  <a:pt x="471" y="524"/>
                </a:cubicBezTo>
                <a:cubicBezTo>
                  <a:pt x="471" y="530"/>
                  <a:pt x="466" y="535"/>
                  <a:pt x="459" y="535"/>
                </a:cubicBezTo>
                <a:cubicBezTo>
                  <a:pt x="453" y="535"/>
                  <a:pt x="448" y="530"/>
                  <a:pt x="448" y="524"/>
                </a:cubicBezTo>
                <a:cubicBezTo>
                  <a:pt x="448" y="517"/>
                  <a:pt x="453" y="512"/>
                  <a:pt x="459" y="512"/>
                </a:cubicBezTo>
                <a:close/>
                <a:moveTo>
                  <a:pt x="427" y="512"/>
                </a:moveTo>
                <a:cubicBezTo>
                  <a:pt x="434" y="512"/>
                  <a:pt x="439" y="517"/>
                  <a:pt x="439" y="524"/>
                </a:cubicBezTo>
                <a:cubicBezTo>
                  <a:pt x="439" y="530"/>
                  <a:pt x="434" y="535"/>
                  <a:pt x="427" y="535"/>
                </a:cubicBezTo>
                <a:cubicBezTo>
                  <a:pt x="421" y="535"/>
                  <a:pt x="416" y="530"/>
                  <a:pt x="416" y="524"/>
                </a:cubicBezTo>
                <a:cubicBezTo>
                  <a:pt x="416" y="517"/>
                  <a:pt x="421" y="512"/>
                  <a:pt x="427" y="512"/>
                </a:cubicBezTo>
                <a:close/>
                <a:moveTo>
                  <a:pt x="395" y="512"/>
                </a:moveTo>
                <a:cubicBezTo>
                  <a:pt x="402" y="512"/>
                  <a:pt x="407" y="517"/>
                  <a:pt x="407" y="524"/>
                </a:cubicBezTo>
                <a:cubicBezTo>
                  <a:pt x="407" y="530"/>
                  <a:pt x="402" y="535"/>
                  <a:pt x="395" y="535"/>
                </a:cubicBezTo>
                <a:cubicBezTo>
                  <a:pt x="389" y="535"/>
                  <a:pt x="384" y="530"/>
                  <a:pt x="384" y="524"/>
                </a:cubicBezTo>
                <a:cubicBezTo>
                  <a:pt x="384" y="517"/>
                  <a:pt x="389" y="512"/>
                  <a:pt x="395" y="512"/>
                </a:cubicBezTo>
                <a:close/>
                <a:moveTo>
                  <a:pt x="363" y="512"/>
                </a:moveTo>
                <a:cubicBezTo>
                  <a:pt x="370" y="512"/>
                  <a:pt x="375" y="517"/>
                  <a:pt x="375" y="524"/>
                </a:cubicBezTo>
                <a:cubicBezTo>
                  <a:pt x="375" y="530"/>
                  <a:pt x="370" y="535"/>
                  <a:pt x="363" y="535"/>
                </a:cubicBezTo>
                <a:cubicBezTo>
                  <a:pt x="357" y="535"/>
                  <a:pt x="352" y="530"/>
                  <a:pt x="352" y="524"/>
                </a:cubicBezTo>
                <a:cubicBezTo>
                  <a:pt x="352" y="517"/>
                  <a:pt x="357" y="512"/>
                  <a:pt x="363" y="512"/>
                </a:cubicBezTo>
                <a:close/>
                <a:moveTo>
                  <a:pt x="331" y="512"/>
                </a:moveTo>
                <a:cubicBezTo>
                  <a:pt x="338" y="512"/>
                  <a:pt x="343" y="517"/>
                  <a:pt x="343" y="524"/>
                </a:cubicBezTo>
                <a:cubicBezTo>
                  <a:pt x="343" y="530"/>
                  <a:pt x="338" y="535"/>
                  <a:pt x="331" y="535"/>
                </a:cubicBezTo>
                <a:cubicBezTo>
                  <a:pt x="325" y="535"/>
                  <a:pt x="320" y="530"/>
                  <a:pt x="320" y="524"/>
                </a:cubicBezTo>
                <a:cubicBezTo>
                  <a:pt x="320" y="517"/>
                  <a:pt x="325" y="512"/>
                  <a:pt x="331" y="512"/>
                </a:cubicBezTo>
                <a:close/>
                <a:moveTo>
                  <a:pt x="299" y="512"/>
                </a:moveTo>
                <a:cubicBezTo>
                  <a:pt x="306" y="512"/>
                  <a:pt x="311" y="517"/>
                  <a:pt x="311" y="524"/>
                </a:cubicBezTo>
                <a:cubicBezTo>
                  <a:pt x="311" y="530"/>
                  <a:pt x="306" y="535"/>
                  <a:pt x="299" y="535"/>
                </a:cubicBezTo>
                <a:cubicBezTo>
                  <a:pt x="293" y="535"/>
                  <a:pt x="288" y="530"/>
                  <a:pt x="288" y="524"/>
                </a:cubicBezTo>
                <a:cubicBezTo>
                  <a:pt x="288" y="517"/>
                  <a:pt x="293" y="512"/>
                  <a:pt x="299" y="512"/>
                </a:cubicBezTo>
                <a:close/>
                <a:moveTo>
                  <a:pt x="267" y="512"/>
                </a:moveTo>
                <a:cubicBezTo>
                  <a:pt x="274" y="512"/>
                  <a:pt x="279" y="517"/>
                  <a:pt x="279" y="524"/>
                </a:cubicBezTo>
                <a:cubicBezTo>
                  <a:pt x="279" y="530"/>
                  <a:pt x="274" y="535"/>
                  <a:pt x="267" y="535"/>
                </a:cubicBezTo>
                <a:cubicBezTo>
                  <a:pt x="261" y="535"/>
                  <a:pt x="256" y="530"/>
                  <a:pt x="256" y="524"/>
                </a:cubicBezTo>
                <a:cubicBezTo>
                  <a:pt x="256" y="517"/>
                  <a:pt x="261" y="512"/>
                  <a:pt x="267" y="512"/>
                </a:cubicBezTo>
                <a:close/>
                <a:moveTo>
                  <a:pt x="491" y="544"/>
                </a:moveTo>
                <a:cubicBezTo>
                  <a:pt x="498" y="544"/>
                  <a:pt x="503" y="549"/>
                  <a:pt x="503" y="556"/>
                </a:cubicBezTo>
                <a:cubicBezTo>
                  <a:pt x="503" y="562"/>
                  <a:pt x="498" y="567"/>
                  <a:pt x="491" y="567"/>
                </a:cubicBezTo>
                <a:cubicBezTo>
                  <a:pt x="485" y="567"/>
                  <a:pt x="480" y="562"/>
                  <a:pt x="480" y="556"/>
                </a:cubicBezTo>
                <a:cubicBezTo>
                  <a:pt x="480" y="549"/>
                  <a:pt x="485" y="544"/>
                  <a:pt x="491" y="544"/>
                </a:cubicBezTo>
                <a:close/>
                <a:moveTo>
                  <a:pt x="459" y="544"/>
                </a:moveTo>
                <a:cubicBezTo>
                  <a:pt x="466" y="544"/>
                  <a:pt x="471" y="549"/>
                  <a:pt x="471" y="556"/>
                </a:cubicBezTo>
                <a:cubicBezTo>
                  <a:pt x="471" y="562"/>
                  <a:pt x="466" y="567"/>
                  <a:pt x="459" y="567"/>
                </a:cubicBezTo>
                <a:cubicBezTo>
                  <a:pt x="453" y="567"/>
                  <a:pt x="448" y="562"/>
                  <a:pt x="448" y="556"/>
                </a:cubicBezTo>
                <a:cubicBezTo>
                  <a:pt x="448" y="549"/>
                  <a:pt x="453" y="544"/>
                  <a:pt x="459" y="544"/>
                </a:cubicBezTo>
                <a:close/>
                <a:moveTo>
                  <a:pt x="427" y="544"/>
                </a:moveTo>
                <a:cubicBezTo>
                  <a:pt x="434" y="544"/>
                  <a:pt x="439" y="549"/>
                  <a:pt x="439" y="556"/>
                </a:cubicBezTo>
                <a:cubicBezTo>
                  <a:pt x="439" y="562"/>
                  <a:pt x="434" y="567"/>
                  <a:pt x="427" y="567"/>
                </a:cubicBezTo>
                <a:cubicBezTo>
                  <a:pt x="421" y="567"/>
                  <a:pt x="416" y="562"/>
                  <a:pt x="416" y="556"/>
                </a:cubicBezTo>
                <a:cubicBezTo>
                  <a:pt x="416" y="549"/>
                  <a:pt x="421" y="544"/>
                  <a:pt x="427" y="544"/>
                </a:cubicBezTo>
                <a:close/>
                <a:moveTo>
                  <a:pt x="395" y="544"/>
                </a:moveTo>
                <a:cubicBezTo>
                  <a:pt x="402" y="544"/>
                  <a:pt x="407" y="549"/>
                  <a:pt x="407" y="556"/>
                </a:cubicBezTo>
                <a:cubicBezTo>
                  <a:pt x="407" y="562"/>
                  <a:pt x="402" y="567"/>
                  <a:pt x="395" y="567"/>
                </a:cubicBezTo>
                <a:cubicBezTo>
                  <a:pt x="389" y="567"/>
                  <a:pt x="384" y="562"/>
                  <a:pt x="384" y="556"/>
                </a:cubicBezTo>
                <a:cubicBezTo>
                  <a:pt x="384" y="549"/>
                  <a:pt x="389" y="544"/>
                  <a:pt x="395" y="544"/>
                </a:cubicBezTo>
                <a:close/>
                <a:moveTo>
                  <a:pt x="363" y="544"/>
                </a:moveTo>
                <a:cubicBezTo>
                  <a:pt x="370" y="544"/>
                  <a:pt x="375" y="549"/>
                  <a:pt x="375" y="556"/>
                </a:cubicBezTo>
                <a:cubicBezTo>
                  <a:pt x="375" y="562"/>
                  <a:pt x="370" y="567"/>
                  <a:pt x="363" y="567"/>
                </a:cubicBezTo>
                <a:cubicBezTo>
                  <a:pt x="357" y="567"/>
                  <a:pt x="352" y="562"/>
                  <a:pt x="352" y="556"/>
                </a:cubicBezTo>
                <a:cubicBezTo>
                  <a:pt x="352" y="549"/>
                  <a:pt x="357" y="544"/>
                  <a:pt x="363" y="544"/>
                </a:cubicBezTo>
                <a:close/>
                <a:moveTo>
                  <a:pt x="331" y="544"/>
                </a:moveTo>
                <a:cubicBezTo>
                  <a:pt x="338" y="544"/>
                  <a:pt x="343" y="549"/>
                  <a:pt x="343" y="556"/>
                </a:cubicBezTo>
                <a:cubicBezTo>
                  <a:pt x="343" y="562"/>
                  <a:pt x="338" y="567"/>
                  <a:pt x="331" y="567"/>
                </a:cubicBezTo>
                <a:cubicBezTo>
                  <a:pt x="325" y="567"/>
                  <a:pt x="320" y="562"/>
                  <a:pt x="320" y="556"/>
                </a:cubicBezTo>
                <a:cubicBezTo>
                  <a:pt x="320" y="549"/>
                  <a:pt x="325" y="544"/>
                  <a:pt x="331" y="544"/>
                </a:cubicBezTo>
                <a:close/>
                <a:moveTo>
                  <a:pt x="299" y="544"/>
                </a:moveTo>
                <a:cubicBezTo>
                  <a:pt x="306" y="544"/>
                  <a:pt x="311" y="549"/>
                  <a:pt x="311" y="556"/>
                </a:cubicBezTo>
                <a:cubicBezTo>
                  <a:pt x="311" y="562"/>
                  <a:pt x="306" y="567"/>
                  <a:pt x="299" y="567"/>
                </a:cubicBezTo>
                <a:cubicBezTo>
                  <a:pt x="293" y="567"/>
                  <a:pt x="288" y="562"/>
                  <a:pt x="288" y="556"/>
                </a:cubicBezTo>
                <a:cubicBezTo>
                  <a:pt x="288" y="549"/>
                  <a:pt x="293" y="544"/>
                  <a:pt x="299" y="544"/>
                </a:cubicBezTo>
                <a:close/>
                <a:moveTo>
                  <a:pt x="491" y="576"/>
                </a:moveTo>
                <a:cubicBezTo>
                  <a:pt x="498" y="576"/>
                  <a:pt x="503" y="581"/>
                  <a:pt x="503" y="588"/>
                </a:cubicBezTo>
                <a:cubicBezTo>
                  <a:pt x="503" y="594"/>
                  <a:pt x="498" y="599"/>
                  <a:pt x="491" y="599"/>
                </a:cubicBezTo>
                <a:cubicBezTo>
                  <a:pt x="485" y="599"/>
                  <a:pt x="480" y="594"/>
                  <a:pt x="480" y="588"/>
                </a:cubicBezTo>
                <a:cubicBezTo>
                  <a:pt x="480" y="581"/>
                  <a:pt x="485" y="576"/>
                  <a:pt x="491" y="576"/>
                </a:cubicBezTo>
                <a:close/>
                <a:moveTo>
                  <a:pt x="395" y="576"/>
                </a:moveTo>
                <a:cubicBezTo>
                  <a:pt x="402" y="576"/>
                  <a:pt x="407" y="581"/>
                  <a:pt x="407" y="588"/>
                </a:cubicBezTo>
                <a:cubicBezTo>
                  <a:pt x="407" y="594"/>
                  <a:pt x="402" y="599"/>
                  <a:pt x="395" y="599"/>
                </a:cubicBezTo>
                <a:cubicBezTo>
                  <a:pt x="389" y="599"/>
                  <a:pt x="384" y="594"/>
                  <a:pt x="384" y="588"/>
                </a:cubicBezTo>
                <a:cubicBezTo>
                  <a:pt x="384" y="581"/>
                  <a:pt x="389" y="576"/>
                  <a:pt x="395" y="576"/>
                </a:cubicBezTo>
                <a:close/>
                <a:moveTo>
                  <a:pt x="363" y="576"/>
                </a:moveTo>
                <a:cubicBezTo>
                  <a:pt x="370" y="576"/>
                  <a:pt x="375" y="581"/>
                  <a:pt x="375" y="588"/>
                </a:cubicBezTo>
                <a:cubicBezTo>
                  <a:pt x="375" y="594"/>
                  <a:pt x="370" y="599"/>
                  <a:pt x="363" y="599"/>
                </a:cubicBezTo>
                <a:cubicBezTo>
                  <a:pt x="357" y="599"/>
                  <a:pt x="352" y="594"/>
                  <a:pt x="352" y="588"/>
                </a:cubicBezTo>
                <a:cubicBezTo>
                  <a:pt x="352" y="581"/>
                  <a:pt x="357" y="576"/>
                  <a:pt x="363" y="576"/>
                </a:cubicBezTo>
                <a:close/>
                <a:moveTo>
                  <a:pt x="331" y="576"/>
                </a:moveTo>
                <a:cubicBezTo>
                  <a:pt x="338" y="576"/>
                  <a:pt x="343" y="581"/>
                  <a:pt x="343" y="588"/>
                </a:cubicBezTo>
                <a:cubicBezTo>
                  <a:pt x="343" y="594"/>
                  <a:pt x="338" y="599"/>
                  <a:pt x="331" y="599"/>
                </a:cubicBezTo>
                <a:cubicBezTo>
                  <a:pt x="325" y="599"/>
                  <a:pt x="320" y="594"/>
                  <a:pt x="320" y="588"/>
                </a:cubicBezTo>
                <a:cubicBezTo>
                  <a:pt x="320" y="581"/>
                  <a:pt x="325" y="576"/>
                  <a:pt x="331" y="576"/>
                </a:cubicBezTo>
                <a:close/>
                <a:moveTo>
                  <a:pt x="299" y="576"/>
                </a:moveTo>
                <a:cubicBezTo>
                  <a:pt x="306" y="576"/>
                  <a:pt x="311" y="581"/>
                  <a:pt x="311" y="588"/>
                </a:cubicBezTo>
                <a:cubicBezTo>
                  <a:pt x="311" y="594"/>
                  <a:pt x="306" y="599"/>
                  <a:pt x="299" y="599"/>
                </a:cubicBezTo>
                <a:cubicBezTo>
                  <a:pt x="293" y="599"/>
                  <a:pt x="288" y="594"/>
                  <a:pt x="288" y="588"/>
                </a:cubicBezTo>
                <a:cubicBezTo>
                  <a:pt x="288" y="581"/>
                  <a:pt x="293" y="576"/>
                  <a:pt x="299" y="576"/>
                </a:cubicBezTo>
                <a:close/>
                <a:moveTo>
                  <a:pt x="875" y="608"/>
                </a:moveTo>
                <a:cubicBezTo>
                  <a:pt x="882" y="608"/>
                  <a:pt x="887" y="613"/>
                  <a:pt x="887" y="620"/>
                </a:cubicBezTo>
                <a:cubicBezTo>
                  <a:pt x="887" y="626"/>
                  <a:pt x="882" y="631"/>
                  <a:pt x="875" y="631"/>
                </a:cubicBezTo>
                <a:cubicBezTo>
                  <a:pt x="869" y="631"/>
                  <a:pt x="864" y="626"/>
                  <a:pt x="864" y="620"/>
                </a:cubicBezTo>
                <a:cubicBezTo>
                  <a:pt x="864" y="613"/>
                  <a:pt x="869" y="608"/>
                  <a:pt x="875" y="608"/>
                </a:cubicBezTo>
                <a:close/>
                <a:moveTo>
                  <a:pt x="491" y="608"/>
                </a:moveTo>
                <a:cubicBezTo>
                  <a:pt x="498" y="608"/>
                  <a:pt x="503" y="613"/>
                  <a:pt x="503" y="620"/>
                </a:cubicBezTo>
                <a:cubicBezTo>
                  <a:pt x="503" y="626"/>
                  <a:pt x="498" y="631"/>
                  <a:pt x="491" y="631"/>
                </a:cubicBezTo>
                <a:cubicBezTo>
                  <a:pt x="485" y="631"/>
                  <a:pt x="480" y="626"/>
                  <a:pt x="480" y="620"/>
                </a:cubicBezTo>
                <a:cubicBezTo>
                  <a:pt x="480" y="613"/>
                  <a:pt x="485" y="608"/>
                  <a:pt x="491" y="608"/>
                </a:cubicBezTo>
                <a:close/>
                <a:moveTo>
                  <a:pt x="363" y="608"/>
                </a:moveTo>
                <a:cubicBezTo>
                  <a:pt x="370" y="608"/>
                  <a:pt x="375" y="613"/>
                  <a:pt x="375" y="620"/>
                </a:cubicBezTo>
                <a:cubicBezTo>
                  <a:pt x="375" y="626"/>
                  <a:pt x="370" y="631"/>
                  <a:pt x="363" y="631"/>
                </a:cubicBezTo>
                <a:cubicBezTo>
                  <a:pt x="357" y="631"/>
                  <a:pt x="352" y="626"/>
                  <a:pt x="352" y="620"/>
                </a:cubicBezTo>
                <a:cubicBezTo>
                  <a:pt x="352" y="613"/>
                  <a:pt x="357" y="608"/>
                  <a:pt x="363" y="608"/>
                </a:cubicBezTo>
                <a:close/>
                <a:moveTo>
                  <a:pt x="331" y="608"/>
                </a:moveTo>
                <a:cubicBezTo>
                  <a:pt x="338" y="608"/>
                  <a:pt x="343" y="613"/>
                  <a:pt x="343" y="620"/>
                </a:cubicBezTo>
                <a:cubicBezTo>
                  <a:pt x="343" y="626"/>
                  <a:pt x="338" y="631"/>
                  <a:pt x="331" y="631"/>
                </a:cubicBezTo>
                <a:cubicBezTo>
                  <a:pt x="325" y="631"/>
                  <a:pt x="320" y="626"/>
                  <a:pt x="320" y="620"/>
                </a:cubicBezTo>
                <a:cubicBezTo>
                  <a:pt x="320" y="613"/>
                  <a:pt x="325" y="608"/>
                  <a:pt x="331" y="608"/>
                </a:cubicBezTo>
                <a:close/>
                <a:moveTo>
                  <a:pt x="299" y="608"/>
                </a:moveTo>
                <a:cubicBezTo>
                  <a:pt x="306" y="608"/>
                  <a:pt x="311" y="613"/>
                  <a:pt x="311" y="620"/>
                </a:cubicBezTo>
                <a:cubicBezTo>
                  <a:pt x="311" y="626"/>
                  <a:pt x="306" y="631"/>
                  <a:pt x="299" y="631"/>
                </a:cubicBezTo>
                <a:cubicBezTo>
                  <a:pt x="293" y="631"/>
                  <a:pt x="288" y="626"/>
                  <a:pt x="288" y="620"/>
                </a:cubicBezTo>
                <a:cubicBezTo>
                  <a:pt x="288" y="613"/>
                  <a:pt x="293" y="608"/>
                  <a:pt x="299" y="608"/>
                </a:cubicBezTo>
                <a:close/>
                <a:moveTo>
                  <a:pt x="875" y="640"/>
                </a:moveTo>
                <a:cubicBezTo>
                  <a:pt x="882" y="640"/>
                  <a:pt x="887" y="645"/>
                  <a:pt x="887" y="652"/>
                </a:cubicBezTo>
                <a:cubicBezTo>
                  <a:pt x="887" y="658"/>
                  <a:pt x="882" y="663"/>
                  <a:pt x="875" y="663"/>
                </a:cubicBezTo>
                <a:cubicBezTo>
                  <a:pt x="869" y="663"/>
                  <a:pt x="864" y="658"/>
                  <a:pt x="864" y="652"/>
                </a:cubicBezTo>
                <a:cubicBezTo>
                  <a:pt x="864" y="645"/>
                  <a:pt x="869" y="640"/>
                  <a:pt x="875" y="640"/>
                </a:cubicBezTo>
                <a:close/>
                <a:moveTo>
                  <a:pt x="587" y="640"/>
                </a:moveTo>
                <a:cubicBezTo>
                  <a:pt x="594" y="640"/>
                  <a:pt x="599" y="645"/>
                  <a:pt x="599" y="652"/>
                </a:cubicBezTo>
                <a:cubicBezTo>
                  <a:pt x="599" y="658"/>
                  <a:pt x="594" y="663"/>
                  <a:pt x="587" y="663"/>
                </a:cubicBezTo>
                <a:cubicBezTo>
                  <a:pt x="581" y="663"/>
                  <a:pt x="576" y="658"/>
                  <a:pt x="576" y="652"/>
                </a:cubicBezTo>
                <a:cubicBezTo>
                  <a:pt x="576" y="645"/>
                  <a:pt x="581" y="640"/>
                  <a:pt x="587" y="640"/>
                </a:cubicBezTo>
                <a:close/>
                <a:moveTo>
                  <a:pt x="555" y="640"/>
                </a:moveTo>
                <a:cubicBezTo>
                  <a:pt x="562" y="640"/>
                  <a:pt x="567" y="645"/>
                  <a:pt x="567" y="652"/>
                </a:cubicBezTo>
                <a:cubicBezTo>
                  <a:pt x="567" y="658"/>
                  <a:pt x="562" y="663"/>
                  <a:pt x="555" y="663"/>
                </a:cubicBezTo>
                <a:cubicBezTo>
                  <a:pt x="549" y="663"/>
                  <a:pt x="544" y="658"/>
                  <a:pt x="544" y="652"/>
                </a:cubicBezTo>
                <a:cubicBezTo>
                  <a:pt x="544" y="645"/>
                  <a:pt x="549" y="640"/>
                  <a:pt x="555" y="640"/>
                </a:cubicBezTo>
                <a:close/>
                <a:moveTo>
                  <a:pt x="523" y="640"/>
                </a:moveTo>
                <a:cubicBezTo>
                  <a:pt x="530" y="640"/>
                  <a:pt x="535" y="645"/>
                  <a:pt x="535" y="652"/>
                </a:cubicBezTo>
                <a:cubicBezTo>
                  <a:pt x="535" y="658"/>
                  <a:pt x="530" y="663"/>
                  <a:pt x="523" y="663"/>
                </a:cubicBezTo>
                <a:cubicBezTo>
                  <a:pt x="517" y="663"/>
                  <a:pt x="512" y="658"/>
                  <a:pt x="512" y="652"/>
                </a:cubicBezTo>
                <a:cubicBezTo>
                  <a:pt x="512" y="645"/>
                  <a:pt x="517" y="640"/>
                  <a:pt x="523" y="640"/>
                </a:cubicBezTo>
                <a:close/>
                <a:moveTo>
                  <a:pt x="523" y="608"/>
                </a:moveTo>
                <a:cubicBezTo>
                  <a:pt x="530" y="608"/>
                  <a:pt x="535" y="613"/>
                  <a:pt x="535" y="620"/>
                </a:cubicBezTo>
                <a:cubicBezTo>
                  <a:pt x="535" y="626"/>
                  <a:pt x="530" y="631"/>
                  <a:pt x="523" y="631"/>
                </a:cubicBezTo>
                <a:cubicBezTo>
                  <a:pt x="517" y="631"/>
                  <a:pt x="512" y="626"/>
                  <a:pt x="512" y="620"/>
                </a:cubicBezTo>
                <a:cubicBezTo>
                  <a:pt x="512" y="613"/>
                  <a:pt x="517" y="608"/>
                  <a:pt x="523" y="608"/>
                </a:cubicBezTo>
                <a:close/>
                <a:moveTo>
                  <a:pt x="427" y="640"/>
                </a:moveTo>
                <a:cubicBezTo>
                  <a:pt x="434" y="640"/>
                  <a:pt x="439" y="645"/>
                  <a:pt x="439" y="652"/>
                </a:cubicBezTo>
                <a:cubicBezTo>
                  <a:pt x="439" y="658"/>
                  <a:pt x="434" y="663"/>
                  <a:pt x="427" y="663"/>
                </a:cubicBezTo>
                <a:cubicBezTo>
                  <a:pt x="421" y="663"/>
                  <a:pt x="416" y="658"/>
                  <a:pt x="416" y="652"/>
                </a:cubicBezTo>
                <a:cubicBezTo>
                  <a:pt x="416" y="645"/>
                  <a:pt x="421" y="640"/>
                  <a:pt x="427" y="640"/>
                </a:cubicBezTo>
                <a:close/>
                <a:moveTo>
                  <a:pt x="395" y="640"/>
                </a:moveTo>
                <a:cubicBezTo>
                  <a:pt x="402" y="640"/>
                  <a:pt x="407" y="645"/>
                  <a:pt x="407" y="652"/>
                </a:cubicBezTo>
                <a:cubicBezTo>
                  <a:pt x="407" y="658"/>
                  <a:pt x="402" y="663"/>
                  <a:pt x="395" y="663"/>
                </a:cubicBezTo>
                <a:cubicBezTo>
                  <a:pt x="389" y="663"/>
                  <a:pt x="384" y="658"/>
                  <a:pt x="384" y="652"/>
                </a:cubicBezTo>
                <a:cubicBezTo>
                  <a:pt x="384" y="645"/>
                  <a:pt x="389" y="640"/>
                  <a:pt x="395" y="640"/>
                </a:cubicBezTo>
                <a:close/>
                <a:moveTo>
                  <a:pt x="363" y="640"/>
                </a:moveTo>
                <a:cubicBezTo>
                  <a:pt x="370" y="640"/>
                  <a:pt x="375" y="645"/>
                  <a:pt x="375" y="652"/>
                </a:cubicBezTo>
                <a:cubicBezTo>
                  <a:pt x="375" y="658"/>
                  <a:pt x="370" y="663"/>
                  <a:pt x="363" y="663"/>
                </a:cubicBezTo>
                <a:cubicBezTo>
                  <a:pt x="357" y="663"/>
                  <a:pt x="352" y="658"/>
                  <a:pt x="352" y="652"/>
                </a:cubicBezTo>
                <a:cubicBezTo>
                  <a:pt x="352" y="645"/>
                  <a:pt x="357" y="640"/>
                  <a:pt x="363" y="640"/>
                </a:cubicBezTo>
                <a:close/>
                <a:moveTo>
                  <a:pt x="875" y="672"/>
                </a:moveTo>
                <a:cubicBezTo>
                  <a:pt x="882" y="672"/>
                  <a:pt x="887" y="677"/>
                  <a:pt x="887" y="684"/>
                </a:cubicBezTo>
                <a:cubicBezTo>
                  <a:pt x="887" y="690"/>
                  <a:pt x="882" y="695"/>
                  <a:pt x="875" y="695"/>
                </a:cubicBezTo>
                <a:cubicBezTo>
                  <a:pt x="869" y="695"/>
                  <a:pt x="864" y="690"/>
                  <a:pt x="864" y="684"/>
                </a:cubicBezTo>
                <a:cubicBezTo>
                  <a:pt x="864" y="677"/>
                  <a:pt x="869" y="672"/>
                  <a:pt x="875" y="672"/>
                </a:cubicBezTo>
                <a:close/>
                <a:moveTo>
                  <a:pt x="619" y="640"/>
                </a:moveTo>
                <a:cubicBezTo>
                  <a:pt x="626" y="640"/>
                  <a:pt x="631" y="645"/>
                  <a:pt x="631" y="652"/>
                </a:cubicBezTo>
                <a:cubicBezTo>
                  <a:pt x="631" y="658"/>
                  <a:pt x="626" y="663"/>
                  <a:pt x="619" y="663"/>
                </a:cubicBezTo>
                <a:cubicBezTo>
                  <a:pt x="613" y="663"/>
                  <a:pt x="608" y="658"/>
                  <a:pt x="608" y="652"/>
                </a:cubicBezTo>
                <a:cubicBezTo>
                  <a:pt x="608" y="645"/>
                  <a:pt x="613" y="640"/>
                  <a:pt x="619" y="640"/>
                </a:cubicBezTo>
                <a:close/>
                <a:moveTo>
                  <a:pt x="459" y="672"/>
                </a:moveTo>
                <a:cubicBezTo>
                  <a:pt x="466" y="672"/>
                  <a:pt x="471" y="677"/>
                  <a:pt x="471" y="684"/>
                </a:cubicBezTo>
                <a:cubicBezTo>
                  <a:pt x="471" y="690"/>
                  <a:pt x="466" y="695"/>
                  <a:pt x="459" y="695"/>
                </a:cubicBezTo>
                <a:cubicBezTo>
                  <a:pt x="453" y="695"/>
                  <a:pt x="448" y="690"/>
                  <a:pt x="448" y="684"/>
                </a:cubicBezTo>
                <a:cubicBezTo>
                  <a:pt x="448" y="677"/>
                  <a:pt x="453" y="672"/>
                  <a:pt x="459" y="672"/>
                </a:cubicBezTo>
                <a:close/>
                <a:moveTo>
                  <a:pt x="427" y="672"/>
                </a:moveTo>
                <a:cubicBezTo>
                  <a:pt x="434" y="672"/>
                  <a:pt x="439" y="677"/>
                  <a:pt x="439" y="684"/>
                </a:cubicBezTo>
                <a:cubicBezTo>
                  <a:pt x="439" y="690"/>
                  <a:pt x="434" y="695"/>
                  <a:pt x="427" y="695"/>
                </a:cubicBezTo>
                <a:cubicBezTo>
                  <a:pt x="421" y="695"/>
                  <a:pt x="416" y="690"/>
                  <a:pt x="416" y="684"/>
                </a:cubicBezTo>
                <a:cubicBezTo>
                  <a:pt x="416" y="677"/>
                  <a:pt x="421" y="672"/>
                  <a:pt x="427" y="672"/>
                </a:cubicBezTo>
                <a:close/>
                <a:moveTo>
                  <a:pt x="395" y="672"/>
                </a:moveTo>
                <a:cubicBezTo>
                  <a:pt x="402" y="672"/>
                  <a:pt x="407" y="677"/>
                  <a:pt x="407" y="684"/>
                </a:cubicBezTo>
                <a:cubicBezTo>
                  <a:pt x="407" y="690"/>
                  <a:pt x="402" y="695"/>
                  <a:pt x="395" y="695"/>
                </a:cubicBezTo>
                <a:cubicBezTo>
                  <a:pt x="389" y="695"/>
                  <a:pt x="384" y="690"/>
                  <a:pt x="384" y="684"/>
                </a:cubicBezTo>
                <a:cubicBezTo>
                  <a:pt x="384" y="677"/>
                  <a:pt x="389" y="672"/>
                  <a:pt x="395" y="672"/>
                </a:cubicBezTo>
                <a:close/>
                <a:moveTo>
                  <a:pt x="619" y="704"/>
                </a:moveTo>
                <a:cubicBezTo>
                  <a:pt x="626" y="704"/>
                  <a:pt x="631" y="709"/>
                  <a:pt x="631" y="716"/>
                </a:cubicBezTo>
                <a:cubicBezTo>
                  <a:pt x="631" y="722"/>
                  <a:pt x="626" y="727"/>
                  <a:pt x="619" y="727"/>
                </a:cubicBezTo>
                <a:cubicBezTo>
                  <a:pt x="613" y="727"/>
                  <a:pt x="608" y="722"/>
                  <a:pt x="608" y="716"/>
                </a:cubicBezTo>
                <a:cubicBezTo>
                  <a:pt x="608" y="709"/>
                  <a:pt x="613" y="704"/>
                  <a:pt x="619" y="704"/>
                </a:cubicBezTo>
                <a:close/>
                <a:moveTo>
                  <a:pt x="587" y="704"/>
                </a:moveTo>
                <a:cubicBezTo>
                  <a:pt x="594" y="704"/>
                  <a:pt x="599" y="709"/>
                  <a:pt x="599" y="716"/>
                </a:cubicBezTo>
                <a:cubicBezTo>
                  <a:pt x="599" y="722"/>
                  <a:pt x="594" y="727"/>
                  <a:pt x="587" y="727"/>
                </a:cubicBezTo>
                <a:cubicBezTo>
                  <a:pt x="581" y="727"/>
                  <a:pt x="576" y="722"/>
                  <a:pt x="576" y="716"/>
                </a:cubicBezTo>
                <a:cubicBezTo>
                  <a:pt x="576" y="709"/>
                  <a:pt x="581" y="704"/>
                  <a:pt x="587" y="704"/>
                </a:cubicBezTo>
                <a:close/>
                <a:moveTo>
                  <a:pt x="555" y="704"/>
                </a:moveTo>
                <a:cubicBezTo>
                  <a:pt x="562" y="704"/>
                  <a:pt x="567" y="709"/>
                  <a:pt x="567" y="716"/>
                </a:cubicBezTo>
                <a:cubicBezTo>
                  <a:pt x="567" y="722"/>
                  <a:pt x="562" y="727"/>
                  <a:pt x="555" y="727"/>
                </a:cubicBezTo>
                <a:cubicBezTo>
                  <a:pt x="549" y="727"/>
                  <a:pt x="544" y="722"/>
                  <a:pt x="544" y="716"/>
                </a:cubicBezTo>
                <a:cubicBezTo>
                  <a:pt x="544" y="709"/>
                  <a:pt x="549" y="704"/>
                  <a:pt x="555" y="704"/>
                </a:cubicBezTo>
                <a:close/>
                <a:moveTo>
                  <a:pt x="523" y="704"/>
                </a:moveTo>
                <a:cubicBezTo>
                  <a:pt x="530" y="704"/>
                  <a:pt x="535" y="709"/>
                  <a:pt x="535" y="716"/>
                </a:cubicBezTo>
                <a:cubicBezTo>
                  <a:pt x="535" y="722"/>
                  <a:pt x="530" y="727"/>
                  <a:pt x="523" y="727"/>
                </a:cubicBezTo>
                <a:cubicBezTo>
                  <a:pt x="517" y="727"/>
                  <a:pt x="512" y="722"/>
                  <a:pt x="512" y="716"/>
                </a:cubicBezTo>
                <a:cubicBezTo>
                  <a:pt x="512" y="709"/>
                  <a:pt x="517" y="704"/>
                  <a:pt x="523" y="704"/>
                </a:cubicBezTo>
                <a:close/>
                <a:moveTo>
                  <a:pt x="491" y="704"/>
                </a:moveTo>
                <a:cubicBezTo>
                  <a:pt x="498" y="704"/>
                  <a:pt x="503" y="709"/>
                  <a:pt x="503" y="716"/>
                </a:cubicBezTo>
                <a:cubicBezTo>
                  <a:pt x="503" y="722"/>
                  <a:pt x="498" y="727"/>
                  <a:pt x="491" y="727"/>
                </a:cubicBezTo>
                <a:cubicBezTo>
                  <a:pt x="485" y="727"/>
                  <a:pt x="480" y="722"/>
                  <a:pt x="480" y="716"/>
                </a:cubicBezTo>
                <a:cubicBezTo>
                  <a:pt x="480" y="709"/>
                  <a:pt x="485" y="704"/>
                  <a:pt x="491" y="704"/>
                </a:cubicBezTo>
                <a:close/>
                <a:moveTo>
                  <a:pt x="459" y="704"/>
                </a:moveTo>
                <a:cubicBezTo>
                  <a:pt x="466" y="704"/>
                  <a:pt x="471" y="709"/>
                  <a:pt x="471" y="716"/>
                </a:cubicBezTo>
                <a:cubicBezTo>
                  <a:pt x="471" y="722"/>
                  <a:pt x="466" y="727"/>
                  <a:pt x="459" y="727"/>
                </a:cubicBezTo>
                <a:cubicBezTo>
                  <a:pt x="453" y="727"/>
                  <a:pt x="448" y="722"/>
                  <a:pt x="448" y="716"/>
                </a:cubicBezTo>
                <a:cubicBezTo>
                  <a:pt x="448" y="709"/>
                  <a:pt x="453" y="704"/>
                  <a:pt x="459" y="704"/>
                </a:cubicBezTo>
                <a:close/>
                <a:moveTo>
                  <a:pt x="651" y="736"/>
                </a:moveTo>
                <a:cubicBezTo>
                  <a:pt x="658" y="736"/>
                  <a:pt x="663" y="741"/>
                  <a:pt x="663" y="748"/>
                </a:cubicBezTo>
                <a:cubicBezTo>
                  <a:pt x="663" y="754"/>
                  <a:pt x="658" y="759"/>
                  <a:pt x="651" y="759"/>
                </a:cubicBezTo>
                <a:cubicBezTo>
                  <a:pt x="645" y="759"/>
                  <a:pt x="640" y="754"/>
                  <a:pt x="640" y="748"/>
                </a:cubicBezTo>
                <a:cubicBezTo>
                  <a:pt x="640" y="741"/>
                  <a:pt x="645" y="736"/>
                  <a:pt x="651" y="736"/>
                </a:cubicBezTo>
                <a:close/>
                <a:moveTo>
                  <a:pt x="619" y="736"/>
                </a:moveTo>
                <a:cubicBezTo>
                  <a:pt x="626" y="736"/>
                  <a:pt x="631" y="741"/>
                  <a:pt x="631" y="748"/>
                </a:cubicBezTo>
                <a:cubicBezTo>
                  <a:pt x="631" y="754"/>
                  <a:pt x="626" y="759"/>
                  <a:pt x="619" y="759"/>
                </a:cubicBezTo>
                <a:cubicBezTo>
                  <a:pt x="613" y="759"/>
                  <a:pt x="608" y="754"/>
                  <a:pt x="608" y="748"/>
                </a:cubicBezTo>
                <a:cubicBezTo>
                  <a:pt x="608" y="741"/>
                  <a:pt x="613" y="736"/>
                  <a:pt x="619" y="736"/>
                </a:cubicBezTo>
                <a:close/>
                <a:moveTo>
                  <a:pt x="587" y="736"/>
                </a:moveTo>
                <a:cubicBezTo>
                  <a:pt x="594" y="736"/>
                  <a:pt x="599" y="741"/>
                  <a:pt x="599" y="748"/>
                </a:cubicBezTo>
                <a:cubicBezTo>
                  <a:pt x="599" y="754"/>
                  <a:pt x="594" y="759"/>
                  <a:pt x="587" y="759"/>
                </a:cubicBezTo>
                <a:cubicBezTo>
                  <a:pt x="581" y="759"/>
                  <a:pt x="576" y="754"/>
                  <a:pt x="576" y="748"/>
                </a:cubicBezTo>
                <a:cubicBezTo>
                  <a:pt x="576" y="741"/>
                  <a:pt x="581" y="736"/>
                  <a:pt x="587" y="736"/>
                </a:cubicBezTo>
                <a:close/>
                <a:moveTo>
                  <a:pt x="555" y="736"/>
                </a:moveTo>
                <a:cubicBezTo>
                  <a:pt x="562" y="736"/>
                  <a:pt x="567" y="741"/>
                  <a:pt x="567" y="748"/>
                </a:cubicBezTo>
                <a:cubicBezTo>
                  <a:pt x="567" y="754"/>
                  <a:pt x="562" y="759"/>
                  <a:pt x="555" y="759"/>
                </a:cubicBezTo>
                <a:cubicBezTo>
                  <a:pt x="549" y="759"/>
                  <a:pt x="544" y="754"/>
                  <a:pt x="544" y="748"/>
                </a:cubicBezTo>
                <a:cubicBezTo>
                  <a:pt x="544" y="741"/>
                  <a:pt x="549" y="736"/>
                  <a:pt x="555" y="736"/>
                </a:cubicBezTo>
                <a:close/>
                <a:moveTo>
                  <a:pt x="523" y="736"/>
                </a:moveTo>
                <a:cubicBezTo>
                  <a:pt x="530" y="736"/>
                  <a:pt x="535" y="741"/>
                  <a:pt x="535" y="748"/>
                </a:cubicBezTo>
                <a:cubicBezTo>
                  <a:pt x="535" y="754"/>
                  <a:pt x="530" y="759"/>
                  <a:pt x="523" y="759"/>
                </a:cubicBezTo>
                <a:cubicBezTo>
                  <a:pt x="517" y="759"/>
                  <a:pt x="512" y="754"/>
                  <a:pt x="512" y="748"/>
                </a:cubicBezTo>
                <a:cubicBezTo>
                  <a:pt x="512" y="741"/>
                  <a:pt x="517" y="736"/>
                  <a:pt x="523" y="736"/>
                </a:cubicBezTo>
                <a:close/>
                <a:moveTo>
                  <a:pt x="715" y="768"/>
                </a:moveTo>
                <a:cubicBezTo>
                  <a:pt x="722" y="768"/>
                  <a:pt x="727" y="773"/>
                  <a:pt x="727" y="780"/>
                </a:cubicBezTo>
                <a:cubicBezTo>
                  <a:pt x="727" y="786"/>
                  <a:pt x="722" y="791"/>
                  <a:pt x="715" y="791"/>
                </a:cubicBezTo>
                <a:cubicBezTo>
                  <a:pt x="709" y="791"/>
                  <a:pt x="704" y="786"/>
                  <a:pt x="704" y="780"/>
                </a:cubicBezTo>
                <a:cubicBezTo>
                  <a:pt x="704" y="773"/>
                  <a:pt x="709" y="768"/>
                  <a:pt x="715" y="768"/>
                </a:cubicBezTo>
                <a:close/>
                <a:moveTo>
                  <a:pt x="683" y="768"/>
                </a:moveTo>
                <a:cubicBezTo>
                  <a:pt x="690" y="768"/>
                  <a:pt x="695" y="773"/>
                  <a:pt x="695" y="780"/>
                </a:cubicBezTo>
                <a:cubicBezTo>
                  <a:pt x="695" y="786"/>
                  <a:pt x="690" y="791"/>
                  <a:pt x="683" y="791"/>
                </a:cubicBezTo>
                <a:cubicBezTo>
                  <a:pt x="677" y="791"/>
                  <a:pt x="672" y="786"/>
                  <a:pt x="672" y="780"/>
                </a:cubicBezTo>
                <a:cubicBezTo>
                  <a:pt x="672" y="773"/>
                  <a:pt x="677" y="768"/>
                  <a:pt x="683" y="768"/>
                </a:cubicBezTo>
                <a:close/>
                <a:moveTo>
                  <a:pt x="651" y="768"/>
                </a:moveTo>
                <a:cubicBezTo>
                  <a:pt x="658" y="768"/>
                  <a:pt x="663" y="773"/>
                  <a:pt x="663" y="780"/>
                </a:cubicBezTo>
                <a:cubicBezTo>
                  <a:pt x="663" y="786"/>
                  <a:pt x="658" y="791"/>
                  <a:pt x="651" y="791"/>
                </a:cubicBezTo>
                <a:cubicBezTo>
                  <a:pt x="645" y="791"/>
                  <a:pt x="640" y="786"/>
                  <a:pt x="640" y="780"/>
                </a:cubicBezTo>
                <a:cubicBezTo>
                  <a:pt x="640" y="773"/>
                  <a:pt x="645" y="768"/>
                  <a:pt x="651" y="768"/>
                </a:cubicBezTo>
                <a:close/>
                <a:moveTo>
                  <a:pt x="619" y="768"/>
                </a:moveTo>
                <a:cubicBezTo>
                  <a:pt x="626" y="768"/>
                  <a:pt x="631" y="773"/>
                  <a:pt x="631" y="780"/>
                </a:cubicBezTo>
                <a:cubicBezTo>
                  <a:pt x="631" y="786"/>
                  <a:pt x="626" y="791"/>
                  <a:pt x="619" y="791"/>
                </a:cubicBezTo>
                <a:cubicBezTo>
                  <a:pt x="613" y="791"/>
                  <a:pt x="608" y="786"/>
                  <a:pt x="608" y="780"/>
                </a:cubicBezTo>
                <a:cubicBezTo>
                  <a:pt x="608" y="773"/>
                  <a:pt x="613" y="768"/>
                  <a:pt x="619" y="768"/>
                </a:cubicBezTo>
                <a:close/>
                <a:moveTo>
                  <a:pt x="587" y="768"/>
                </a:moveTo>
                <a:cubicBezTo>
                  <a:pt x="594" y="768"/>
                  <a:pt x="599" y="773"/>
                  <a:pt x="599" y="780"/>
                </a:cubicBezTo>
                <a:cubicBezTo>
                  <a:pt x="599" y="786"/>
                  <a:pt x="594" y="791"/>
                  <a:pt x="587" y="791"/>
                </a:cubicBezTo>
                <a:cubicBezTo>
                  <a:pt x="581" y="791"/>
                  <a:pt x="576" y="786"/>
                  <a:pt x="576" y="780"/>
                </a:cubicBezTo>
                <a:cubicBezTo>
                  <a:pt x="576" y="773"/>
                  <a:pt x="581" y="768"/>
                  <a:pt x="587" y="768"/>
                </a:cubicBezTo>
                <a:close/>
                <a:moveTo>
                  <a:pt x="555" y="768"/>
                </a:moveTo>
                <a:cubicBezTo>
                  <a:pt x="562" y="768"/>
                  <a:pt x="567" y="773"/>
                  <a:pt x="567" y="780"/>
                </a:cubicBezTo>
                <a:cubicBezTo>
                  <a:pt x="567" y="786"/>
                  <a:pt x="562" y="791"/>
                  <a:pt x="555" y="791"/>
                </a:cubicBezTo>
                <a:cubicBezTo>
                  <a:pt x="549" y="791"/>
                  <a:pt x="544" y="786"/>
                  <a:pt x="544" y="780"/>
                </a:cubicBezTo>
                <a:cubicBezTo>
                  <a:pt x="544" y="773"/>
                  <a:pt x="549" y="768"/>
                  <a:pt x="555" y="768"/>
                </a:cubicBezTo>
                <a:close/>
                <a:moveTo>
                  <a:pt x="523" y="768"/>
                </a:moveTo>
                <a:cubicBezTo>
                  <a:pt x="530" y="768"/>
                  <a:pt x="535" y="773"/>
                  <a:pt x="535" y="780"/>
                </a:cubicBezTo>
                <a:cubicBezTo>
                  <a:pt x="535" y="786"/>
                  <a:pt x="530" y="791"/>
                  <a:pt x="523" y="791"/>
                </a:cubicBezTo>
                <a:cubicBezTo>
                  <a:pt x="517" y="791"/>
                  <a:pt x="512" y="786"/>
                  <a:pt x="512" y="780"/>
                </a:cubicBezTo>
                <a:cubicBezTo>
                  <a:pt x="512" y="773"/>
                  <a:pt x="517" y="768"/>
                  <a:pt x="523" y="768"/>
                </a:cubicBezTo>
                <a:close/>
                <a:moveTo>
                  <a:pt x="491" y="768"/>
                </a:moveTo>
                <a:cubicBezTo>
                  <a:pt x="498" y="768"/>
                  <a:pt x="503" y="773"/>
                  <a:pt x="503" y="780"/>
                </a:cubicBezTo>
                <a:cubicBezTo>
                  <a:pt x="503" y="786"/>
                  <a:pt x="498" y="791"/>
                  <a:pt x="491" y="791"/>
                </a:cubicBezTo>
                <a:cubicBezTo>
                  <a:pt x="485" y="791"/>
                  <a:pt x="480" y="786"/>
                  <a:pt x="480" y="780"/>
                </a:cubicBezTo>
                <a:cubicBezTo>
                  <a:pt x="480" y="773"/>
                  <a:pt x="485" y="768"/>
                  <a:pt x="491" y="768"/>
                </a:cubicBezTo>
                <a:close/>
                <a:moveTo>
                  <a:pt x="779" y="800"/>
                </a:moveTo>
                <a:cubicBezTo>
                  <a:pt x="786" y="800"/>
                  <a:pt x="791" y="805"/>
                  <a:pt x="791" y="812"/>
                </a:cubicBezTo>
                <a:cubicBezTo>
                  <a:pt x="791" y="818"/>
                  <a:pt x="786" y="823"/>
                  <a:pt x="779" y="823"/>
                </a:cubicBezTo>
                <a:cubicBezTo>
                  <a:pt x="773" y="823"/>
                  <a:pt x="768" y="818"/>
                  <a:pt x="768" y="812"/>
                </a:cubicBezTo>
                <a:cubicBezTo>
                  <a:pt x="768" y="805"/>
                  <a:pt x="773" y="800"/>
                  <a:pt x="779" y="800"/>
                </a:cubicBezTo>
                <a:close/>
                <a:moveTo>
                  <a:pt x="747" y="800"/>
                </a:moveTo>
                <a:cubicBezTo>
                  <a:pt x="754" y="800"/>
                  <a:pt x="759" y="805"/>
                  <a:pt x="759" y="812"/>
                </a:cubicBezTo>
                <a:cubicBezTo>
                  <a:pt x="759" y="818"/>
                  <a:pt x="754" y="823"/>
                  <a:pt x="747" y="823"/>
                </a:cubicBezTo>
                <a:cubicBezTo>
                  <a:pt x="741" y="823"/>
                  <a:pt x="736" y="818"/>
                  <a:pt x="736" y="812"/>
                </a:cubicBezTo>
                <a:cubicBezTo>
                  <a:pt x="736" y="805"/>
                  <a:pt x="741" y="800"/>
                  <a:pt x="747" y="800"/>
                </a:cubicBezTo>
                <a:close/>
                <a:moveTo>
                  <a:pt x="715" y="800"/>
                </a:moveTo>
                <a:cubicBezTo>
                  <a:pt x="722" y="800"/>
                  <a:pt x="727" y="805"/>
                  <a:pt x="727" y="812"/>
                </a:cubicBezTo>
                <a:cubicBezTo>
                  <a:pt x="727" y="818"/>
                  <a:pt x="722" y="823"/>
                  <a:pt x="715" y="823"/>
                </a:cubicBezTo>
                <a:cubicBezTo>
                  <a:pt x="709" y="823"/>
                  <a:pt x="704" y="818"/>
                  <a:pt x="704" y="812"/>
                </a:cubicBezTo>
                <a:cubicBezTo>
                  <a:pt x="704" y="805"/>
                  <a:pt x="709" y="800"/>
                  <a:pt x="715" y="800"/>
                </a:cubicBezTo>
                <a:close/>
                <a:moveTo>
                  <a:pt x="683" y="800"/>
                </a:moveTo>
                <a:cubicBezTo>
                  <a:pt x="690" y="800"/>
                  <a:pt x="695" y="805"/>
                  <a:pt x="695" y="812"/>
                </a:cubicBezTo>
                <a:cubicBezTo>
                  <a:pt x="695" y="818"/>
                  <a:pt x="690" y="823"/>
                  <a:pt x="683" y="823"/>
                </a:cubicBezTo>
                <a:cubicBezTo>
                  <a:pt x="677" y="823"/>
                  <a:pt x="672" y="818"/>
                  <a:pt x="672" y="812"/>
                </a:cubicBezTo>
                <a:cubicBezTo>
                  <a:pt x="672" y="805"/>
                  <a:pt x="677" y="800"/>
                  <a:pt x="683" y="800"/>
                </a:cubicBezTo>
                <a:close/>
                <a:moveTo>
                  <a:pt x="651" y="800"/>
                </a:moveTo>
                <a:cubicBezTo>
                  <a:pt x="658" y="800"/>
                  <a:pt x="663" y="805"/>
                  <a:pt x="663" y="812"/>
                </a:cubicBezTo>
                <a:cubicBezTo>
                  <a:pt x="663" y="818"/>
                  <a:pt x="658" y="823"/>
                  <a:pt x="651" y="823"/>
                </a:cubicBezTo>
                <a:cubicBezTo>
                  <a:pt x="645" y="823"/>
                  <a:pt x="640" y="818"/>
                  <a:pt x="640" y="812"/>
                </a:cubicBezTo>
                <a:cubicBezTo>
                  <a:pt x="640" y="805"/>
                  <a:pt x="645" y="800"/>
                  <a:pt x="651" y="800"/>
                </a:cubicBezTo>
                <a:close/>
                <a:moveTo>
                  <a:pt x="619" y="800"/>
                </a:moveTo>
                <a:cubicBezTo>
                  <a:pt x="626" y="800"/>
                  <a:pt x="631" y="805"/>
                  <a:pt x="631" y="812"/>
                </a:cubicBezTo>
                <a:cubicBezTo>
                  <a:pt x="631" y="818"/>
                  <a:pt x="626" y="823"/>
                  <a:pt x="619" y="823"/>
                </a:cubicBezTo>
                <a:cubicBezTo>
                  <a:pt x="613" y="823"/>
                  <a:pt x="608" y="818"/>
                  <a:pt x="608" y="812"/>
                </a:cubicBezTo>
                <a:cubicBezTo>
                  <a:pt x="608" y="805"/>
                  <a:pt x="613" y="800"/>
                  <a:pt x="619" y="800"/>
                </a:cubicBezTo>
                <a:close/>
                <a:moveTo>
                  <a:pt x="587" y="800"/>
                </a:moveTo>
                <a:cubicBezTo>
                  <a:pt x="594" y="800"/>
                  <a:pt x="599" y="805"/>
                  <a:pt x="599" y="812"/>
                </a:cubicBezTo>
                <a:cubicBezTo>
                  <a:pt x="599" y="818"/>
                  <a:pt x="594" y="823"/>
                  <a:pt x="587" y="823"/>
                </a:cubicBezTo>
                <a:cubicBezTo>
                  <a:pt x="581" y="823"/>
                  <a:pt x="576" y="818"/>
                  <a:pt x="576" y="812"/>
                </a:cubicBezTo>
                <a:cubicBezTo>
                  <a:pt x="576" y="805"/>
                  <a:pt x="581" y="800"/>
                  <a:pt x="587" y="800"/>
                </a:cubicBezTo>
                <a:close/>
                <a:moveTo>
                  <a:pt x="555" y="800"/>
                </a:moveTo>
                <a:cubicBezTo>
                  <a:pt x="562" y="800"/>
                  <a:pt x="567" y="805"/>
                  <a:pt x="567" y="812"/>
                </a:cubicBezTo>
                <a:cubicBezTo>
                  <a:pt x="567" y="818"/>
                  <a:pt x="562" y="823"/>
                  <a:pt x="555" y="823"/>
                </a:cubicBezTo>
                <a:cubicBezTo>
                  <a:pt x="549" y="823"/>
                  <a:pt x="544" y="818"/>
                  <a:pt x="544" y="812"/>
                </a:cubicBezTo>
                <a:cubicBezTo>
                  <a:pt x="544" y="805"/>
                  <a:pt x="549" y="800"/>
                  <a:pt x="555" y="800"/>
                </a:cubicBezTo>
                <a:close/>
                <a:moveTo>
                  <a:pt x="523" y="800"/>
                </a:moveTo>
                <a:cubicBezTo>
                  <a:pt x="530" y="800"/>
                  <a:pt x="535" y="805"/>
                  <a:pt x="535" y="812"/>
                </a:cubicBezTo>
                <a:cubicBezTo>
                  <a:pt x="535" y="818"/>
                  <a:pt x="530" y="823"/>
                  <a:pt x="523" y="823"/>
                </a:cubicBezTo>
                <a:cubicBezTo>
                  <a:pt x="517" y="823"/>
                  <a:pt x="512" y="818"/>
                  <a:pt x="512" y="812"/>
                </a:cubicBezTo>
                <a:cubicBezTo>
                  <a:pt x="512" y="805"/>
                  <a:pt x="517" y="800"/>
                  <a:pt x="523" y="800"/>
                </a:cubicBezTo>
                <a:close/>
                <a:moveTo>
                  <a:pt x="491" y="800"/>
                </a:moveTo>
                <a:cubicBezTo>
                  <a:pt x="498" y="800"/>
                  <a:pt x="503" y="805"/>
                  <a:pt x="503" y="812"/>
                </a:cubicBezTo>
                <a:cubicBezTo>
                  <a:pt x="503" y="818"/>
                  <a:pt x="498" y="823"/>
                  <a:pt x="491" y="823"/>
                </a:cubicBezTo>
                <a:cubicBezTo>
                  <a:pt x="485" y="823"/>
                  <a:pt x="480" y="818"/>
                  <a:pt x="480" y="812"/>
                </a:cubicBezTo>
                <a:cubicBezTo>
                  <a:pt x="480" y="805"/>
                  <a:pt x="485" y="800"/>
                  <a:pt x="491" y="800"/>
                </a:cubicBezTo>
                <a:close/>
                <a:moveTo>
                  <a:pt x="459" y="800"/>
                </a:moveTo>
                <a:cubicBezTo>
                  <a:pt x="466" y="800"/>
                  <a:pt x="471" y="805"/>
                  <a:pt x="471" y="812"/>
                </a:cubicBezTo>
                <a:cubicBezTo>
                  <a:pt x="471" y="818"/>
                  <a:pt x="466" y="823"/>
                  <a:pt x="459" y="823"/>
                </a:cubicBezTo>
                <a:cubicBezTo>
                  <a:pt x="453" y="823"/>
                  <a:pt x="448" y="818"/>
                  <a:pt x="448" y="812"/>
                </a:cubicBezTo>
                <a:cubicBezTo>
                  <a:pt x="448" y="805"/>
                  <a:pt x="453" y="800"/>
                  <a:pt x="459" y="800"/>
                </a:cubicBezTo>
                <a:close/>
                <a:moveTo>
                  <a:pt x="747" y="832"/>
                </a:moveTo>
                <a:cubicBezTo>
                  <a:pt x="754" y="832"/>
                  <a:pt x="759" y="837"/>
                  <a:pt x="759" y="844"/>
                </a:cubicBezTo>
                <a:cubicBezTo>
                  <a:pt x="759" y="850"/>
                  <a:pt x="754" y="855"/>
                  <a:pt x="747" y="855"/>
                </a:cubicBezTo>
                <a:cubicBezTo>
                  <a:pt x="741" y="855"/>
                  <a:pt x="736" y="850"/>
                  <a:pt x="736" y="844"/>
                </a:cubicBezTo>
                <a:cubicBezTo>
                  <a:pt x="736" y="837"/>
                  <a:pt x="741" y="832"/>
                  <a:pt x="747" y="832"/>
                </a:cubicBezTo>
                <a:close/>
                <a:moveTo>
                  <a:pt x="715" y="832"/>
                </a:moveTo>
                <a:cubicBezTo>
                  <a:pt x="722" y="832"/>
                  <a:pt x="727" y="837"/>
                  <a:pt x="727" y="844"/>
                </a:cubicBezTo>
                <a:cubicBezTo>
                  <a:pt x="727" y="850"/>
                  <a:pt x="722" y="855"/>
                  <a:pt x="715" y="855"/>
                </a:cubicBezTo>
                <a:cubicBezTo>
                  <a:pt x="709" y="855"/>
                  <a:pt x="704" y="850"/>
                  <a:pt x="704" y="844"/>
                </a:cubicBezTo>
                <a:cubicBezTo>
                  <a:pt x="704" y="837"/>
                  <a:pt x="709" y="832"/>
                  <a:pt x="715" y="832"/>
                </a:cubicBezTo>
                <a:close/>
                <a:moveTo>
                  <a:pt x="683" y="832"/>
                </a:moveTo>
                <a:cubicBezTo>
                  <a:pt x="690" y="832"/>
                  <a:pt x="695" y="837"/>
                  <a:pt x="695" y="844"/>
                </a:cubicBezTo>
                <a:cubicBezTo>
                  <a:pt x="695" y="850"/>
                  <a:pt x="690" y="855"/>
                  <a:pt x="683" y="855"/>
                </a:cubicBezTo>
                <a:cubicBezTo>
                  <a:pt x="677" y="855"/>
                  <a:pt x="672" y="850"/>
                  <a:pt x="672" y="844"/>
                </a:cubicBezTo>
                <a:cubicBezTo>
                  <a:pt x="672" y="837"/>
                  <a:pt x="677" y="832"/>
                  <a:pt x="683" y="832"/>
                </a:cubicBezTo>
                <a:close/>
                <a:moveTo>
                  <a:pt x="651" y="832"/>
                </a:moveTo>
                <a:cubicBezTo>
                  <a:pt x="658" y="832"/>
                  <a:pt x="663" y="837"/>
                  <a:pt x="663" y="844"/>
                </a:cubicBezTo>
                <a:cubicBezTo>
                  <a:pt x="663" y="850"/>
                  <a:pt x="658" y="855"/>
                  <a:pt x="651" y="855"/>
                </a:cubicBezTo>
                <a:cubicBezTo>
                  <a:pt x="645" y="855"/>
                  <a:pt x="640" y="850"/>
                  <a:pt x="640" y="844"/>
                </a:cubicBezTo>
                <a:cubicBezTo>
                  <a:pt x="640" y="837"/>
                  <a:pt x="645" y="832"/>
                  <a:pt x="651" y="832"/>
                </a:cubicBezTo>
                <a:close/>
                <a:moveTo>
                  <a:pt x="619" y="832"/>
                </a:moveTo>
                <a:cubicBezTo>
                  <a:pt x="626" y="832"/>
                  <a:pt x="631" y="837"/>
                  <a:pt x="631" y="844"/>
                </a:cubicBezTo>
                <a:cubicBezTo>
                  <a:pt x="631" y="850"/>
                  <a:pt x="626" y="855"/>
                  <a:pt x="619" y="855"/>
                </a:cubicBezTo>
                <a:cubicBezTo>
                  <a:pt x="613" y="855"/>
                  <a:pt x="608" y="850"/>
                  <a:pt x="608" y="844"/>
                </a:cubicBezTo>
                <a:cubicBezTo>
                  <a:pt x="608" y="837"/>
                  <a:pt x="613" y="832"/>
                  <a:pt x="619" y="832"/>
                </a:cubicBezTo>
                <a:close/>
                <a:moveTo>
                  <a:pt x="587" y="832"/>
                </a:moveTo>
                <a:cubicBezTo>
                  <a:pt x="594" y="832"/>
                  <a:pt x="599" y="837"/>
                  <a:pt x="599" y="844"/>
                </a:cubicBezTo>
                <a:cubicBezTo>
                  <a:pt x="599" y="850"/>
                  <a:pt x="594" y="855"/>
                  <a:pt x="587" y="855"/>
                </a:cubicBezTo>
                <a:cubicBezTo>
                  <a:pt x="581" y="855"/>
                  <a:pt x="576" y="850"/>
                  <a:pt x="576" y="844"/>
                </a:cubicBezTo>
                <a:cubicBezTo>
                  <a:pt x="576" y="837"/>
                  <a:pt x="581" y="832"/>
                  <a:pt x="587" y="832"/>
                </a:cubicBezTo>
                <a:close/>
                <a:moveTo>
                  <a:pt x="555" y="832"/>
                </a:moveTo>
                <a:cubicBezTo>
                  <a:pt x="562" y="832"/>
                  <a:pt x="567" y="837"/>
                  <a:pt x="567" y="844"/>
                </a:cubicBezTo>
                <a:cubicBezTo>
                  <a:pt x="567" y="850"/>
                  <a:pt x="562" y="855"/>
                  <a:pt x="555" y="855"/>
                </a:cubicBezTo>
                <a:cubicBezTo>
                  <a:pt x="549" y="855"/>
                  <a:pt x="544" y="850"/>
                  <a:pt x="544" y="844"/>
                </a:cubicBezTo>
                <a:cubicBezTo>
                  <a:pt x="544" y="837"/>
                  <a:pt x="549" y="832"/>
                  <a:pt x="555" y="832"/>
                </a:cubicBezTo>
                <a:close/>
                <a:moveTo>
                  <a:pt x="523" y="832"/>
                </a:moveTo>
                <a:cubicBezTo>
                  <a:pt x="530" y="832"/>
                  <a:pt x="535" y="837"/>
                  <a:pt x="535" y="844"/>
                </a:cubicBezTo>
                <a:cubicBezTo>
                  <a:pt x="535" y="850"/>
                  <a:pt x="530" y="855"/>
                  <a:pt x="523" y="855"/>
                </a:cubicBezTo>
                <a:cubicBezTo>
                  <a:pt x="517" y="855"/>
                  <a:pt x="512" y="850"/>
                  <a:pt x="512" y="844"/>
                </a:cubicBezTo>
                <a:cubicBezTo>
                  <a:pt x="512" y="837"/>
                  <a:pt x="517" y="832"/>
                  <a:pt x="523" y="832"/>
                </a:cubicBezTo>
                <a:close/>
                <a:moveTo>
                  <a:pt x="715" y="864"/>
                </a:moveTo>
                <a:cubicBezTo>
                  <a:pt x="722" y="864"/>
                  <a:pt x="727" y="870"/>
                  <a:pt x="727" y="876"/>
                </a:cubicBezTo>
                <a:cubicBezTo>
                  <a:pt x="727" y="882"/>
                  <a:pt x="722" y="887"/>
                  <a:pt x="715" y="887"/>
                </a:cubicBezTo>
                <a:cubicBezTo>
                  <a:pt x="709" y="887"/>
                  <a:pt x="704" y="882"/>
                  <a:pt x="704" y="876"/>
                </a:cubicBezTo>
                <a:cubicBezTo>
                  <a:pt x="704" y="870"/>
                  <a:pt x="709" y="864"/>
                  <a:pt x="715" y="864"/>
                </a:cubicBezTo>
                <a:close/>
                <a:moveTo>
                  <a:pt x="683" y="864"/>
                </a:moveTo>
                <a:cubicBezTo>
                  <a:pt x="690" y="864"/>
                  <a:pt x="695" y="870"/>
                  <a:pt x="695" y="876"/>
                </a:cubicBezTo>
                <a:cubicBezTo>
                  <a:pt x="695" y="882"/>
                  <a:pt x="690" y="887"/>
                  <a:pt x="683" y="887"/>
                </a:cubicBezTo>
                <a:cubicBezTo>
                  <a:pt x="677" y="887"/>
                  <a:pt x="672" y="882"/>
                  <a:pt x="672" y="876"/>
                </a:cubicBezTo>
                <a:cubicBezTo>
                  <a:pt x="672" y="870"/>
                  <a:pt x="677" y="864"/>
                  <a:pt x="683" y="864"/>
                </a:cubicBezTo>
                <a:close/>
                <a:moveTo>
                  <a:pt x="651" y="864"/>
                </a:moveTo>
                <a:cubicBezTo>
                  <a:pt x="658" y="864"/>
                  <a:pt x="663" y="870"/>
                  <a:pt x="663" y="876"/>
                </a:cubicBezTo>
                <a:cubicBezTo>
                  <a:pt x="663" y="882"/>
                  <a:pt x="658" y="887"/>
                  <a:pt x="651" y="887"/>
                </a:cubicBezTo>
                <a:cubicBezTo>
                  <a:pt x="645" y="887"/>
                  <a:pt x="640" y="882"/>
                  <a:pt x="640" y="876"/>
                </a:cubicBezTo>
                <a:cubicBezTo>
                  <a:pt x="640" y="870"/>
                  <a:pt x="645" y="864"/>
                  <a:pt x="651" y="864"/>
                </a:cubicBezTo>
                <a:close/>
                <a:moveTo>
                  <a:pt x="619" y="864"/>
                </a:moveTo>
                <a:cubicBezTo>
                  <a:pt x="626" y="864"/>
                  <a:pt x="631" y="870"/>
                  <a:pt x="631" y="876"/>
                </a:cubicBezTo>
                <a:cubicBezTo>
                  <a:pt x="631" y="882"/>
                  <a:pt x="626" y="887"/>
                  <a:pt x="619" y="887"/>
                </a:cubicBezTo>
                <a:cubicBezTo>
                  <a:pt x="613" y="887"/>
                  <a:pt x="608" y="882"/>
                  <a:pt x="608" y="876"/>
                </a:cubicBezTo>
                <a:cubicBezTo>
                  <a:pt x="608" y="870"/>
                  <a:pt x="613" y="864"/>
                  <a:pt x="619" y="864"/>
                </a:cubicBezTo>
                <a:close/>
                <a:moveTo>
                  <a:pt x="587" y="864"/>
                </a:moveTo>
                <a:cubicBezTo>
                  <a:pt x="594" y="864"/>
                  <a:pt x="599" y="870"/>
                  <a:pt x="599" y="876"/>
                </a:cubicBezTo>
                <a:cubicBezTo>
                  <a:pt x="599" y="882"/>
                  <a:pt x="594" y="887"/>
                  <a:pt x="587" y="887"/>
                </a:cubicBezTo>
                <a:cubicBezTo>
                  <a:pt x="581" y="887"/>
                  <a:pt x="576" y="882"/>
                  <a:pt x="576" y="876"/>
                </a:cubicBezTo>
                <a:cubicBezTo>
                  <a:pt x="576" y="870"/>
                  <a:pt x="581" y="864"/>
                  <a:pt x="587" y="864"/>
                </a:cubicBezTo>
                <a:close/>
                <a:moveTo>
                  <a:pt x="555" y="864"/>
                </a:moveTo>
                <a:cubicBezTo>
                  <a:pt x="562" y="864"/>
                  <a:pt x="567" y="870"/>
                  <a:pt x="567" y="876"/>
                </a:cubicBezTo>
                <a:cubicBezTo>
                  <a:pt x="567" y="882"/>
                  <a:pt x="562" y="887"/>
                  <a:pt x="555" y="887"/>
                </a:cubicBezTo>
                <a:cubicBezTo>
                  <a:pt x="549" y="887"/>
                  <a:pt x="544" y="882"/>
                  <a:pt x="544" y="876"/>
                </a:cubicBezTo>
                <a:cubicBezTo>
                  <a:pt x="544" y="870"/>
                  <a:pt x="549" y="864"/>
                  <a:pt x="555" y="864"/>
                </a:cubicBezTo>
                <a:close/>
                <a:moveTo>
                  <a:pt x="747" y="896"/>
                </a:moveTo>
                <a:cubicBezTo>
                  <a:pt x="754" y="896"/>
                  <a:pt x="759" y="902"/>
                  <a:pt x="759" y="908"/>
                </a:cubicBezTo>
                <a:cubicBezTo>
                  <a:pt x="759" y="914"/>
                  <a:pt x="754" y="919"/>
                  <a:pt x="747" y="919"/>
                </a:cubicBezTo>
                <a:cubicBezTo>
                  <a:pt x="741" y="919"/>
                  <a:pt x="736" y="914"/>
                  <a:pt x="736" y="908"/>
                </a:cubicBezTo>
                <a:cubicBezTo>
                  <a:pt x="736" y="902"/>
                  <a:pt x="741" y="896"/>
                  <a:pt x="747" y="896"/>
                </a:cubicBezTo>
                <a:close/>
                <a:moveTo>
                  <a:pt x="715" y="896"/>
                </a:moveTo>
                <a:cubicBezTo>
                  <a:pt x="722" y="896"/>
                  <a:pt x="727" y="902"/>
                  <a:pt x="727" y="908"/>
                </a:cubicBezTo>
                <a:cubicBezTo>
                  <a:pt x="727" y="914"/>
                  <a:pt x="722" y="919"/>
                  <a:pt x="715" y="919"/>
                </a:cubicBezTo>
                <a:cubicBezTo>
                  <a:pt x="709" y="919"/>
                  <a:pt x="704" y="914"/>
                  <a:pt x="704" y="908"/>
                </a:cubicBezTo>
                <a:cubicBezTo>
                  <a:pt x="704" y="902"/>
                  <a:pt x="709" y="896"/>
                  <a:pt x="715" y="896"/>
                </a:cubicBezTo>
                <a:close/>
                <a:moveTo>
                  <a:pt x="683" y="896"/>
                </a:moveTo>
                <a:cubicBezTo>
                  <a:pt x="690" y="896"/>
                  <a:pt x="695" y="902"/>
                  <a:pt x="695" y="908"/>
                </a:cubicBezTo>
                <a:cubicBezTo>
                  <a:pt x="695" y="914"/>
                  <a:pt x="690" y="919"/>
                  <a:pt x="683" y="919"/>
                </a:cubicBezTo>
                <a:cubicBezTo>
                  <a:pt x="677" y="919"/>
                  <a:pt x="672" y="914"/>
                  <a:pt x="672" y="908"/>
                </a:cubicBezTo>
                <a:cubicBezTo>
                  <a:pt x="672" y="902"/>
                  <a:pt x="677" y="896"/>
                  <a:pt x="683" y="896"/>
                </a:cubicBezTo>
                <a:close/>
                <a:moveTo>
                  <a:pt x="651" y="896"/>
                </a:moveTo>
                <a:cubicBezTo>
                  <a:pt x="658" y="896"/>
                  <a:pt x="663" y="902"/>
                  <a:pt x="663" y="908"/>
                </a:cubicBezTo>
                <a:cubicBezTo>
                  <a:pt x="663" y="914"/>
                  <a:pt x="658" y="919"/>
                  <a:pt x="651" y="919"/>
                </a:cubicBezTo>
                <a:cubicBezTo>
                  <a:pt x="645" y="919"/>
                  <a:pt x="640" y="914"/>
                  <a:pt x="640" y="908"/>
                </a:cubicBezTo>
                <a:cubicBezTo>
                  <a:pt x="640" y="902"/>
                  <a:pt x="645" y="896"/>
                  <a:pt x="651" y="896"/>
                </a:cubicBezTo>
                <a:close/>
                <a:moveTo>
                  <a:pt x="619" y="896"/>
                </a:moveTo>
                <a:cubicBezTo>
                  <a:pt x="626" y="896"/>
                  <a:pt x="631" y="902"/>
                  <a:pt x="631" y="908"/>
                </a:cubicBezTo>
                <a:cubicBezTo>
                  <a:pt x="631" y="914"/>
                  <a:pt x="626" y="919"/>
                  <a:pt x="619" y="919"/>
                </a:cubicBezTo>
                <a:cubicBezTo>
                  <a:pt x="613" y="919"/>
                  <a:pt x="608" y="914"/>
                  <a:pt x="608" y="908"/>
                </a:cubicBezTo>
                <a:cubicBezTo>
                  <a:pt x="608" y="902"/>
                  <a:pt x="613" y="896"/>
                  <a:pt x="619" y="896"/>
                </a:cubicBezTo>
                <a:close/>
                <a:moveTo>
                  <a:pt x="587" y="896"/>
                </a:moveTo>
                <a:cubicBezTo>
                  <a:pt x="594" y="896"/>
                  <a:pt x="599" y="902"/>
                  <a:pt x="599" y="908"/>
                </a:cubicBezTo>
                <a:cubicBezTo>
                  <a:pt x="599" y="914"/>
                  <a:pt x="594" y="919"/>
                  <a:pt x="587" y="919"/>
                </a:cubicBezTo>
                <a:cubicBezTo>
                  <a:pt x="581" y="919"/>
                  <a:pt x="576" y="914"/>
                  <a:pt x="576" y="908"/>
                </a:cubicBezTo>
                <a:cubicBezTo>
                  <a:pt x="576" y="902"/>
                  <a:pt x="581" y="896"/>
                  <a:pt x="587" y="896"/>
                </a:cubicBezTo>
                <a:close/>
                <a:moveTo>
                  <a:pt x="683" y="929"/>
                </a:moveTo>
                <a:cubicBezTo>
                  <a:pt x="690" y="929"/>
                  <a:pt x="695" y="934"/>
                  <a:pt x="695" y="940"/>
                </a:cubicBezTo>
                <a:cubicBezTo>
                  <a:pt x="695" y="946"/>
                  <a:pt x="690" y="951"/>
                  <a:pt x="683" y="951"/>
                </a:cubicBezTo>
                <a:cubicBezTo>
                  <a:pt x="677" y="951"/>
                  <a:pt x="672" y="946"/>
                  <a:pt x="672" y="940"/>
                </a:cubicBezTo>
                <a:cubicBezTo>
                  <a:pt x="672" y="934"/>
                  <a:pt x="677" y="929"/>
                  <a:pt x="683" y="929"/>
                </a:cubicBezTo>
                <a:close/>
                <a:moveTo>
                  <a:pt x="651" y="929"/>
                </a:moveTo>
                <a:cubicBezTo>
                  <a:pt x="658" y="929"/>
                  <a:pt x="663" y="934"/>
                  <a:pt x="663" y="940"/>
                </a:cubicBezTo>
                <a:cubicBezTo>
                  <a:pt x="663" y="946"/>
                  <a:pt x="658" y="951"/>
                  <a:pt x="651" y="951"/>
                </a:cubicBezTo>
                <a:cubicBezTo>
                  <a:pt x="645" y="951"/>
                  <a:pt x="640" y="946"/>
                  <a:pt x="640" y="940"/>
                </a:cubicBezTo>
                <a:cubicBezTo>
                  <a:pt x="640" y="934"/>
                  <a:pt x="645" y="929"/>
                  <a:pt x="651" y="929"/>
                </a:cubicBezTo>
                <a:close/>
                <a:moveTo>
                  <a:pt x="619" y="929"/>
                </a:moveTo>
                <a:cubicBezTo>
                  <a:pt x="626" y="929"/>
                  <a:pt x="631" y="934"/>
                  <a:pt x="631" y="940"/>
                </a:cubicBezTo>
                <a:cubicBezTo>
                  <a:pt x="631" y="946"/>
                  <a:pt x="626" y="951"/>
                  <a:pt x="619" y="951"/>
                </a:cubicBezTo>
                <a:cubicBezTo>
                  <a:pt x="613" y="951"/>
                  <a:pt x="608" y="946"/>
                  <a:pt x="608" y="940"/>
                </a:cubicBezTo>
                <a:cubicBezTo>
                  <a:pt x="608" y="934"/>
                  <a:pt x="613" y="929"/>
                  <a:pt x="619" y="929"/>
                </a:cubicBezTo>
                <a:close/>
                <a:moveTo>
                  <a:pt x="587" y="929"/>
                </a:moveTo>
                <a:cubicBezTo>
                  <a:pt x="594" y="929"/>
                  <a:pt x="599" y="934"/>
                  <a:pt x="599" y="940"/>
                </a:cubicBezTo>
                <a:cubicBezTo>
                  <a:pt x="599" y="946"/>
                  <a:pt x="594" y="951"/>
                  <a:pt x="587" y="951"/>
                </a:cubicBezTo>
                <a:cubicBezTo>
                  <a:pt x="581" y="951"/>
                  <a:pt x="576" y="946"/>
                  <a:pt x="576" y="940"/>
                </a:cubicBezTo>
                <a:cubicBezTo>
                  <a:pt x="576" y="934"/>
                  <a:pt x="581" y="929"/>
                  <a:pt x="587" y="929"/>
                </a:cubicBezTo>
                <a:close/>
                <a:moveTo>
                  <a:pt x="683" y="961"/>
                </a:moveTo>
                <a:cubicBezTo>
                  <a:pt x="690" y="961"/>
                  <a:pt x="695" y="966"/>
                  <a:pt x="695" y="972"/>
                </a:cubicBezTo>
                <a:cubicBezTo>
                  <a:pt x="695" y="978"/>
                  <a:pt x="690" y="983"/>
                  <a:pt x="683" y="983"/>
                </a:cubicBezTo>
                <a:cubicBezTo>
                  <a:pt x="677" y="983"/>
                  <a:pt x="672" y="978"/>
                  <a:pt x="672" y="972"/>
                </a:cubicBezTo>
                <a:cubicBezTo>
                  <a:pt x="672" y="966"/>
                  <a:pt x="677" y="961"/>
                  <a:pt x="683" y="961"/>
                </a:cubicBezTo>
                <a:close/>
                <a:moveTo>
                  <a:pt x="651" y="961"/>
                </a:moveTo>
                <a:cubicBezTo>
                  <a:pt x="658" y="961"/>
                  <a:pt x="663" y="966"/>
                  <a:pt x="663" y="972"/>
                </a:cubicBezTo>
                <a:cubicBezTo>
                  <a:pt x="663" y="978"/>
                  <a:pt x="658" y="983"/>
                  <a:pt x="651" y="983"/>
                </a:cubicBezTo>
                <a:cubicBezTo>
                  <a:pt x="645" y="983"/>
                  <a:pt x="640" y="978"/>
                  <a:pt x="640" y="972"/>
                </a:cubicBezTo>
                <a:cubicBezTo>
                  <a:pt x="640" y="966"/>
                  <a:pt x="645" y="961"/>
                  <a:pt x="651" y="961"/>
                </a:cubicBezTo>
                <a:close/>
                <a:moveTo>
                  <a:pt x="619" y="961"/>
                </a:moveTo>
                <a:cubicBezTo>
                  <a:pt x="626" y="961"/>
                  <a:pt x="631" y="966"/>
                  <a:pt x="631" y="972"/>
                </a:cubicBezTo>
                <a:cubicBezTo>
                  <a:pt x="631" y="978"/>
                  <a:pt x="626" y="983"/>
                  <a:pt x="619" y="983"/>
                </a:cubicBezTo>
                <a:cubicBezTo>
                  <a:pt x="613" y="983"/>
                  <a:pt x="608" y="978"/>
                  <a:pt x="608" y="972"/>
                </a:cubicBezTo>
                <a:cubicBezTo>
                  <a:pt x="608" y="966"/>
                  <a:pt x="613" y="961"/>
                  <a:pt x="619" y="961"/>
                </a:cubicBezTo>
                <a:close/>
                <a:moveTo>
                  <a:pt x="587" y="961"/>
                </a:moveTo>
                <a:cubicBezTo>
                  <a:pt x="594" y="961"/>
                  <a:pt x="599" y="966"/>
                  <a:pt x="599" y="972"/>
                </a:cubicBezTo>
                <a:cubicBezTo>
                  <a:pt x="599" y="978"/>
                  <a:pt x="594" y="983"/>
                  <a:pt x="587" y="983"/>
                </a:cubicBezTo>
                <a:cubicBezTo>
                  <a:pt x="581" y="983"/>
                  <a:pt x="576" y="978"/>
                  <a:pt x="576" y="972"/>
                </a:cubicBezTo>
                <a:cubicBezTo>
                  <a:pt x="576" y="966"/>
                  <a:pt x="581" y="961"/>
                  <a:pt x="587" y="961"/>
                </a:cubicBezTo>
                <a:close/>
                <a:moveTo>
                  <a:pt x="555" y="961"/>
                </a:moveTo>
                <a:cubicBezTo>
                  <a:pt x="562" y="961"/>
                  <a:pt x="567" y="966"/>
                  <a:pt x="567" y="972"/>
                </a:cubicBezTo>
                <a:cubicBezTo>
                  <a:pt x="567" y="978"/>
                  <a:pt x="562" y="983"/>
                  <a:pt x="555" y="983"/>
                </a:cubicBezTo>
                <a:cubicBezTo>
                  <a:pt x="549" y="983"/>
                  <a:pt x="544" y="978"/>
                  <a:pt x="544" y="972"/>
                </a:cubicBezTo>
                <a:cubicBezTo>
                  <a:pt x="544" y="966"/>
                  <a:pt x="549" y="961"/>
                  <a:pt x="555" y="961"/>
                </a:cubicBezTo>
                <a:close/>
                <a:moveTo>
                  <a:pt x="651" y="993"/>
                </a:moveTo>
                <a:cubicBezTo>
                  <a:pt x="658" y="993"/>
                  <a:pt x="663" y="998"/>
                  <a:pt x="663" y="1004"/>
                </a:cubicBezTo>
                <a:cubicBezTo>
                  <a:pt x="663" y="1010"/>
                  <a:pt x="658" y="1015"/>
                  <a:pt x="651" y="1015"/>
                </a:cubicBezTo>
                <a:cubicBezTo>
                  <a:pt x="645" y="1015"/>
                  <a:pt x="640" y="1010"/>
                  <a:pt x="640" y="1004"/>
                </a:cubicBezTo>
                <a:cubicBezTo>
                  <a:pt x="640" y="998"/>
                  <a:pt x="645" y="993"/>
                  <a:pt x="651" y="993"/>
                </a:cubicBezTo>
                <a:close/>
                <a:moveTo>
                  <a:pt x="619" y="993"/>
                </a:moveTo>
                <a:cubicBezTo>
                  <a:pt x="626" y="993"/>
                  <a:pt x="631" y="998"/>
                  <a:pt x="631" y="1004"/>
                </a:cubicBezTo>
                <a:cubicBezTo>
                  <a:pt x="631" y="1010"/>
                  <a:pt x="626" y="1015"/>
                  <a:pt x="619" y="1015"/>
                </a:cubicBezTo>
                <a:cubicBezTo>
                  <a:pt x="613" y="1015"/>
                  <a:pt x="608" y="1010"/>
                  <a:pt x="608" y="1004"/>
                </a:cubicBezTo>
                <a:cubicBezTo>
                  <a:pt x="608" y="998"/>
                  <a:pt x="613" y="993"/>
                  <a:pt x="619" y="993"/>
                </a:cubicBezTo>
                <a:close/>
                <a:moveTo>
                  <a:pt x="587" y="993"/>
                </a:moveTo>
                <a:cubicBezTo>
                  <a:pt x="594" y="993"/>
                  <a:pt x="599" y="998"/>
                  <a:pt x="599" y="1004"/>
                </a:cubicBezTo>
                <a:cubicBezTo>
                  <a:pt x="599" y="1010"/>
                  <a:pt x="594" y="1015"/>
                  <a:pt x="587" y="1015"/>
                </a:cubicBezTo>
                <a:cubicBezTo>
                  <a:pt x="581" y="1015"/>
                  <a:pt x="576" y="1010"/>
                  <a:pt x="576" y="1004"/>
                </a:cubicBezTo>
                <a:cubicBezTo>
                  <a:pt x="576" y="998"/>
                  <a:pt x="581" y="993"/>
                  <a:pt x="587" y="993"/>
                </a:cubicBezTo>
                <a:close/>
                <a:moveTo>
                  <a:pt x="555" y="993"/>
                </a:moveTo>
                <a:cubicBezTo>
                  <a:pt x="562" y="993"/>
                  <a:pt x="567" y="998"/>
                  <a:pt x="567" y="1004"/>
                </a:cubicBezTo>
                <a:cubicBezTo>
                  <a:pt x="567" y="1010"/>
                  <a:pt x="562" y="1015"/>
                  <a:pt x="555" y="1015"/>
                </a:cubicBezTo>
                <a:cubicBezTo>
                  <a:pt x="549" y="1015"/>
                  <a:pt x="544" y="1010"/>
                  <a:pt x="544" y="1004"/>
                </a:cubicBezTo>
                <a:cubicBezTo>
                  <a:pt x="544" y="998"/>
                  <a:pt x="549" y="993"/>
                  <a:pt x="555" y="993"/>
                </a:cubicBezTo>
                <a:close/>
                <a:moveTo>
                  <a:pt x="619" y="1025"/>
                </a:moveTo>
                <a:cubicBezTo>
                  <a:pt x="626" y="1025"/>
                  <a:pt x="631" y="1030"/>
                  <a:pt x="631" y="1036"/>
                </a:cubicBezTo>
                <a:cubicBezTo>
                  <a:pt x="631" y="1042"/>
                  <a:pt x="626" y="1047"/>
                  <a:pt x="619" y="1047"/>
                </a:cubicBezTo>
                <a:cubicBezTo>
                  <a:pt x="613" y="1047"/>
                  <a:pt x="608" y="1042"/>
                  <a:pt x="608" y="1036"/>
                </a:cubicBezTo>
                <a:cubicBezTo>
                  <a:pt x="608" y="1030"/>
                  <a:pt x="613" y="1025"/>
                  <a:pt x="619" y="1025"/>
                </a:cubicBezTo>
                <a:close/>
                <a:moveTo>
                  <a:pt x="587" y="1025"/>
                </a:moveTo>
                <a:cubicBezTo>
                  <a:pt x="594" y="1025"/>
                  <a:pt x="599" y="1030"/>
                  <a:pt x="599" y="1036"/>
                </a:cubicBezTo>
                <a:cubicBezTo>
                  <a:pt x="599" y="1042"/>
                  <a:pt x="594" y="1047"/>
                  <a:pt x="587" y="1047"/>
                </a:cubicBezTo>
                <a:cubicBezTo>
                  <a:pt x="581" y="1047"/>
                  <a:pt x="576" y="1042"/>
                  <a:pt x="576" y="1036"/>
                </a:cubicBezTo>
                <a:cubicBezTo>
                  <a:pt x="576" y="1030"/>
                  <a:pt x="581" y="1025"/>
                  <a:pt x="587" y="1025"/>
                </a:cubicBezTo>
                <a:close/>
                <a:moveTo>
                  <a:pt x="555" y="1025"/>
                </a:moveTo>
                <a:cubicBezTo>
                  <a:pt x="562" y="1025"/>
                  <a:pt x="567" y="1030"/>
                  <a:pt x="567" y="1036"/>
                </a:cubicBezTo>
                <a:cubicBezTo>
                  <a:pt x="567" y="1042"/>
                  <a:pt x="562" y="1047"/>
                  <a:pt x="555" y="1047"/>
                </a:cubicBezTo>
                <a:cubicBezTo>
                  <a:pt x="549" y="1047"/>
                  <a:pt x="544" y="1042"/>
                  <a:pt x="544" y="1036"/>
                </a:cubicBezTo>
                <a:cubicBezTo>
                  <a:pt x="544" y="1030"/>
                  <a:pt x="549" y="1025"/>
                  <a:pt x="555" y="1025"/>
                </a:cubicBezTo>
                <a:close/>
                <a:moveTo>
                  <a:pt x="619" y="1057"/>
                </a:moveTo>
                <a:cubicBezTo>
                  <a:pt x="626" y="1057"/>
                  <a:pt x="631" y="1062"/>
                  <a:pt x="631" y="1068"/>
                </a:cubicBezTo>
                <a:cubicBezTo>
                  <a:pt x="631" y="1074"/>
                  <a:pt x="626" y="1079"/>
                  <a:pt x="619" y="1079"/>
                </a:cubicBezTo>
                <a:cubicBezTo>
                  <a:pt x="613" y="1079"/>
                  <a:pt x="608" y="1074"/>
                  <a:pt x="608" y="1068"/>
                </a:cubicBezTo>
                <a:cubicBezTo>
                  <a:pt x="608" y="1062"/>
                  <a:pt x="613" y="1057"/>
                  <a:pt x="619" y="1057"/>
                </a:cubicBezTo>
                <a:close/>
                <a:moveTo>
                  <a:pt x="587" y="1057"/>
                </a:moveTo>
                <a:cubicBezTo>
                  <a:pt x="594" y="1057"/>
                  <a:pt x="599" y="1062"/>
                  <a:pt x="599" y="1068"/>
                </a:cubicBezTo>
                <a:cubicBezTo>
                  <a:pt x="599" y="1074"/>
                  <a:pt x="594" y="1079"/>
                  <a:pt x="587" y="1079"/>
                </a:cubicBezTo>
                <a:cubicBezTo>
                  <a:pt x="581" y="1079"/>
                  <a:pt x="576" y="1074"/>
                  <a:pt x="576" y="1068"/>
                </a:cubicBezTo>
                <a:cubicBezTo>
                  <a:pt x="576" y="1062"/>
                  <a:pt x="581" y="1057"/>
                  <a:pt x="587" y="1057"/>
                </a:cubicBezTo>
                <a:close/>
                <a:moveTo>
                  <a:pt x="555" y="1057"/>
                </a:moveTo>
                <a:cubicBezTo>
                  <a:pt x="562" y="1057"/>
                  <a:pt x="567" y="1062"/>
                  <a:pt x="567" y="1068"/>
                </a:cubicBezTo>
                <a:cubicBezTo>
                  <a:pt x="567" y="1074"/>
                  <a:pt x="562" y="1079"/>
                  <a:pt x="555" y="1079"/>
                </a:cubicBezTo>
                <a:cubicBezTo>
                  <a:pt x="549" y="1079"/>
                  <a:pt x="544" y="1074"/>
                  <a:pt x="544" y="1068"/>
                </a:cubicBezTo>
                <a:cubicBezTo>
                  <a:pt x="544" y="1062"/>
                  <a:pt x="549" y="1057"/>
                  <a:pt x="555" y="1057"/>
                </a:cubicBezTo>
                <a:close/>
                <a:moveTo>
                  <a:pt x="587" y="1089"/>
                </a:moveTo>
                <a:cubicBezTo>
                  <a:pt x="594" y="1089"/>
                  <a:pt x="599" y="1094"/>
                  <a:pt x="599" y="1100"/>
                </a:cubicBezTo>
                <a:cubicBezTo>
                  <a:pt x="599" y="1106"/>
                  <a:pt x="594" y="1111"/>
                  <a:pt x="587" y="1111"/>
                </a:cubicBezTo>
                <a:cubicBezTo>
                  <a:pt x="581" y="1111"/>
                  <a:pt x="576" y="1106"/>
                  <a:pt x="576" y="1100"/>
                </a:cubicBezTo>
                <a:cubicBezTo>
                  <a:pt x="576" y="1094"/>
                  <a:pt x="581" y="1089"/>
                  <a:pt x="587" y="1089"/>
                </a:cubicBezTo>
                <a:close/>
                <a:moveTo>
                  <a:pt x="555" y="1089"/>
                </a:moveTo>
                <a:cubicBezTo>
                  <a:pt x="562" y="1089"/>
                  <a:pt x="567" y="1094"/>
                  <a:pt x="567" y="1100"/>
                </a:cubicBezTo>
                <a:cubicBezTo>
                  <a:pt x="567" y="1106"/>
                  <a:pt x="562" y="1111"/>
                  <a:pt x="555" y="1111"/>
                </a:cubicBezTo>
                <a:cubicBezTo>
                  <a:pt x="549" y="1111"/>
                  <a:pt x="544" y="1106"/>
                  <a:pt x="544" y="1100"/>
                </a:cubicBezTo>
                <a:cubicBezTo>
                  <a:pt x="544" y="1094"/>
                  <a:pt x="549" y="1089"/>
                  <a:pt x="555" y="1089"/>
                </a:cubicBezTo>
                <a:close/>
                <a:moveTo>
                  <a:pt x="683" y="1089"/>
                </a:moveTo>
                <a:cubicBezTo>
                  <a:pt x="690" y="1089"/>
                  <a:pt x="695" y="1094"/>
                  <a:pt x="695" y="1100"/>
                </a:cubicBezTo>
                <a:cubicBezTo>
                  <a:pt x="695" y="1106"/>
                  <a:pt x="690" y="1111"/>
                  <a:pt x="683" y="1111"/>
                </a:cubicBezTo>
                <a:cubicBezTo>
                  <a:pt x="677" y="1111"/>
                  <a:pt x="672" y="1106"/>
                  <a:pt x="672" y="1100"/>
                </a:cubicBezTo>
                <a:cubicBezTo>
                  <a:pt x="672" y="1094"/>
                  <a:pt x="677" y="1089"/>
                  <a:pt x="683" y="1089"/>
                </a:cubicBezTo>
                <a:close/>
                <a:moveTo>
                  <a:pt x="587" y="1121"/>
                </a:moveTo>
                <a:cubicBezTo>
                  <a:pt x="594" y="1121"/>
                  <a:pt x="599" y="1126"/>
                  <a:pt x="599" y="1132"/>
                </a:cubicBezTo>
                <a:cubicBezTo>
                  <a:pt x="599" y="1138"/>
                  <a:pt x="594" y="1143"/>
                  <a:pt x="587" y="1143"/>
                </a:cubicBezTo>
                <a:cubicBezTo>
                  <a:pt x="581" y="1143"/>
                  <a:pt x="576" y="1138"/>
                  <a:pt x="576" y="1132"/>
                </a:cubicBezTo>
                <a:cubicBezTo>
                  <a:pt x="576" y="1126"/>
                  <a:pt x="581" y="1121"/>
                  <a:pt x="587" y="1121"/>
                </a:cubicBezTo>
                <a:close/>
              </a:path>
            </a:pathLst>
          </a:custGeom>
          <a:solidFill>
            <a:schemeClr val="bg1">
              <a:alpha val="60000"/>
            </a:schemeClr>
          </a:solidFill>
          <a:ln>
            <a:noFill/>
          </a:ln>
        </p:spPr>
        <p:txBody>
          <a:bodyPr vert="horz" wrap="square" lIns="91440" tIns="45720" rIns="91440" bIns="45720" numCol="1" anchor="t" anchorCtr="0" compatLnSpc="1">
            <a:prstTxWarp prst="textNoShape">
              <a:avLst/>
            </a:prstTxWarp>
          </a:bodyPr>
          <a:lstStyle/>
          <a:p>
            <a:endParaRPr lang="zh-CN" altLang="en-US" sz="1600">
              <a:latin typeface="微软雅黑" pitchFamily="34" charset="-122"/>
              <a:ea typeface="微软雅黑" pitchFamily="34" charset="-122"/>
            </a:endParaRPr>
          </a:p>
        </p:txBody>
      </p:sp>
      <p:grpSp>
        <p:nvGrpSpPr>
          <p:cNvPr id="169" name="组合 168"/>
          <p:cNvGrpSpPr/>
          <p:nvPr/>
        </p:nvGrpSpPr>
        <p:grpSpPr>
          <a:xfrm flipH="1">
            <a:off x="3112414" y="2562715"/>
            <a:ext cx="419208" cy="419206"/>
            <a:chOff x="2805514" y="2110914"/>
            <a:chExt cx="426923" cy="426924"/>
          </a:xfrm>
        </p:grpSpPr>
        <p:sp>
          <p:nvSpPr>
            <p:cNvPr id="170" name="椭圆 169"/>
            <p:cNvSpPr/>
            <p:nvPr/>
          </p:nvSpPr>
          <p:spPr>
            <a:xfrm>
              <a:off x="2805514" y="2110914"/>
              <a:ext cx="426923" cy="426924"/>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71" name="椭圆 170"/>
            <p:cNvSpPr/>
            <p:nvPr/>
          </p:nvSpPr>
          <p:spPr>
            <a:xfrm>
              <a:off x="2961853" y="2267252"/>
              <a:ext cx="114249" cy="1142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sp>
        <p:nvSpPr>
          <p:cNvPr id="172" name="任意多边形 171"/>
          <p:cNvSpPr/>
          <p:nvPr/>
        </p:nvSpPr>
        <p:spPr>
          <a:xfrm rot="10800000">
            <a:off x="3112415" y="2629907"/>
            <a:ext cx="419204" cy="361382"/>
          </a:xfrm>
          <a:custGeom>
            <a:avLst/>
            <a:gdLst>
              <a:gd name="connsiteX0" fmla="*/ 269838 w 419204"/>
              <a:gd name="connsiteY0" fmla="*/ 103854 h 361382"/>
              <a:gd name="connsiteX1" fmla="*/ 149367 w 419204"/>
              <a:gd name="connsiteY1" fmla="*/ 103854 h 361382"/>
              <a:gd name="connsiteX2" fmla="*/ 209602 w 419204"/>
              <a:gd name="connsiteY2" fmla="*/ 0 h 361382"/>
              <a:gd name="connsiteX3" fmla="*/ 149367 w 419204"/>
              <a:gd name="connsiteY3" fmla="*/ 361382 h 361382"/>
              <a:gd name="connsiteX4" fmla="*/ 0 w 419204"/>
              <a:gd name="connsiteY4" fmla="*/ 361382 h 361382"/>
              <a:gd name="connsiteX5" fmla="*/ 74684 w 419204"/>
              <a:gd name="connsiteY5" fmla="*/ 232618 h 361382"/>
              <a:gd name="connsiteX6" fmla="*/ 419204 w 419204"/>
              <a:gd name="connsiteY6" fmla="*/ 361382 h 361382"/>
              <a:gd name="connsiteX7" fmla="*/ 269838 w 419204"/>
              <a:gd name="connsiteY7" fmla="*/ 361382 h 361382"/>
              <a:gd name="connsiteX8" fmla="*/ 344521 w 419204"/>
              <a:gd name="connsiteY8" fmla="*/ 232618 h 361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9204" h="361382">
                <a:moveTo>
                  <a:pt x="269838" y="103854"/>
                </a:moveTo>
                <a:lnTo>
                  <a:pt x="149367" y="103854"/>
                </a:lnTo>
                <a:lnTo>
                  <a:pt x="209602" y="0"/>
                </a:lnTo>
                <a:close/>
                <a:moveTo>
                  <a:pt x="149367" y="361382"/>
                </a:moveTo>
                <a:lnTo>
                  <a:pt x="0" y="361382"/>
                </a:lnTo>
                <a:lnTo>
                  <a:pt x="74684" y="232618"/>
                </a:lnTo>
                <a:close/>
                <a:moveTo>
                  <a:pt x="419204" y="361382"/>
                </a:moveTo>
                <a:lnTo>
                  <a:pt x="269838" y="361382"/>
                </a:lnTo>
                <a:lnTo>
                  <a:pt x="344521" y="232618"/>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nvGrpSpPr>
          <p:cNvPr id="173" name="组合 172"/>
          <p:cNvGrpSpPr/>
          <p:nvPr/>
        </p:nvGrpSpPr>
        <p:grpSpPr>
          <a:xfrm>
            <a:off x="522915" y="2076905"/>
            <a:ext cx="2799103" cy="695415"/>
            <a:chOff x="1558503" y="2755861"/>
            <a:chExt cx="2799103" cy="695415"/>
          </a:xfrm>
        </p:grpSpPr>
        <p:grpSp>
          <p:nvGrpSpPr>
            <p:cNvPr id="174" name="组合 173"/>
            <p:cNvGrpSpPr/>
            <p:nvPr/>
          </p:nvGrpSpPr>
          <p:grpSpPr>
            <a:xfrm>
              <a:off x="2588069" y="2755861"/>
              <a:ext cx="1769537" cy="695415"/>
              <a:chOff x="2588069" y="2755861"/>
              <a:chExt cx="1769537" cy="695415"/>
            </a:xfrm>
          </p:grpSpPr>
          <p:cxnSp>
            <p:nvCxnSpPr>
              <p:cNvPr id="176" name="直接连接符 175"/>
              <p:cNvCxnSpPr/>
              <p:nvPr/>
            </p:nvCxnSpPr>
            <p:spPr>
              <a:xfrm flipH="1" flipV="1">
                <a:off x="3774977" y="2960432"/>
                <a:ext cx="582629" cy="49084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7" name="组合 176"/>
              <p:cNvGrpSpPr/>
              <p:nvPr/>
            </p:nvGrpSpPr>
            <p:grpSpPr>
              <a:xfrm>
                <a:off x="3570406" y="2755861"/>
                <a:ext cx="409142" cy="409142"/>
                <a:chOff x="972687" y="5316698"/>
                <a:chExt cx="409142" cy="409142"/>
              </a:xfrm>
            </p:grpSpPr>
            <p:sp>
              <p:nvSpPr>
                <p:cNvPr id="179" name="椭圆 178"/>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80" name="椭圆 179"/>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cxnSp>
            <p:nvCxnSpPr>
              <p:cNvPr id="178" name="直接连接符 177"/>
              <p:cNvCxnSpPr/>
              <p:nvPr/>
            </p:nvCxnSpPr>
            <p:spPr>
              <a:xfrm>
                <a:off x="2588069" y="2952780"/>
                <a:ext cx="11811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5" name="梯形 174"/>
            <p:cNvSpPr/>
            <p:nvPr/>
          </p:nvSpPr>
          <p:spPr>
            <a:xfrm>
              <a:off x="1558503" y="2860705"/>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grpSp>
        <p:nvGrpSpPr>
          <p:cNvPr id="181" name="组合 180"/>
          <p:cNvGrpSpPr/>
          <p:nvPr/>
        </p:nvGrpSpPr>
        <p:grpSpPr>
          <a:xfrm flipH="1" flipV="1">
            <a:off x="3833233" y="3950325"/>
            <a:ext cx="419208" cy="419206"/>
            <a:chOff x="2805514" y="2110914"/>
            <a:chExt cx="426923" cy="426924"/>
          </a:xfrm>
        </p:grpSpPr>
        <p:sp>
          <p:nvSpPr>
            <p:cNvPr id="182" name="椭圆 181"/>
            <p:cNvSpPr/>
            <p:nvPr/>
          </p:nvSpPr>
          <p:spPr>
            <a:xfrm>
              <a:off x="2805514" y="2110914"/>
              <a:ext cx="426923" cy="426924"/>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83" name="椭圆 182"/>
            <p:cNvSpPr/>
            <p:nvPr/>
          </p:nvSpPr>
          <p:spPr>
            <a:xfrm>
              <a:off x="2961853" y="2267252"/>
              <a:ext cx="114249" cy="1142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sp>
        <p:nvSpPr>
          <p:cNvPr id="184" name="任意多边形 183"/>
          <p:cNvSpPr/>
          <p:nvPr/>
        </p:nvSpPr>
        <p:spPr>
          <a:xfrm rot="10800000">
            <a:off x="3833237" y="4011017"/>
            <a:ext cx="419204" cy="361382"/>
          </a:xfrm>
          <a:custGeom>
            <a:avLst/>
            <a:gdLst>
              <a:gd name="connsiteX0" fmla="*/ 269838 w 419204"/>
              <a:gd name="connsiteY0" fmla="*/ 103854 h 361382"/>
              <a:gd name="connsiteX1" fmla="*/ 149367 w 419204"/>
              <a:gd name="connsiteY1" fmla="*/ 103854 h 361382"/>
              <a:gd name="connsiteX2" fmla="*/ 209602 w 419204"/>
              <a:gd name="connsiteY2" fmla="*/ 0 h 361382"/>
              <a:gd name="connsiteX3" fmla="*/ 149367 w 419204"/>
              <a:gd name="connsiteY3" fmla="*/ 361382 h 361382"/>
              <a:gd name="connsiteX4" fmla="*/ 0 w 419204"/>
              <a:gd name="connsiteY4" fmla="*/ 361382 h 361382"/>
              <a:gd name="connsiteX5" fmla="*/ 74684 w 419204"/>
              <a:gd name="connsiteY5" fmla="*/ 232618 h 361382"/>
              <a:gd name="connsiteX6" fmla="*/ 419204 w 419204"/>
              <a:gd name="connsiteY6" fmla="*/ 361382 h 361382"/>
              <a:gd name="connsiteX7" fmla="*/ 269838 w 419204"/>
              <a:gd name="connsiteY7" fmla="*/ 361382 h 361382"/>
              <a:gd name="connsiteX8" fmla="*/ 344521 w 419204"/>
              <a:gd name="connsiteY8" fmla="*/ 232618 h 361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9204" h="361382">
                <a:moveTo>
                  <a:pt x="269838" y="103854"/>
                </a:moveTo>
                <a:lnTo>
                  <a:pt x="149367" y="103854"/>
                </a:lnTo>
                <a:lnTo>
                  <a:pt x="209602" y="0"/>
                </a:lnTo>
                <a:close/>
                <a:moveTo>
                  <a:pt x="149367" y="361382"/>
                </a:moveTo>
                <a:lnTo>
                  <a:pt x="0" y="361382"/>
                </a:lnTo>
                <a:lnTo>
                  <a:pt x="74684" y="232618"/>
                </a:lnTo>
                <a:close/>
                <a:moveTo>
                  <a:pt x="419204" y="361382"/>
                </a:moveTo>
                <a:lnTo>
                  <a:pt x="269838" y="361382"/>
                </a:lnTo>
                <a:lnTo>
                  <a:pt x="344521" y="232618"/>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nvGrpSpPr>
          <p:cNvPr id="185" name="组合 184"/>
          <p:cNvGrpSpPr/>
          <p:nvPr/>
        </p:nvGrpSpPr>
        <p:grpSpPr>
          <a:xfrm>
            <a:off x="522913" y="4125546"/>
            <a:ext cx="3554495" cy="551153"/>
            <a:chOff x="1558503" y="4804502"/>
            <a:chExt cx="3554494" cy="551153"/>
          </a:xfrm>
        </p:grpSpPr>
        <p:grpSp>
          <p:nvGrpSpPr>
            <p:cNvPr id="186" name="组合 185"/>
            <p:cNvGrpSpPr/>
            <p:nvPr/>
          </p:nvGrpSpPr>
          <p:grpSpPr>
            <a:xfrm>
              <a:off x="2588069" y="4804502"/>
              <a:ext cx="2524928" cy="551153"/>
              <a:chOff x="2588069" y="4804502"/>
              <a:chExt cx="2524928" cy="551153"/>
            </a:xfrm>
          </p:grpSpPr>
          <p:cxnSp>
            <p:nvCxnSpPr>
              <p:cNvPr id="188" name="直接连接符 187"/>
              <p:cNvCxnSpPr/>
              <p:nvPr/>
            </p:nvCxnSpPr>
            <p:spPr>
              <a:xfrm flipH="1">
                <a:off x="3773326" y="4804502"/>
                <a:ext cx="1339671" cy="3368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89" name="组合 188"/>
              <p:cNvGrpSpPr/>
              <p:nvPr/>
            </p:nvGrpSpPr>
            <p:grpSpPr>
              <a:xfrm flipV="1">
                <a:off x="3570406" y="4946513"/>
                <a:ext cx="409142" cy="409142"/>
                <a:chOff x="972687" y="5316698"/>
                <a:chExt cx="409142" cy="409142"/>
              </a:xfrm>
            </p:grpSpPr>
            <p:sp>
              <p:nvSpPr>
                <p:cNvPr id="191" name="椭圆 190"/>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92" name="椭圆 191"/>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cxnSp>
            <p:nvCxnSpPr>
              <p:cNvPr id="190" name="直接连接符 189"/>
              <p:cNvCxnSpPr/>
              <p:nvPr/>
            </p:nvCxnSpPr>
            <p:spPr>
              <a:xfrm flipV="1">
                <a:off x="2588069" y="5143432"/>
                <a:ext cx="11811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87" name="梯形 186"/>
            <p:cNvSpPr/>
            <p:nvPr/>
          </p:nvSpPr>
          <p:spPr>
            <a:xfrm flipV="1">
              <a:off x="1558503" y="5147046"/>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grpSp>
        <p:nvGrpSpPr>
          <p:cNvPr id="193" name="组合 192"/>
          <p:cNvGrpSpPr/>
          <p:nvPr/>
        </p:nvGrpSpPr>
        <p:grpSpPr>
          <a:xfrm>
            <a:off x="6095527" y="2839099"/>
            <a:ext cx="419208" cy="419206"/>
            <a:chOff x="2805514" y="2110914"/>
            <a:chExt cx="426923" cy="426924"/>
          </a:xfrm>
        </p:grpSpPr>
        <p:sp>
          <p:nvSpPr>
            <p:cNvPr id="194" name="椭圆 193"/>
            <p:cNvSpPr/>
            <p:nvPr/>
          </p:nvSpPr>
          <p:spPr>
            <a:xfrm>
              <a:off x="2805514" y="2110914"/>
              <a:ext cx="426923" cy="426924"/>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95" name="椭圆 194"/>
            <p:cNvSpPr/>
            <p:nvPr/>
          </p:nvSpPr>
          <p:spPr>
            <a:xfrm>
              <a:off x="2961853" y="2267252"/>
              <a:ext cx="114249" cy="1142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sp>
        <p:nvSpPr>
          <p:cNvPr id="196" name="任意多边形 195"/>
          <p:cNvSpPr/>
          <p:nvPr/>
        </p:nvSpPr>
        <p:spPr>
          <a:xfrm rot="10800000" flipH="1">
            <a:off x="6105277" y="2912708"/>
            <a:ext cx="419204" cy="361382"/>
          </a:xfrm>
          <a:custGeom>
            <a:avLst/>
            <a:gdLst>
              <a:gd name="connsiteX0" fmla="*/ 269838 w 419204"/>
              <a:gd name="connsiteY0" fmla="*/ 103854 h 361382"/>
              <a:gd name="connsiteX1" fmla="*/ 149367 w 419204"/>
              <a:gd name="connsiteY1" fmla="*/ 103854 h 361382"/>
              <a:gd name="connsiteX2" fmla="*/ 209602 w 419204"/>
              <a:gd name="connsiteY2" fmla="*/ 0 h 361382"/>
              <a:gd name="connsiteX3" fmla="*/ 149367 w 419204"/>
              <a:gd name="connsiteY3" fmla="*/ 361382 h 361382"/>
              <a:gd name="connsiteX4" fmla="*/ 0 w 419204"/>
              <a:gd name="connsiteY4" fmla="*/ 361382 h 361382"/>
              <a:gd name="connsiteX5" fmla="*/ 74684 w 419204"/>
              <a:gd name="connsiteY5" fmla="*/ 232618 h 361382"/>
              <a:gd name="connsiteX6" fmla="*/ 419204 w 419204"/>
              <a:gd name="connsiteY6" fmla="*/ 361382 h 361382"/>
              <a:gd name="connsiteX7" fmla="*/ 269838 w 419204"/>
              <a:gd name="connsiteY7" fmla="*/ 361382 h 361382"/>
              <a:gd name="connsiteX8" fmla="*/ 344521 w 419204"/>
              <a:gd name="connsiteY8" fmla="*/ 232618 h 361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9204" h="361382">
                <a:moveTo>
                  <a:pt x="269838" y="103854"/>
                </a:moveTo>
                <a:lnTo>
                  <a:pt x="149367" y="103854"/>
                </a:lnTo>
                <a:lnTo>
                  <a:pt x="209602" y="0"/>
                </a:lnTo>
                <a:close/>
                <a:moveTo>
                  <a:pt x="149367" y="361382"/>
                </a:moveTo>
                <a:lnTo>
                  <a:pt x="0" y="361382"/>
                </a:lnTo>
                <a:lnTo>
                  <a:pt x="74684" y="232618"/>
                </a:lnTo>
                <a:close/>
                <a:moveTo>
                  <a:pt x="419204" y="361382"/>
                </a:moveTo>
                <a:lnTo>
                  <a:pt x="269838" y="361382"/>
                </a:lnTo>
                <a:lnTo>
                  <a:pt x="344521" y="232618"/>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nvGrpSpPr>
          <p:cNvPr id="197" name="组合 196"/>
          <p:cNvGrpSpPr/>
          <p:nvPr/>
        </p:nvGrpSpPr>
        <p:grpSpPr>
          <a:xfrm flipV="1">
            <a:off x="6949869" y="4150318"/>
            <a:ext cx="419208" cy="419206"/>
            <a:chOff x="2805514" y="2110914"/>
            <a:chExt cx="426923" cy="426924"/>
          </a:xfrm>
        </p:grpSpPr>
        <p:sp>
          <p:nvSpPr>
            <p:cNvPr id="198" name="椭圆 197"/>
            <p:cNvSpPr/>
            <p:nvPr/>
          </p:nvSpPr>
          <p:spPr>
            <a:xfrm>
              <a:off x="2805514" y="2110914"/>
              <a:ext cx="426923" cy="426924"/>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99" name="椭圆 198"/>
            <p:cNvSpPr/>
            <p:nvPr/>
          </p:nvSpPr>
          <p:spPr>
            <a:xfrm>
              <a:off x="2961853" y="2267252"/>
              <a:ext cx="114249" cy="1142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sp>
        <p:nvSpPr>
          <p:cNvPr id="200" name="任意多边形 199"/>
          <p:cNvSpPr/>
          <p:nvPr/>
        </p:nvSpPr>
        <p:spPr>
          <a:xfrm rot="10800000" flipH="1">
            <a:off x="6955717" y="4214105"/>
            <a:ext cx="419204" cy="361382"/>
          </a:xfrm>
          <a:custGeom>
            <a:avLst/>
            <a:gdLst>
              <a:gd name="connsiteX0" fmla="*/ 269838 w 419204"/>
              <a:gd name="connsiteY0" fmla="*/ 103854 h 361382"/>
              <a:gd name="connsiteX1" fmla="*/ 149367 w 419204"/>
              <a:gd name="connsiteY1" fmla="*/ 103854 h 361382"/>
              <a:gd name="connsiteX2" fmla="*/ 209602 w 419204"/>
              <a:gd name="connsiteY2" fmla="*/ 0 h 361382"/>
              <a:gd name="connsiteX3" fmla="*/ 149367 w 419204"/>
              <a:gd name="connsiteY3" fmla="*/ 361382 h 361382"/>
              <a:gd name="connsiteX4" fmla="*/ 0 w 419204"/>
              <a:gd name="connsiteY4" fmla="*/ 361382 h 361382"/>
              <a:gd name="connsiteX5" fmla="*/ 74684 w 419204"/>
              <a:gd name="connsiteY5" fmla="*/ 232618 h 361382"/>
              <a:gd name="connsiteX6" fmla="*/ 419204 w 419204"/>
              <a:gd name="connsiteY6" fmla="*/ 361382 h 361382"/>
              <a:gd name="connsiteX7" fmla="*/ 269838 w 419204"/>
              <a:gd name="connsiteY7" fmla="*/ 361382 h 361382"/>
              <a:gd name="connsiteX8" fmla="*/ 344521 w 419204"/>
              <a:gd name="connsiteY8" fmla="*/ 232618 h 361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9204" h="361382">
                <a:moveTo>
                  <a:pt x="269838" y="103854"/>
                </a:moveTo>
                <a:lnTo>
                  <a:pt x="149367" y="103854"/>
                </a:lnTo>
                <a:lnTo>
                  <a:pt x="209602" y="0"/>
                </a:lnTo>
                <a:close/>
                <a:moveTo>
                  <a:pt x="149367" y="361382"/>
                </a:moveTo>
                <a:lnTo>
                  <a:pt x="0" y="361382"/>
                </a:lnTo>
                <a:lnTo>
                  <a:pt x="74684" y="232618"/>
                </a:lnTo>
                <a:close/>
                <a:moveTo>
                  <a:pt x="419204" y="361382"/>
                </a:moveTo>
                <a:lnTo>
                  <a:pt x="269838" y="361382"/>
                </a:lnTo>
                <a:lnTo>
                  <a:pt x="344521" y="232618"/>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201" name="文本框 256"/>
          <p:cNvSpPr txBox="1"/>
          <p:nvPr/>
        </p:nvSpPr>
        <p:spPr>
          <a:xfrm>
            <a:off x="462725" y="1417029"/>
            <a:ext cx="1316386" cy="830997"/>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sz="4800" dirty="0" smtClean="0">
                <a:latin typeface="微软雅黑" pitchFamily="34" charset="-122"/>
                <a:ea typeface="微软雅黑" pitchFamily="34" charset="-122"/>
              </a:rPr>
              <a:t>25</a:t>
            </a:r>
            <a:r>
              <a:rPr lang="en-US" altLang="zh-CN"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grpSp>
        <p:nvGrpSpPr>
          <p:cNvPr id="202" name="组合 201"/>
          <p:cNvGrpSpPr/>
          <p:nvPr/>
        </p:nvGrpSpPr>
        <p:grpSpPr>
          <a:xfrm>
            <a:off x="83124" y="2005426"/>
            <a:ext cx="406973" cy="375326"/>
            <a:chOff x="2663787" y="2193259"/>
            <a:chExt cx="578776" cy="533770"/>
          </a:xfrm>
        </p:grpSpPr>
        <p:sp>
          <p:nvSpPr>
            <p:cNvPr id="203" name="Freeform 332"/>
            <p:cNvSpPr>
              <a:spLocks noEditPoints="1"/>
            </p:cNvSpPr>
            <p:nvPr/>
          </p:nvSpPr>
          <p:spPr bwMode="auto">
            <a:xfrm>
              <a:off x="2663787" y="2391199"/>
              <a:ext cx="335393" cy="303952"/>
            </a:xfrm>
            <a:custGeom>
              <a:avLst/>
              <a:gdLst>
                <a:gd name="T0" fmla="*/ 642 w 904"/>
                <a:gd name="T1" fmla="*/ 356 h 820"/>
                <a:gd name="T2" fmla="*/ 456 w 904"/>
                <a:gd name="T3" fmla="*/ 470 h 820"/>
                <a:gd name="T4" fmla="*/ 736 w 904"/>
                <a:gd name="T5" fmla="*/ 654 h 820"/>
                <a:gd name="T6" fmla="*/ 600 w 904"/>
                <a:gd name="T7" fmla="*/ 790 h 820"/>
                <a:gd name="T8" fmla="*/ 556 w 904"/>
                <a:gd name="T9" fmla="*/ 784 h 820"/>
                <a:gd name="T10" fmla="*/ 492 w 904"/>
                <a:gd name="T11" fmla="*/ 770 h 820"/>
                <a:gd name="T12" fmla="*/ 468 w 904"/>
                <a:gd name="T13" fmla="*/ 760 h 820"/>
                <a:gd name="T14" fmla="*/ 426 w 904"/>
                <a:gd name="T15" fmla="*/ 726 h 820"/>
                <a:gd name="T16" fmla="*/ 372 w 904"/>
                <a:gd name="T17" fmla="*/ 666 h 820"/>
                <a:gd name="T18" fmla="*/ 228 w 904"/>
                <a:gd name="T19" fmla="*/ 486 h 820"/>
                <a:gd name="T20" fmla="*/ 194 w 904"/>
                <a:gd name="T21" fmla="*/ 438 h 820"/>
                <a:gd name="T22" fmla="*/ 174 w 904"/>
                <a:gd name="T23" fmla="*/ 400 h 820"/>
                <a:gd name="T24" fmla="*/ 168 w 904"/>
                <a:gd name="T25" fmla="*/ 384 h 820"/>
                <a:gd name="T26" fmla="*/ 166 w 904"/>
                <a:gd name="T27" fmla="*/ 342 h 820"/>
                <a:gd name="T28" fmla="*/ 168 w 904"/>
                <a:gd name="T29" fmla="*/ 304 h 820"/>
                <a:gd name="T30" fmla="*/ 356 w 904"/>
                <a:gd name="T31" fmla="*/ 0 h 820"/>
                <a:gd name="T32" fmla="*/ 128 w 904"/>
                <a:gd name="T33" fmla="*/ 250 h 820"/>
                <a:gd name="T34" fmla="*/ 218 w 904"/>
                <a:gd name="T35" fmla="*/ 310 h 820"/>
                <a:gd name="T36" fmla="*/ 216 w 904"/>
                <a:gd name="T37" fmla="*/ 330 h 820"/>
                <a:gd name="T38" fmla="*/ 218 w 904"/>
                <a:gd name="T39" fmla="*/ 364 h 820"/>
                <a:gd name="T40" fmla="*/ 222 w 904"/>
                <a:gd name="T41" fmla="*/ 378 h 820"/>
                <a:gd name="T42" fmla="*/ 232 w 904"/>
                <a:gd name="T43" fmla="*/ 406 h 820"/>
                <a:gd name="T44" fmla="*/ 252 w 904"/>
                <a:gd name="T45" fmla="*/ 436 h 820"/>
                <a:gd name="T46" fmla="*/ 426 w 904"/>
                <a:gd name="T47" fmla="*/ 282 h 820"/>
                <a:gd name="T48" fmla="*/ 348 w 904"/>
                <a:gd name="T49" fmla="*/ 74 h 820"/>
                <a:gd name="T50" fmla="*/ 450 w 904"/>
                <a:gd name="T51" fmla="*/ 520 h 820"/>
                <a:gd name="T52" fmla="*/ 446 w 904"/>
                <a:gd name="T53" fmla="*/ 560 h 820"/>
                <a:gd name="T54" fmla="*/ 444 w 904"/>
                <a:gd name="T55" fmla="*/ 620 h 820"/>
                <a:gd name="T56" fmla="*/ 448 w 904"/>
                <a:gd name="T57" fmla="*/ 652 h 820"/>
                <a:gd name="T58" fmla="*/ 458 w 904"/>
                <a:gd name="T59" fmla="*/ 678 h 820"/>
                <a:gd name="T60" fmla="*/ 464 w 904"/>
                <a:gd name="T61" fmla="*/ 688 h 820"/>
                <a:gd name="T62" fmla="*/ 480 w 904"/>
                <a:gd name="T63" fmla="*/ 706 h 820"/>
                <a:gd name="T64" fmla="*/ 502 w 904"/>
                <a:gd name="T65" fmla="*/ 720 h 820"/>
                <a:gd name="T66" fmla="*/ 532 w 904"/>
                <a:gd name="T67" fmla="*/ 730 h 820"/>
                <a:gd name="T68" fmla="*/ 566 w 904"/>
                <a:gd name="T69" fmla="*/ 736 h 820"/>
                <a:gd name="T70" fmla="*/ 666 w 904"/>
                <a:gd name="T71" fmla="*/ 646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820">
                  <a:moveTo>
                    <a:pt x="356" y="0"/>
                  </a:moveTo>
                  <a:lnTo>
                    <a:pt x="642" y="356"/>
                  </a:lnTo>
                  <a:lnTo>
                    <a:pt x="472" y="338"/>
                  </a:lnTo>
                  <a:lnTo>
                    <a:pt x="456" y="470"/>
                  </a:lnTo>
                  <a:lnTo>
                    <a:pt x="904" y="520"/>
                  </a:lnTo>
                  <a:lnTo>
                    <a:pt x="736" y="654"/>
                  </a:lnTo>
                  <a:lnTo>
                    <a:pt x="870" y="820"/>
                  </a:lnTo>
                  <a:lnTo>
                    <a:pt x="600" y="790"/>
                  </a:lnTo>
                  <a:lnTo>
                    <a:pt x="600" y="790"/>
                  </a:lnTo>
                  <a:lnTo>
                    <a:pt x="556" y="784"/>
                  </a:lnTo>
                  <a:lnTo>
                    <a:pt x="520" y="778"/>
                  </a:lnTo>
                  <a:lnTo>
                    <a:pt x="492" y="770"/>
                  </a:lnTo>
                  <a:lnTo>
                    <a:pt x="468" y="760"/>
                  </a:lnTo>
                  <a:lnTo>
                    <a:pt x="468" y="760"/>
                  </a:lnTo>
                  <a:lnTo>
                    <a:pt x="448" y="746"/>
                  </a:lnTo>
                  <a:lnTo>
                    <a:pt x="426" y="726"/>
                  </a:lnTo>
                  <a:lnTo>
                    <a:pt x="400" y="700"/>
                  </a:lnTo>
                  <a:lnTo>
                    <a:pt x="372" y="666"/>
                  </a:lnTo>
                  <a:lnTo>
                    <a:pt x="228" y="486"/>
                  </a:lnTo>
                  <a:lnTo>
                    <a:pt x="228" y="486"/>
                  </a:lnTo>
                  <a:lnTo>
                    <a:pt x="210" y="462"/>
                  </a:lnTo>
                  <a:lnTo>
                    <a:pt x="194" y="438"/>
                  </a:lnTo>
                  <a:lnTo>
                    <a:pt x="182" y="418"/>
                  </a:lnTo>
                  <a:lnTo>
                    <a:pt x="174" y="400"/>
                  </a:lnTo>
                  <a:lnTo>
                    <a:pt x="174" y="400"/>
                  </a:lnTo>
                  <a:lnTo>
                    <a:pt x="168" y="384"/>
                  </a:lnTo>
                  <a:lnTo>
                    <a:pt x="166" y="364"/>
                  </a:lnTo>
                  <a:lnTo>
                    <a:pt x="166" y="342"/>
                  </a:lnTo>
                  <a:lnTo>
                    <a:pt x="168" y="320"/>
                  </a:lnTo>
                  <a:lnTo>
                    <a:pt x="168" y="304"/>
                  </a:lnTo>
                  <a:lnTo>
                    <a:pt x="0" y="286"/>
                  </a:lnTo>
                  <a:lnTo>
                    <a:pt x="356" y="0"/>
                  </a:lnTo>
                  <a:close/>
                  <a:moveTo>
                    <a:pt x="348" y="74"/>
                  </a:moveTo>
                  <a:lnTo>
                    <a:pt x="128" y="250"/>
                  </a:lnTo>
                  <a:lnTo>
                    <a:pt x="224" y="260"/>
                  </a:lnTo>
                  <a:lnTo>
                    <a:pt x="218" y="310"/>
                  </a:lnTo>
                  <a:lnTo>
                    <a:pt x="218" y="310"/>
                  </a:lnTo>
                  <a:lnTo>
                    <a:pt x="216" y="330"/>
                  </a:lnTo>
                  <a:lnTo>
                    <a:pt x="216" y="348"/>
                  </a:lnTo>
                  <a:lnTo>
                    <a:pt x="218" y="364"/>
                  </a:lnTo>
                  <a:lnTo>
                    <a:pt x="222" y="378"/>
                  </a:lnTo>
                  <a:lnTo>
                    <a:pt x="222" y="378"/>
                  </a:lnTo>
                  <a:lnTo>
                    <a:pt x="226" y="392"/>
                  </a:lnTo>
                  <a:lnTo>
                    <a:pt x="232" y="406"/>
                  </a:lnTo>
                  <a:lnTo>
                    <a:pt x="242" y="420"/>
                  </a:lnTo>
                  <a:lnTo>
                    <a:pt x="252" y="436"/>
                  </a:lnTo>
                  <a:lnTo>
                    <a:pt x="392" y="606"/>
                  </a:lnTo>
                  <a:lnTo>
                    <a:pt x="426" y="282"/>
                  </a:lnTo>
                  <a:lnTo>
                    <a:pt x="522" y="294"/>
                  </a:lnTo>
                  <a:lnTo>
                    <a:pt x="348" y="74"/>
                  </a:lnTo>
                  <a:close/>
                  <a:moveTo>
                    <a:pt x="778" y="556"/>
                  </a:moveTo>
                  <a:lnTo>
                    <a:pt x="450" y="520"/>
                  </a:lnTo>
                  <a:lnTo>
                    <a:pt x="446" y="560"/>
                  </a:lnTo>
                  <a:lnTo>
                    <a:pt x="446" y="560"/>
                  </a:lnTo>
                  <a:lnTo>
                    <a:pt x="444" y="602"/>
                  </a:lnTo>
                  <a:lnTo>
                    <a:pt x="444" y="620"/>
                  </a:lnTo>
                  <a:lnTo>
                    <a:pt x="446" y="638"/>
                  </a:lnTo>
                  <a:lnTo>
                    <a:pt x="448" y="652"/>
                  </a:lnTo>
                  <a:lnTo>
                    <a:pt x="452" y="666"/>
                  </a:lnTo>
                  <a:lnTo>
                    <a:pt x="458" y="678"/>
                  </a:lnTo>
                  <a:lnTo>
                    <a:pt x="464" y="688"/>
                  </a:lnTo>
                  <a:lnTo>
                    <a:pt x="464" y="688"/>
                  </a:lnTo>
                  <a:lnTo>
                    <a:pt x="470" y="698"/>
                  </a:lnTo>
                  <a:lnTo>
                    <a:pt x="480" y="706"/>
                  </a:lnTo>
                  <a:lnTo>
                    <a:pt x="490" y="714"/>
                  </a:lnTo>
                  <a:lnTo>
                    <a:pt x="502" y="720"/>
                  </a:lnTo>
                  <a:lnTo>
                    <a:pt x="516" y="726"/>
                  </a:lnTo>
                  <a:lnTo>
                    <a:pt x="532" y="730"/>
                  </a:lnTo>
                  <a:lnTo>
                    <a:pt x="548" y="734"/>
                  </a:lnTo>
                  <a:lnTo>
                    <a:pt x="566" y="736"/>
                  </a:lnTo>
                  <a:lnTo>
                    <a:pt x="756" y="758"/>
                  </a:lnTo>
                  <a:lnTo>
                    <a:pt x="666" y="646"/>
                  </a:lnTo>
                  <a:lnTo>
                    <a:pt x="778" y="5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latin typeface="微软雅黑" pitchFamily="34" charset="-122"/>
                <a:ea typeface="微软雅黑" pitchFamily="34" charset="-122"/>
              </a:endParaRPr>
            </a:p>
          </p:txBody>
        </p:sp>
        <p:sp>
          <p:nvSpPr>
            <p:cNvPr id="204" name="Freeform 333"/>
            <p:cNvSpPr>
              <a:spLocks noEditPoints="1"/>
            </p:cNvSpPr>
            <p:nvPr/>
          </p:nvSpPr>
          <p:spPr bwMode="auto">
            <a:xfrm>
              <a:off x="2765444" y="2193259"/>
              <a:ext cx="356912" cy="207577"/>
            </a:xfrm>
            <a:custGeom>
              <a:avLst/>
              <a:gdLst>
                <a:gd name="T0" fmla="*/ 506 w 962"/>
                <a:gd name="T1" fmla="*/ 458 h 560"/>
                <a:gd name="T2" fmla="*/ 532 w 962"/>
                <a:gd name="T3" fmla="*/ 242 h 560"/>
                <a:gd name="T4" fmla="*/ 214 w 962"/>
                <a:gd name="T5" fmla="*/ 346 h 560"/>
                <a:gd name="T6" fmla="*/ 192 w 962"/>
                <a:gd name="T7" fmla="*/ 154 h 560"/>
                <a:gd name="T8" fmla="*/ 224 w 962"/>
                <a:gd name="T9" fmla="*/ 124 h 560"/>
                <a:gd name="T10" fmla="*/ 276 w 962"/>
                <a:gd name="T11" fmla="*/ 82 h 560"/>
                <a:gd name="T12" fmla="*/ 298 w 962"/>
                <a:gd name="T13" fmla="*/ 70 h 560"/>
                <a:gd name="T14" fmla="*/ 352 w 962"/>
                <a:gd name="T15" fmla="*/ 58 h 560"/>
                <a:gd name="T16" fmla="*/ 432 w 962"/>
                <a:gd name="T17" fmla="*/ 54 h 560"/>
                <a:gd name="T18" fmla="*/ 662 w 962"/>
                <a:gd name="T19" fmla="*/ 54 h 560"/>
                <a:gd name="T20" fmla="*/ 720 w 962"/>
                <a:gd name="T21" fmla="*/ 56 h 560"/>
                <a:gd name="T22" fmla="*/ 762 w 962"/>
                <a:gd name="T23" fmla="*/ 64 h 560"/>
                <a:gd name="T24" fmla="*/ 780 w 962"/>
                <a:gd name="T25" fmla="*/ 72 h 560"/>
                <a:gd name="T26" fmla="*/ 814 w 962"/>
                <a:gd name="T27" fmla="*/ 94 h 560"/>
                <a:gd name="T28" fmla="*/ 842 w 962"/>
                <a:gd name="T29" fmla="*/ 122 h 560"/>
                <a:gd name="T30" fmla="*/ 962 w 962"/>
                <a:gd name="T31" fmla="*/ 456 h 560"/>
                <a:gd name="T32" fmla="*/ 910 w 962"/>
                <a:gd name="T33" fmla="*/ 124 h 560"/>
                <a:gd name="T34" fmla="*/ 806 w 962"/>
                <a:gd name="T35" fmla="*/ 156 h 560"/>
                <a:gd name="T36" fmla="*/ 792 w 962"/>
                <a:gd name="T37" fmla="*/ 142 h 560"/>
                <a:gd name="T38" fmla="*/ 764 w 962"/>
                <a:gd name="T39" fmla="*/ 122 h 560"/>
                <a:gd name="T40" fmla="*/ 750 w 962"/>
                <a:gd name="T41" fmla="*/ 116 h 560"/>
                <a:gd name="T42" fmla="*/ 722 w 962"/>
                <a:gd name="T43" fmla="*/ 108 h 560"/>
                <a:gd name="T44" fmla="*/ 686 w 962"/>
                <a:gd name="T45" fmla="*/ 104 h 560"/>
                <a:gd name="T46" fmla="*/ 698 w 962"/>
                <a:gd name="T47" fmla="*/ 336 h 560"/>
                <a:gd name="T48" fmla="*/ 910 w 962"/>
                <a:gd name="T49" fmla="*/ 404 h 560"/>
                <a:gd name="T50" fmla="*/ 496 w 962"/>
                <a:gd name="T51" fmla="*/ 206 h 560"/>
                <a:gd name="T52" fmla="*/ 468 w 962"/>
                <a:gd name="T53" fmla="*/ 178 h 560"/>
                <a:gd name="T54" fmla="*/ 422 w 962"/>
                <a:gd name="T55" fmla="*/ 138 h 560"/>
                <a:gd name="T56" fmla="*/ 394 w 962"/>
                <a:gd name="T57" fmla="*/ 122 h 560"/>
                <a:gd name="T58" fmla="*/ 370 w 962"/>
                <a:gd name="T59" fmla="*/ 112 h 560"/>
                <a:gd name="T60" fmla="*/ 358 w 962"/>
                <a:gd name="T61" fmla="*/ 110 h 560"/>
                <a:gd name="T62" fmla="*/ 332 w 962"/>
                <a:gd name="T63" fmla="*/ 112 h 560"/>
                <a:gd name="T64" fmla="*/ 308 w 962"/>
                <a:gd name="T65" fmla="*/ 122 h 560"/>
                <a:gd name="T66" fmla="*/ 282 w 962"/>
                <a:gd name="T67" fmla="*/ 138 h 560"/>
                <a:gd name="T68" fmla="*/ 256 w 962"/>
                <a:gd name="T69" fmla="*/ 162 h 560"/>
                <a:gd name="T70" fmla="*/ 264 w 962"/>
                <a:gd name="T71" fmla="*/ 296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62" h="560">
                  <a:moveTo>
                    <a:pt x="962" y="456"/>
                  </a:moveTo>
                  <a:lnTo>
                    <a:pt x="506" y="458"/>
                  </a:lnTo>
                  <a:lnTo>
                    <a:pt x="626" y="336"/>
                  </a:lnTo>
                  <a:lnTo>
                    <a:pt x="532" y="242"/>
                  </a:lnTo>
                  <a:lnTo>
                    <a:pt x="214" y="560"/>
                  </a:lnTo>
                  <a:lnTo>
                    <a:pt x="214" y="346"/>
                  </a:lnTo>
                  <a:lnTo>
                    <a:pt x="0" y="346"/>
                  </a:lnTo>
                  <a:lnTo>
                    <a:pt x="192" y="154"/>
                  </a:lnTo>
                  <a:lnTo>
                    <a:pt x="192" y="154"/>
                  </a:lnTo>
                  <a:lnTo>
                    <a:pt x="224" y="124"/>
                  </a:lnTo>
                  <a:lnTo>
                    <a:pt x="252" y="100"/>
                  </a:lnTo>
                  <a:lnTo>
                    <a:pt x="276" y="82"/>
                  </a:lnTo>
                  <a:lnTo>
                    <a:pt x="298" y="70"/>
                  </a:lnTo>
                  <a:lnTo>
                    <a:pt x="298" y="70"/>
                  </a:lnTo>
                  <a:lnTo>
                    <a:pt x="322" y="64"/>
                  </a:lnTo>
                  <a:lnTo>
                    <a:pt x="352" y="58"/>
                  </a:lnTo>
                  <a:lnTo>
                    <a:pt x="388" y="56"/>
                  </a:lnTo>
                  <a:lnTo>
                    <a:pt x="432" y="54"/>
                  </a:lnTo>
                  <a:lnTo>
                    <a:pt x="662" y="54"/>
                  </a:lnTo>
                  <a:lnTo>
                    <a:pt x="662" y="54"/>
                  </a:lnTo>
                  <a:lnTo>
                    <a:pt x="694" y="54"/>
                  </a:lnTo>
                  <a:lnTo>
                    <a:pt x="720" y="56"/>
                  </a:lnTo>
                  <a:lnTo>
                    <a:pt x="744" y="60"/>
                  </a:lnTo>
                  <a:lnTo>
                    <a:pt x="762" y="64"/>
                  </a:lnTo>
                  <a:lnTo>
                    <a:pt x="762" y="64"/>
                  </a:lnTo>
                  <a:lnTo>
                    <a:pt x="780" y="72"/>
                  </a:lnTo>
                  <a:lnTo>
                    <a:pt x="796" y="82"/>
                  </a:lnTo>
                  <a:lnTo>
                    <a:pt x="814" y="94"/>
                  </a:lnTo>
                  <a:lnTo>
                    <a:pt x="830" y="110"/>
                  </a:lnTo>
                  <a:lnTo>
                    <a:pt x="842" y="122"/>
                  </a:lnTo>
                  <a:lnTo>
                    <a:pt x="962" y="0"/>
                  </a:lnTo>
                  <a:lnTo>
                    <a:pt x="962" y="456"/>
                  </a:lnTo>
                  <a:close/>
                  <a:moveTo>
                    <a:pt x="910" y="404"/>
                  </a:moveTo>
                  <a:lnTo>
                    <a:pt x="910" y="124"/>
                  </a:lnTo>
                  <a:lnTo>
                    <a:pt x="842" y="192"/>
                  </a:lnTo>
                  <a:lnTo>
                    <a:pt x="806" y="156"/>
                  </a:lnTo>
                  <a:lnTo>
                    <a:pt x="806" y="156"/>
                  </a:lnTo>
                  <a:lnTo>
                    <a:pt x="792" y="142"/>
                  </a:lnTo>
                  <a:lnTo>
                    <a:pt x="778" y="132"/>
                  </a:lnTo>
                  <a:lnTo>
                    <a:pt x="764" y="122"/>
                  </a:lnTo>
                  <a:lnTo>
                    <a:pt x="750" y="116"/>
                  </a:lnTo>
                  <a:lnTo>
                    <a:pt x="750" y="116"/>
                  </a:lnTo>
                  <a:lnTo>
                    <a:pt x="736" y="110"/>
                  </a:lnTo>
                  <a:lnTo>
                    <a:pt x="722" y="108"/>
                  </a:lnTo>
                  <a:lnTo>
                    <a:pt x="706" y="106"/>
                  </a:lnTo>
                  <a:lnTo>
                    <a:pt x="686" y="104"/>
                  </a:lnTo>
                  <a:lnTo>
                    <a:pt x="468" y="106"/>
                  </a:lnTo>
                  <a:lnTo>
                    <a:pt x="698" y="336"/>
                  </a:lnTo>
                  <a:lnTo>
                    <a:pt x="630" y="404"/>
                  </a:lnTo>
                  <a:lnTo>
                    <a:pt x="910" y="404"/>
                  </a:lnTo>
                  <a:close/>
                  <a:moveTo>
                    <a:pt x="264" y="440"/>
                  </a:moveTo>
                  <a:lnTo>
                    <a:pt x="496" y="206"/>
                  </a:lnTo>
                  <a:lnTo>
                    <a:pt x="468" y="178"/>
                  </a:lnTo>
                  <a:lnTo>
                    <a:pt x="468" y="178"/>
                  </a:lnTo>
                  <a:lnTo>
                    <a:pt x="438" y="150"/>
                  </a:lnTo>
                  <a:lnTo>
                    <a:pt x="422" y="138"/>
                  </a:lnTo>
                  <a:lnTo>
                    <a:pt x="408" y="130"/>
                  </a:lnTo>
                  <a:lnTo>
                    <a:pt x="394" y="122"/>
                  </a:lnTo>
                  <a:lnTo>
                    <a:pt x="382" y="116"/>
                  </a:lnTo>
                  <a:lnTo>
                    <a:pt x="370" y="112"/>
                  </a:lnTo>
                  <a:lnTo>
                    <a:pt x="358" y="110"/>
                  </a:lnTo>
                  <a:lnTo>
                    <a:pt x="358" y="110"/>
                  </a:lnTo>
                  <a:lnTo>
                    <a:pt x="346" y="110"/>
                  </a:lnTo>
                  <a:lnTo>
                    <a:pt x="332" y="112"/>
                  </a:lnTo>
                  <a:lnTo>
                    <a:pt x="320" y="116"/>
                  </a:lnTo>
                  <a:lnTo>
                    <a:pt x="308" y="122"/>
                  </a:lnTo>
                  <a:lnTo>
                    <a:pt x="296" y="128"/>
                  </a:lnTo>
                  <a:lnTo>
                    <a:pt x="282" y="138"/>
                  </a:lnTo>
                  <a:lnTo>
                    <a:pt x="268" y="148"/>
                  </a:lnTo>
                  <a:lnTo>
                    <a:pt x="256" y="162"/>
                  </a:lnTo>
                  <a:lnTo>
                    <a:pt x="120" y="296"/>
                  </a:lnTo>
                  <a:lnTo>
                    <a:pt x="264" y="296"/>
                  </a:lnTo>
                  <a:lnTo>
                    <a:pt x="264" y="4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latin typeface="微软雅黑" pitchFamily="34" charset="-122"/>
                <a:ea typeface="微软雅黑" pitchFamily="34" charset="-122"/>
              </a:endParaRPr>
            </a:p>
          </p:txBody>
        </p:sp>
        <p:sp>
          <p:nvSpPr>
            <p:cNvPr id="205" name="Freeform 334"/>
            <p:cNvSpPr>
              <a:spLocks noEditPoints="1"/>
            </p:cNvSpPr>
            <p:nvPr/>
          </p:nvSpPr>
          <p:spPr bwMode="auto">
            <a:xfrm>
              <a:off x="2996212" y="2353390"/>
              <a:ext cx="246351" cy="373639"/>
            </a:xfrm>
            <a:custGeom>
              <a:avLst/>
              <a:gdLst>
                <a:gd name="T0" fmla="*/ 224 w 664"/>
                <a:gd name="T1" fmla="*/ 386 h 1008"/>
                <a:gd name="T2" fmla="*/ 400 w 664"/>
                <a:gd name="T3" fmla="*/ 514 h 1008"/>
                <a:gd name="T4" fmla="*/ 466 w 664"/>
                <a:gd name="T5" fmla="*/ 188 h 1008"/>
                <a:gd name="T6" fmla="*/ 644 w 664"/>
                <a:gd name="T7" fmla="*/ 262 h 1008"/>
                <a:gd name="T8" fmla="*/ 654 w 664"/>
                <a:gd name="T9" fmla="*/ 304 h 1008"/>
                <a:gd name="T10" fmla="*/ 664 w 664"/>
                <a:gd name="T11" fmla="*/ 372 h 1008"/>
                <a:gd name="T12" fmla="*/ 664 w 664"/>
                <a:gd name="T13" fmla="*/ 396 h 1008"/>
                <a:gd name="T14" fmla="*/ 648 w 664"/>
                <a:gd name="T15" fmla="*/ 448 h 1008"/>
                <a:gd name="T16" fmla="*/ 612 w 664"/>
                <a:gd name="T17" fmla="*/ 520 h 1008"/>
                <a:gd name="T18" fmla="*/ 498 w 664"/>
                <a:gd name="T19" fmla="*/ 720 h 1008"/>
                <a:gd name="T20" fmla="*/ 466 w 664"/>
                <a:gd name="T21" fmla="*/ 770 h 1008"/>
                <a:gd name="T22" fmla="*/ 438 w 664"/>
                <a:gd name="T23" fmla="*/ 802 h 1008"/>
                <a:gd name="T24" fmla="*/ 424 w 664"/>
                <a:gd name="T25" fmla="*/ 814 h 1008"/>
                <a:gd name="T26" fmla="*/ 388 w 664"/>
                <a:gd name="T27" fmla="*/ 832 h 1008"/>
                <a:gd name="T28" fmla="*/ 350 w 664"/>
                <a:gd name="T29" fmla="*/ 844 h 1008"/>
                <a:gd name="T30" fmla="*/ 0 w 664"/>
                <a:gd name="T31" fmla="*/ 782 h 1008"/>
                <a:gd name="T32" fmla="*/ 314 w 664"/>
                <a:gd name="T33" fmla="*/ 900 h 1008"/>
                <a:gd name="T34" fmla="*/ 338 w 664"/>
                <a:gd name="T35" fmla="*/ 794 h 1008"/>
                <a:gd name="T36" fmla="*/ 358 w 664"/>
                <a:gd name="T37" fmla="*/ 788 h 1008"/>
                <a:gd name="T38" fmla="*/ 388 w 664"/>
                <a:gd name="T39" fmla="*/ 774 h 1008"/>
                <a:gd name="T40" fmla="*/ 400 w 664"/>
                <a:gd name="T41" fmla="*/ 766 h 1008"/>
                <a:gd name="T42" fmla="*/ 422 w 664"/>
                <a:gd name="T43" fmla="*/ 746 h 1008"/>
                <a:gd name="T44" fmla="*/ 442 w 664"/>
                <a:gd name="T45" fmla="*/ 716 h 1008"/>
                <a:gd name="T46" fmla="*/ 236 w 664"/>
                <a:gd name="T47" fmla="*/ 612 h 1008"/>
                <a:gd name="T48" fmla="*/ 72 w 664"/>
                <a:gd name="T49" fmla="*/ 762 h 1008"/>
                <a:gd name="T50" fmla="*/ 448 w 664"/>
                <a:gd name="T51" fmla="*/ 502 h 1008"/>
                <a:gd name="T52" fmla="*/ 486 w 664"/>
                <a:gd name="T53" fmla="*/ 490 h 1008"/>
                <a:gd name="T54" fmla="*/ 542 w 664"/>
                <a:gd name="T55" fmla="*/ 470 h 1008"/>
                <a:gd name="T56" fmla="*/ 572 w 664"/>
                <a:gd name="T57" fmla="*/ 454 h 1008"/>
                <a:gd name="T58" fmla="*/ 592 w 664"/>
                <a:gd name="T59" fmla="*/ 436 h 1008"/>
                <a:gd name="T60" fmla="*/ 600 w 664"/>
                <a:gd name="T61" fmla="*/ 428 h 1008"/>
                <a:gd name="T62" fmla="*/ 610 w 664"/>
                <a:gd name="T63" fmla="*/ 406 h 1008"/>
                <a:gd name="T64" fmla="*/ 614 w 664"/>
                <a:gd name="T65" fmla="*/ 380 h 1008"/>
                <a:gd name="T66" fmla="*/ 612 w 664"/>
                <a:gd name="T67" fmla="*/ 348 h 1008"/>
                <a:gd name="T68" fmla="*/ 606 w 664"/>
                <a:gd name="T69" fmla="*/ 314 h 1008"/>
                <a:gd name="T70" fmla="*/ 484 w 664"/>
                <a:gd name="T71" fmla="*/ 254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4" h="1008">
                  <a:moveTo>
                    <a:pt x="0" y="782"/>
                  </a:moveTo>
                  <a:lnTo>
                    <a:pt x="224" y="386"/>
                  </a:lnTo>
                  <a:lnTo>
                    <a:pt x="270" y="550"/>
                  </a:lnTo>
                  <a:lnTo>
                    <a:pt x="400" y="514"/>
                  </a:lnTo>
                  <a:lnTo>
                    <a:pt x="280" y="80"/>
                  </a:lnTo>
                  <a:lnTo>
                    <a:pt x="466" y="188"/>
                  </a:lnTo>
                  <a:lnTo>
                    <a:pt x="572" y="0"/>
                  </a:lnTo>
                  <a:lnTo>
                    <a:pt x="644" y="262"/>
                  </a:lnTo>
                  <a:lnTo>
                    <a:pt x="644" y="262"/>
                  </a:lnTo>
                  <a:lnTo>
                    <a:pt x="654" y="304"/>
                  </a:lnTo>
                  <a:lnTo>
                    <a:pt x="660" y="342"/>
                  </a:lnTo>
                  <a:lnTo>
                    <a:pt x="664" y="372"/>
                  </a:lnTo>
                  <a:lnTo>
                    <a:pt x="664" y="396"/>
                  </a:lnTo>
                  <a:lnTo>
                    <a:pt x="664" y="396"/>
                  </a:lnTo>
                  <a:lnTo>
                    <a:pt x="658" y="420"/>
                  </a:lnTo>
                  <a:lnTo>
                    <a:pt x="648" y="448"/>
                  </a:lnTo>
                  <a:lnTo>
                    <a:pt x="632" y="482"/>
                  </a:lnTo>
                  <a:lnTo>
                    <a:pt x="612" y="520"/>
                  </a:lnTo>
                  <a:lnTo>
                    <a:pt x="498" y="720"/>
                  </a:lnTo>
                  <a:lnTo>
                    <a:pt x="498" y="720"/>
                  </a:lnTo>
                  <a:lnTo>
                    <a:pt x="482" y="748"/>
                  </a:lnTo>
                  <a:lnTo>
                    <a:pt x="466" y="770"/>
                  </a:lnTo>
                  <a:lnTo>
                    <a:pt x="452" y="788"/>
                  </a:lnTo>
                  <a:lnTo>
                    <a:pt x="438" y="802"/>
                  </a:lnTo>
                  <a:lnTo>
                    <a:pt x="438" y="802"/>
                  </a:lnTo>
                  <a:lnTo>
                    <a:pt x="424" y="814"/>
                  </a:lnTo>
                  <a:lnTo>
                    <a:pt x="408" y="824"/>
                  </a:lnTo>
                  <a:lnTo>
                    <a:pt x="388" y="832"/>
                  </a:lnTo>
                  <a:lnTo>
                    <a:pt x="366" y="840"/>
                  </a:lnTo>
                  <a:lnTo>
                    <a:pt x="350" y="844"/>
                  </a:lnTo>
                  <a:lnTo>
                    <a:pt x="396" y="1008"/>
                  </a:lnTo>
                  <a:lnTo>
                    <a:pt x="0" y="782"/>
                  </a:lnTo>
                  <a:close/>
                  <a:moveTo>
                    <a:pt x="72" y="762"/>
                  </a:moveTo>
                  <a:lnTo>
                    <a:pt x="314" y="900"/>
                  </a:lnTo>
                  <a:lnTo>
                    <a:pt x="290" y="808"/>
                  </a:lnTo>
                  <a:lnTo>
                    <a:pt x="338" y="794"/>
                  </a:lnTo>
                  <a:lnTo>
                    <a:pt x="338" y="794"/>
                  </a:lnTo>
                  <a:lnTo>
                    <a:pt x="358" y="788"/>
                  </a:lnTo>
                  <a:lnTo>
                    <a:pt x="374" y="782"/>
                  </a:lnTo>
                  <a:lnTo>
                    <a:pt x="388" y="774"/>
                  </a:lnTo>
                  <a:lnTo>
                    <a:pt x="400" y="766"/>
                  </a:lnTo>
                  <a:lnTo>
                    <a:pt x="400" y="766"/>
                  </a:lnTo>
                  <a:lnTo>
                    <a:pt x="412" y="758"/>
                  </a:lnTo>
                  <a:lnTo>
                    <a:pt x="422" y="746"/>
                  </a:lnTo>
                  <a:lnTo>
                    <a:pt x="432" y="732"/>
                  </a:lnTo>
                  <a:lnTo>
                    <a:pt x="442" y="716"/>
                  </a:lnTo>
                  <a:lnTo>
                    <a:pt x="548" y="526"/>
                  </a:lnTo>
                  <a:lnTo>
                    <a:pt x="236" y="612"/>
                  </a:lnTo>
                  <a:lnTo>
                    <a:pt x="210" y="518"/>
                  </a:lnTo>
                  <a:lnTo>
                    <a:pt x="72" y="762"/>
                  </a:lnTo>
                  <a:close/>
                  <a:moveTo>
                    <a:pt x="360" y="184"/>
                  </a:moveTo>
                  <a:lnTo>
                    <a:pt x="448" y="502"/>
                  </a:lnTo>
                  <a:lnTo>
                    <a:pt x="486" y="490"/>
                  </a:lnTo>
                  <a:lnTo>
                    <a:pt x="486" y="490"/>
                  </a:lnTo>
                  <a:lnTo>
                    <a:pt x="526" y="478"/>
                  </a:lnTo>
                  <a:lnTo>
                    <a:pt x="542" y="470"/>
                  </a:lnTo>
                  <a:lnTo>
                    <a:pt x="558" y="462"/>
                  </a:lnTo>
                  <a:lnTo>
                    <a:pt x="572" y="454"/>
                  </a:lnTo>
                  <a:lnTo>
                    <a:pt x="582" y="446"/>
                  </a:lnTo>
                  <a:lnTo>
                    <a:pt x="592" y="436"/>
                  </a:lnTo>
                  <a:lnTo>
                    <a:pt x="600" y="428"/>
                  </a:lnTo>
                  <a:lnTo>
                    <a:pt x="600" y="428"/>
                  </a:lnTo>
                  <a:lnTo>
                    <a:pt x="606" y="416"/>
                  </a:lnTo>
                  <a:lnTo>
                    <a:pt x="610" y="406"/>
                  </a:lnTo>
                  <a:lnTo>
                    <a:pt x="612" y="392"/>
                  </a:lnTo>
                  <a:lnTo>
                    <a:pt x="614" y="380"/>
                  </a:lnTo>
                  <a:lnTo>
                    <a:pt x="614" y="364"/>
                  </a:lnTo>
                  <a:lnTo>
                    <a:pt x="612" y="348"/>
                  </a:lnTo>
                  <a:lnTo>
                    <a:pt x="610" y="332"/>
                  </a:lnTo>
                  <a:lnTo>
                    <a:pt x="606" y="314"/>
                  </a:lnTo>
                  <a:lnTo>
                    <a:pt x="554" y="130"/>
                  </a:lnTo>
                  <a:lnTo>
                    <a:pt x="484" y="254"/>
                  </a:lnTo>
                  <a:lnTo>
                    <a:pt x="360" y="1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latin typeface="微软雅黑" pitchFamily="34" charset="-122"/>
                <a:ea typeface="微软雅黑" pitchFamily="34" charset="-122"/>
              </a:endParaRPr>
            </a:p>
          </p:txBody>
        </p:sp>
      </p:grpSp>
      <p:sp>
        <p:nvSpPr>
          <p:cNvPr id="206" name="Freeform 140"/>
          <p:cNvSpPr>
            <a:spLocks/>
          </p:cNvSpPr>
          <p:nvPr/>
        </p:nvSpPr>
        <p:spPr bwMode="auto">
          <a:xfrm>
            <a:off x="9620414" y="2032936"/>
            <a:ext cx="405184" cy="387054"/>
          </a:xfrm>
          <a:custGeom>
            <a:avLst/>
            <a:gdLst>
              <a:gd name="T0" fmla="*/ 8914 w 9909"/>
              <a:gd name="T1" fmla="*/ 8634 h 12980"/>
              <a:gd name="T2" fmla="*/ 8871 w 9909"/>
              <a:gd name="T3" fmla="*/ 8626 h 12980"/>
              <a:gd name="T4" fmla="*/ 8840 w 9909"/>
              <a:gd name="T5" fmla="*/ 8588 h 12980"/>
              <a:gd name="T6" fmla="*/ 6747 w 9909"/>
              <a:gd name="T7" fmla="*/ 9060 h 12980"/>
              <a:gd name="T8" fmla="*/ 6597 w 9909"/>
              <a:gd name="T9" fmla="*/ 9225 h 12980"/>
              <a:gd name="T10" fmla="*/ 6457 w 9909"/>
              <a:gd name="T11" fmla="*/ 9399 h 12980"/>
              <a:gd name="T12" fmla="*/ 6328 w 9909"/>
              <a:gd name="T13" fmla="*/ 9581 h 12980"/>
              <a:gd name="T14" fmla="*/ 6209 w 9909"/>
              <a:gd name="T15" fmla="*/ 9773 h 12980"/>
              <a:gd name="T16" fmla="*/ 6099 w 9909"/>
              <a:gd name="T17" fmla="*/ 9974 h 12980"/>
              <a:gd name="T18" fmla="*/ 6001 w 9909"/>
              <a:gd name="T19" fmla="*/ 10185 h 12980"/>
              <a:gd name="T20" fmla="*/ 5915 w 9909"/>
              <a:gd name="T21" fmla="*/ 10402 h 12980"/>
              <a:gd name="T22" fmla="*/ 5842 w 9909"/>
              <a:gd name="T23" fmla="*/ 10621 h 12980"/>
              <a:gd name="T24" fmla="*/ 5785 w 9909"/>
              <a:gd name="T25" fmla="*/ 10840 h 12980"/>
              <a:gd name="T26" fmla="*/ 5740 w 9909"/>
              <a:gd name="T27" fmla="*/ 11061 h 12980"/>
              <a:gd name="T28" fmla="*/ 5710 w 9909"/>
              <a:gd name="T29" fmla="*/ 11282 h 12980"/>
              <a:gd name="T30" fmla="*/ 5695 w 9909"/>
              <a:gd name="T31" fmla="*/ 11506 h 12980"/>
              <a:gd name="T32" fmla="*/ 4209 w 9909"/>
              <a:gd name="T33" fmla="*/ 12980 h 12980"/>
              <a:gd name="T34" fmla="*/ 4205 w 9909"/>
              <a:gd name="T35" fmla="*/ 11461 h 12980"/>
              <a:gd name="T36" fmla="*/ 4186 w 9909"/>
              <a:gd name="T37" fmla="*/ 11235 h 12980"/>
              <a:gd name="T38" fmla="*/ 4156 w 9909"/>
              <a:gd name="T39" fmla="*/ 11013 h 12980"/>
              <a:gd name="T40" fmla="*/ 4111 w 9909"/>
              <a:gd name="T41" fmla="*/ 10792 h 12980"/>
              <a:gd name="T42" fmla="*/ 4054 w 9909"/>
              <a:gd name="T43" fmla="*/ 10575 h 12980"/>
              <a:gd name="T44" fmla="*/ 3981 w 9909"/>
              <a:gd name="T45" fmla="*/ 10359 h 12980"/>
              <a:gd name="T46" fmla="*/ 3896 w 9909"/>
              <a:gd name="T47" fmla="*/ 10148 h 12980"/>
              <a:gd name="T48" fmla="*/ 3756 w 9909"/>
              <a:gd name="T49" fmla="*/ 9864 h 12980"/>
              <a:gd name="T50" fmla="*/ 3593 w 9909"/>
              <a:gd name="T51" fmla="*/ 9595 h 12980"/>
              <a:gd name="T52" fmla="*/ 3463 w 9909"/>
              <a:gd name="T53" fmla="*/ 9412 h 12980"/>
              <a:gd name="T54" fmla="*/ 3320 w 9909"/>
              <a:gd name="T55" fmla="*/ 9236 h 12980"/>
              <a:gd name="T56" fmla="*/ 3165 w 9909"/>
              <a:gd name="T57" fmla="*/ 9068 h 12980"/>
              <a:gd name="T58" fmla="*/ 899 w 9909"/>
              <a:gd name="T59" fmla="*/ 8561 h 12980"/>
              <a:gd name="T60" fmla="*/ 0 w 9909"/>
              <a:gd name="T61" fmla="*/ 5015 h 12980"/>
              <a:gd name="T62" fmla="*/ 10 w 9909"/>
              <a:gd name="T63" fmla="*/ 4968 h 12980"/>
              <a:gd name="T64" fmla="*/ 37 w 9909"/>
              <a:gd name="T65" fmla="*/ 4925 h 12980"/>
              <a:gd name="T66" fmla="*/ 76 w 9909"/>
              <a:gd name="T67" fmla="*/ 4887 h 12980"/>
              <a:gd name="T68" fmla="*/ 120 w 9909"/>
              <a:gd name="T69" fmla="*/ 4865 h 12980"/>
              <a:gd name="T70" fmla="*/ 168 w 9909"/>
              <a:gd name="T71" fmla="*/ 4857 h 12980"/>
              <a:gd name="T72" fmla="*/ 3708 w 9909"/>
              <a:gd name="T73" fmla="*/ 5740 h 12980"/>
              <a:gd name="T74" fmla="*/ 3736 w 9909"/>
              <a:gd name="T75" fmla="*/ 5760 h 12980"/>
              <a:gd name="T76" fmla="*/ 3772 w 9909"/>
              <a:gd name="T77" fmla="*/ 5830 h 12980"/>
              <a:gd name="T78" fmla="*/ 3771 w 9909"/>
              <a:gd name="T79" fmla="*/ 5868 h 12980"/>
              <a:gd name="T80" fmla="*/ 3743 w 9909"/>
              <a:gd name="T81" fmla="*/ 5895 h 12980"/>
              <a:gd name="T82" fmla="*/ 3720 w 9909"/>
              <a:gd name="T83" fmla="*/ 5903 h 12980"/>
              <a:gd name="T84" fmla="*/ 2986 w 9909"/>
              <a:gd name="T85" fmla="*/ 3294 h 12980"/>
              <a:gd name="T86" fmla="*/ 2972 w 9909"/>
              <a:gd name="T87" fmla="*/ 3249 h 12980"/>
              <a:gd name="T88" fmla="*/ 4841 w 9909"/>
              <a:gd name="T89" fmla="*/ 51 h 12980"/>
              <a:gd name="T90" fmla="*/ 4885 w 9909"/>
              <a:gd name="T91" fmla="*/ 17 h 12980"/>
              <a:gd name="T92" fmla="*/ 4929 w 9909"/>
              <a:gd name="T93" fmla="*/ 3 h 12980"/>
              <a:gd name="T94" fmla="*/ 4986 w 9909"/>
              <a:gd name="T95" fmla="*/ 1 h 12980"/>
              <a:gd name="T96" fmla="*/ 5040 w 9909"/>
              <a:gd name="T97" fmla="*/ 13 h 12980"/>
              <a:gd name="T98" fmla="*/ 5076 w 9909"/>
              <a:gd name="T99" fmla="*/ 37 h 12980"/>
              <a:gd name="T100" fmla="*/ 6948 w 9909"/>
              <a:gd name="T101" fmla="*/ 3197 h 12980"/>
              <a:gd name="T102" fmla="*/ 6935 w 9909"/>
              <a:gd name="T103" fmla="*/ 3268 h 12980"/>
              <a:gd name="T104" fmla="*/ 6918 w 9909"/>
              <a:gd name="T105" fmla="*/ 3289 h 12980"/>
              <a:gd name="T106" fmla="*/ 6851 w 9909"/>
              <a:gd name="T107" fmla="*/ 3309 h 12980"/>
              <a:gd name="T108" fmla="*/ 6165 w 9909"/>
              <a:gd name="T109" fmla="*/ 5936 h 12980"/>
              <a:gd name="T110" fmla="*/ 9723 w 9909"/>
              <a:gd name="T111" fmla="*/ 4853 h 12980"/>
              <a:gd name="T112" fmla="*/ 9773 w 9909"/>
              <a:gd name="T113" fmla="*/ 4850 h 12980"/>
              <a:gd name="T114" fmla="*/ 9822 w 9909"/>
              <a:gd name="T115" fmla="*/ 4866 h 12980"/>
              <a:gd name="T116" fmla="*/ 9868 w 9909"/>
              <a:gd name="T117" fmla="*/ 4901 h 12980"/>
              <a:gd name="T118" fmla="*/ 9899 w 9909"/>
              <a:gd name="T119" fmla="*/ 4946 h 12980"/>
              <a:gd name="T120" fmla="*/ 9909 w 9909"/>
              <a:gd name="T121" fmla="*/ 4997 h 12980"/>
              <a:gd name="T122" fmla="*/ 9899 w 9909"/>
              <a:gd name="T123" fmla="*/ 5055 h 12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909" h="12980">
                <a:moveTo>
                  <a:pt x="9899" y="5055"/>
                </a:moveTo>
                <a:lnTo>
                  <a:pt x="9002" y="8561"/>
                </a:lnTo>
                <a:lnTo>
                  <a:pt x="8936" y="8627"/>
                </a:lnTo>
                <a:lnTo>
                  <a:pt x="8925" y="8631"/>
                </a:lnTo>
                <a:lnTo>
                  <a:pt x="8914" y="8634"/>
                </a:lnTo>
                <a:lnTo>
                  <a:pt x="8904" y="8635"/>
                </a:lnTo>
                <a:lnTo>
                  <a:pt x="8894" y="8635"/>
                </a:lnTo>
                <a:lnTo>
                  <a:pt x="8886" y="8633"/>
                </a:lnTo>
                <a:lnTo>
                  <a:pt x="8878" y="8630"/>
                </a:lnTo>
                <a:lnTo>
                  <a:pt x="8871" y="8626"/>
                </a:lnTo>
                <a:lnTo>
                  <a:pt x="8865" y="8620"/>
                </a:lnTo>
                <a:lnTo>
                  <a:pt x="8854" y="8608"/>
                </a:lnTo>
                <a:lnTo>
                  <a:pt x="8845" y="8598"/>
                </a:lnTo>
                <a:lnTo>
                  <a:pt x="8842" y="8593"/>
                </a:lnTo>
                <a:lnTo>
                  <a:pt x="8840" y="8588"/>
                </a:lnTo>
                <a:lnTo>
                  <a:pt x="8839" y="8583"/>
                </a:lnTo>
                <a:lnTo>
                  <a:pt x="8839" y="8578"/>
                </a:lnTo>
                <a:lnTo>
                  <a:pt x="8398" y="7420"/>
                </a:lnTo>
                <a:lnTo>
                  <a:pt x="6778" y="9028"/>
                </a:lnTo>
                <a:lnTo>
                  <a:pt x="6747" y="9060"/>
                </a:lnTo>
                <a:lnTo>
                  <a:pt x="6716" y="9092"/>
                </a:lnTo>
                <a:lnTo>
                  <a:pt x="6685" y="9125"/>
                </a:lnTo>
                <a:lnTo>
                  <a:pt x="6656" y="9158"/>
                </a:lnTo>
                <a:lnTo>
                  <a:pt x="6626" y="9191"/>
                </a:lnTo>
                <a:lnTo>
                  <a:pt x="6597" y="9225"/>
                </a:lnTo>
                <a:lnTo>
                  <a:pt x="6568" y="9259"/>
                </a:lnTo>
                <a:lnTo>
                  <a:pt x="6539" y="9293"/>
                </a:lnTo>
                <a:lnTo>
                  <a:pt x="6512" y="9328"/>
                </a:lnTo>
                <a:lnTo>
                  <a:pt x="6484" y="9364"/>
                </a:lnTo>
                <a:lnTo>
                  <a:pt x="6457" y="9399"/>
                </a:lnTo>
                <a:lnTo>
                  <a:pt x="6430" y="9434"/>
                </a:lnTo>
                <a:lnTo>
                  <a:pt x="6404" y="9471"/>
                </a:lnTo>
                <a:lnTo>
                  <a:pt x="6378" y="9508"/>
                </a:lnTo>
                <a:lnTo>
                  <a:pt x="6353" y="9545"/>
                </a:lnTo>
                <a:lnTo>
                  <a:pt x="6328" y="9581"/>
                </a:lnTo>
                <a:lnTo>
                  <a:pt x="6303" y="9619"/>
                </a:lnTo>
                <a:lnTo>
                  <a:pt x="6279" y="9657"/>
                </a:lnTo>
                <a:lnTo>
                  <a:pt x="6255" y="9696"/>
                </a:lnTo>
                <a:lnTo>
                  <a:pt x="6231" y="9734"/>
                </a:lnTo>
                <a:lnTo>
                  <a:pt x="6209" y="9773"/>
                </a:lnTo>
                <a:lnTo>
                  <a:pt x="6186" y="9813"/>
                </a:lnTo>
                <a:lnTo>
                  <a:pt x="6164" y="9853"/>
                </a:lnTo>
                <a:lnTo>
                  <a:pt x="6142" y="9893"/>
                </a:lnTo>
                <a:lnTo>
                  <a:pt x="6121" y="9934"/>
                </a:lnTo>
                <a:lnTo>
                  <a:pt x="6099" y="9974"/>
                </a:lnTo>
                <a:lnTo>
                  <a:pt x="6079" y="10016"/>
                </a:lnTo>
                <a:lnTo>
                  <a:pt x="6059" y="10057"/>
                </a:lnTo>
                <a:lnTo>
                  <a:pt x="6039" y="10100"/>
                </a:lnTo>
                <a:lnTo>
                  <a:pt x="6020" y="10142"/>
                </a:lnTo>
                <a:lnTo>
                  <a:pt x="6001" y="10185"/>
                </a:lnTo>
                <a:lnTo>
                  <a:pt x="5982" y="10228"/>
                </a:lnTo>
                <a:lnTo>
                  <a:pt x="5965" y="10272"/>
                </a:lnTo>
                <a:lnTo>
                  <a:pt x="5947" y="10315"/>
                </a:lnTo>
                <a:lnTo>
                  <a:pt x="5931" y="10358"/>
                </a:lnTo>
                <a:lnTo>
                  <a:pt x="5915" y="10402"/>
                </a:lnTo>
                <a:lnTo>
                  <a:pt x="5899" y="10446"/>
                </a:lnTo>
                <a:lnTo>
                  <a:pt x="5884" y="10489"/>
                </a:lnTo>
                <a:lnTo>
                  <a:pt x="5870" y="10533"/>
                </a:lnTo>
                <a:lnTo>
                  <a:pt x="5855" y="10577"/>
                </a:lnTo>
                <a:lnTo>
                  <a:pt x="5842" y="10621"/>
                </a:lnTo>
                <a:lnTo>
                  <a:pt x="5830" y="10665"/>
                </a:lnTo>
                <a:lnTo>
                  <a:pt x="5818" y="10709"/>
                </a:lnTo>
                <a:lnTo>
                  <a:pt x="5806" y="10752"/>
                </a:lnTo>
                <a:lnTo>
                  <a:pt x="5795" y="10796"/>
                </a:lnTo>
                <a:lnTo>
                  <a:pt x="5785" y="10840"/>
                </a:lnTo>
                <a:lnTo>
                  <a:pt x="5775" y="10884"/>
                </a:lnTo>
                <a:lnTo>
                  <a:pt x="5766" y="10928"/>
                </a:lnTo>
                <a:lnTo>
                  <a:pt x="5756" y="10972"/>
                </a:lnTo>
                <a:lnTo>
                  <a:pt x="5748" y="11017"/>
                </a:lnTo>
                <a:lnTo>
                  <a:pt x="5740" y="11061"/>
                </a:lnTo>
                <a:lnTo>
                  <a:pt x="5733" y="11105"/>
                </a:lnTo>
                <a:lnTo>
                  <a:pt x="5727" y="11150"/>
                </a:lnTo>
                <a:lnTo>
                  <a:pt x="5721" y="11194"/>
                </a:lnTo>
                <a:lnTo>
                  <a:pt x="5716" y="11238"/>
                </a:lnTo>
                <a:lnTo>
                  <a:pt x="5710" y="11282"/>
                </a:lnTo>
                <a:lnTo>
                  <a:pt x="5706" y="11327"/>
                </a:lnTo>
                <a:lnTo>
                  <a:pt x="5702" y="11371"/>
                </a:lnTo>
                <a:lnTo>
                  <a:pt x="5699" y="11416"/>
                </a:lnTo>
                <a:lnTo>
                  <a:pt x="5697" y="11461"/>
                </a:lnTo>
                <a:lnTo>
                  <a:pt x="5695" y="11506"/>
                </a:lnTo>
                <a:lnTo>
                  <a:pt x="5693" y="11551"/>
                </a:lnTo>
                <a:lnTo>
                  <a:pt x="5692" y="11596"/>
                </a:lnTo>
                <a:lnTo>
                  <a:pt x="5692" y="11641"/>
                </a:lnTo>
                <a:lnTo>
                  <a:pt x="5692" y="12980"/>
                </a:lnTo>
                <a:lnTo>
                  <a:pt x="4209" y="12980"/>
                </a:lnTo>
                <a:lnTo>
                  <a:pt x="4209" y="11644"/>
                </a:lnTo>
                <a:lnTo>
                  <a:pt x="4209" y="11598"/>
                </a:lnTo>
                <a:lnTo>
                  <a:pt x="4208" y="11552"/>
                </a:lnTo>
                <a:lnTo>
                  <a:pt x="4206" y="11507"/>
                </a:lnTo>
                <a:lnTo>
                  <a:pt x="4205" y="11461"/>
                </a:lnTo>
                <a:lnTo>
                  <a:pt x="4202" y="11416"/>
                </a:lnTo>
                <a:lnTo>
                  <a:pt x="4199" y="11370"/>
                </a:lnTo>
                <a:lnTo>
                  <a:pt x="4196" y="11325"/>
                </a:lnTo>
                <a:lnTo>
                  <a:pt x="4192" y="11280"/>
                </a:lnTo>
                <a:lnTo>
                  <a:pt x="4186" y="11235"/>
                </a:lnTo>
                <a:lnTo>
                  <a:pt x="4181" y="11190"/>
                </a:lnTo>
                <a:lnTo>
                  <a:pt x="4176" y="11146"/>
                </a:lnTo>
                <a:lnTo>
                  <a:pt x="4170" y="11102"/>
                </a:lnTo>
                <a:lnTo>
                  <a:pt x="4163" y="11057"/>
                </a:lnTo>
                <a:lnTo>
                  <a:pt x="4156" y="11013"/>
                </a:lnTo>
                <a:lnTo>
                  <a:pt x="4148" y="10968"/>
                </a:lnTo>
                <a:lnTo>
                  <a:pt x="4139" y="10924"/>
                </a:lnTo>
                <a:lnTo>
                  <a:pt x="4131" y="10880"/>
                </a:lnTo>
                <a:lnTo>
                  <a:pt x="4121" y="10836"/>
                </a:lnTo>
                <a:lnTo>
                  <a:pt x="4111" y="10792"/>
                </a:lnTo>
                <a:lnTo>
                  <a:pt x="4101" y="10748"/>
                </a:lnTo>
                <a:lnTo>
                  <a:pt x="4089" y="10704"/>
                </a:lnTo>
                <a:lnTo>
                  <a:pt x="4078" y="10662"/>
                </a:lnTo>
                <a:lnTo>
                  <a:pt x="4066" y="10618"/>
                </a:lnTo>
                <a:lnTo>
                  <a:pt x="4054" y="10575"/>
                </a:lnTo>
                <a:lnTo>
                  <a:pt x="4039" y="10531"/>
                </a:lnTo>
                <a:lnTo>
                  <a:pt x="4026" y="10488"/>
                </a:lnTo>
                <a:lnTo>
                  <a:pt x="4012" y="10445"/>
                </a:lnTo>
                <a:lnTo>
                  <a:pt x="3997" y="10402"/>
                </a:lnTo>
                <a:lnTo>
                  <a:pt x="3981" y="10359"/>
                </a:lnTo>
                <a:lnTo>
                  <a:pt x="3965" y="10316"/>
                </a:lnTo>
                <a:lnTo>
                  <a:pt x="3949" y="10274"/>
                </a:lnTo>
                <a:lnTo>
                  <a:pt x="3931" y="10232"/>
                </a:lnTo>
                <a:lnTo>
                  <a:pt x="3914" y="10190"/>
                </a:lnTo>
                <a:lnTo>
                  <a:pt x="3896" y="10148"/>
                </a:lnTo>
                <a:lnTo>
                  <a:pt x="3877" y="10106"/>
                </a:lnTo>
                <a:lnTo>
                  <a:pt x="3858" y="10065"/>
                </a:lnTo>
                <a:lnTo>
                  <a:pt x="3819" y="9984"/>
                </a:lnTo>
                <a:lnTo>
                  <a:pt x="3777" y="9904"/>
                </a:lnTo>
                <a:lnTo>
                  <a:pt x="3756" y="9864"/>
                </a:lnTo>
                <a:lnTo>
                  <a:pt x="3734" y="9824"/>
                </a:lnTo>
                <a:lnTo>
                  <a:pt x="3712" y="9785"/>
                </a:lnTo>
                <a:lnTo>
                  <a:pt x="3689" y="9747"/>
                </a:lnTo>
                <a:lnTo>
                  <a:pt x="3642" y="9670"/>
                </a:lnTo>
                <a:lnTo>
                  <a:pt x="3593" y="9595"/>
                </a:lnTo>
                <a:lnTo>
                  <a:pt x="3568" y="9558"/>
                </a:lnTo>
                <a:lnTo>
                  <a:pt x="3542" y="9521"/>
                </a:lnTo>
                <a:lnTo>
                  <a:pt x="3516" y="9484"/>
                </a:lnTo>
                <a:lnTo>
                  <a:pt x="3489" y="9448"/>
                </a:lnTo>
                <a:lnTo>
                  <a:pt x="3463" y="9412"/>
                </a:lnTo>
                <a:lnTo>
                  <a:pt x="3435" y="9376"/>
                </a:lnTo>
                <a:lnTo>
                  <a:pt x="3407" y="9340"/>
                </a:lnTo>
                <a:lnTo>
                  <a:pt x="3379" y="9306"/>
                </a:lnTo>
                <a:lnTo>
                  <a:pt x="3349" y="9271"/>
                </a:lnTo>
                <a:lnTo>
                  <a:pt x="3320" y="9236"/>
                </a:lnTo>
                <a:lnTo>
                  <a:pt x="3290" y="9201"/>
                </a:lnTo>
                <a:lnTo>
                  <a:pt x="3260" y="9168"/>
                </a:lnTo>
                <a:lnTo>
                  <a:pt x="3229" y="9134"/>
                </a:lnTo>
                <a:lnTo>
                  <a:pt x="3197" y="9100"/>
                </a:lnTo>
                <a:lnTo>
                  <a:pt x="3165" y="9068"/>
                </a:lnTo>
                <a:lnTo>
                  <a:pt x="3133" y="9034"/>
                </a:lnTo>
                <a:lnTo>
                  <a:pt x="1503" y="7403"/>
                </a:lnTo>
                <a:lnTo>
                  <a:pt x="1062" y="8578"/>
                </a:lnTo>
                <a:lnTo>
                  <a:pt x="981" y="8627"/>
                </a:lnTo>
                <a:lnTo>
                  <a:pt x="899" y="8561"/>
                </a:lnTo>
                <a:lnTo>
                  <a:pt x="2" y="5055"/>
                </a:lnTo>
                <a:lnTo>
                  <a:pt x="1" y="5045"/>
                </a:lnTo>
                <a:lnTo>
                  <a:pt x="0" y="5034"/>
                </a:lnTo>
                <a:lnTo>
                  <a:pt x="0" y="5025"/>
                </a:lnTo>
                <a:lnTo>
                  <a:pt x="0" y="5015"/>
                </a:lnTo>
                <a:lnTo>
                  <a:pt x="1" y="5005"/>
                </a:lnTo>
                <a:lnTo>
                  <a:pt x="2" y="4996"/>
                </a:lnTo>
                <a:lnTo>
                  <a:pt x="4" y="4986"/>
                </a:lnTo>
                <a:lnTo>
                  <a:pt x="7" y="4977"/>
                </a:lnTo>
                <a:lnTo>
                  <a:pt x="10" y="4968"/>
                </a:lnTo>
                <a:lnTo>
                  <a:pt x="14" y="4959"/>
                </a:lnTo>
                <a:lnTo>
                  <a:pt x="20" y="4951"/>
                </a:lnTo>
                <a:lnTo>
                  <a:pt x="25" y="4942"/>
                </a:lnTo>
                <a:lnTo>
                  <a:pt x="30" y="4933"/>
                </a:lnTo>
                <a:lnTo>
                  <a:pt x="37" y="4925"/>
                </a:lnTo>
                <a:lnTo>
                  <a:pt x="44" y="4917"/>
                </a:lnTo>
                <a:lnTo>
                  <a:pt x="51" y="4909"/>
                </a:lnTo>
                <a:lnTo>
                  <a:pt x="59" y="4901"/>
                </a:lnTo>
                <a:lnTo>
                  <a:pt x="68" y="4894"/>
                </a:lnTo>
                <a:lnTo>
                  <a:pt x="76" y="4887"/>
                </a:lnTo>
                <a:lnTo>
                  <a:pt x="84" y="4881"/>
                </a:lnTo>
                <a:lnTo>
                  <a:pt x="93" y="4876"/>
                </a:lnTo>
                <a:lnTo>
                  <a:pt x="101" y="4872"/>
                </a:lnTo>
                <a:lnTo>
                  <a:pt x="110" y="4868"/>
                </a:lnTo>
                <a:lnTo>
                  <a:pt x="120" y="4865"/>
                </a:lnTo>
                <a:lnTo>
                  <a:pt x="129" y="4862"/>
                </a:lnTo>
                <a:lnTo>
                  <a:pt x="138" y="4860"/>
                </a:lnTo>
                <a:lnTo>
                  <a:pt x="148" y="4858"/>
                </a:lnTo>
                <a:lnTo>
                  <a:pt x="157" y="4857"/>
                </a:lnTo>
                <a:lnTo>
                  <a:pt x="168" y="4857"/>
                </a:lnTo>
                <a:lnTo>
                  <a:pt x="178" y="4857"/>
                </a:lnTo>
                <a:lnTo>
                  <a:pt x="188" y="4858"/>
                </a:lnTo>
                <a:lnTo>
                  <a:pt x="198" y="4860"/>
                </a:lnTo>
                <a:lnTo>
                  <a:pt x="3704" y="5740"/>
                </a:lnTo>
                <a:lnTo>
                  <a:pt x="3708" y="5740"/>
                </a:lnTo>
                <a:lnTo>
                  <a:pt x="3712" y="5741"/>
                </a:lnTo>
                <a:lnTo>
                  <a:pt x="3716" y="5743"/>
                </a:lnTo>
                <a:lnTo>
                  <a:pt x="3720" y="5745"/>
                </a:lnTo>
                <a:lnTo>
                  <a:pt x="3728" y="5751"/>
                </a:lnTo>
                <a:lnTo>
                  <a:pt x="3736" y="5760"/>
                </a:lnTo>
                <a:lnTo>
                  <a:pt x="3743" y="5772"/>
                </a:lnTo>
                <a:lnTo>
                  <a:pt x="3752" y="5786"/>
                </a:lnTo>
                <a:lnTo>
                  <a:pt x="3760" y="5802"/>
                </a:lnTo>
                <a:lnTo>
                  <a:pt x="3769" y="5822"/>
                </a:lnTo>
                <a:lnTo>
                  <a:pt x="3772" y="5830"/>
                </a:lnTo>
                <a:lnTo>
                  <a:pt x="3774" y="5838"/>
                </a:lnTo>
                <a:lnTo>
                  <a:pt x="3775" y="5846"/>
                </a:lnTo>
                <a:lnTo>
                  <a:pt x="3775" y="5853"/>
                </a:lnTo>
                <a:lnTo>
                  <a:pt x="3774" y="5861"/>
                </a:lnTo>
                <a:lnTo>
                  <a:pt x="3771" y="5868"/>
                </a:lnTo>
                <a:lnTo>
                  <a:pt x="3767" y="5874"/>
                </a:lnTo>
                <a:lnTo>
                  <a:pt x="3762" y="5881"/>
                </a:lnTo>
                <a:lnTo>
                  <a:pt x="3756" y="5886"/>
                </a:lnTo>
                <a:lnTo>
                  <a:pt x="3750" y="5891"/>
                </a:lnTo>
                <a:lnTo>
                  <a:pt x="3743" y="5895"/>
                </a:lnTo>
                <a:lnTo>
                  <a:pt x="3738" y="5898"/>
                </a:lnTo>
                <a:lnTo>
                  <a:pt x="3733" y="5900"/>
                </a:lnTo>
                <a:lnTo>
                  <a:pt x="3728" y="5902"/>
                </a:lnTo>
                <a:lnTo>
                  <a:pt x="3724" y="5903"/>
                </a:lnTo>
                <a:lnTo>
                  <a:pt x="3720" y="5903"/>
                </a:lnTo>
                <a:lnTo>
                  <a:pt x="2579" y="6376"/>
                </a:lnTo>
                <a:lnTo>
                  <a:pt x="4209" y="8007"/>
                </a:lnTo>
                <a:lnTo>
                  <a:pt x="4209" y="2804"/>
                </a:lnTo>
                <a:lnTo>
                  <a:pt x="3084" y="3310"/>
                </a:lnTo>
                <a:lnTo>
                  <a:pt x="2986" y="3294"/>
                </a:lnTo>
                <a:lnTo>
                  <a:pt x="2983" y="3289"/>
                </a:lnTo>
                <a:lnTo>
                  <a:pt x="2979" y="3282"/>
                </a:lnTo>
                <a:lnTo>
                  <a:pt x="2977" y="3273"/>
                </a:lnTo>
                <a:lnTo>
                  <a:pt x="2974" y="3262"/>
                </a:lnTo>
                <a:lnTo>
                  <a:pt x="2972" y="3249"/>
                </a:lnTo>
                <a:lnTo>
                  <a:pt x="2971" y="3233"/>
                </a:lnTo>
                <a:lnTo>
                  <a:pt x="2970" y="3216"/>
                </a:lnTo>
                <a:lnTo>
                  <a:pt x="2970" y="3197"/>
                </a:lnTo>
                <a:lnTo>
                  <a:pt x="4829" y="65"/>
                </a:lnTo>
                <a:lnTo>
                  <a:pt x="4841" y="51"/>
                </a:lnTo>
                <a:lnTo>
                  <a:pt x="4854" y="37"/>
                </a:lnTo>
                <a:lnTo>
                  <a:pt x="4861" y="31"/>
                </a:lnTo>
                <a:lnTo>
                  <a:pt x="4869" y="26"/>
                </a:lnTo>
                <a:lnTo>
                  <a:pt x="4876" y="21"/>
                </a:lnTo>
                <a:lnTo>
                  <a:pt x="4885" y="17"/>
                </a:lnTo>
                <a:lnTo>
                  <a:pt x="4893" y="13"/>
                </a:lnTo>
                <a:lnTo>
                  <a:pt x="4902" y="10"/>
                </a:lnTo>
                <a:lnTo>
                  <a:pt x="4910" y="7"/>
                </a:lnTo>
                <a:lnTo>
                  <a:pt x="4919" y="4"/>
                </a:lnTo>
                <a:lnTo>
                  <a:pt x="4929" y="3"/>
                </a:lnTo>
                <a:lnTo>
                  <a:pt x="4939" y="1"/>
                </a:lnTo>
                <a:lnTo>
                  <a:pt x="4948" y="1"/>
                </a:lnTo>
                <a:lnTo>
                  <a:pt x="4958" y="0"/>
                </a:lnTo>
                <a:lnTo>
                  <a:pt x="4972" y="1"/>
                </a:lnTo>
                <a:lnTo>
                  <a:pt x="4986" y="1"/>
                </a:lnTo>
                <a:lnTo>
                  <a:pt x="4998" y="3"/>
                </a:lnTo>
                <a:lnTo>
                  <a:pt x="5009" y="4"/>
                </a:lnTo>
                <a:lnTo>
                  <a:pt x="5020" y="7"/>
                </a:lnTo>
                <a:lnTo>
                  <a:pt x="5031" y="10"/>
                </a:lnTo>
                <a:lnTo>
                  <a:pt x="5040" y="13"/>
                </a:lnTo>
                <a:lnTo>
                  <a:pt x="5048" y="17"/>
                </a:lnTo>
                <a:lnTo>
                  <a:pt x="5056" y="21"/>
                </a:lnTo>
                <a:lnTo>
                  <a:pt x="5063" y="26"/>
                </a:lnTo>
                <a:lnTo>
                  <a:pt x="5069" y="31"/>
                </a:lnTo>
                <a:lnTo>
                  <a:pt x="5076" y="37"/>
                </a:lnTo>
                <a:lnTo>
                  <a:pt x="5080" y="44"/>
                </a:lnTo>
                <a:lnTo>
                  <a:pt x="5084" y="51"/>
                </a:lnTo>
                <a:lnTo>
                  <a:pt x="5087" y="58"/>
                </a:lnTo>
                <a:lnTo>
                  <a:pt x="5089" y="65"/>
                </a:lnTo>
                <a:lnTo>
                  <a:pt x="6948" y="3197"/>
                </a:lnTo>
                <a:lnTo>
                  <a:pt x="6947" y="3216"/>
                </a:lnTo>
                <a:lnTo>
                  <a:pt x="6946" y="3233"/>
                </a:lnTo>
                <a:lnTo>
                  <a:pt x="6943" y="3249"/>
                </a:lnTo>
                <a:lnTo>
                  <a:pt x="6937" y="3262"/>
                </a:lnTo>
                <a:lnTo>
                  <a:pt x="6935" y="3268"/>
                </a:lnTo>
                <a:lnTo>
                  <a:pt x="6932" y="3273"/>
                </a:lnTo>
                <a:lnTo>
                  <a:pt x="6929" y="3278"/>
                </a:lnTo>
                <a:lnTo>
                  <a:pt x="6925" y="3282"/>
                </a:lnTo>
                <a:lnTo>
                  <a:pt x="6922" y="3286"/>
                </a:lnTo>
                <a:lnTo>
                  <a:pt x="6918" y="3289"/>
                </a:lnTo>
                <a:lnTo>
                  <a:pt x="6913" y="3292"/>
                </a:lnTo>
                <a:lnTo>
                  <a:pt x="6909" y="3294"/>
                </a:lnTo>
                <a:lnTo>
                  <a:pt x="6887" y="3301"/>
                </a:lnTo>
                <a:lnTo>
                  <a:pt x="6868" y="3306"/>
                </a:lnTo>
                <a:lnTo>
                  <a:pt x="6851" y="3309"/>
                </a:lnTo>
                <a:lnTo>
                  <a:pt x="6833" y="3310"/>
                </a:lnTo>
                <a:lnTo>
                  <a:pt x="5692" y="2804"/>
                </a:lnTo>
                <a:lnTo>
                  <a:pt x="5692" y="8007"/>
                </a:lnTo>
                <a:lnTo>
                  <a:pt x="7322" y="6343"/>
                </a:lnTo>
                <a:lnTo>
                  <a:pt x="6165" y="5936"/>
                </a:lnTo>
                <a:lnTo>
                  <a:pt x="6099" y="5854"/>
                </a:lnTo>
                <a:lnTo>
                  <a:pt x="6165" y="5773"/>
                </a:lnTo>
                <a:lnTo>
                  <a:pt x="9703" y="4860"/>
                </a:lnTo>
                <a:lnTo>
                  <a:pt x="9713" y="4856"/>
                </a:lnTo>
                <a:lnTo>
                  <a:pt x="9723" y="4853"/>
                </a:lnTo>
                <a:lnTo>
                  <a:pt x="9733" y="4851"/>
                </a:lnTo>
                <a:lnTo>
                  <a:pt x="9744" y="4849"/>
                </a:lnTo>
                <a:lnTo>
                  <a:pt x="9754" y="4849"/>
                </a:lnTo>
                <a:lnTo>
                  <a:pt x="9764" y="4849"/>
                </a:lnTo>
                <a:lnTo>
                  <a:pt x="9773" y="4850"/>
                </a:lnTo>
                <a:lnTo>
                  <a:pt x="9783" y="4852"/>
                </a:lnTo>
                <a:lnTo>
                  <a:pt x="9794" y="4854"/>
                </a:lnTo>
                <a:lnTo>
                  <a:pt x="9803" y="4857"/>
                </a:lnTo>
                <a:lnTo>
                  <a:pt x="9812" y="4861"/>
                </a:lnTo>
                <a:lnTo>
                  <a:pt x="9822" y="4866"/>
                </a:lnTo>
                <a:lnTo>
                  <a:pt x="9831" y="4871"/>
                </a:lnTo>
                <a:lnTo>
                  <a:pt x="9841" y="4878"/>
                </a:lnTo>
                <a:lnTo>
                  <a:pt x="9850" y="4884"/>
                </a:lnTo>
                <a:lnTo>
                  <a:pt x="9859" y="4893"/>
                </a:lnTo>
                <a:lnTo>
                  <a:pt x="9868" y="4901"/>
                </a:lnTo>
                <a:lnTo>
                  <a:pt x="9876" y="4909"/>
                </a:lnTo>
                <a:lnTo>
                  <a:pt x="9884" y="4917"/>
                </a:lnTo>
                <a:lnTo>
                  <a:pt x="9890" y="4926"/>
                </a:lnTo>
                <a:lnTo>
                  <a:pt x="9895" y="4935"/>
                </a:lnTo>
                <a:lnTo>
                  <a:pt x="9899" y="4946"/>
                </a:lnTo>
                <a:lnTo>
                  <a:pt x="9903" y="4955"/>
                </a:lnTo>
                <a:lnTo>
                  <a:pt x="9906" y="4965"/>
                </a:lnTo>
                <a:lnTo>
                  <a:pt x="9908" y="4975"/>
                </a:lnTo>
                <a:lnTo>
                  <a:pt x="9909" y="4986"/>
                </a:lnTo>
                <a:lnTo>
                  <a:pt x="9909" y="4997"/>
                </a:lnTo>
                <a:lnTo>
                  <a:pt x="9909" y="5008"/>
                </a:lnTo>
                <a:lnTo>
                  <a:pt x="9908" y="5020"/>
                </a:lnTo>
                <a:lnTo>
                  <a:pt x="9905" y="5031"/>
                </a:lnTo>
                <a:lnTo>
                  <a:pt x="9902" y="5044"/>
                </a:lnTo>
                <a:lnTo>
                  <a:pt x="9899" y="5055"/>
                </a:lnTo>
                <a:close/>
              </a:path>
            </a:pathLst>
          </a:custGeom>
          <a:solidFill>
            <a:schemeClr val="bg1"/>
          </a:solidFill>
          <a:ln>
            <a:noFill/>
          </a:ln>
        </p:spPr>
        <p:txBody>
          <a:bodyPr/>
          <a:lstStyle/>
          <a:p>
            <a:endParaRPr lang="zh-CN" altLang="en-US" sz="1600">
              <a:latin typeface="微软雅黑" pitchFamily="34" charset="-122"/>
              <a:ea typeface="微软雅黑" pitchFamily="34" charset="-122"/>
            </a:endParaRPr>
          </a:p>
        </p:txBody>
      </p:sp>
      <p:grpSp>
        <p:nvGrpSpPr>
          <p:cNvPr id="207" name="组合 206"/>
          <p:cNvGrpSpPr/>
          <p:nvPr/>
        </p:nvGrpSpPr>
        <p:grpSpPr>
          <a:xfrm>
            <a:off x="115753" y="4337294"/>
            <a:ext cx="356839" cy="356838"/>
            <a:chOff x="9540461" y="2139028"/>
            <a:chExt cx="494846" cy="494846"/>
          </a:xfrm>
        </p:grpSpPr>
        <p:sp>
          <p:nvSpPr>
            <p:cNvPr id="208" name="AutoShape 137"/>
            <p:cNvSpPr>
              <a:spLocks noChangeArrowheads="1"/>
            </p:cNvSpPr>
            <p:nvPr/>
          </p:nvSpPr>
          <p:spPr bwMode="auto">
            <a:xfrm>
              <a:off x="9647677" y="2139028"/>
              <a:ext cx="280413" cy="494846"/>
            </a:xfrm>
            <a:custGeom>
              <a:avLst/>
              <a:gdLst>
                <a:gd name="G0" fmla="+- 498 0 0"/>
                <a:gd name="G1" fmla="+- 21600 0 498"/>
                <a:gd name="G2" fmla="+- 21600 0 4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98" y="10800"/>
                  </a:moveTo>
                  <a:cubicBezTo>
                    <a:pt x="498" y="16490"/>
                    <a:pt x="5110" y="21102"/>
                    <a:pt x="10800" y="21102"/>
                  </a:cubicBezTo>
                  <a:cubicBezTo>
                    <a:pt x="16490" y="21102"/>
                    <a:pt x="21102" y="16490"/>
                    <a:pt x="21102" y="10800"/>
                  </a:cubicBezTo>
                  <a:cubicBezTo>
                    <a:pt x="21102" y="5110"/>
                    <a:pt x="16490" y="498"/>
                    <a:pt x="10800" y="498"/>
                  </a:cubicBezTo>
                  <a:cubicBezTo>
                    <a:pt x="5110" y="498"/>
                    <a:pt x="498" y="5110"/>
                    <a:pt x="498" y="10800"/>
                  </a:cubicBez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a:latin typeface="微软雅黑" pitchFamily="34" charset="-122"/>
                <a:ea typeface="微软雅黑" pitchFamily="34" charset="-122"/>
              </a:endParaRPr>
            </a:p>
          </p:txBody>
        </p:sp>
        <p:sp>
          <p:nvSpPr>
            <p:cNvPr id="209" name="AutoShape 138"/>
            <p:cNvSpPr>
              <a:spLocks noChangeArrowheads="1"/>
            </p:cNvSpPr>
            <p:nvPr/>
          </p:nvSpPr>
          <p:spPr bwMode="auto">
            <a:xfrm rot="3262901">
              <a:off x="9647677" y="2139028"/>
              <a:ext cx="280413" cy="494846"/>
            </a:xfrm>
            <a:custGeom>
              <a:avLst/>
              <a:gdLst>
                <a:gd name="G0" fmla="+- 498 0 0"/>
                <a:gd name="G1" fmla="+- 21600 0 498"/>
                <a:gd name="G2" fmla="+- 21600 0 4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98" y="10800"/>
                  </a:moveTo>
                  <a:cubicBezTo>
                    <a:pt x="498" y="16490"/>
                    <a:pt x="5110" y="21102"/>
                    <a:pt x="10800" y="21102"/>
                  </a:cubicBezTo>
                  <a:cubicBezTo>
                    <a:pt x="16490" y="21102"/>
                    <a:pt x="21102" y="16490"/>
                    <a:pt x="21102" y="10800"/>
                  </a:cubicBezTo>
                  <a:cubicBezTo>
                    <a:pt x="21102" y="5110"/>
                    <a:pt x="16490" y="498"/>
                    <a:pt x="10800" y="498"/>
                  </a:cubicBezTo>
                  <a:cubicBezTo>
                    <a:pt x="5110" y="498"/>
                    <a:pt x="498" y="5110"/>
                    <a:pt x="498" y="10800"/>
                  </a:cubicBez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a:latin typeface="微软雅黑" pitchFamily="34" charset="-122"/>
                <a:ea typeface="微软雅黑" pitchFamily="34" charset="-122"/>
              </a:endParaRPr>
            </a:p>
          </p:txBody>
        </p:sp>
        <p:sp>
          <p:nvSpPr>
            <p:cNvPr id="210" name="AutoShape 139"/>
            <p:cNvSpPr>
              <a:spLocks noChangeArrowheads="1"/>
            </p:cNvSpPr>
            <p:nvPr/>
          </p:nvSpPr>
          <p:spPr bwMode="auto">
            <a:xfrm rot="18337099" flipH="1">
              <a:off x="9647677" y="2139028"/>
              <a:ext cx="280413" cy="494846"/>
            </a:xfrm>
            <a:custGeom>
              <a:avLst/>
              <a:gdLst>
                <a:gd name="G0" fmla="+- 498 0 0"/>
                <a:gd name="G1" fmla="+- 21600 0 498"/>
                <a:gd name="G2" fmla="+- 21600 0 4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98" y="10800"/>
                  </a:moveTo>
                  <a:cubicBezTo>
                    <a:pt x="498" y="16490"/>
                    <a:pt x="5110" y="21102"/>
                    <a:pt x="10800" y="21102"/>
                  </a:cubicBezTo>
                  <a:cubicBezTo>
                    <a:pt x="16490" y="21102"/>
                    <a:pt x="21102" y="16490"/>
                    <a:pt x="21102" y="10800"/>
                  </a:cubicBezTo>
                  <a:cubicBezTo>
                    <a:pt x="21102" y="5110"/>
                    <a:pt x="16490" y="498"/>
                    <a:pt x="10800" y="498"/>
                  </a:cubicBezTo>
                  <a:cubicBezTo>
                    <a:pt x="5110" y="498"/>
                    <a:pt x="498" y="5110"/>
                    <a:pt x="498" y="10800"/>
                  </a:cubicBez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a:latin typeface="微软雅黑" pitchFamily="34" charset="-122"/>
                <a:ea typeface="微软雅黑" pitchFamily="34" charset="-122"/>
              </a:endParaRPr>
            </a:p>
          </p:txBody>
        </p:sp>
        <p:sp>
          <p:nvSpPr>
            <p:cNvPr id="211" name="Oval 140"/>
            <p:cNvSpPr>
              <a:spLocks noChangeArrowheads="1"/>
            </p:cNvSpPr>
            <p:nvPr/>
          </p:nvSpPr>
          <p:spPr bwMode="auto">
            <a:xfrm>
              <a:off x="9727795" y="2326363"/>
              <a:ext cx="120177" cy="12017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a:latin typeface="微软雅黑" pitchFamily="34" charset="-122"/>
                <a:ea typeface="微软雅黑" pitchFamily="34" charset="-122"/>
              </a:endParaRPr>
            </a:p>
          </p:txBody>
        </p:sp>
      </p:grpSp>
      <p:sp>
        <p:nvSpPr>
          <p:cNvPr id="212" name="任意多边形 211"/>
          <p:cNvSpPr>
            <a:spLocks/>
          </p:cNvSpPr>
          <p:nvPr/>
        </p:nvSpPr>
        <p:spPr bwMode="auto">
          <a:xfrm>
            <a:off x="9657980" y="4329615"/>
            <a:ext cx="386628" cy="386628"/>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zh-CN" altLang="en-US" sz="1600">
              <a:latin typeface="微软雅黑" pitchFamily="34" charset="-122"/>
              <a:ea typeface="微软雅黑" pitchFamily="34" charset="-122"/>
            </a:endParaRPr>
          </a:p>
        </p:txBody>
      </p:sp>
      <p:sp>
        <p:nvSpPr>
          <p:cNvPr id="213" name="文本框 269"/>
          <p:cNvSpPr txBox="1"/>
          <p:nvPr/>
        </p:nvSpPr>
        <p:spPr>
          <a:xfrm>
            <a:off x="468081" y="2276997"/>
            <a:ext cx="1107996" cy="461665"/>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14" name="文本框 270"/>
          <p:cNvSpPr txBox="1"/>
          <p:nvPr/>
        </p:nvSpPr>
        <p:spPr>
          <a:xfrm>
            <a:off x="468081" y="3983292"/>
            <a:ext cx="1107996" cy="461665"/>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15" name="文本框 271"/>
          <p:cNvSpPr txBox="1"/>
          <p:nvPr/>
        </p:nvSpPr>
        <p:spPr>
          <a:xfrm>
            <a:off x="8419799" y="2276997"/>
            <a:ext cx="1107996" cy="461665"/>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16" name="文本框 272"/>
          <p:cNvSpPr txBox="1"/>
          <p:nvPr/>
        </p:nvSpPr>
        <p:spPr>
          <a:xfrm>
            <a:off x="8419799" y="3983292"/>
            <a:ext cx="1107996" cy="461665"/>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217" name="组合 216"/>
          <p:cNvGrpSpPr/>
          <p:nvPr/>
        </p:nvGrpSpPr>
        <p:grpSpPr>
          <a:xfrm>
            <a:off x="6179976" y="3709541"/>
            <a:ext cx="3429462" cy="961348"/>
            <a:chOff x="7215566" y="4388499"/>
            <a:chExt cx="3429462" cy="961348"/>
          </a:xfrm>
        </p:grpSpPr>
        <p:grpSp>
          <p:nvGrpSpPr>
            <p:cNvPr id="218" name="组合 217"/>
            <p:cNvGrpSpPr/>
            <p:nvPr/>
          </p:nvGrpSpPr>
          <p:grpSpPr>
            <a:xfrm>
              <a:off x="7215566" y="4388499"/>
              <a:ext cx="2463593" cy="961348"/>
              <a:chOff x="7215566" y="4359921"/>
              <a:chExt cx="2463593" cy="961348"/>
            </a:xfrm>
          </p:grpSpPr>
          <p:cxnSp>
            <p:nvCxnSpPr>
              <p:cNvPr id="220" name="直接连接符 219"/>
              <p:cNvCxnSpPr>
                <a:stCxn id="199" idx="6"/>
              </p:cNvCxnSpPr>
              <p:nvPr/>
            </p:nvCxnSpPr>
            <p:spPr>
              <a:xfrm>
                <a:off x="7215566" y="4359921"/>
                <a:ext cx="645655" cy="778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21" name="组合 220"/>
              <p:cNvGrpSpPr/>
              <p:nvPr/>
            </p:nvGrpSpPr>
            <p:grpSpPr>
              <a:xfrm flipH="1" flipV="1">
                <a:off x="8692240" y="4912127"/>
                <a:ext cx="409142" cy="409142"/>
                <a:chOff x="972687" y="5316698"/>
                <a:chExt cx="409142" cy="409142"/>
              </a:xfrm>
            </p:grpSpPr>
            <p:sp>
              <p:nvSpPr>
                <p:cNvPr id="223" name="椭圆 222"/>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224" name="椭圆 223"/>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cxnSp>
            <p:nvCxnSpPr>
              <p:cNvPr id="222" name="直接连接符 221"/>
              <p:cNvCxnSpPr/>
              <p:nvPr/>
            </p:nvCxnSpPr>
            <p:spPr>
              <a:xfrm flipH="1">
                <a:off x="8873149" y="5113084"/>
                <a:ext cx="8060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9" name="梯形 218"/>
            <p:cNvSpPr/>
            <p:nvPr/>
          </p:nvSpPr>
          <p:spPr>
            <a:xfrm flipV="1">
              <a:off x="9529028" y="5147046"/>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sp>
        <p:nvSpPr>
          <p:cNvPr id="225" name="文本框 275"/>
          <p:cNvSpPr txBox="1"/>
          <p:nvPr/>
        </p:nvSpPr>
        <p:spPr>
          <a:xfrm>
            <a:off x="462725" y="4391170"/>
            <a:ext cx="1316386" cy="830997"/>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sz="4800" dirty="0" smtClean="0">
                <a:latin typeface="微软雅黑" pitchFamily="34" charset="-122"/>
                <a:ea typeface="微软雅黑" pitchFamily="34" charset="-122"/>
              </a:rPr>
              <a:t>25</a:t>
            </a:r>
            <a:r>
              <a:rPr lang="en-US" altLang="zh-CN"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226" name="文本框 276"/>
          <p:cNvSpPr txBox="1"/>
          <p:nvPr/>
        </p:nvSpPr>
        <p:spPr>
          <a:xfrm>
            <a:off x="8432684" y="1412776"/>
            <a:ext cx="1316386" cy="830997"/>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sz="4800" dirty="0" smtClean="0">
                <a:latin typeface="微软雅黑" pitchFamily="34" charset="-122"/>
                <a:ea typeface="微软雅黑" pitchFamily="34" charset="-122"/>
              </a:rPr>
              <a:t>25</a:t>
            </a:r>
            <a:r>
              <a:rPr lang="en-US" altLang="zh-CN"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227" name="文本框 277"/>
          <p:cNvSpPr txBox="1"/>
          <p:nvPr/>
        </p:nvSpPr>
        <p:spPr>
          <a:xfrm>
            <a:off x="8432684" y="4369531"/>
            <a:ext cx="1316386" cy="830997"/>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sz="4800" dirty="0" smtClean="0">
                <a:latin typeface="微软雅黑" pitchFamily="34" charset="-122"/>
                <a:ea typeface="微软雅黑" pitchFamily="34" charset="-122"/>
              </a:rPr>
              <a:t>25</a:t>
            </a:r>
            <a:r>
              <a:rPr lang="en-US" altLang="zh-CN"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grpSp>
        <p:nvGrpSpPr>
          <p:cNvPr id="228" name="组合 227"/>
          <p:cNvGrpSpPr/>
          <p:nvPr/>
        </p:nvGrpSpPr>
        <p:grpSpPr>
          <a:xfrm>
            <a:off x="1945227" y="1547914"/>
            <a:ext cx="6267540" cy="3911600"/>
            <a:chOff x="2980816" y="2226870"/>
            <a:chExt cx="6267540" cy="3911600"/>
          </a:xfrm>
        </p:grpSpPr>
        <p:grpSp>
          <p:nvGrpSpPr>
            <p:cNvPr id="229" name="组合 228"/>
            <p:cNvGrpSpPr/>
            <p:nvPr/>
          </p:nvGrpSpPr>
          <p:grpSpPr>
            <a:xfrm>
              <a:off x="2980816" y="2226870"/>
              <a:ext cx="6267540" cy="3817257"/>
              <a:chOff x="2980816" y="2226870"/>
              <a:chExt cx="6267540" cy="3817257"/>
            </a:xfrm>
          </p:grpSpPr>
          <p:grpSp>
            <p:nvGrpSpPr>
              <p:cNvPr id="231" name="组合 230"/>
              <p:cNvGrpSpPr/>
              <p:nvPr/>
            </p:nvGrpSpPr>
            <p:grpSpPr>
              <a:xfrm>
                <a:off x="2992052" y="2226870"/>
                <a:ext cx="6236814" cy="3817257"/>
                <a:chOff x="1191650" y="2226870"/>
                <a:chExt cx="6236814" cy="3817257"/>
              </a:xfrm>
            </p:grpSpPr>
            <p:sp>
              <p:nvSpPr>
                <p:cNvPr id="236" name="任意多边形 235"/>
                <p:cNvSpPr/>
                <p:nvPr/>
              </p:nvSpPr>
              <p:spPr>
                <a:xfrm>
                  <a:off x="1251852" y="2226870"/>
                  <a:ext cx="6121405" cy="3817257"/>
                </a:xfrm>
                <a:custGeom>
                  <a:avLst/>
                  <a:gdLst>
                    <a:gd name="connsiteX0" fmla="*/ 200788 w 6541958"/>
                    <a:gd name="connsiteY0" fmla="*/ 0 h 3817257"/>
                    <a:gd name="connsiteX1" fmla="*/ 687242 w 6541958"/>
                    <a:gd name="connsiteY1" fmla="*/ 0 h 3817257"/>
                    <a:gd name="connsiteX2" fmla="*/ 725398 w 6541958"/>
                    <a:gd name="connsiteY2" fmla="*/ 152625 h 3817257"/>
                    <a:gd name="connsiteX3" fmla="*/ 3436978 w 6541958"/>
                    <a:gd name="connsiteY3" fmla="*/ 152625 h 3817257"/>
                    <a:gd name="connsiteX4" fmla="*/ 3475135 w 6541958"/>
                    <a:gd name="connsiteY4" fmla="*/ 0 h 3817257"/>
                    <a:gd name="connsiteX5" fmla="*/ 6341170 w 6541958"/>
                    <a:gd name="connsiteY5" fmla="*/ 0 h 3817257"/>
                    <a:gd name="connsiteX6" fmla="*/ 6541958 w 6541958"/>
                    <a:gd name="connsiteY6" fmla="*/ 200788 h 3817257"/>
                    <a:gd name="connsiteX7" fmla="*/ 6541958 w 6541958"/>
                    <a:gd name="connsiteY7" fmla="*/ 3616469 h 3817257"/>
                    <a:gd name="connsiteX8" fmla="*/ 6341170 w 6541958"/>
                    <a:gd name="connsiteY8" fmla="*/ 3817257 h 3817257"/>
                    <a:gd name="connsiteX9" fmla="*/ 5966950 w 6541958"/>
                    <a:gd name="connsiteY9" fmla="*/ 3817257 h 3817257"/>
                    <a:gd name="connsiteX10" fmla="*/ 5926250 w 6541958"/>
                    <a:gd name="connsiteY10" fmla="*/ 3654456 h 3817257"/>
                    <a:gd name="connsiteX11" fmla="*/ 3142651 w 6541958"/>
                    <a:gd name="connsiteY11" fmla="*/ 3654456 h 3817257"/>
                    <a:gd name="connsiteX12" fmla="*/ 3101951 w 6541958"/>
                    <a:gd name="connsiteY12" fmla="*/ 3817257 h 3817257"/>
                    <a:gd name="connsiteX13" fmla="*/ 200788 w 6541958"/>
                    <a:gd name="connsiteY13" fmla="*/ 3817257 h 3817257"/>
                    <a:gd name="connsiteX14" fmla="*/ 0 w 6541958"/>
                    <a:gd name="connsiteY14" fmla="*/ 3616469 h 3817257"/>
                    <a:gd name="connsiteX15" fmla="*/ 0 w 6541958"/>
                    <a:gd name="connsiteY15" fmla="*/ 200788 h 3817257"/>
                    <a:gd name="connsiteX16" fmla="*/ 200788 w 6541958"/>
                    <a:gd name="connsiteY16" fmla="*/ 0 h 381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41958" h="3817257">
                      <a:moveTo>
                        <a:pt x="200788" y="0"/>
                      </a:moveTo>
                      <a:lnTo>
                        <a:pt x="687242" y="0"/>
                      </a:lnTo>
                      <a:lnTo>
                        <a:pt x="725398" y="152625"/>
                      </a:lnTo>
                      <a:lnTo>
                        <a:pt x="3436978" y="152625"/>
                      </a:lnTo>
                      <a:lnTo>
                        <a:pt x="3475135" y="0"/>
                      </a:lnTo>
                      <a:lnTo>
                        <a:pt x="6341170" y="0"/>
                      </a:lnTo>
                      <a:cubicBezTo>
                        <a:pt x="6452062" y="0"/>
                        <a:pt x="6541958" y="89896"/>
                        <a:pt x="6541958" y="200788"/>
                      </a:cubicBezTo>
                      <a:lnTo>
                        <a:pt x="6541958" y="3616469"/>
                      </a:lnTo>
                      <a:cubicBezTo>
                        <a:pt x="6541958" y="3727361"/>
                        <a:pt x="6452062" y="3817257"/>
                        <a:pt x="6341170" y="3817257"/>
                      </a:cubicBezTo>
                      <a:lnTo>
                        <a:pt x="5966950" y="3817257"/>
                      </a:lnTo>
                      <a:lnTo>
                        <a:pt x="5926250" y="3654456"/>
                      </a:lnTo>
                      <a:lnTo>
                        <a:pt x="3142651" y="3654456"/>
                      </a:lnTo>
                      <a:lnTo>
                        <a:pt x="3101951" y="3817257"/>
                      </a:lnTo>
                      <a:lnTo>
                        <a:pt x="200788" y="3817257"/>
                      </a:lnTo>
                      <a:cubicBezTo>
                        <a:pt x="89896" y="3817257"/>
                        <a:pt x="0" y="3727361"/>
                        <a:pt x="0" y="3616469"/>
                      </a:cubicBezTo>
                      <a:lnTo>
                        <a:pt x="0" y="200788"/>
                      </a:lnTo>
                      <a:cubicBezTo>
                        <a:pt x="0" y="89896"/>
                        <a:pt x="89896" y="0"/>
                        <a:pt x="200788" y="0"/>
                      </a:cubicBezTo>
                      <a:close/>
                    </a:path>
                  </a:pathLst>
                </a:custGeom>
                <a:noFill/>
                <a:ln w="38100">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useBgFill="1">
              <p:nvSpPr>
                <p:cNvPr id="237" name="矩形 236"/>
                <p:cNvSpPr/>
                <p:nvPr/>
              </p:nvSpPr>
              <p:spPr>
                <a:xfrm>
                  <a:off x="1191650" y="3518641"/>
                  <a:ext cx="120404" cy="12337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useBgFill="1">
              <p:nvSpPr>
                <p:cNvPr id="238" name="矩形 237"/>
                <p:cNvSpPr/>
                <p:nvPr/>
              </p:nvSpPr>
              <p:spPr>
                <a:xfrm>
                  <a:off x="7308060" y="3518641"/>
                  <a:ext cx="120404" cy="12337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sp>
            <p:nvSpPr>
              <p:cNvPr id="232" name="矩形 231"/>
              <p:cNvSpPr/>
              <p:nvPr/>
            </p:nvSpPr>
            <p:spPr>
              <a:xfrm>
                <a:off x="2980816" y="3513085"/>
                <a:ext cx="142875" cy="15716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233" name="矩形 232"/>
              <p:cNvSpPr/>
              <p:nvPr/>
            </p:nvSpPr>
            <p:spPr>
              <a:xfrm>
                <a:off x="2980816" y="4595193"/>
                <a:ext cx="142875" cy="15716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234" name="矩形 233"/>
              <p:cNvSpPr/>
              <p:nvPr/>
            </p:nvSpPr>
            <p:spPr>
              <a:xfrm>
                <a:off x="9105481" y="3513085"/>
                <a:ext cx="142875" cy="15716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235" name="矩形 234"/>
              <p:cNvSpPr/>
              <p:nvPr/>
            </p:nvSpPr>
            <p:spPr>
              <a:xfrm>
                <a:off x="9105481" y="4595193"/>
                <a:ext cx="142875" cy="15716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sp>
          <p:nvSpPr>
            <p:cNvPr id="230" name="文本框 108"/>
            <p:cNvSpPr txBox="1"/>
            <p:nvPr/>
          </p:nvSpPr>
          <p:spPr>
            <a:xfrm>
              <a:off x="6412933" y="5876860"/>
              <a:ext cx="184731" cy="261610"/>
            </a:xfrm>
            <a:prstGeom prst="rect">
              <a:avLst/>
            </a:prstGeom>
            <a:noFill/>
          </p:spPr>
          <p:txBody>
            <a:bodyPr wrap="none" rtlCol="0">
              <a:spAutoFit/>
            </a:bodyPr>
            <a:lstStyle/>
            <a:p>
              <a:endParaRPr lang="zh-CN" altLang="en-US" sz="1100" dirty="0">
                <a:solidFill>
                  <a:schemeClr val="bg1">
                    <a:alpha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28"/>
                                        </p:tgtEl>
                                        <p:attrNameLst>
                                          <p:attrName>style.visibility</p:attrName>
                                        </p:attrNameLst>
                                      </p:cBhvr>
                                      <p:to>
                                        <p:strVal val="visible"/>
                                      </p:to>
                                    </p:set>
                                    <p:animEffect transition="in" filter="barn(outHorizontal)">
                                      <p:cBhvr>
                                        <p:cTn id="7" dur="500"/>
                                        <p:tgtEl>
                                          <p:spTgt spid="228"/>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168"/>
                                        </p:tgtEl>
                                        <p:attrNameLst>
                                          <p:attrName>style.visibility</p:attrName>
                                        </p:attrNameLst>
                                      </p:cBhvr>
                                      <p:to>
                                        <p:strVal val="visible"/>
                                      </p:to>
                                    </p:set>
                                    <p:anim calcmode="lin" valueType="num">
                                      <p:cBhvr>
                                        <p:cTn id="10" dur="500" fill="hold"/>
                                        <p:tgtEl>
                                          <p:spTgt spid="168"/>
                                        </p:tgtEl>
                                        <p:attrNameLst>
                                          <p:attrName>ppt_w</p:attrName>
                                        </p:attrNameLst>
                                      </p:cBhvr>
                                      <p:tavLst>
                                        <p:tav tm="0">
                                          <p:val>
                                            <p:fltVal val="0"/>
                                          </p:val>
                                        </p:tav>
                                        <p:tav tm="100000">
                                          <p:val>
                                            <p:strVal val="#ppt_w"/>
                                          </p:val>
                                        </p:tav>
                                      </p:tavLst>
                                    </p:anim>
                                    <p:anim calcmode="lin" valueType="num">
                                      <p:cBhvr>
                                        <p:cTn id="11" dur="500" fill="hold"/>
                                        <p:tgtEl>
                                          <p:spTgt spid="168"/>
                                        </p:tgtEl>
                                        <p:attrNameLst>
                                          <p:attrName>ppt_h</p:attrName>
                                        </p:attrNameLst>
                                      </p:cBhvr>
                                      <p:tavLst>
                                        <p:tav tm="0">
                                          <p:val>
                                            <p:fltVal val="0"/>
                                          </p:val>
                                        </p:tav>
                                        <p:tav tm="100000">
                                          <p:val>
                                            <p:strVal val="#ppt_h"/>
                                          </p:val>
                                        </p:tav>
                                      </p:tavLst>
                                    </p:anim>
                                    <p:animEffect transition="in" filter="fade">
                                      <p:cBhvr>
                                        <p:cTn id="12" dur="500"/>
                                        <p:tgtEl>
                                          <p:spTgt spid="168"/>
                                        </p:tgtEl>
                                      </p:cBhvr>
                                    </p:animEffect>
                                  </p:childTnLst>
                                </p:cTn>
                              </p:par>
                            </p:childTnLst>
                          </p:cTn>
                        </p:par>
                        <p:par>
                          <p:cTn id="13" fill="hold">
                            <p:stCondLst>
                              <p:cond delay="750"/>
                            </p:stCondLst>
                            <p:childTnLst>
                              <p:par>
                                <p:cTn id="14" presetID="53" presetClass="entr" presetSubtype="16" fill="hold" grpId="0" nodeType="afterEffect">
                                  <p:stCondLst>
                                    <p:cond delay="0"/>
                                  </p:stCondLst>
                                  <p:childTnLst>
                                    <p:set>
                                      <p:cBhvr>
                                        <p:cTn id="15" dur="1" fill="hold">
                                          <p:stCondLst>
                                            <p:cond delay="0"/>
                                          </p:stCondLst>
                                        </p:cTn>
                                        <p:tgtEl>
                                          <p:spTgt spid="172"/>
                                        </p:tgtEl>
                                        <p:attrNameLst>
                                          <p:attrName>style.visibility</p:attrName>
                                        </p:attrNameLst>
                                      </p:cBhvr>
                                      <p:to>
                                        <p:strVal val="visible"/>
                                      </p:to>
                                    </p:set>
                                    <p:anim calcmode="lin" valueType="num">
                                      <p:cBhvr>
                                        <p:cTn id="16" dur="500" fill="hold"/>
                                        <p:tgtEl>
                                          <p:spTgt spid="172"/>
                                        </p:tgtEl>
                                        <p:attrNameLst>
                                          <p:attrName>ppt_w</p:attrName>
                                        </p:attrNameLst>
                                      </p:cBhvr>
                                      <p:tavLst>
                                        <p:tav tm="0">
                                          <p:val>
                                            <p:fltVal val="0"/>
                                          </p:val>
                                        </p:tav>
                                        <p:tav tm="100000">
                                          <p:val>
                                            <p:strVal val="#ppt_w"/>
                                          </p:val>
                                        </p:tav>
                                      </p:tavLst>
                                    </p:anim>
                                    <p:anim calcmode="lin" valueType="num">
                                      <p:cBhvr>
                                        <p:cTn id="17" dur="500" fill="hold"/>
                                        <p:tgtEl>
                                          <p:spTgt spid="172"/>
                                        </p:tgtEl>
                                        <p:attrNameLst>
                                          <p:attrName>ppt_h</p:attrName>
                                        </p:attrNameLst>
                                      </p:cBhvr>
                                      <p:tavLst>
                                        <p:tav tm="0">
                                          <p:val>
                                            <p:fltVal val="0"/>
                                          </p:val>
                                        </p:tav>
                                        <p:tav tm="100000">
                                          <p:val>
                                            <p:strVal val="#ppt_h"/>
                                          </p:val>
                                        </p:tav>
                                      </p:tavLst>
                                    </p:anim>
                                    <p:animEffect transition="in" filter="fade">
                                      <p:cBhvr>
                                        <p:cTn id="18" dur="500"/>
                                        <p:tgtEl>
                                          <p:spTgt spid="172"/>
                                        </p:tgtEl>
                                      </p:cBhvr>
                                    </p:animEffect>
                                  </p:childTnLst>
                                </p:cTn>
                              </p:par>
                              <p:par>
                                <p:cTn id="19" presetID="10" presetClass="entr" presetSubtype="0" fill="hold" nodeType="withEffect">
                                  <p:stCondLst>
                                    <p:cond delay="250"/>
                                  </p:stCondLst>
                                  <p:childTnLst>
                                    <p:set>
                                      <p:cBhvr>
                                        <p:cTn id="20" dur="1" fill="hold">
                                          <p:stCondLst>
                                            <p:cond delay="0"/>
                                          </p:stCondLst>
                                        </p:cTn>
                                        <p:tgtEl>
                                          <p:spTgt spid="169"/>
                                        </p:tgtEl>
                                        <p:attrNameLst>
                                          <p:attrName>style.visibility</p:attrName>
                                        </p:attrNameLst>
                                      </p:cBhvr>
                                      <p:to>
                                        <p:strVal val="visible"/>
                                      </p:to>
                                    </p:set>
                                    <p:animEffect transition="in" filter="fade">
                                      <p:cBhvr>
                                        <p:cTn id="21" dur="500"/>
                                        <p:tgtEl>
                                          <p:spTgt spid="169"/>
                                        </p:tgtEl>
                                      </p:cBhvr>
                                    </p:animEffect>
                                  </p:childTnLst>
                                </p:cTn>
                              </p:par>
                              <p:par>
                                <p:cTn id="22" presetID="22" presetClass="entr" presetSubtype="2" fill="hold" nodeType="withEffect">
                                  <p:stCondLst>
                                    <p:cond delay="500"/>
                                  </p:stCondLst>
                                  <p:childTnLst>
                                    <p:set>
                                      <p:cBhvr>
                                        <p:cTn id="23" dur="1" fill="hold">
                                          <p:stCondLst>
                                            <p:cond delay="0"/>
                                          </p:stCondLst>
                                        </p:cTn>
                                        <p:tgtEl>
                                          <p:spTgt spid="173"/>
                                        </p:tgtEl>
                                        <p:attrNameLst>
                                          <p:attrName>style.visibility</p:attrName>
                                        </p:attrNameLst>
                                      </p:cBhvr>
                                      <p:to>
                                        <p:strVal val="visible"/>
                                      </p:to>
                                    </p:set>
                                    <p:animEffect transition="in" filter="wipe(right)">
                                      <p:cBhvr>
                                        <p:cTn id="24" dur="500"/>
                                        <p:tgtEl>
                                          <p:spTgt spid="173"/>
                                        </p:tgtEl>
                                      </p:cBhvr>
                                    </p:animEffect>
                                  </p:childTnLst>
                                </p:cTn>
                              </p:par>
                            </p:childTnLst>
                          </p:cTn>
                        </p:par>
                        <p:par>
                          <p:cTn id="25" fill="hold">
                            <p:stCondLst>
                              <p:cond delay="1750"/>
                            </p:stCondLst>
                            <p:childTnLst>
                              <p:par>
                                <p:cTn id="26" presetID="22" presetClass="entr" presetSubtype="4" fill="hold" grpId="0" nodeType="afterEffect">
                                  <p:stCondLst>
                                    <p:cond delay="0"/>
                                  </p:stCondLst>
                                  <p:childTnLst>
                                    <p:set>
                                      <p:cBhvr>
                                        <p:cTn id="27" dur="1" fill="hold">
                                          <p:stCondLst>
                                            <p:cond delay="0"/>
                                          </p:stCondLst>
                                        </p:cTn>
                                        <p:tgtEl>
                                          <p:spTgt spid="201"/>
                                        </p:tgtEl>
                                        <p:attrNameLst>
                                          <p:attrName>style.visibility</p:attrName>
                                        </p:attrNameLst>
                                      </p:cBhvr>
                                      <p:to>
                                        <p:strVal val="visible"/>
                                      </p:to>
                                    </p:set>
                                    <p:animEffect transition="in" filter="wipe(down)">
                                      <p:cBhvr>
                                        <p:cTn id="28" dur="500"/>
                                        <p:tgtEl>
                                          <p:spTgt spid="201"/>
                                        </p:tgtEl>
                                      </p:cBhvr>
                                    </p:animEffect>
                                  </p:childTnLst>
                                </p:cTn>
                              </p:par>
                              <p:par>
                                <p:cTn id="29" presetID="10" presetClass="entr" presetSubtype="0" fill="hold" nodeType="withEffect">
                                  <p:stCondLst>
                                    <p:cond delay="0"/>
                                  </p:stCondLst>
                                  <p:childTnLst>
                                    <p:set>
                                      <p:cBhvr>
                                        <p:cTn id="30" dur="1" fill="hold">
                                          <p:stCondLst>
                                            <p:cond delay="0"/>
                                          </p:stCondLst>
                                        </p:cTn>
                                        <p:tgtEl>
                                          <p:spTgt spid="202"/>
                                        </p:tgtEl>
                                        <p:attrNameLst>
                                          <p:attrName>style.visibility</p:attrName>
                                        </p:attrNameLst>
                                      </p:cBhvr>
                                      <p:to>
                                        <p:strVal val="visible"/>
                                      </p:to>
                                    </p:set>
                                    <p:animEffect transition="in" filter="fade">
                                      <p:cBhvr>
                                        <p:cTn id="31" dur="500"/>
                                        <p:tgtEl>
                                          <p:spTgt spid="202"/>
                                        </p:tgtEl>
                                      </p:cBhvr>
                                    </p:animEffect>
                                  </p:childTnLst>
                                </p:cTn>
                              </p:par>
                              <p:par>
                                <p:cTn id="32" presetID="22" presetClass="entr" presetSubtype="1" fill="hold" grpId="0" nodeType="withEffect">
                                  <p:stCondLst>
                                    <p:cond delay="250"/>
                                  </p:stCondLst>
                                  <p:childTnLst>
                                    <p:set>
                                      <p:cBhvr>
                                        <p:cTn id="33" dur="1" fill="hold">
                                          <p:stCondLst>
                                            <p:cond delay="0"/>
                                          </p:stCondLst>
                                        </p:cTn>
                                        <p:tgtEl>
                                          <p:spTgt spid="213"/>
                                        </p:tgtEl>
                                        <p:attrNameLst>
                                          <p:attrName>style.visibility</p:attrName>
                                        </p:attrNameLst>
                                      </p:cBhvr>
                                      <p:to>
                                        <p:strVal val="visible"/>
                                      </p:to>
                                    </p:set>
                                    <p:animEffect transition="in" filter="wipe(up)">
                                      <p:cBhvr>
                                        <p:cTn id="34" dur="500"/>
                                        <p:tgtEl>
                                          <p:spTgt spid="21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196"/>
                                        </p:tgtEl>
                                        <p:attrNameLst>
                                          <p:attrName>style.visibility</p:attrName>
                                        </p:attrNameLst>
                                      </p:cBhvr>
                                      <p:to>
                                        <p:strVal val="visible"/>
                                      </p:to>
                                    </p:set>
                                    <p:anim calcmode="lin" valueType="num">
                                      <p:cBhvr>
                                        <p:cTn id="38" dur="500" fill="hold"/>
                                        <p:tgtEl>
                                          <p:spTgt spid="196"/>
                                        </p:tgtEl>
                                        <p:attrNameLst>
                                          <p:attrName>ppt_w</p:attrName>
                                        </p:attrNameLst>
                                      </p:cBhvr>
                                      <p:tavLst>
                                        <p:tav tm="0">
                                          <p:val>
                                            <p:fltVal val="0"/>
                                          </p:val>
                                        </p:tav>
                                        <p:tav tm="100000">
                                          <p:val>
                                            <p:strVal val="#ppt_w"/>
                                          </p:val>
                                        </p:tav>
                                      </p:tavLst>
                                    </p:anim>
                                    <p:anim calcmode="lin" valueType="num">
                                      <p:cBhvr>
                                        <p:cTn id="39" dur="500" fill="hold"/>
                                        <p:tgtEl>
                                          <p:spTgt spid="196"/>
                                        </p:tgtEl>
                                        <p:attrNameLst>
                                          <p:attrName>ppt_h</p:attrName>
                                        </p:attrNameLst>
                                      </p:cBhvr>
                                      <p:tavLst>
                                        <p:tav tm="0">
                                          <p:val>
                                            <p:fltVal val="0"/>
                                          </p:val>
                                        </p:tav>
                                        <p:tav tm="100000">
                                          <p:val>
                                            <p:strVal val="#ppt_h"/>
                                          </p:val>
                                        </p:tav>
                                      </p:tavLst>
                                    </p:anim>
                                    <p:animEffect transition="in" filter="fade">
                                      <p:cBhvr>
                                        <p:cTn id="40" dur="500"/>
                                        <p:tgtEl>
                                          <p:spTgt spid="196"/>
                                        </p:tgtEl>
                                      </p:cBhvr>
                                    </p:animEffect>
                                  </p:childTnLst>
                                </p:cTn>
                              </p:par>
                              <p:par>
                                <p:cTn id="41" presetID="10" presetClass="entr" presetSubtype="0" fill="hold" nodeType="withEffect">
                                  <p:stCondLst>
                                    <p:cond delay="250"/>
                                  </p:stCondLst>
                                  <p:childTnLst>
                                    <p:set>
                                      <p:cBhvr>
                                        <p:cTn id="42" dur="1" fill="hold">
                                          <p:stCondLst>
                                            <p:cond delay="0"/>
                                          </p:stCondLst>
                                        </p:cTn>
                                        <p:tgtEl>
                                          <p:spTgt spid="193"/>
                                        </p:tgtEl>
                                        <p:attrNameLst>
                                          <p:attrName>style.visibility</p:attrName>
                                        </p:attrNameLst>
                                      </p:cBhvr>
                                      <p:to>
                                        <p:strVal val="visible"/>
                                      </p:to>
                                    </p:set>
                                    <p:animEffect transition="in" filter="fade">
                                      <p:cBhvr>
                                        <p:cTn id="43" dur="500"/>
                                        <p:tgtEl>
                                          <p:spTgt spid="193"/>
                                        </p:tgtEl>
                                      </p:cBhvr>
                                    </p:animEffect>
                                  </p:childTnLst>
                                </p:cTn>
                              </p:par>
                              <p:par>
                                <p:cTn id="44" presetID="22" presetClass="entr" presetSubtype="8" fill="hold" nodeType="withEffect">
                                  <p:stCondLst>
                                    <p:cond delay="500"/>
                                  </p:stCondLst>
                                  <p:childTnLst>
                                    <p:set>
                                      <p:cBhvr>
                                        <p:cTn id="45" dur="1" fill="hold">
                                          <p:stCondLst>
                                            <p:cond delay="0"/>
                                          </p:stCondLst>
                                        </p:cTn>
                                        <p:tgtEl>
                                          <p:spTgt spid="160"/>
                                        </p:tgtEl>
                                        <p:attrNameLst>
                                          <p:attrName>style.visibility</p:attrName>
                                        </p:attrNameLst>
                                      </p:cBhvr>
                                      <p:to>
                                        <p:strVal val="visible"/>
                                      </p:to>
                                    </p:set>
                                    <p:animEffect transition="in" filter="wipe(left)">
                                      <p:cBhvr>
                                        <p:cTn id="46" dur="500"/>
                                        <p:tgtEl>
                                          <p:spTgt spid="160"/>
                                        </p:tgtEl>
                                      </p:cBhvr>
                                    </p:animEffect>
                                  </p:childTnLst>
                                </p:cTn>
                              </p:par>
                            </p:childTnLst>
                          </p:cTn>
                        </p:par>
                        <p:par>
                          <p:cTn id="47" fill="hold">
                            <p:stCondLst>
                              <p:cond delay="3500"/>
                            </p:stCondLst>
                            <p:childTnLst>
                              <p:par>
                                <p:cTn id="48" presetID="22" presetClass="entr" presetSubtype="4" fill="hold" grpId="0" nodeType="afterEffect">
                                  <p:stCondLst>
                                    <p:cond delay="0"/>
                                  </p:stCondLst>
                                  <p:childTnLst>
                                    <p:set>
                                      <p:cBhvr>
                                        <p:cTn id="49" dur="1" fill="hold">
                                          <p:stCondLst>
                                            <p:cond delay="0"/>
                                          </p:stCondLst>
                                        </p:cTn>
                                        <p:tgtEl>
                                          <p:spTgt spid="226"/>
                                        </p:tgtEl>
                                        <p:attrNameLst>
                                          <p:attrName>style.visibility</p:attrName>
                                        </p:attrNameLst>
                                      </p:cBhvr>
                                      <p:to>
                                        <p:strVal val="visible"/>
                                      </p:to>
                                    </p:set>
                                    <p:animEffect transition="in" filter="wipe(down)">
                                      <p:cBhvr>
                                        <p:cTn id="50" dur="500"/>
                                        <p:tgtEl>
                                          <p:spTgt spid="22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6"/>
                                        </p:tgtEl>
                                        <p:attrNameLst>
                                          <p:attrName>style.visibility</p:attrName>
                                        </p:attrNameLst>
                                      </p:cBhvr>
                                      <p:to>
                                        <p:strVal val="visible"/>
                                      </p:to>
                                    </p:set>
                                    <p:animEffect transition="in" filter="fade">
                                      <p:cBhvr>
                                        <p:cTn id="53" dur="500"/>
                                        <p:tgtEl>
                                          <p:spTgt spid="206"/>
                                        </p:tgtEl>
                                      </p:cBhvr>
                                    </p:animEffect>
                                  </p:childTnLst>
                                </p:cTn>
                              </p:par>
                              <p:par>
                                <p:cTn id="54" presetID="22" presetClass="entr" presetSubtype="1" fill="hold" grpId="0" nodeType="withEffect">
                                  <p:stCondLst>
                                    <p:cond delay="250"/>
                                  </p:stCondLst>
                                  <p:childTnLst>
                                    <p:set>
                                      <p:cBhvr>
                                        <p:cTn id="55" dur="1" fill="hold">
                                          <p:stCondLst>
                                            <p:cond delay="0"/>
                                          </p:stCondLst>
                                        </p:cTn>
                                        <p:tgtEl>
                                          <p:spTgt spid="215"/>
                                        </p:tgtEl>
                                        <p:attrNameLst>
                                          <p:attrName>style.visibility</p:attrName>
                                        </p:attrNameLst>
                                      </p:cBhvr>
                                      <p:to>
                                        <p:strVal val="visible"/>
                                      </p:to>
                                    </p:set>
                                    <p:animEffect transition="in" filter="wipe(up)">
                                      <p:cBhvr>
                                        <p:cTn id="56" dur="500"/>
                                        <p:tgtEl>
                                          <p:spTgt spid="215"/>
                                        </p:tgtEl>
                                      </p:cBhvr>
                                    </p:animEffect>
                                  </p:childTnLst>
                                </p:cTn>
                              </p:par>
                            </p:childTnLst>
                          </p:cTn>
                        </p:par>
                        <p:par>
                          <p:cTn id="57" fill="hold">
                            <p:stCondLst>
                              <p:cond delay="4250"/>
                            </p:stCondLst>
                            <p:childTnLst>
                              <p:par>
                                <p:cTn id="58" presetID="53" presetClass="entr" presetSubtype="16" fill="hold" grpId="0" nodeType="afterEffect">
                                  <p:stCondLst>
                                    <p:cond delay="0"/>
                                  </p:stCondLst>
                                  <p:childTnLst>
                                    <p:set>
                                      <p:cBhvr>
                                        <p:cTn id="59" dur="1" fill="hold">
                                          <p:stCondLst>
                                            <p:cond delay="0"/>
                                          </p:stCondLst>
                                        </p:cTn>
                                        <p:tgtEl>
                                          <p:spTgt spid="184"/>
                                        </p:tgtEl>
                                        <p:attrNameLst>
                                          <p:attrName>style.visibility</p:attrName>
                                        </p:attrNameLst>
                                      </p:cBhvr>
                                      <p:to>
                                        <p:strVal val="visible"/>
                                      </p:to>
                                    </p:set>
                                    <p:anim calcmode="lin" valueType="num">
                                      <p:cBhvr>
                                        <p:cTn id="60" dur="500" fill="hold"/>
                                        <p:tgtEl>
                                          <p:spTgt spid="184"/>
                                        </p:tgtEl>
                                        <p:attrNameLst>
                                          <p:attrName>ppt_w</p:attrName>
                                        </p:attrNameLst>
                                      </p:cBhvr>
                                      <p:tavLst>
                                        <p:tav tm="0">
                                          <p:val>
                                            <p:fltVal val="0"/>
                                          </p:val>
                                        </p:tav>
                                        <p:tav tm="100000">
                                          <p:val>
                                            <p:strVal val="#ppt_w"/>
                                          </p:val>
                                        </p:tav>
                                      </p:tavLst>
                                    </p:anim>
                                    <p:anim calcmode="lin" valueType="num">
                                      <p:cBhvr>
                                        <p:cTn id="61" dur="500" fill="hold"/>
                                        <p:tgtEl>
                                          <p:spTgt spid="184"/>
                                        </p:tgtEl>
                                        <p:attrNameLst>
                                          <p:attrName>ppt_h</p:attrName>
                                        </p:attrNameLst>
                                      </p:cBhvr>
                                      <p:tavLst>
                                        <p:tav tm="0">
                                          <p:val>
                                            <p:fltVal val="0"/>
                                          </p:val>
                                        </p:tav>
                                        <p:tav tm="100000">
                                          <p:val>
                                            <p:strVal val="#ppt_h"/>
                                          </p:val>
                                        </p:tav>
                                      </p:tavLst>
                                    </p:anim>
                                    <p:animEffect transition="in" filter="fade">
                                      <p:cBhvr>
                                        <p:cTn id="62" dur="500"/>
                                        <p:tgtEl>
                                          <p:spTgt spid="184"/>
                                        </p:tgtEl>
                                      </p:cBhvr>
                                    </p:animEffect>
                                  </p:childTnLst>
                                </p:cTn>
                              </p:par>
                              <p:par>
                                <p:cTn id="63" presetID="10" presetClass="entr" presetSubtype="0" fill="hold" nodeType="withEffect">
                                  <p:stCondLst>
                                    <p:cond delay="250"/>
                                  </p:stCondLst>
                                  <p:childTnLst>
                                    <p:set>
                                      <p:cBhvr>
                                        <p:cTn id="64" dur="1" fill="hold">
                                          <p:stCondLst>
                                            <p:cond delay="0"/>
                                          </p:stCondLst>
                                        </p:cTn>
                                        <p:tgtEl>
                                          <p:spTgt spid="181"/>
                                        </p:tgtEl>
                                        <p:attrNameLst>
                                          <p:attrName>style.visibility</p:attrName>
                                        </p:attrNameLst>
                                      </p:cBhvr>
                                      <p:to>
                                        <p:strVal val="visible"/>
                                      </p:to>
                                    </p:set>
                                    <p:animEffect transition="in" filter="fade">
                                      <p:cBhvr>
                                        <p:cTn id="65" dur="500"/>
                                        <p:tgtEl>
                                          <p:spTgt spid="181"/>
                                        </p:tgtEl>
                                      </p:cBhvr>
                                    </p:animEffect>
                                  </p:childTnLst>
                                </p:cTn>
                              </p:par>
                              <p:par>
                                <p:cTn id="66" presetID="22" presetClass="entr" presetSubtype="2" fill="hold" nodeType="withEffect">
                                  <p:stCondLst>
                                    <p:cond delay="500"/>
                                  </p:stCondLst>
                                  <p:childTnLst>
                                    <p:set>
                                      <p:cBhvr>
                                        <p:cTn id="67" dur="1" fill="hold">
                                          <p:stCondLst>
                                            <p:cond delay="0"/>
                                          </p:stCondLst>
                                        </p:cTn>
                                        <p:tgtEl>
                                          <p:spTgt spid="185"/>
                                        </p:tgtEl>
                                        <p:attrNameLst>
                                          <p:attrName>style.visibility</p:attrName>
                                        </p:attrNameLst>
                                      </p:cBhvr>
                                      <p:to>
                                        <p:strVal val="visible"/>
                                      </p:to>
                                    </p:set>
                                    <p:animEffect transition="in" filter="wipe(right)">
                                      <p:cBhvr>
                                        <p:cTn id="68" dur="500"/>
                                        <p:tgtEl>
                                          <p:spTgt spid="185"/>
                                        </p:tgtEl>
                                      </p:cBhvr>
                                    </p:animEffect>
                                  </p:childTnLst>
                                </p:cTn>
                              </p:par>
                            </p:childTnLst>
                          </p:cTn>
                        </p:par>
                        <p:par>
                          <p:cTn id="69" fill="hold">
                            <p:stCondLst>
                              <p:cond delay="5250"/>
                            </p:stCondLst>
                            <p:childTnLst>
                              <p:par>
                                <p:cTn id="70" presetID="22" presetClass="entr" presetSubtype="1" fill="hold" grpId="0" nodeType="afterEffect">
                                  <p:stCondLst>
                                    <p:cond delay="0"/>
                                  </p:stCondLst>
                                  <p:childTnLst>
                                    <p:set>
                                      <p:cBhvr>
                                        <p:cTn id="71" dur="1" fill="hold">
                                          <p:stCondLst>
                                            <p:cond delay="0"/>
                                          </p:stCondLst>
                                        </p:cTn>
                                        <p:tgtEl>
                                          <p:spTgt spid="225"/>
                                        </p:tgtEl>
                                        <p:attrNameLst>
                                          <p:attrName>style.visibility</p:attrName>
                                        </p:attrNameLst>
                                      </p:cBhvr>
                                      <p:to>
                                        <p:strVal val="visible"/>
                                      </p:to>
                                    </p:set>
                                    <p:animEffect transition="in" filter="wipe(up)">
                                      <p:cBhvr>
                                        <p:cTn id="72" dur="500"/>
                                        <p:tgtEl>
                                          <p:spTgt spid="225"/>
                                        </p:tgtEl>
                                      </p:cBhvr>
                                    </p:animEffect>
                                  </p:childTnLst>
                                </p:cTn>
                              </p:par>
                              <p:par>
                                <p:cTn id="73" presetID="10" presetClass="entr" presetSubtype="0" fill="hold" nodeType="withEffect">
                                  <p:stCondLst>
                                    <p:cond delay="0"/>
                                  </p:stCondLst>
                                  <p:childTnLst>
                                    <p:set>
                                      <p:cBhvr>
                                        <p:cTn id="74" dur="1" fill="hold">
                                          <p:stCondLst>
                                            <p:cond delay="0"/>
                                          </p:stCondLst>
                                        </p:cTn>
                                        <p:tgtEl>
                                          <p:spTgt spid="207"/>
                                        </p:tgtEl>
                                        <p:attrNameLst>
                                          <p:attrName>style.visibility</p:attrName>
                                        </p:attrNameLst>
                                      </p:cBhvr>
                                      <p:to>
                                        <p:strVal val="visible"/>
                                      </p:to>
                                    </p:set>
                                    <p:animEffect transition="in" filter="fade">
                                      <p:cBhvr>
                                        <p:cTn id="75" dur="500"/>
                                        <p:tgtEl>
                                          <p:spTgt spid="207"/>
                                        </p:tgtEl>
                                      </p:cBhvr>
                                    </p:animEffect>
                                  </p:childTnLst>
                                </p:cTn>
                              </p:par>
                              <p:par>
                                <p:cTn id="76" presetID="22" presetClass="entr" presetSubtype="4" fill="hold" grpId="0" nodeType="withEffect">
                                  <p:stCondLst>
                                    <p:cond delay="250"/>
                                  </p:stCondLst>
                                  <p:childTnLst>
                                    <p:set>
                                      <p:cBhvr>
                                        <p:cTn id="77" dur="1" fill="hold">
                                          <p:stCondLst>
                                            <p:cond delay="0"/>
                                          </p:stCondLst>
                                        </p:cTn>
                                        <p:tgtEl>
                                          <p:spTgt spid="214"/>
                                        </p:tgtEl>
                                        <p:attrNameLst>
                                          <p:attrName>style.visibility</p:attrName>
                                        </p:attrNameLst>
                                      </p:cBhvr>
                                      <p:to>
                                        <p:strVal val="visible"/>
                                      </p:to>
                                    </p:set>
                                    <p:animEffect transition="in" filter="wipe(down)">
                                      <p:cBhvr>
                                        <p:cTn id="78" dur="500"/>
                                        <p:tgtEl>
                                          <p:spTgt spid="214"/>
                                        </p:tgtEl>
                                      </p:cBhvr>
                                    </p:animEffect>
                                  </p:childTnLst>
                                </p:cTn>
                              </p:par>
                            </p:childTnLst>
                          </p:cTn>
                        </p:par>
                        <p:par>
                          <p:cTn id="79" fill="hold">
                            <p:stCondLst>
                              <p:cond delay="6000"/>
                            </p:stCondLst>
                            <p:childTnLst>
                              <p:par>
                                <p:cTn id="80" presetID="53" presetClass="entr" presetSubtype="16" fill="hold" grpId="0" nodeType="afterEffect">
                                  <p:stCondLst>
                                    <p:cond delay="0"/>
                                  </p:stCondLst>
                                  <p:childTnLst>
                                    <p:set>
                                      <p:cBhvr>
                                        <p:cTn id="81" dur="1" fill="hold">
                                          <p:stCondLst>
                                            <p:cond delay="0"/>
                                          </p:stCondLst>
                                        </p:cTn>
                                        <p:tgtEl>
                                          <p:spTgt spid="200"/>
                                        </p:tgtEl>
                                        <p:attrNameLst>
                                          <p:attrName>style.visibility</p:attrName>
                                        </p:attrNameLst>
                                      </p:cBhvr>
                                      <p:to>
                                        <p:strVal val="visible"/>
                                      </p:to>
                                    </p:set>
                                    <p:anim calcmode="lin" valueType="num">
                                      <p:cBhvr>
                                        <p:cTn id="82" dur="500" fill="hold"/>
                                        <p:tgtEl>
                                          <p:spTgt spid="200"/>
                                        </p:tgtEl>
                                        <p:attrNameLst>
                                          <p:attrName>ppt_w</p:attrName>
                                        </p:attrNameLst>
                                      </p:cBhvr>
                                      <p:tavLst>
                                        <p:tav tm="0">
                                          <p:val>
                                            <p:fltVal val="0"/>
                                          </p:val>
                                        </p:tav>
                                        <p:tav tm="100000">
                                          <p:val>
                                            <p:strVal val="#ppt_w"/>
                                          </p:val>
                                        </p:tav>
                                      </p:tavLst>
                                    </p:anim>
                                    <p:anim calcmode="lin" valueType="num">
                                      <p:cBhvr>
                                        <p:cTn id="83" dur="500" fill="hold"/>
                                        <p:tgtEl>
                                          <p:spTgt spid="200"/>
                                        </p:tgtEl>
                                        <p:attrNameLst>
                                          <p:attrName>ppt_h</p:attrName>
                                        </p:attrNameLst>
                                      </p:cBhvr>
                                      <p:tavLst>
                                        <p:tav tm="0">
                                          <p:val>
                                            <p:fltVal val="0"/>
                                          </p:val>
                                        </p:tav>
                                        <p:tav tm="100000">
                                          <p:val>
                                            <p:strVal val="#ppt_h"/>
                                          </p:val>
                                        </p:tav>
                                      </p:tavLst>
                                    </p:anim>
                                    <p:animEffect transition="in" filter="fade">
                                      <p:cBhvr>
                                        <p:cTn id="84" dur="500"/>
                                        <p:tgtEl>
                                          <p:spTgt spid="200"/>
                                        </p:tgtEl>
                                      </p:cBhvr>
                                    </p:animEffect>
                                  </p:childTnLst>
                                </p:cTn>
                              </p:par>
                              <p:par>
                                <p:cTn id="85" presetID="10" presetClass="entr" presetSubtype="0" fill="hold" nodeType="withEffect">
                                  <p:stCondLst>
                                    <p:cond delay="250"/>
                                  </p:stCondLst>
                                  <p:childTnLst>
                                    <p:set>
                                      <p:cBhvr>
                                        <p:cTn id="86" dur="1" fill="hold">
                                          <p:stCondLst>
                                            <p:cond delay="0"/>
                                          </p:stCondLst>
                                        </p:cTn>
                                        <p:tgtEl>
                                          <p:spTgt spid="197"/>
                                        </p:tgtEl>
                                        <p:attrNameLst>
                                          <p:attrName>style.visibility</p:attrName>
                                        </p:attrNameLst>
                                      </p:cBhvr>
                                      <p:to>
                                        <p:strVal val="visible"/>
                                      </p:to>
                                    </p:set>
                                    <p:animEffect transition="in" filter="fade">
                                      <p:cBhvr>
                                        <p:cTn id="87" dur="500"/>
                                        <p:tgtEl>
                                          <p:spTgt spid="197"/>
                                        </p:tgtEl>
                                      </p:cBhvr>
                                    </p:animEffect>
                                  </p:childTnLst>
                                </p:cTn>
                              </p:par>
                              <p:par>
                                <p:cTn id="88" presetID="22" presetClass="entr" presetSubtype="8" fill="hold" nodeType="withEffect">
                                  <p:stCondLst>
                                    <p:cond delay="500"/>
                                  </p:stCondLst>
                                  <p:childTnLst>
                                    <p:set>
                                      <p:cBhvr>
                                        <p:cTn id="89" dur="1" fill="hold">
                                          <p:stCondLst>
                                            <p:cond delay="0"/>
                                          </p:stCondLst>
                                        </p:cTn>
                                        <p:tgtEl>
                                          <p:spTgt spid="217"/>
                                        </p:tgtEl>
                                        <p:attrNameLst>
                                          <p:attrName>style.visibility</p:attrName>
                                        </p:attrNameLst>
                                      </p:cBhvr>
                                      <p:to>
                                        <p:strVal val="visible"/>
                                      </p:to>
                                    </p:set>
                                    <p:animEffect transition="in" filter="wipe(left)">
                                      <p:cBhvr>
                                        <p:cTn id="90" dur="500"/>
                                        <p:tgtEl>
                                          <p:spTgt spid="217"/>
                                        </p:tgtEl>
                                      </p:cBhvr>
                                    </p:animEffect>
                                  </p:childTnLst>
                                </p:cTn>
                              </p:par>
                            </p:childTnLst>
                          </p:cTn>
                        </p:par>
                        <p:par>
                          <p:cTn id="91" fill="hold">
                            <p:stCondLst>
                              <p:cond delay="7000"/>
                            </p:stCondLst>
                            <p:childTnLst>
                              <p:par>
                                <p:cTn id="92" presetID="22" presetClass="entr" presetSubtype="1" fill="hold" grpId="0" nodeType="afterEffect">
                                  <p:stCondLst>
                                    <p:cond delay="0"/>
                                  </p:stCondLst>
                                  <p:childTnLst>
                                    <p:set>
                                      <p:cBhvr>
                                        <p:cTn id="93" dur="1" fill="hold">
                                          <p:stCondLst>
                                            <p:cond delay="0"/>
                                          </p:stCondLst>
                                        </p:cTn>
                                        <p:tgtEl>
                                          <p:spTgt spid="227"/>
                                        </p:tgtEl>
                                        <p:attrNameLst>
                                          <p:attrName>style.visibility</p:attrName>
                                        </p:attrNameLst>
                                      </p:cBhvr>
                                      <p:to>
                                        <p:strVal val="visible"/>
                                      </p:to>
                                    </p:set>
                                    <p:animEffect transition="in" filter="wipe(up)">
                                      <p:cBhvr>
                                        <p:cTn id="94" dur="500"/>
                                        <p:tgtEl>
                                          <p:spTgt spid="227"/>
                                        </p:tgtEl>
                                      </p:cBhvr>
                                    </p:animEffect>
                                  </p:childTnLst>
                                </p:cTn>
                              </p:par>
                              <p:par>
                                <p:cTn id="95" presetID="22" presetClass="entr" presetSubtype="4" fill="hold" grpId="0" nodeType="withEffect">
                                  <p:stCondLst>
                                    <p:cond delay="250"/>
                                  </p:stCondLst>
                                  <p:childTnLst>
                                    <p:set>
                                      <p:cBhvr>
                                        <p:cTn id="96" dur="1" fill="hold">
                                          <p:stCondLst>
                                            <p:cond delay="0"/>
                                          </p:stCondLst>
                                        </p:cTn>
                                        <p:tgtEl>
                                          <p:spTgt spid="216"/>
                                        </p:tgtEl>
                                        <p:attrNameLst>
                                          <p:attrName>style.visibility</p:attrName>
                                        </p:attrNameLst>
                                      </p:cBhvr>
                                      <p:to>
                                        <p:strVal val="visible"/>
                                      </p:to>
                                    </p:set>
                                    <p:animEffect transition="in" filter="wipe(down)">
                                      <p:cBhvr>
                                        <p:cTn id="97" dur="500"/>
                                        <p:tgtEl>
                                          <p:spTgt spid="216"/>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12"/>
                                        </p:tgtEl>
                                        <p:attrNameLst>
                                          <p:attrName>style.visibility</p:attrName>
                                        </p:attrNameLst>
                                      </p:cBhvr>
                                      <p:to>
                                        <p:strVal val="visible"/>
                                      </p:to>
                                    </p:set>
                                    <p:animEffect transition="in" filter="fade">
                                      <p:cBhvr>
                                        <p:cTn id="100" dur="500"/>
                                        <p:tgtEl>
                                          <p:spTgt spid="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animBg="1"/>
      <p:bldP spid="172" grpId="0" animBg="1"/>
      <p:bldP spid="184" grpId="0" animBg="1"/>
      <p:bldP spid="196" grpId="0" animBg="1"/>
      <p:bldP spid="200" grpId="0" animBg="1"/>
      <p:bldP spid="201" grpId="0"/>
      <p:bldP spid="206" grpId="0" animBg="1"/>
      <p:bldP spid="212" grpId="0" animBg="1"/>
      <p:bldP spid="213" grpId="0"/>
      <p:bldP spid="214" grpId="0"/>
      <p:bldP spid="215" grpId="0"/>
      <p:bldP spid="216" grpId="0"/>
      <p:bldP spid="225" grpId="0"/>
      <p:bldP spid="226" grpId="0"/>
      <p:bldP spid="2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心圆 1"/>
          <p:cNvSpPr/>
          <p:nvPr/>
        </p:nvSpPr>
        <p:spPr>
          <a:xfrm>
            <a:off x="2830005" y="1621179"/>
            <a:ext cx="3886200" cy="3886200"/>
          </a:xfrm>
          <a:prstGeom prst="donut">
            <a:avLst>
              <a:gd name="adj" fmla="val 5416"/>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Block Arc 8 copy"/>
          <p:cNvSpPr/>
          <p:nvPr/>
        </p:nvSpPr>
        <p:spPr>
          <a:xfrm rot="7903881">
            <a:off x="3159411" y="1949791"/>
            <a:ext cx="3257550" cy="3257551"/>
          </a:xfrm>
          <a:prstGeom prst="blockArc">
            <a:avLst>
              <a:gd name="adj1" fmla="val 13744868"/>
              <a:gd name="adj2" fmla="val 17193738"/>
              <a:gd name="adj3" fmla="val 28061"/>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4" name="空心弧 3"/>
          <p:cNvSpPr/>
          <p:nvPr/>
        </p:nvSpPr>
        <p:spPr>
          <a:xfrm rot="632088">
            <a:off x="3159411" y="1949792"/>
            <a:ext cx="3257551" cy="3257550"/>
          </a:xfrm>
          <a:prstGeom prst="blockArc">
            <a:avLst>
              <a:gd name="adj1" fmla="val 13744868"/>
              <a:gd name="adj2" fmla="val 17193738"/>
              <a:gd name="adj3" fmla="val 28061"/>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Block Arc 8 copy"/>
          <p:cNvSpPr/>
          <p:nvPr/>
        </p:nvSpPr>
        <p:spPr>
          <a:xfrm rot="15203938">
            <a:off x="3159411" y="1949791"/>
            <a:ext cx="3257550" cy="3257551"/>
          </a:xfrm>
          <a:prstGeom prst="blockArc">
            <a:avLst>
              <a:gd name="adj1" fmla="val 13744868"/>
              <a:gd name="adj2" fmla="val 17193738"/>
              <a:gd name="adj3" fmla="val 28061"/>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6" name="椭圆 5"/>
          <p:cNvSpPr/>
          <p:nvPr/>
        </p:nvSpPr>
        <p:spPr>
          <a:xfrm>
            <a:off x="4107149" y="2897530"/>
            <a:ext cx="1362075" cy="1362074"/>
          </a:xfrm>
          <a:prstGeom prst="ellips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183348" y="2973729"/>
            <a:ext cx="1209676" cy="1209676"/>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388136" y="3178517"/>
            <a:ext cx="800100" cy="800100"/>
          </a:xfrm>
          <a:prstGeom prst="ellipse">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107023" y="1897404"/>
            <a:ext cx="3362327" cy="3362326"/>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881599" y="1671982"/>
            <a:ext cx="3813175" cy="3813175"/>
            <a:chOff x="4204493" y="2223408"/>
            <a:chExt cx="3813175" cy="3813175"/>
          </a:xfrm>
        </p:grpSpPr>
        <p:cxnSp>
          <p:nvCxnSpPr>
            <p:cNvPr id="11" name="直接连接符 10"/>
            <p:cNvCxnSpPr/>
            <p:nvPr/>
          </p:nvCxnSpPr>
          <p:spPr>
            <a:xfrm rot="16200000">
              <a:off x="4333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800000">
              <a:off x="4360093"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7400000">
              <a:off x="4440307"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8000000">
              <a:off x="4571288"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600000">
              <a:off x="4749054"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9200000">
              <a:off x="4968204"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9800000">
              <a:off x="5222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20400000">
              <a:off x="5502969"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21000000">
              <a:off x="5802335"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111081" y="2223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600000">
              <a:off x="6419827"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200000">
              <a:off x="6719193"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800000">
              <a:off x="7000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2400000">
              <a:off x="7253957"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3000000">
              <a:off x="7473108"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3600000">
              <a:off x="7650874"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4200000">
              <a:off x="7781854"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4800000">
              <a:off x="7862069"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7889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6000000">
              <a:off x="7862069"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6600000">
              <a:off x="7781854"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7200000">
              <a:off x="7650874"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7800000">
              <a:off x="7473108"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8400000">
              <a:off x="7253957"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9000000">
              <a:off x="7000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9600000">
              <a:off x="6719193"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0200000">
              <a:off x="6419827"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10800000">
              <a:off x="6111081" y="5779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1400000">
              <a:off x="5802335"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12000000">
              <a:off x="5502969"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12600000">
              <a:off x="5222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13200000">
              <a:off x="4968204"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13800000">
              <a:off x="4749054"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14400000">
              <a:off x="4571288"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15000000">
              <a:off x="4440307"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15600000">
              <a:off x="4360093"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47" name="椭圆 46"/>
          <p:cNvSpPr/>
          <p:nvPr/>
        </p:nvSpPr>
        <p:spPr>
          <a:xfrm>
            <a:off x="2727612" y="1518785"/>
            <a:ext cx="4090988" cy="4090988"/>
          </a:xfrm>
          <a:prstGeom prst="ellipse">
            <a:avLst/>
          </a:prstGeom>
          <a:noFill/>
          <a:ln w="38100">
            <a:solidFill>
              <a:schemeClr val="bg1">
                <a:alpha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2727612" y="1518785"/>
            <a:ext cx="4090988" cy="4090988"/>
          </a:xfrm>
          <a:prstGeom prst="ellipse">
            <a:avLst/>
          </a:prstGeom>
          <a:noFill/>
          <a:ln w="12700" cmpd="sng">
            <a:solidFill>
              <a:schemeClr val="bg1">
                <a:alpha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4227598" y="2751215"/>
            <a:ext cx="409143" cy="409142"/>
            <a:chOff x="2814405" y="2119805"/>
            <a:chExt cx="409142" cy="409142"/>
          </a:xfrm>
        </p:grpSpPr>
        <p:sp>
          <p:nvSpPr>
            <p:cNvPr id="50" name="椭圆 4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3992647" y="2357515"/>
            <a:ext cx="409143" cy="409142"/>
            <a:chOff x="2814405" y="2119805"/>
            <a:chExt cx="409142" cy="409142"/>
          </a:xfrm>
        </p:grpSpPr>
        <p:sp>
          <p:nvSpPr>
            <p:cNvPr id="53" name="椭圆 5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3770398" y="1976515"/>
            <a:ext cx="409143" cy="409142"/>
            <a:chOff x="2814405" y="2119805"/>
            <a:chExt cx="409142" cy="409142"/>
          </a:xfrm>
        </p:grpSpPr>
        <p:sp>
          <p:nvSpPr>
            <p:cNvPr id="56" name="椭圆 5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rot="3375645">
            <a:off x="4904470" y="2717669"/>
            <a:ext cx="409142" cy="409143"/>
            <a:chOff x="2814405" y="2119805"/>
            <a:chExt cx="409142" cy="409142"/>
          </a:xfrm>
        </p:grpSpPr>
        <p:sp>
          <p:nvSpPr>
            <p:cNvPr id="59" name="椭圆 5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rot="3375645">
            <a:off x="5122797" y="2313149"/>
            <a:ext cx="409142" cy="409143"/>
            <a:chOff x="2814405" y="2119805"/>
            <a:chExt cx="409142" cy="409142"/>
          </a:xfrm>
        </p:grpSpPr>
        <p:sp>
          <p:nvSpPr>
            <p:cNvPr id="62" name="椭圆 6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rot="3375645">
            <a:off x="5323329" y="1926244"/>
            <a:ext cx="409142" cy="409143"/>
            <a:chOff x="2814405" y="2119805"/>
            <a:chExt cx="409142" cy="409142"/>
          </a:xfrm>
        </p:grpSpPr>
        <p:sp>
          <p:nvSpPr>
            <p:cNvPr id="65" name="椭圆 6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rot="3375645">
            <a:off x="5317379" y="3388704"/>
            <a:ext cx="409142" cy="409143"/>
            <a:chOff x="2814405" y="2119805"/>
            <a:chExt cx="409142" cy="409142"/>
          </a:xfrm>
        </p:grpSpPr>
        <p:sp>
          <p:nvSpPr>
            <p:cNvPr id="68" name="椭圆 6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rot="3375645">
            <a:off x="5784105" y="3388704"/>
            <a:ext cx="409142" cy="409143"/>
            <a:chOff x="2814405" y="2119805"/>
            <a:chExt cx="409142" cy="409142"/>
          </a:xfrm>
        </p:grpSpPr>
        <p:sp>
          <p:nvSpPr>
            <p:cNvPr id="71" name="椭圆 7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rot="3375645">
            <a:off x="6203205" y="3388704"/>
            <a:ext cx="409142" cy="409143"/>
            <a:chOff x="2814405" y="2119805"/>
            <a:chExt cx="409142" cy="409142"/>
          </a:xfrm>
        </p:grpSpPr>
        <p:sp>
          <p:nvSpPr>
            <p:cNvPr id="74" name="椭圆 7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rot="3375645">
            <a:off x="4967337" y="3988781"/>
            <a:ext cx="409142" cy="409143"/>
            <a:chOff x="2814405" y="2119805"/>
            <a:chExt cx="409142" cy="409142"/>
          </a:xfrm>
        </p:grpSpPr>
        <p:sp>
          <p:nvSpPr>
            <p:cNvPr id="77" name="椭圆 7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rot="3375645">
            <a:off x="5453110" y="4746016"/>
            <a:ext cx="409142" cy="409143"/>
            <a:chOff x="2814405" y="2119805"/>
            <a:chExt cx="409142" cy="409142"/>
          </a:xfrm>
        </p:grpSpPr>
        <p:sp>
          <p:nvSpPr>
            <p:cNvPr id="80" name="椭圆 7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rot="3375645">
            <a:off x="5214985" y="4393590"/>
            <a:ext cx="409142" cy="409143"/>
            <a:chOff x="2814405" y="2119805"/>
            <a:chExt cx="409142" cy="409142"/>
          </a:xfrm>
        </p:grpSpPr>
        <p:sp>
          <p:nvSpPr>
            <p:cNvPr id="83" name="椭圆 8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rot="3375645">
            <a:off x="4186286" y="3979252"/>
            <a:ext cx="409142" cy="409143"/>
            <a:chOff x="2814405" y="2119805"/>
            <a:chExt cx="409142" cy="409142"/>
          </a:xfrm>
        </p:grpSpPr>
        <p:sp>
          <p:nvSpPr>
            <p:cNvPr id="86" name="椭圆 8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rot="3375645">
            <a:off x="3710037" y="4734109"/>
            <a:ext cx="409142" cy="409143"/>
            <a:chOff x="2814405" y="2119805"/>
            <a:chExt cx="409142" cy="409142"/>
          </a:xfrm>
        </p:grpSpPr>
        <p:sp>
          <p:nvSpPr>
            <p:cNvPr id="89" name="椭圆 8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rot="3375645">
            <a:off x="3945781" y="4376922"/>
            <a:ext cx="409142" cy="409143"/>
            <a:chOff x="2814405" y="2119805"/>
            <a:chExt cx="409142" cy="409142"/>
          </a:xfrm>
        </p:grpSpPr>
        <p:sp>
          <p:nvSpPr>
            <p:cNvPr id="92" name="椭圆 9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 name="组合 93"/>
          <p:cNvGrpSpPr/>
          <p:nvPr/>
        </p:nvGrpSpPr>
        <p:grpSpPr>
          <a:xfrm rot="3375645">
            <a:off x="2961530" y="3377589"/>
            <a:ext cx="409142" cy="409143"/>
            <a:chOff x="2814405" y="2119805"/>
            <a:chExt cx="409142" cy="409142"/>
          </a:xfrm>
        </p:grpSpPr>
        <p:sp>
          <p:nvSpPr>
            <p:cNvPr id="95" name="椭圆 9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组合 96"/>
          <p:cNvGrpSpPr/>
          <p:nvPr/>
        </p:nvGrpSpPr>
        <p:grpSpPr>
          <a:xfrm rot="3375645">
            <a:off x="3421113" y="3377589"/>
            <a:ext cx="409142" cy="409143"/>
            <a:chOff x="2814405" y="2119805"/>
            <a:chExt cx="409142" cy="409142"/>
          </a:xfrm>
        </p:grpSpPr>
        <p:sp>
          <p:nvSpPr>
            <p:cNvPr id="98" name="椭圆 9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rot="3375645">
            <a:off x="3859261" y="3375204"/>
            <a:ext cx="409142" cy="409143"/>
            <a:chOff x="2814405" y="2119805"/>
            <a:chExt cx="409142" cy="409142"/>
          </a:xfrm>
        </p:grpSpPr>
        <p:sp>
          <p:nvSpPr>
            <p:cNvPr id="101" name="椭圆 10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Freeform 72"/>
          <p:cNvSpPr>
            <a:spLocks noEditPoints="1"/>
          </p:cNvSpPr>
          <p:nvPr/>
        </p:nvSpPr>
        <p:spPr bwMode="auto">
          <a:xfrm>
            <a:off x="4563632" y="3330212"/>
            <a:ext cx="485111" cy="485984"/>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bg1">
              <a:alpha val="80000"/>
            </a:schemeClr>
          </a:solidFill>
          <a:ln>
            <a:noFill/>
          </a:ln>
        </p:spPr>
        <p:txBody>
          <a:bodyPr vert="horz" wrap="square" lIns="68571" tIns="34286" rIns="68571" bIns="34286" numCol="1" anchor="t" anchorCtr="0" compatLnSpc="1">
            <a:prstTxWarp prst="textNoShape">
              <a:avLst/>
            </a:prstTxWarp>
          </a:bodyPr>
          <a:lstStyle/>
          <a:p>
            <a:endParaRPr lang="en-US"/>
          </a:p>
        </p:txBody>
      </p:sp>
      <p:sp>
        <p:nvSpPr>
          <p:cNvPr id="104" name="文本框 230"/>
          <p:cNvSpPr txBox="1"/>
          <p:nvPr/>
        </p:nvSpPr>
        <p:spPr>
          <a:xfrm>
            <a:off x="4404520" y="2134106"/>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33</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105" name="文本框 231"/>
          <p:cNvSpPr txBox="1"/>
          <p:nvPr/>
        </p:nvSpPr>
        <p:spPr>
          <a:xfrm>
            <a:off x="3407571" y="3854956"/>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33</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106" name="文本框 232"/>
          <p:cNvSpPr txBox="1"/>
          <p:nvPr/>
        </p:nvSpPr>
        <p:spPr>
          <a:xfrm>
            <a:off x="5393851" y="3809236"/>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33</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grpSp>
        <p:nvGrpSpPr>
          <p:cNvPr id="107" name="组合 106"/>
          <p:cNvGrpSpPr/>
          <p:nvPr/>
        </p:nvGrpSpPr>
        <p:grpSpPr>
          <a:xfrm>
            <a:off x="594384" y="3493483"/>
            <a:ext cx="3008709" cy="905018"/>
            <a:chOff x="1917278" y="4044911"/>
            <a:chExt cx="3008709" cy="905018"/>
          </a:xfrm>
        </p:grpSpPr>
        <p:grpSp>
          <p:nvGrpSpPr>
            <p:cNvPr id="108" name="组合 107"/>
            <p:cNvGrpSpPr/>
            <p:nvPr/>
          </p:nvGrpSpPr>
          <p:grpSpPr>
            <a:xfrm flipH="1">
              <a:off x="4506779" y="4530723"/>
              <a:ext cx="419208" cy="419206"/>
              <a:chOff x="2805514" y="2110914"/>
              <a:chExt cx="426923" cy="426924"/>
            </a:xfrm>
          </p:grpSpPr>
          <p:sp>
            <p:nvSpPr>
              <p:cNvPr id="115" name="椭圆 114"/>
              <p:cNvSpPr/>
              <p:nvPr/>
            </p:nvSpPr>
            <p:spPr>
              <a:xfrm>
                <a:off x="2805514" y="2110914"/>
                <a:ext cx="426923" cy="426924"/>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2961853" y="2267252"/>
                <a:ext cx="114249" cy="1142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09" name="直接连接符 108"/>
            <p:cNvCxnSpPr/>
            <p:nvPr/>
          </p:nvCxnSpPr>
          <p:spPr>
            <a:xfrm flipH="1" flipV="1">
              <a:off x="3733800" y="4248150"/>
              <a:ext cx="982582" cy="4921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0" name="组合 109"/>
            <p:cNvGrpSpPr/>
            <p:nvPr/>
          </p:nvGrpSpPr>
          <p:grpSpPr>
            <a:xfrm>
              <a:off x="3535481" y="4044911"/>
              <a:ext cx="409142" cy="409142"/>
              <a:chOff x="972687" y="5316698"/>
              <a:chExt cx="409142" cy="409142"/>
            </a:xfrm>
          </p:grpSpPr>
          <p:sp>
            <p:nvSpPr>
              <p:cNvPr id="113" name="椭圆 112"/>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1" name="直接连接符 110"/>
            <p:cNvCxnSpPr/>
            <p:nvPr/>
          </p:nvCxnSpPr>
          <p:spPr>
            <a:xfrm>
              <a:off x="2946844" y="4241830"/>
              <a:ext cx="81870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2" name="梯形 111"/>
            <p:cNvSpPr/>
            <p:nvPr/>
          </p:nvSpPr>
          <p:spPr>
            <a:xfrm>
              <a:off x="1917278" y="4149755"/>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7" name="文本框 242"/>
          <p:cNvSpPr txBox="1"/>
          <p:nvPr/>
        </p:nvSpPr>
        <p:spPr>
          <a:xfrm>
            <a:off x="539552" y="3693577"/>
            <a:ext cx="1261884" cy="1600438"/>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118" name="组合 117"/>
          <p:cNvGrpSpPr/>
          <p:nvPr/>
        </p:nvGrpSpPr>
        <p:grpSpPr>
          <a:xfrm>
            <a:off x="5973197" y="3493483"/>
            <a:ext cx="3008709" cy="905018"/>
            <a:chOff x="7296091" y="4044911"/>
            <a:chExt cx="3008709" cy="905018"/>
          </a:xfrm>
        </p:grpSpPr>
        <p:grpSp>
          <p:nvGrpSpPr>
            <p:cNvPr id="119" name="组合 118"/>
            <p:cNvGrpSpPr/>
            <p:nvPr/>
          </p:nvGrpSpPr>
          <p:grpSpPr>
            <a:xfrm flipH="1">
              <a:off x="8277455" y="4044911"/>
              <a:ext cx="409142" cy="409142"/>
              <a:chOff x="972687" y="5316698"/>
              <a:chExt cx="409142" cy="409142"/>
            </a:xfrm>
          </p:grpSpPr>
          <p:sp>
            <p:nvSpPr>
              <p:cNvPr id="127" name="椭圆 126"/>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0" name="组合 119"/>
            <p:cNvGrpSpPr/>
            <p:nvPr/>
          </p:nvGrpSpPr>
          <p:grpSpPr>
            <a:xfrm>
              <a:off x="7296091" y="4149755"/>
              <a:ext cx="3008709" cy="800174"/>
              <a:chOff x="7296091" y="4149755"/>
              <a:chExt cx="3008709" cy="800174"/>
            </a:xfrm>
          </p:grpSpPr>
          <p:grpSp>
            <p:nvGrpSpPr>
              <p:cNvPr id="121" name="组合 120"/>
              <p:cNvGrpSpPr/>
              <p:nvPr/>
            </p:nvGrpSpPr>
            <p:grpSpPr>
              <a:xfrm>
                <a:off x="7296091" y="4530723"/>
                <a:ext cx="419208" cy="419206"/>
                <a:chOff x="7296091" y="4530723"/>
                <a:chExt cx="419208" cy="419206"/>
              </a:xfrm>
            </p:grpSpPr>
            <p:sp>
              <p:nvSpPr>
                <p:cNvPr id="125" name="椭圆 124"/>
                <p:cNvSpPr/>
                <p:nvPr/>
              </p:nvSpPr>
              <p:spPr>
                <a:xfrm>
                  <a:off x="7449605" y="4684235"/>
                  <a:ext cx="112184" cy="1121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7296091" y="4530723"/>
                  <a:ext cx="419208" cy="419206"/>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2" name="直接连接符 121"/>
              <p:cNvCxnSpPr/>
              <p:nvPr/>
            </p:nvCxnSpPr>
            <p:spPr>
              <a:xfrm flipV="1">
                <a:off x="7505696" y="4248150"/>
                <a:ext cx="982582" cy="4921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H="1">
                <a:off x="8456528" y="4241830"/>
                <a:ext cx="81870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梯形 123"/>
              <p:cNvSpPr/>
              <p:nvPr/>
            </p:nvSpPr>
            <p:spPr>
              <a:xfrm flipH="1">
                <a:off x="9188800" y="4149755"/>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29" name="文本框 250"/>
          <p:cNvSpPr txBox="1"/>
          <p:nvPr/>
        </p:nvSpPr>
        <p:spPr>
          <a:xfrm flipH="1">
            <a:off x="7800253" y="3693577"/>
            <a:ext cx="1261884" cy="1600438"/>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130" name="组合 129"/>
          <p:cNvGrpSpPr/>
          <p:nvPr/>
        </p:nvGrpSpPr>
        <p:grpSpPr>
          <a:xfrm>
            <a:off x="4555875" y="980728"/>
            <a:ext cx="3903516" cy="1333999"/>
            <a:chOff x="5878770" y="1532154"/>
            <a:chExt cx="3903516" cy="1333999"/>
          </a:xfrm>
        </p:grpSpPr>
        <p:grpSp>
          <p:nvGrpSpPr>
            <p:cNvPr id="131" name="组合 130"/>
            <p:cNvGrpSpPr/>
            <p:nvPr/>
          </p:nvGrpSpPr>
          <p:grpSpPr>
            <a:xfrm>
              <a:off x="5878770" y="2446947"/>
              <a:ext cx="419208" cy="419206"/>
              <a:chOff x="5878770" y="2446947"/>
              <a:chExt cx="419208" cy="419206"/>
            </a:xfrm>
          </p:grpSpPr>
          <p:sp>
            <p:nvSpPr>
              <p:cNvPr id="139" name="椭圆 138"/>
              <p:cNvSpPr/>
              <p:nvPr/>
            </p:nvSpPr>
            <p:spPr>
              <a:xfrm>
                <a:off x="6032284" y="2600459"/>
                <a:ext cx="112184" cy="1121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椭圆 139"/>
              <p:cNvSpPr/>
              <p:nvPr/>
            </p:nvSpPr>
            <p:spPr>
              <a:xfrm>
                <a:off x="5878770" y="2446947"/>
                <a:ext cx="419208" cy="419206"/>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2" name="组合 131"/>
            <p:cNvGrpSpPr/>
            <p:nvPr/>
          </p:nvGrpSpPr>
          <p:grpSpPr>
            <a:xfrm>
              <a:off x="6128039" y="1532154"/>
              <a:ext cx="3654247" cy="1084734"/>
              <a:chOff x="6128039" y="1532154"/>
              <a:chExt cx="3654247" cy="1084734"/>
            </a:xfrm>
          </p:grpSpPr>
          <p:cxnSp>
            <p:nvCxnSpPr>
              <p:cNvPr id="133" name="直接连接符 132"/>
              <p:cNvCxnSpPr>
                <a:stCxn id="139" idx="7"/>
              </p:cNvCxnSpPr>
              <p:nvPr/>
            </p:nvCxnSpPr>
            <p:spPr>
              <a:xfrm flipV="1">
                <a:off x="6128039" y="1736725"/>
                <a:ext cx="1134774" cy="8801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4" name="组合 133"/>
              <p:cNvGrpSpPr/>
              <p:nvPr/>
            </p:nvGrpSpPr>
            <p:grpSpPr>
              <a:xfrm flipH="1">
                <a:off x="7055080" y="1532154"/>
                <a:ext cx="409142" cy="409142"/>
                <a:chOff x="1677537" y="5316698"/>
                <a:chExt cx="409142" cy="409142"/>
              </a:xfrm>
            </p:grpSpPr>
            <p:sp>
              <p:nvSpPr>
                <p:cNvPr id="137" name="椭圆 136"/>
                <p:cNvSpPr/>
                <p:nvPr/>
              </p:nvSpPr>
              <p:spPr>
                <a:xfrm>
                  <a:off x="184772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椭圆 137"/>
                <p:cNvSpPr/>
                <p:nvPr/>
              </p:nvSpPr>
              <p:spPr>
                <a:xfrm>
                  <a:off x="167753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5" name="直接连接符 134"/>
              <p:cNvCxnSpPr/>
              <p:nvPr/>
            </p:nvCxnSpPr>
            <p:spPr>
              <a:xfrm flipH="1">
                <a:off x="7249886" y="1736725"/>
                <a:ext cx="150283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6" name="梯形 135"/>
              <p:cNvSpPr/>
              <p:nvPr/>
            </p:nvSpPr>
            <p:spPr>
              <a:xfrm flipH="1">
                <a:off x="8666286" y="1644650"/>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41" name="文本框 274"/>
          <p:cNvSpPr txBox="1"/>
          <p:nvPr/>
        </p:nvSpPr>
        <p:spPr>
          <a:xfrm flipH="1">
            <a:off x="7266852" y="1185297"/>
            <a:ext cx="1261884" cy="1600438"/>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endParaRPr lang="en-US" altLang="zh-CN" sz="1400" dirty="0">
              <a:solidFill>
                <a:schemeClr val="bg1"/>
              </a:solidFill>
              <a:latin typeface="微软雅黑" panose="020B0503020204020204" pitchFamily="34" charset="-122"/>
              <a:ea typeface="微软雅黑" panose="020B0503020204020204" pitchFamily="34" charset="-122"/>
            </a:endParaRPr>
          </a:p>
        </p:txBody>
      </p:sp>
      <p:pic>
        <p:nvPicPr>
          <p:cNvPr id="142" name="图片 14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49383" y="3736370"/>
            <a:ext cx="433133" cy="349399"/>
          </a:xfrm>
          <a:prstGeom prst="rect">
            <a:avLst/>
          </a:prstGeom>
        </p:spPr>
      </p:pic>
      <p:grpSp>
        <p:nvGrpSpPr>
          <p:cNvPr id="143" name="组合 142"/>
          <p:cNvGrpSpPr/>
          <p:nvPr/>
        </p:nvGrpSpPr>
        <p:grpSpPr>
          <a:xfrm>
            <a:off x="7411057" y="3747444"/>
            <a:ext cx="406973" cy="375326"/>
            <a:chOff x="2663787" y="2193259"/>
            <a:chExt cx="578776" cy="533770"/>
          </a:xfrm>
        </p:grpSpPr>
        <p:sp>
          <p:nvSpPr>
            <p:cNvPr id="144" name="Freeform 332"/>
            <p:cNvSpPr>
              <a:spLocks noEditPoints="1"/>
            </p:cNvSpPr>
            <p:nvPr/>
          </p:nvSpPr>
          <p:spPr bwMode="auto">
            <a:xfrm>
              <a:off x="2663787" y="2391199"/>
              <a:ext cx="335393" cy="303952"/>
            </a:xfrm>
            <a:custGeom>
              <a:avLst/>
              <a:gdLst>
                <a:gd name="T0" fmla="*/ 642 w 904"/>
                <a:gd name="T1" fmla="*/ 356 h 820"/>
                <a:gd name="T2" fmla="*/ 456 w 904"/>
                <a:gd name="T3" fmla="*/ 470 h 820"/>
                <a:gd name="T4" fmla="*/ 736 w 904"/>
                <a:gd name="T5" fmla="*/ 654 h 820"/>
                <a:gd name="T6" fmla="*/ 600 w 904"/>
                <a:gd name="T7" fmla="*/ 790 h 820"/>
                <a:gd name="T8" fmla="*/ 556 w 904"/>
                <a:gd name="T9" fmla="*/ 784 h 820"/>
                <a:gd name="T10" fmla="*/ 492 w 904"/>
                <a:gd name="T11" fmla="*/ 770 h 820"/>
                <a:gd name="T12" fmla="*/ 468 w 904"/>
                <a:gd name="T13" fmla="*/ 760 h 820"/>
                <a:gd name="T14" fmla="*/ 426 w 904"/>
                <a:gd name="T15" fmla="*/ 726 h 820"/>
                <a:gd name="T16" fmla="*/ 372 w 904"/>
                <a:gd name="T17" fmla="*/ 666 h 820"/>
                <a:gd name="T18" fmla="*/ 228 w 904"/>
                <a:gd name="T19" fmla="*/ 486 h 820"/>
                <a:gd name="T20" fmla="*/ 194 w 904"/>
                <a:gd name="T21" fmla="*/ 438 h 820"/>
                <a:gd name="T22" fmla="*/ 174 w 904"/>
                <a:gd name="T23" fmla="*/ 400 h 820"/>
                <a:gd name="T24" fmla="*/ 168 w 904"/>
                <a:gd name="T25" fmla="*/ 384 h 820"/>
                <a:gd name="T26" fmla="*/ 166 w 904"/>
                <a:gd name="T27" fmla="*/ 342 h 820"/>
                <a:gd name="T28" fmla="*/ 168 w 904"/>
                <a:gd name="T29" fmla="*/ 304 h 820"/>
                <a:gd name="T30" fmla="*/ 356 w 904"/>
                <a:gd name="T31" fmla="*/ 0 h 820"/>
                <a:gd name="T32" fmla="*/ 128 w 904"/>
                <a:gd name="T33" fmla="*/ 250 h 820"/>
                <a:gd name="T34" fmla="*/ 218 w 904"/>
                <a:gd name="T35" fmla="*/ 310 h 820"/>
                <a:gd name="T36" fmla="*/ 216 w 904"/>
                <a:gd name="T37" fmla="*/ 330 h 820"/>
                <a:gd name="T38" fmla="*/ 218 w 904"/>
                <a:gd name="T39" fmla="*/ 364 h 820"/>
                <a:gd name="T40" fmla="*/ 222 w 904"/>
                <a:gd name="T41" fmla="*/ 378 h 820"/>
                <a:gd name="T42" fmla="*/ 232 w 904"/>
                <a:gd name="T43" fmla="*/ 406 h 820"/>
                <a:gd name="T44" fmla="*/ 252 w 904"/>
                <a:gd name="T45" fmla="*/ 436 h 820"/>
                <a:gd name="T46" fmla="*/ 426 w 904"/>
                <a:gd name="T47" fmla="*/ 282 h 820"/>
                <a:gd name="T48" fmla="*/ 348 w 904"/>
                <a:gd name="T49" fmla="*/ 74 h 820"/>
                <a:gd name="T50" fmla="*/ 450 w 904"/>
                <a:gd name="T51" fmla="*/ 520 h 820"/>
                <a:gd name="T52" fmla="*/ 446 w 904"/>
                <a:gd name="T53" fmla="*/ 560 h 820"/>
                <a:gd name="T54" fmla="*/ 444 w 904"/>
                <a:gd name="T55" fmla="*/ 620 h 820"/>
                <a:gd name="T56" fmla="*/ 448 w 904"/>
                <a:gd name="T57" fmla="*/ 652 h 820"/>
                <a:gd name="T58" fmla="*/ 458 w 904"/>
                <a:gd name="T59" fmla="*/ 678 h 820"/>
                <a:gd name="T60" fmla="*/ 464 w 904"/>
                <a:gd name="T61" fmla="*/ 688 h 820"/>
                <a:gd name="T62" fmla="*/ 480 w 904"/>
                <a:gd name="T63" fmla="*/ 706 h 820"/>
                <a:gd name="T64" fmla="*/ 502 w 904"/>
                <a:gd name="T65" fmla="*/ 720 h 820"/>
                <a:gd name="T66" fmla="*/ 532 w 904"/>
                <a:gd name="T67" fmla="*/ 730 h 820"/>
                <a:gd name="T68" fmla="*/ 566 w 904"/>
                <a:gd name="T69" fmla="*/ 736 h 820"/>
                <a:gd name="T70" fmla="*/ 666 w 904"/>
                <a:gd name="T71" fmla="*/ 646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820">
                  <a:moveTo>
                    <a:pt x="356" y="0"/>
                  </a:moveTo>
                  <a:lnTo>
                    <a:pt x="642" y="356"/>
                  </a:lnTo>
                  <a:lnTo>
                    <a:pt x="472" y="338"/>
                  </a:lnTo>
                  <a:lnTo>
                    <a:pt x="456" y="470"/>
                  </a:lnTo>
                  <a:lnTo>
                    <a:pt x="904" y="520"/>
                  </a:lnTo>
                  <a:lnTo>
                    <a:pt x="736" y="654"/>
                  </a:lnTo>
                  <a:lnTo>
                    <a:pt x="870" y="820"/>
                  </a:lnTo>
                  <a:lnTo>
                    <a:pt x="600" y="790"/>
                  </a:lnTo>
                  <a:lnTo>
                    <a:pt x="600" y="790"/>
                  </a:lnTo>
                  <a:lnTo>
                    <a:pt x="556" y="784"/>
                  </a:lnTo>
                  <a:lnTo>
                    <a:pt x="520" y="778"/>
                  </a:lnTo>
                  <a:lnTo>
                    <a:pt x="492" y="770"/>
                  </a:lnTo>
                  <a:lnTo>
                    <a:pt x="468" y="760"/>
                  </a:lnTo>
                  <a:lnTo>
                    <a:pt x="468" y="760"/>
                  </a:lnTo>
                  <a:lnTo>
                    <a:pt x="448" y="746"/>
                  </a:lnTo>
                  <a:lnTo>
                    <a:pt x="426" y="726"/>
                  </a:lnTo>
                  <a:lnTo>
                    <a:pt x="400" y="700"/>
                  </a:lnTo>
                  <a:lnTo>
                    <a:pt x="372" y="666"/>
                  </a:lnTo>
                  <a:lnTo>
                    <a:pt x="228" y="486"/>
                  </a:lnTo>
                  <a:lnTo>
                    <a:pt x="228" y="486"/>
                  </a:lnTo>
                  <a:lnTo>
                    <a:pt x="210" y="462"/>
                  </a:lnTo>
                  <a:lnTo>
                    <a:pt x="194" y="438"/>
                  </a:lnTo>
                  <a:lnTo>
                    <a:pt x="182" y="418"/>
                  </a:lnTo>
                  <a:lnTo>
                    <a:pt x="174" y="400"/>
                  </a:lnTo>
                  <a:lnTo>
                    <a:pt x="174" y="400"/>
                  </a:lnTo>
                  <a:lnTo>
                    <a:pt x="168" y="384"/>
                  </a:lnTo>
                  <a:lnTo>
                    <a:pt x="166" y="364"/>
                  </a:lnTo>
                  <a:lnTo>
                    <a:pt x="166" y="342"/>
                  </a:lnTo>
                  <a:lnTo>
                    <a:pt x="168" y="320"/>
                  </a:lnTo>
                  <a:lnTo>
                    <a:pt x="168" y="304"/>
                  </a:lnTo>
                  <a:lnTo>
                    <a:pt x="0" y="286"/>
                  </a:lnTo>
                  <a:lnTo>
                    <a:pt x="356" y="0"/>
                  </a:lnTo>
                  <a:close/>
                  <a:moveTo>
                    <a:pt x="348" y="74"/>
                  </a:moveTo>
                  <a:lnTo>
                    <a:pt x="128" y="250"/>
                  </a:lnTo>
                  <a:lnTo>
                    <a:pt x="224" y="260"/>
                  </a:lnTo>
                  <a:lnTo>
                    <a:pt x="218" y="310"/>
                  </a:lnTo>
                  <a:lnTo>
                    <a:pt x="218" y="310"/>
                  </a:lnTo>
                  <a:lnTo>
                    <a:pt x="216" y="330"/>
                  </a:lnTo>
                  <a:lnTo>
                    <a:pt x="216" y="348"/>
                  </a:lnTo>
                  <a:lnTo>
                    <a:pt x="218" y="364"/>
                  </a:lnTo>
                  <a:lnTo>
                    <a:pt x="222" y="378"/>
                  </a:lnTo>
                  <a:lnTo>
                    <a:pt x="222" y="378"/>
                  </a:lnTo>
                  <a:lnTo>
                    <a:pt x="226" y="392"/>
                  </a:lnTo>
                  <a:lnTo>
                    <a:pt x="232" y="406"/>
                  </a:lnTo>
                  <a:lnTo>
                    <a:pt x="242" y="420"/>
                  </a:lnTo>
                  <a:lnTo>
                    <a:pt x="252" y="436"/>
                  </a:lnTo>
                  <a:lnTo>
                    <a:pt x="392" y="606"/>
                  </a:lnTo>
                  <a:lnTo>
                    <a:pt x="426" y="282"/>
                  </a:lnTo>
                  <a:lnTo>
                    <a:pt x="522" y="294"/>
                  </a:lnTo>
                  <a:lnTo>
                    <a:pt x="348" y="74"/>
                  </a:lnTo>
                  <a:close/>
                  <a:moveTo>
                    <a:pt x="778" y="556"/>
                  </a:moveTo>
                  <a:lnTo>
                    <a:pt x="450" y="520"/>
                  </a:lnTo>
                  <a:lnTo>
                    <a:pt x="446" y="560"/>
                  </a:lnTo>
                  <a:lnTo>
                    <a:pt x="446" y="560"/>
                  </a:lnTo>
                  <a:lnTo>
                    <a:pt x="444" y="602"/>
                  </a:lnTo>
                  <a:lnTo>
                    <a:pt x="444" y="620"/>
                  </a:lnTo>
                  <a:lnTo>
                    <a:pt x="446" y="638"/>
                  </a:lnTo>
                  <a:lnTo>
                    <a:pt x="448" y="652"/>
                  </a:lnTo>
                  <a:lnTo>
                    <a:pt x="452" y="666"/>
                  </a:lnTo>
                  <a:lnTo>
                    <a:pt x="458" y="678"/>
                  </a:lnTo>
                  <a:lnTo>
                    <a:pt x="464" y="688"/>
                  </a:lnTo>
                  <a:lnTo>
                    <a:pt x="464" y="688"/>
                  </a:lnTo>
                  <a:lnTo>
                    <a:pt x="470" y="698"/>
                  </a:lnTo>
                  <a:lnTo>
                    <a:pt x="480" y="706"/>
                  </a:lnTo>
                  <a:lnTo>
                    <a:pt x="490" y="714"/>
                  </a:lnTo>
                  <a:lnTo>
                    <a:pt x="502" y="720"/>
                  </a:lnTo>
                  <a:lnTo>
                    <a:pt x="516" y="726"/>
                  </a:lnTo>
                  <a:lnTo>
                    <a:pt x="532" y="730"/>
                  </a:lnTo>
                  <a:lnTo>
                    <a:pt x="548" y="734"/>
                  </a:lnTo>
                  <a:lnTo>
                    <a:pt x="566" y="736"/>
                  </a:lnTo>
                  <a:lnTo>
                    <a:pt x="756" y="758"/>
                  </a:lnTo>
                  <a:lnTo>
                    <a:pt x="666" y="646"/>
                  </a:lnTo>
                  <a:lnTo>
                    <a:pt x="778" y="5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5" name="Freeform 333"/>
            <p:cNvSpPr>
              <a:spLocks noEditPoints="1"/>
            </p:cNvSpPr>
            <p:nvPr/>
          </p:nvSpPr>
          <p:spPr bwMode="auto">
            <a:xfrm>
              <a:off x="2765444" y="2193259"/>
              <a:ext cx="356912" cy="207577"/>
            </a:xfrm>
            <a:custGeom>
              <a:avLst/>
              <a:gdLst>
                <a:gd name="T0" fmla="*/ 506 w 962"/>
                <a:gd name="T1" fmla="*/ 458 h 560"/>
                <a:gd name="T2" fmla="*/ 532 w 962"/>
                <a:gd name="T3" fmla="*/ 242 h 560"/>
                <a:gd name="T4" fmla="*/ 214 w 962"/>
                <a:gd name="T5" fmla="*/ 346 h 560"/>
                <a:gd name="T6" fmla="*/ 192 w 962"/>
                <a:gd name="T7" fmla="*/ 154 h 560"/>
                <a:gd name="T8" fmla="*/ 224 w 962"/>
                <a:gd name="T9" fmla="*/ 124 h 560"/>
                <a:gd name="T10" fmla="*/ 276 w 962"/>
                <a:gd name="T11" fmla="*/ 82 h 560"/>
                <a:gd name="T12" fmla="*/ 298 w 962"/>
                <a:gd name="T13" fmla="*/ 70 h 560"/>
                <a:gd name="T14" fmla="*/ 352 w 962"/>
                <a:gd name="T15" fmla="*/ 58 h 560"/>
                <a:gd name="T16" fmla="*/ 432 w 962"/>
                <a:gd name="T17" fmla="*/ 54 h 560"/>
                <a:gd name="T18" fmla="*/ 662 w 962"/>
                <a:gd name="T19" fmla="*/ 54 h 560"/>
                <a:gd name="T20" fmla="*/ 720 w 962"/>
                <a:gd name="T21" fmla="*/ 56 h 560"/>
                <a:gd name="T22" fmla="*/ 762 w 962"/>
                <a:gd name="T23" fmla="*/ 64 h 560"/>
                <a:gd name="T24" fmla="*/ 780 w 962"/>
                <a:gd name="T25" fmla="*/ 72 h 560"/>
                <a:gd name="T26" fmla="*/ 814 w 962"/>
                <a:gd name="T27" fmla="*/ 94 h 560"/>
                <a:gd name="T28" fmla="*/ 842 w 962"/>
                <a:gd name="T29" fmla="*/ 122 h 560"/>
                <a:gd name="T30" fmla="*/ 962 w 962"/>
                <a:gd name="T31" fmla="*/ 456 h 560"/>
                <a:gd name="T32" fmla="*/ 910 w 962"/>
                <a:gd name="T33" fmla="*/ 124 h 560"/>
                <a:gd name="T34" fmla="*/ 806 w 962"/>
                <a:gd name="T35" fmla="*/ 156 h 560"/>
                <a:gd name="T36" fmla="*/ 792 w 962"/>
                <a:gd name="T37" fmla="*/ 142 h 560"/>
                <a:gd name="T38" fmla="*/ 764 w 962"/>
                <a:gd name="T39" fmla="*/ 122 h 560"/>
                <a:gd name="T40" fmla="*/ 750 w 962"/>
                <a:gd name="T41" fmla="*/ 116 h 560"/>
                <a:gd name="T42" fmla="*/ 722 w 962"/>
                <a:gd name="T43" fmla="*/ 108 h 560"/>
                <a:gd name="T44" fmla="*/ 686 w 962"/>
                <a:gd name="T45" fmla="*/ 104 h 560"/>
                <a:gd name="T46" fmla="*/ 698 w 962"/>
                <a:gd name="T47" fmla="*/ 336 h 560"/>
                <a:gd name="T48" fmla="*/ 910 w 962"/>
                <a:gd name="T49" fmla="*/ 404 h 560"/>
                <a:gd name="T50" fmla="*/ 496 w 962"/>
                <a:gd name="T51" fmla="*/ 206 h 560"/>
                <a:gd name="T52" fmla="*/ 468 w 962"/>
                <a:gd name="T53" fmla="*/ 178 h 560"/>
                <a:gd name="T54" fmla="*/ 422 w 962"/>
                <a:gd name="T55" fmla="*/ 138 h 560"/>
                <a:gd name="T56" fmla="*/ 394 w 962"/>
                <a:gd name="T57" fmla="*/ 122 h 560"/>
                <a:gd name="T58" fmla="*/ 370 w 962"/>
                <a:gd name="T59" fmla="*/ 112 h 560"/>
                <a:gd name="T60" fmla="*/ 358 w 962"/>
                <a:gd name="T61" fmla="*/ 110 h 560"/>
                <a:gd name="T62" fmla="*/ 332 w 962"/>
                <a:gd name="T63" fmla="*/ 112 h 560"/>
                <a:gd name="T64" fmla="*/ 308 w 962"/>
                <a:gd name="T65" fmla="*/ 122 h 560"/>
                <a:gd name="T66" fmla="*/ 282 w 962"/>
                <a:gd name="T67" fmla="*/ 138 h 560"/>
                <a:gd name="T68" fmla="*/ 256 w 962"/>
                <a:gd name="T69" fmla="*/ 162 h 560"/>
                <a:gd name="T70" fmla="*/ 264 w 962"/>
                <a:gd name="T71" fmla="*/ 296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62" h="560">
                  <a:moveTo>
                    <a:pt x="962" y="456"/>
                  </a:moveTo>
                  <a:lnTo>
                    <a:pt x="506" y="458"/>
                  </a:lnTo>
                  <a:lnTo>
                    <a:pt x="626" y="336"/>
                  </a:lnTo>
                  <a:lnTo>
                    <a:pt x="532" y="242"/>
                  </a:lnTo>
                  <a:lnTo>
                    <a:pt x="214" y="560"/>
                  </a:lnTo>
                  <a:lnTo>
                    <a:pt x="214" y="346"/>
                  </a:lnTo>
                  <a:lnTo>
                    <a:pt x="0" y="346"/>
                  </a:lnTo>
                  <a:lnTo>
                    <a:pt x="192" y="154"/>
                  </a:lnTo>
                  <a:lnTo>
                    <a:pt x="192" y="154"/>
                  </a:lnTo>
                  <a:lnTo>
                    <a:pt x="224" y="124"/>
                  </a:lnTo>
                  <a:lnTo>
                    <a:pt x="252" y="100"/>
                  </a:lnTo>
                  <a:lnTo>
                    <a:pt x="276" y="82"/>
                  </a:lnTo>
                  <a:lnTo>
                    <a:pt x="298" y="70"/>
                  </a:lnTo>
                  <a:lnTo>
                    <a:pt x="298" y="70"/>
                  </a:lnTo>
                  <a:lnTo>
                    <a:pt x="322" y="64"/>
                  </a:lnTo>
                  <a:lnTo>
                    <a:pt x="352" y="58"/>
                  </a:lnTo>
                  <a:lnTo>
                    <a:pt x="388" y="56"/>
                  </a:lnTo>
                  <a:lnTo>
                    <a:pt x="432" y="54"/>
                  </a:lnTo>
                  <a:lnTo>
                    <a:pt x="662" y="54"/>
                  </a:lnTo>
                  <a:lnTo>
                    <a:pt x="662" y="54"/>
                  </a:lnTo>
                  <a:lnTo>
                    <a:pt x="694" y="54"/>
                  </a:lnTo>
                  <a:lnTo>
                    <a:pt x="720" y="56"/>
                  </a:lnTo>
                  <a:lnTo>
                    <a:pt x="744" y="60"/>
                  </a:lnTo>
                  <a:lnTo>
                    <a:pt x="762" y="64"/>
                  </a:lnTo>
                  <a:lnTo>
                    <a:pt x="762" y="64"/>
                  </a:lnTo>
                  <a:lnTo>
                    <a:pt x="780" y="72"/>
                  </a:lnTo>
                  <a:lnTo>
                    <a:pt x="796" y="82"/>
                  </a:lnTo>
                  <a:lnTo>
                    <a:pt x="814" y="94"/>
                  </a:lnTo>
                  <a:lnTo>
                    <a:pt x="830" y="110"/>
                  </a:lnTo>
                  <a:lnTo>
                    <a:pt x="842" y="122"/>
                  </a:lnTo>
                  <a:lnTo>
                    <a:pt x="962" y="0"/>
                  </a:lnTo>
                  <a:lnTo>
                    <a:pt x="962" y="456"/>
                  </a:lnTo>
                  <a:close/>
                  <a:moveTo>
                    <a:pt x="910" y="404"/>
                  </a:moveTo>
                  <a:lnTo>
                    <a:pt x="910" y="124"/>
                  </a:lnTo>
                  <a:lnTo>
                    <a:pt x="842" y="192"/>
                  </a:lnTo>
                  <a:lnTo>
                    <a:pt x="806" y="156"/>
                  </a:lnTo>
                  <a:lnTo>
                    <a:pt x="806" y="156"/>
                  </a:lnTo>
                  <a:lnTo>
                    <a:pt x="792" y="142"/>
                  </a:lnTo>
                  <a:lnTo>
                    <a:pt x="778" y="132"/>
                  </a:lnTo>
                  <a:lnTo>
                    <a:pt x="764" y="122"/>
                  </a:lnTo>
                  <a:lnTo>
                    <a:pt x="750" y="116"/>
                  </a:lnTo>
                  <a:lnTo>
                    <a:pt x="750" y="116"/>
                  </a:lnTo>
                  <a:lnTo>
                    <a:pt x="736" y="110"/>
                  </a:lnTo>
                  <a:lnTo>
                    <a:pt x="722" y="108"/>
                  </a:lnTo>
                  <a:lnTo>
                    <a:pt x="706" y="106"/>
                  </a:lnTo>
                  <a:lnTo>
                    <a:pt x="686" y="104"/>
                  </a:lnTo>
                  <a:lnTo>
                    <a:pt x="468" y="106"/>
                  </a:lnTo>
                  <a:lnTo>
                    <a:pt x="698" y="336"/>
                  </a:lnTo>
                  <a:lnTo>
                    <a:pt x="630" y="404"/>
                  </a:lnTo>
                  <a:lnTo>
                    <a:pt x="910" y="404"/>
                  </a:lnTo>
                  <a:close/>
                  <a:moveTo>
                    <a:pt x="264" y="440"/>
                  </a:moveTo>
                  <a:lnTo>
                    <a:pt x="496" y="206"/>
                  </a:lnTo>
                  <a:lnTo>
                    <a:pt x="468" y="178"/>
                  </a:lnTo>
                  <a:lnTo>
                    <a:pt x="468" y="178"/>
                  </a:lnTo>
                  <a:lnTo>
                    <a:pt x="438" y="150"/>
                  </a:lnTo>
                  <a:lnTo>
                    <a:pt x="422" y="138"/>
                  </a:lnTo>
                  <a:lnTo>
                    <a:pt x="408" y="130"/>
                  </a:lnTo>
                  <a:lnTo>
                    <a:pt x="394" y="122"/>
                  </a:lnTo>
                  <a:lnTo>
                    <a:pt x="382" y="116"/>
                  </a:lnTo>
                  <a:lnTo>
                    <a:pt x="370" y="112"/>
                  </a:lnTo>
                  <a:lnTo>
                    <a:pt x="358" y="110"/>
                  </a:lnTo>
                  <a:lnTo>
                    <a:pt x="358" y="110"/>
                  </a:lnTo>
                  <a:lnTo>
                    <a:pt x="346" y="110"/>
                  </a:lnTo>
                  <a:lnTo>
                    <a:pt x="332" y="112"/>
                  </a:lnTo>
                  <a:lnTo>
                    <a:pt x="320" y="116"/>
                  </a:lnTo>
                  <a:lnTo>
                    <a:pt x="308" y="122"/>
                  </a:lnTo>
                  <a:lnTo>
                    <a:pt x="296" y="128"/>
                  </a:lnTo>
                  <a:lnTo>
                    <a:pt x="282" y="138"/>
                  </a:lnTo>
                  <a:lnTo>
                    <a:pt x="268" y="148"/>
                  </a:lnTo>
                  <a:lnTo>
                    <a:pt x="256" y="162"/>
                  </a:lnTo>
                  <a:lnTo>
                    <a:pt x="120" y="296"/>
                  </a:lnTo>
                  <a:lnTo>
                    <a:pt x="264" y="296"/>
                  </a:lnTo>
                  <a:lnTo>
                    <a:pt x="264" y="4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6" name="Freeform 334"/>
            <p:cNvSpPr>
              <a:spLocks noEditPoints="1"/>
            </p:cNvSpPr>
            <p:nvPr/>
          </p:nvSpPr>
          <p:spPr bwMode="auto">
            <a:xfrm>
              <a:off x="2996212" y="2353390"/>
              <a:ext cx="246351" cy="373639"/>
            </a:xfrm>
            <a:custGeom>
              <a:avLst/>
              <a:gdLst>
                <a:gd name="T0" fmla="*/ 224 w 664"/>
                <a:gd name="T1" fmla="*/ 386 h 1008"/>
                <a:gd name="T2" fmla="*/ 400 w 664"/>
                <a:gd name="T3" fmla="*/ 514 h 1008"/>
                <a:gd name="T4" fmla="*/ 466 w 664"/>
                <a:gd name="T5" fmla="*/ 188 h 1008"/>
                <a:gd name="T6" fmla="*/ 644 w 664"/>
                <a:gd name="T7" fmla="*/ 262 h 1008"/>
                <a:gd name="T8" fmla="*/ 654 w 664"/>
                <a:gd name="T9" fmla="*/ 304 h 1008"/>
                <a:gd name="T10" fmla="*/ 664 w 664"/>
                <a:gd name="T11" fmla="*/ 372 h 1008"/>
                <a:gd name="T12" fmla="*/ 664 w 664"/>
                <a:gd name="T13" fmla="*/ 396 h 1008"/>
                <a:gd name="T14" fmla="*/ 648 w 664"/>
                <a:gd name="T15" fmla="*/ 448 h 1008"/>
                <a:gd name="T16" fmla="*/ 612 w 664"/>
                <a:gd name="T17" fmla="*/ 520 h 1008"/>
                <a:gd name="T18" fmla="*/ 498 w 664"/>
                <a:gd name="T19" fmla="*/ 720 h 1008"/>
                <a:gd name="T20" fmla="*/ 466 w 664"/>
                <a:gd name="T21" fmla="*/ 770 h 1008"/>
                <a:gd name="T22" fmla="*/ 438 w 664"/>
                <a:gd name="T23" fmla="*/ 802 h 1008"/>
                <a:gd name="T24" fmla="*/ 424 w 664"/>
                <a:gd name="T25" fmla="*/ 814 h 1008"/>
                <a:gd name="T26" fmla="*/ 388 w 664"/>
                <a:gd name="T27" fmla="*/ 832 h 1008"/>
                <a:gd name="T28" fmla="*/ 350 w 664"/>
                <a:gd name="T29" fmla="*/ 844 h 1008"/>
                <a:gd name="T30" fmla="*/ 0 w 664"/>
                <a:gd name="T31" fmla="*/ 782 h 1008"/>
                <a:gd name="T32" fmla="*/ 314 w 664"/>
                <a:gd name="T33" fmla="*/ 900 h 1008"/>
                <a:gd name="T34" fmla="*/ 338 w 664"/>
                <a:gd name="T35" fmla="*/ 794 h 1008"/>
                <a:gd name="T36" fmla="*/ 358 w 664"/>
                <a:gd name="T37" fmla="*/ 788 h 1008"/>
                <a:gd name="T38" fmla="*/ 388 w 664"/>
                <a:gd name="T39" fmla="*/ 774 h 1008"/>
                <a:gd name="T40" fmla="*/ 400 w 664"/>
                <a:gd name="T41" fmla="*/ 766 h 1008"/>
                <a:gd name="T42" fmla="*/ 422 w 664"/>
                <a:gd name="T43" fmla="*/ 746 h 1008"/>
                <a:gd name="T44" fmla="*/ 442 w 664"/>
                <a:gd name="T45" fmla="*/ 716 h 1008"/>
                <a:gd name="T46" fmla="*/ 236 w 664"/>
                <a:gd name="T47" fmla="*/ 612 h 1008"/>
                <a:gd name="T48" fmla="*/ 72 w 664"/>
                <a:gd name="T49" fmla="*/ 762 h 1008"/>
                <a:gd name="T50" fmla="*/ 448 w 664"/>
                <a:gd name="T51" fmla="*/ 502 h 1008"/>
                <a:gd name="T52" fmla="*/ 486 w 664"/>
                <a:gd name="T53" fmla="*/ 490 h 1008"/>
                <a:gd name="T54" fmla="*/ 542 w 664"/>
                <a:gd name="T55" fmla="*/ 470 h 1008"/>
                <a:gd name="T56" fmla="*/ 572 w 664"/>
                <a:gd name="T57" fmla="*/ 454 h 1008"/>
                <a:gd name="T58" fmla="*/ 592 w 664"/>
                <a:gd name="T59" fmla="*/ 436 h 1008"/>
                <a:gd name="T60" fmla="*/ 600 w 664"/>
                <a:gd name="T61" fmla="*/ 428 h 1008"/>
                <a:gd name="T62" fmla="*/ 610 w 664"/>
                <a:gd name="T63" fmla="*/ 406 h 1008"/>
                <a:gd name="T64" fmla="*/ 614 w 664"/>
                <a:gd name="T65" fmla="*/ 380 h 1008"/>
                <a:gd name="T66" fmla="*/ 612 w 664"/>
                <a:gd name="T67" fmla="*/ 348 h 1008"/>
                <a:gd name="T68" fmla="*/ 606 w 664"/>
                <a:gd name="T69" fmla="*/ 314 h 1008"/>
                <a:gd name="T70" fmla="*/ 484 w 664"/>
                <a:gd name="T71" fmla="*/ 254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4" h="1008">
                  <a:moveTo>
                    <a:pt x="0" y="782"/>
                  </a:moveTo>
                  <a:lnTo>
                    <a:pt x="224" y="386"/>
                  </a:lnTo>
                  <a:lnTo>
                    <a:pt x="270" y="550"/>
                  </a:lnTo>
                  <a:lnTo>
                    <a:pt x="400" y="514"/>
                  </a:lnTo>
                  <a:lnTo>
                    <a:pt x="280" y="80"/>
                  </a:lnTo>
                  <a:lnTo>
                    <a:pt x="466" y="188"/>
                  </a:lnTo>
                  <a:lnTo>
                    <a:pt x="572" y="0"/>
                  </a:lnTo>
                  <a:lnTo>
                    <a:pt x="644" y="262"/>
                  </a:lnTo>
                  <a:lnTo>
                    <a:pt x="644" y="262"/>
                  </a:lnTo>
                  <a:lnTo>
                    <a:pt x="654" y="304"/>
                  </a:lnTo>
                  <a:lnTo>
                    <a:pt x="660" y="342"/>
                  </a:lnTo>
                  <a:lnTo>
                    <a:pt x="664" y="372"/>
                  </a:lnTo>
                  <a:lnTo>
                    <a:pt x="664" y="396"/>
                  </a:lnTo>
                  <a:lnTo>
                    <a:pt x="664" y="396"/>
                  </a:lnTo>
                  <a:lnTo>
                    <a:pt x="658" y="420"/>
                  </a:lnTo>
                  <a:lnTo>
                    <a:pt x="648" y="448"/>
                  </a:lnTo>
                  <a:lnTo>
                    <a:pt x="632" y="482"/>
                  </a:lnTo>
                  <a:lnTo>
                    <a:pt x="612" y="520"/>
                  </a:lnTo>
                  <a:lnTo>
                    <a:pt x="498" y="720"/>
                  </a:lnTo>
                  <a:lnTo>
                    <a:pt x="498" y="720"/>
                  </a:lnTo>
                  <a:lnTo>
                    <a:pt x="482" y="748"/>
                  </a:lnTo>
                  <a:lnTo>
                    <a:pt x="466" y="770"/>
                  </a:lnTo>
                  <a:lnTo>
                    <a:pt x="452" y="788"/>
                  </a:lnTo>
                  <a:lnTo>
                    <a:pt x="438" y="802"/>
                  </a:lnTo>
                  <a:lnTo>
                    <a:pt x="438" y="802"/>
                  </a:lnTo>
                  <a:lnTo>
                    <a:pt x="424" y="814"/>
                  </a:lnTo>
                  <a:lnTo>
                    <a:pt x="408" y="824"/>
                  </a:lnTo>
                  <a:lnTo>
                    <a:pt x="388" y="832"/>
                  </a:lnTo>
                  <a:lnTo>
                    <a:pt x="366" y="840"/>
                  </a:lnTo>
                  <a:lnTo>
                    <a:pt x="350" y="844"/>
                  </a:lnTo>
                  <a:lnTo>
                    <a:pt x="396" y="1008"/>
                  </a:lnTo>
                  <a:lnTo>
                    <a:pt x="0" y="782"/>
                  </a:lnTo>
                  <a:close/>
                  <a:moveTo>
                    <a:pt x="72" y="762"/>
                  </a:moveTo>
                  <a:lnTo>
                    <a:pt x="314" y="900"/>
                  </a:lnTo>
                  <a:lnTo>
                    <a:pt x="290" y="808"/>
                  </a:lnTo>
                  <a:lnTo>
                    <a:pt x="338" y="794"/>
                  </a:lnTo>
                  <a:lnTo>
                    <a:pt x="338" y="794"/>
                  </a:lnTo>
                  <a:lnTo>
                    <a:pt x="358" y="788"/>
                  </a:lnTo>
                  <a:lnTo>
                    <a:pt x="374" y="782"/>
                  </a:lnTo>
                  <a:lnTo>
                    <a:pt x="388" y="774"/>
                  </a:lnTo>
                  <a:lnTo>
                    <a:pt x="400" y="766"/>
                  </a:lnTo>
                  <a:lnTo>
                    <a:pt x="400" y="766"/>
                  </a:lnTo>
                  <a:lnTo>
                    <a:pt x="412" y="758"/>
                  </a:lnTo>
                  <a:lnTo>
                    <a:pt x="422" y="746"/>
                  </a:lnTo>
                  <a:lnTo>
                    <a:pt x="432" y="732"/>
                  </a:lnTo>
                  <a:lnTo>
                    <a:pt x="442" y="716"/>
                  </a:lnTo>
                  <a:lnTo>
                    <a:pt x="548" y="526"/>
                  </a:lnTo>
                  <a:lnTo>
                    <a:pt x="236" y="612"/>
                  </a:lnTo>
                  <a:lnTo>
                    <a:pt x="210" y="518"/>
                  </a:lnTo>
                  <a:lnTo>
                    <a:pt x="72" y="762"/>
                  </a:lnTo>
                  <a:close/>
                  <a:moveTo>
                    <a:pt x="360" y="184"/>
                  </a:moveTo>
                  <a:lnTo>
                    <a:pt x="448" y="502"/>
                  </a:lnTo>
                  <a:lnTo>
                    <a:pt x="486" y="490"/>
                  </a:lnTo>
                  <a:lnTo>
                    <a:pt x="486" y="490"/>
                  </a:lnTo>
                  <a:lnTo>
                    <a:pt x="526" y="478"/>
                  </a:lnTo>
                  <a:lnTo>
                    <a:pt x="542" y="470"/>
                  </a:lnTo>
                  <a:lnTo>
                    <a:pt x="558" y="462"/>
                  </a:lnTo>
                  <a:lnTo>
                    <a:pt x="572" y="454"/>
                  </a:lnTo>
                  <a:lnTo>
                    <a:pt x="582" y="446"/>
                  </a:lnTo>
                  <a:lnTo>
                    <a:pt x="592" y="436"/>
                  </a:lnTo>
                  <a:lnTo>
                    <a:pt x="600" y="428"/>
                  </a:lnTo>
                  <a:lnTo>
                    <a:pt x="600" y="428"/>
                  </a:lnTo>
                  <a:lnTo>
                    <a:pt x="606" y="416"/>
                  </a:lnTo>
                  <a:lnTo>
                    <a:pt x="610" y="406"/>
                  </a:lnTo>
                  <a:lnTo>
                    <a:pt x="612" y="392"/>
                  </a:lnTo>
                  <a:lnTo>
                    <a:pt x="614" y="380"/>
                  </a:lnTo>
                  <a:lnTo>
                    <a:pt x="614" y="364"/>
                  </a:lnTo>
                  <a:lnTo>
                    <a:pt x="612" y="348"/>
                  </a:lnTo>
                  <a:lnTo>
                    <a:pt x="610" y="332"/>
                  </a:lnTo>
                  <a:lnTo>
                    <a:pt x="606" y="314"/>
                  </a:lnTo>
                  <a:lnTo>
                    <a:pt x="554" y="130"/>
                  </a:lnTo>
                  <a:lnTo>
                    <a:pt x="484" y="254"/>
                  </a:lnTo>
                  <a:lnTo>
                    <a:pt x="360" y="1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p:cTn id="7" dur="500" fill="hold"/>
                                        <p:tgtEl>
                                          <p:spTgt spid="103"/>
                                        </p:tgtEl>
                                        <p:attrNameLst>
                                          <p:attrName>ppt_w</p:attrName>
                                        </p:attrNameLst>
                                      </p:cBhvr>
                                      <p:tavLst>
                                        <p:tav tm="0">
                                          <p:val>
                                            <p:fltVal val="0"/>
                                          </p:val>
                                        </p:tav>
                                        <p:tav tm="100000">
                                          <p:val>
                                            <p:strVal val="#ppt_w"/>
                                          </p:val>
                                        </p:tav>
                                      </p:tavLst>
                                    </p:anim>
                                    <p:anim calcmode="lin" valueType="num">
                                      <p:cBhvr>
                                        <p:cTn id="8" dur="500" fill="hold"/>
                                        <p:tgtEl>
                                          <p:spTgt spid="103"/>
                                        </p:tgtEl>
                                        <p:attrNameLst>
                                          <p:attrName>ppt_h</p:attrName>
                                        </p:attrNameLst>
                                      </p:cBhvr>
                                      <p:tavLst>
                                        <p:tav tm="0">
                                          <p:val>
                                            <p:fltVal val="0"/>
                                          </p:val>
                                        </p:tav>
                                        <p:tav tm="100000">
                                          <p:val>
                                            <p:strVal val="#ppt_h"/>
                                          </p:val>
                                        </p:tav>
                                      </p:tavLst>
                                    </p:anim>
                                    <p:animEffect transition="in" filter="fade">
                                      <p:cBhvr>
                                        <p:cTn id="9" dur="500"/>
                                        <p:tgtEl>
                                          <p:spTgt spid="10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8" presetClass="emph" presetSubtype="0" fill="hold" grpId="1" nodeType="withEffect">
                                  <p:stCondLst>
                                    <p:cond delay="1000"/>
                                  </p:stCondLst>
                                  <p:childTnLst>
                                    <p:animRot by="21600000">
                                      <p:cBhvr>
                                        <p:cTn id="31" dur="10000" fill="hold"/>
                                        <p:tgtEl>
                                          <p:spTgt spid="9"/>
                                        </p:tgtEl>
                                        <p:attrNameLst>
                                          <p:attrName>r</p:attrName>
                                        </p:attrNameLst>
                                      </p:cBhvr>
                                    </p:animRot>
                                  </p:childTnLst>
                                </p:cTn>
                              </p:par>
                              <p:par>
                                <p:cTn id="32" presetID="10" presetClass="entr" presetSubtype="0" fill="hold" grpId="0" nodeType="withEffect">
                                  <p:stCondLst>
                                    <p:cond delay="125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8" presetClass="emph" presetSubtype="0" fill="hold" grpId="1" nodeType="withEffect">
                                  <p:stCondLst>
                                    <p:cond delay="1500"/>
                                  </p:stCondLst>
                                  <p:childTnLst>
                                    <p:animRot by="-21600000">
                                      <p:cBhvr>
                                        <p:cTn id="39" dur="10000" fill="hold"/>
                                        <p:tgtEl>
                                          <p:spTgt spid="48"/>
                                        </p:tgtEl>
                                        <p:attrNameLst>
                                          <p:attrName>r</p:attrName>
                                        </p:attrNameLst>
                                      </p:cBhvr>
                                    </p:animRot>
                                  </p:childTnLst>
                                </p:cTn>
                              </p:par>
                              <p:par>
                                <p:cTn id="40" presetID="10" presetClass="entr" presetSubtype="0" fill="hold" grpId="0" nodeType="withEffect">
                                  <p:stCondLst>
                                    <p:cond delay="175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10" presetClass="entr" presetSubtype="0" fill="hold" nodeType="withEffect">
                                  <p:stCondLst>
                                    <p:cond delay="20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1000"/>
                                        <p:tgtEl>
                                          <p:spTgt spid="10"/>
                                        </p:tgtEl>
                                      </p:cBhvr>
                                    </p:animEffect>
                                  </p:childTnLst>
                                </p:cTn>
                              </p:par>
                              <p:par>
                                <p:cTn id="46" presetID="10" presetClass="entr" presetSubtype="0" fill="hold" nodeType="withEffect">
                                  <p:stCondLst>
                                    <p:cond delay="275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500"/>
                                        <p:tgtEl>
                                          <p:spTgt spid="49"/>
                                        </p:tgtEl>
                                      </p:cBhvr>
                                    </p:animEffect>
                                  </p:childTnLst>
                                </p:cTn>
                              </p:par>
                              <p:par>
                                <p:cTn id="49" presetID="10" presetClass="entr" presetSubtype="0" fill="hold" nodeType="withEffect">
                                  <p:stCondLst>
                                    <p:cond delay="2750"/>
                                  </p:stCondLst>
                                  <p:childTnLst>
                                    <p:set>
                                      <p:cBhvr>
                                        <p:cTn id="50" dur="1" fill="hold">
                                          <p:stCondLst>
                                            <p:cond delay="0"/>
                                          </p:stCondLst>
                                        </p:cTn>
                                        <p:tgtEl>
                                          <p:spTgt spid="58"/>
                                        </p:tgtEl>
                                        <p:attrNameLst>
                                          <p:attrName>style.visibility</p:attrName>
                                        </p:attrNameLst>
                                      </p:cBhvr>
                                      <p:to>
                                        <p:strVal val="visible"/>
                                      </p:to>
                                    </p:set>
                                    <p:animEffect transition="in" filter="fade">
                                      <p:cBhvr>
                                        <p:cTn id="51" dur="500"/>
                                        <p:tgtEl>
                                          <p:spTgt spid="58"/>
                                        </p:tgtEl>
                                      </p:cBhvr>
                                    </p:animEffect>
                                  </p:childTnLst>
                                </p:cTn>
                              </p:par>
                              <p:par>
                                <p:cTn id="52" presetID="10" presetClass="entr" presetSubtype="0" fill="hold" nodeType="withEffect">
                                  <p:stCondLst>
                                    <p:cond delay="3000"/>
                                  </p:stCondLst>
                                  <p:childTnLst>
                                    <p:set>
                                      <p:cBhvr>
                                        <p:cTn id="53" dur="1" fill="hold">
                                          <p:stCondLst>
                                            <p:cond delay="0"/>
                                          </p:stCondLst>
                                        </p:cTn>
                                        <p:tgtEl>
                                          <p:spTgt spid="52"/>
                                        </p:tgtEl>
                                        <p:attrNameLst>
                                          <p:attrName>style.visibility</p:attrName>
                                        </p:attrNameLst>
                                      </p:cBhvr>
                                      <p:to>
                                        <p:strVal val="visible"/>
                                      </p:to>
                                    </p:set>
                                    <p:animEffect transition="in" filter="fade">
                                      <p:cBhvr>
                                        <p:cTn id="54" dur="500"/>
                                        <p:tgtEl>
                                          <p:spTgt spid="52"/>
                                        </p:tgtEl>
                                      </p:cBhvr>
                                    </p:animEffect>
                                  </p:childTnLst>
                                </p:cTn>
                              </p:par>
                              <p:par>
                                <p:cTn id="55" presetID="10" presetClass="entr" presetSubtype="0" fill="hold" nodeType="withEffect">
                                  <p:stCondLst>
                                    <p:cond delay="300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500"/>
                                        <p:tgtEl>
                                          <p:spTgt spid="61"/>
                                        </p:tgtEl>
                                      </p:cBhvr>
                                    </p:animEffect>
                                  </p:childTnLst>
                                </p:cTn>
                              </p:par>
                              <p:par>
                                <p:cTn id="58" presetID="10" presetClass="entr" presetSubtype="0" fill="hold" nodeType="withEffect">
                                  <p:stCondLst>
                                    <p:cond delay="3250"/>
                                  </p:stCondLst>
                                  <p:childTnLst>
                                    <p:set>
                                      <p:cBhvr>
                                        <p:cTn id="59" dur="1" fill="hold">
                                          <p:stCondLst>
                                            <p:cond delay="0"/>
                                          </p:stCondLst>
                                        </p:cTn>
                                        <p:tgtEl>
                                          <p:spTgt spid="55"/>
                                        </p:tgtEl>
                                        <p:attrNameLst>
                                          <p:attrName>style.visibility</p:attrName>
                                        </p:attrNameLst>
                                      </p:cBhvr>
                                      <p:to>
                                        <p:strVal val="visible"/>
                                      </p:to>
                                    </p:set>
                                    <p:animEffect transition="in" filter="fade">
                                      <p:cBhvr>
                                        <p:cTn id="60" dur="500"/>
                                        <p:tgtEl>
                                          <p:spTgt spid="55"/>
                                        </p:tgtEl>
                                      </p:cBhvr>
                                    </p:animEffect>
                                  </p:childTnLst>
                                </p:cTn>
                              </p:par>
                              <p:par>
                                <p:cTn id="61" presetID="10" presetClass="entr" presetSubtype="0" fill="hold" nodeType="withEffect">
                                  <p:stCondLst>
                                    <p:cond delay="325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500"/>
                                        <p:tgtEl>
                                          <p:spTgt spid="64"/>
                                        </p:tgtEl>
                                      </p:cBhvr>
                                    </p:animEffect>
                                  </p:childTnLst>
                                </p:cTn>
                              </p:par>
                              <p:par>
                                <p:cTn id="64" presetID="10" presetClass="entr" presetSubtype="0" fill="hold" grpId="0" nodeType="withEffect">
                                  <p:stCondLst>
                                    <p:cond delay="3500"/>
                                  </p:stCondLst>
                                  <p:childTnLst>
                                    <p:set>
                                      <p:cBhvr>
                                        <p:cTn id="65" dur="1" fill="hold">
                                          <p:stCondLst>
                                            <p:cond delay="0"/>
                                          </p:stCondLst>
                                        </p:cTn>
                                        <p:tgtEl>
                                          <p:spTgt spid="4"/>
                                        </p:tgtEl>
                                        <p:attrNameLst>
                                          <p:attrName>style.visibility</p:attrName>
                                        </p:attrNameLst>
                                      </p:cBhvr>
                                      <p:to>
                                        <p:strVal val="visible"/>
                                      </p:to>
                                    </p:set>
                                    <p:animEffect transition="in" filter="fade">
                                      <p:cBhvr>
                                        <p:cTn id="66" dur="500"/>
                                        <p:tgtEl>
                                          <p:spTgt spid="4"/>
                                        </p:tgtEl>
                                      </p:cBhvr>
                                    </p:animEffect>
                                  </p:childTnLst>
                                </p:cTn>
                              </p:par>
                              <p:par>
                                <p:cTn id="67" presetID="10" presetClass="entr" presetSubtype="0" fill="hold" grpId="0" nodeType="withEffect">
                                  <p:stCondLst>
                                    <p:cond delay="3750"/>
                                  </p:stCondLst>
                                  <p:childTnLst>
                                    <p:set>
                                      <p:cBhvr>
                                        <p:cTn id="68" dur="1" fill="hold">
                                          <p:stCondLst>
                                            <p:cond delay="0"/>
                                          </p:stCondLst>
                                        </p:cTn>
                                        <p:tgtEl>
                                          <p:spTgt spid="104"/>
                                        </p:tgtEl>
                                        <p:attrNameLst>
                                          <p:attrName>style.visibility</p:attrName>
                                        </p:attrNameLst>
                                      </p:cBhvr>
                                      <p:to>
                                        <p:strVal val="visible"/>
                                      </p:to>
                                    </p:set>
                                    <p:animEffect transition="in" filter="fade">
                                      <p:cBhvr>
                                        <p:cTn id="69" dur="500"/>
                                        <p:tgtEl>
                                          <p:spTgt spid="104"/>
                                        </p:tgtEl>
                                      </p:cBhvr>
                                    </p:animEffect>
                                  </p:childTnLst>
                                </p:cTn>
                              </p:par>
                              <p:par>
                                <p:cTn id="70" presetID="10" presetClass="entr" presetSubtype="0" fill="hold" nodeType="withEffect">
                                  <p:stCondLst>
                                    <p:cond delay="4250"/>
                                  </p:stCondLst>
                                  <p:childTnLst>
                                    <p:set>
                                      <p:cBhvr>
                                        <p:cTn id="71" dur="1" fill="hold">
                                          <p:stCondLst>
                                            <p:cond delay="0"/>
                                          </p:stCondLst>
                                        </p:cTn>
                                        <p:tgtEl>
                                          <p:spTgt spid="67"/>
                                        </p:tgtEl>
                                        <p:attrNameLst>
                                          <p:attrName>style.visibility</p:attrName>
                                        </p:attrNameLst>
                                      </p:cBhvr>
                                      <p:to>
                                        <p:strVal val="visible"/>
                                      </p:to>
                                    </p:set>
                                    <p:animEffect transition="in" filter="fade">
                                      <p:cBhvr>
                                        <p:cTn id="72" dur="500"/>
                                        <p:tgtEl>
                                          <p:spTgt spid="67"/>
                                        </p:tgtEl>
                                      </p:cBhvr>
                                    </p:animEffect>
                                  </p:childTnLst>
                                </p:cTn>
                              </p:par>
                              <p:par>
                                <p:cTn id="73" presetID="10" presetClass="entr" presetSubtype="0" fill="hold" nodeType="withEffect">
                                  <p:stCondLst>
                                    <p:cond delay="4250"/>
                                  </p:stCondLst>
                                  <p:childTnLst>
                                    <p:set>
                                      <p:cBhvr>
                                        <p:cTn id="74" dur="1" fill="hold">
                                          <p:stCondLst>
                                            <p:cond delay="0"/>
                                          </p:stCondLst>
                                        </p:cTn>
                                        <p:tgtEl>
                                          <p:spTgt spid="76"/>
                                        </p:tgtEl>
                                        <p:attrNameLst>
                                          <p:attrName>style.visibility</p:attrName>
                                        </p:attrNameLst>
                                      </p:cBhvr>
                                      <p:to>
                                        <p:strVal val="visible"/>
                                      </p:to>
                                    </p:set>
                                    <p:animEffect transition="in" filter="fade">
                                      <p:cBhvr>
                                        <p:cTn id="75" dur="500"/>
                                        <p:tgtEl>
                                          <p:spTgt spid="76"/>
                                        </p:tgtEl>
                                      </p:cBhvr>
                                    </p:animEffect>
                                  </p:childTnLst>
                                </p:cTn>
                              </p:par>
                              <p:par>
                                <p:cTn id="76" presetID="10" presetClass="entr" presetSubtype="0" fill="hold" nodeType="withEffect">
                                  <p:stCondLst>
                                    <p:cond delay="4500"/>
                                  </p:stCondLst>
                                  <p:childTnLst>
                                    <p:set>
                                      <p:cBhvr>
                                        <p:cTn id="77" dur="1" fill="hold">
                                          <p:stCondLst>
                                            <p:cond delay="0"/>
                                          </p:stCondLst>
                                        </p:cTn>
                                        <p:tgtEl>
                                          <p:spTgt spid="70"/>
                                        </p:tgtEl>
                                        <p:attrNameLst>
                                          <p:attrName>style.visibility</p:attrName>
                                        </p:attrNameLst>
                                      </p:cBhvr>
                                      <p:to>
                                        <p:strVal val="visible"/>
                                      </p:to>
                                    </p:set>
                                    <p:animEffect transition="in" filter="fade">
                                      <p:cBhvr>
                                        <p:cTn id="78" dur="500"/>
                                        <p:tgtEl>
                                          <p:spTgt spid="70"/>
                                        </p:tgtEl>
                                      </p:cBhvr>
                                    </p:animEffect>
                                  </p:childTnLst>
                                </p:cTn>
                              </p:par>
                              <p:par>
                                <p:cTn id="79" presetID="10" presetClass="entr" presetSubtype="0" fill="hold" nodeType="withEffect">
                                  <p:stCondLst>
                                    <p:cond delay="4500"/>
                                  </p:stCondLst>
                                  <p:childTnLst>
                                    <p:set>
                                      <p:cBhvr>
                                        <p:cTn id="80" dur="1" fill="hold">
                                          <p:stCondLst>
                                            <p:cond delay="0"/>
                                          </p:stCondLst>
                                        </p:cTn>
                                        <p:tgtEl>
                                          <p:spTgt spid="82"/>
                                        </p:tgtEl>
                                        <p:attrNameLst>
                                          <p:attrName>style.visibility</p:attrName>
                                        </p:attrNameLst>
                                      </p:cBhvr>
                                      <p:to>
                                        <p:strVal val="visible"/>
                                      </p:to>
                                    </p:set>
                                    <p:animEffect transition="in" filter="fade">
                                      <p:cBhvr>
                                        <p:cTn id="81" dur="500"/>
                                        <p:tgtEl>
                                          <p:spTgt spid="82"/>
                                        </p:tgtEl>
                                      </p:cBhvr>
                                    </p:animEffect>
                                  </p:childTnLst>
                                </p:cTn>
                              </p:par>
                              <p:par>
                                <p:cTn id="82" presetID="10" presetClass="entr" presetSubtype="0" fill="hold" nodeType="withEffect">
                                  <p:stCondLst>
                                    <p:cond delay="4750"/>
                                  </p:stCondLst>
                                  <p:childTnLst>
                                    <p:set>
                                      <p:cBhvr>
                                        <p:cTn id="83" dur="1" fill="hold">
                                          <p:stCondLst>
                                            <p:cond delay="0"/>
                                          </p:stCondLst>
                                        </p:cTn>
                                        <p:tgtEl>
                                          <p:spTgt spid="73"/>
                                        </p:tgtEl>
                                        <p:attrNameLst>
                                          <p:attrName>style.visibility</p:attrName>
                                        </p:attrNameLst>
                                      </p:cBhvr>
                                      <p:to>
                                        <p:strVal val="visible"/>
                                      </p:to>
                                    </p:set>
                                    <p:animEffect transition="in" filter="fade">
                                      <p:cBhvr>
                                        <p:cTn id="84" dur="500"/>
                                        <p:tgtEl>
                                          <p:spTgt spid="73"/>
                                        </p:tgtEl>
                                      </p:cBhvr>
                                    </p:animEffect>
                                  </p:childTnLst>
                                </p:cTn>
                              </p:par>
                              <p:par>
                                <p:cTn id="85" presetID="10" presetClass="entr" presetSubtype="0" fill="hold" nodeType="withEffect">
                                  <p:stCondLst>
                                    <p:cond delay="4750"/>
                                  </p:stCondLst>
                                  <p:childTnLst>
                                    <p:set>
                                      <p:cBhvr>
                                        <p:cTn id="86" dur="1" fill="hold">
                                          <p:stCondLst>
                                            <p:cond delay="0"/>
                                          </p:stCondLst>
                                        </p:cTn>
                                        <p:tgtEl>
                                          <p:spTgt spid="79"/>
                                        </p:tgtEl>
                                        <p:attrNameLst>
                                          <p:attrName>style.visibility</p:attrName>
                                        </p:attrNameLst>
                                      </p:cBhvr>
                                      <p:to>
                                        <p:strVal val="visible"/>
                                      </p:to>
                                    </p:set>
                                    <p:animEffect transition="in" filter="fade">
                                      <p:cBhvr>
                                        <p:cTn id="87" dur="500"/>
                                        <p:tgtEl>
                                          <p:spTgt spid="79"/>
                                        </p:tgtEl>
                                      </p:cBhvr>
                                    </p:animEffect>
                                  </p:childTnLst>
                                </p:cTn>
                              </p:par>
                              <p:par>
                                <p:cTn id="88" presetID="10" presetClass="entr" presetSubtype="0" fill="hold" grpId="0" nodeType="withEffect">
                                  <p:stCondLst>
                                    <p:cond delay="5000"/>
                                  </p:stCondLst>
                                  <p:childTnLst>
                                    <p:set>
                                      <p:cBhvr>
                                        <p:cTn id="89" dur="1" fill="hold">
                                          <p:stCondLst>
                                            <p:cond delay="0"/>
                                          </p:stCondLst>
                                        </p:cTn>
                                        <p:tgtEl>
                                          <p:spTgt spid="3"/>
                                        </p:tgtEl>
                                        <p:attrNameLst>
                                          <p:attrName>style.visibility</p:attrName>
                                        </p:attrNameLst>
                                      </p:cBhvr>
                                      <p:to>
                                        <p:strVal val="visible"/>
                                      </p:to>
                                    </p:set>
                                    <p:animEffect transition="in" filter="fade">
                                      <p:cBhvr>
                                        <p:cTn id="90" dur="500"/>
                                        <p:tgtEl>
                                          <p:spTgt spid="3"/>
                                        </p:tgtEl>
                                      </p:cBhvr>
                                    </p:animEffect>
                                  </p:childTnLst>
                                </p:cTn>
                              </p:par>
                              <p:par>
                                <p:cTn id="91" presetID="10" presetClass="entr" presetSubtype="0" fill="hold" grpId="0" nodeType="withEffect">
                                  <p:stCondLst>
                                    <p:cond delay="5250"/>
                                  </p:stCondLst>
                                  <p:childTnLst>
                                    <p:set>
                                      <p:cBhvr>
                                        <p:cTn id="92" dur="1" fill="hold">
                                          <p:stCondLst>
                                            <p:cond delay="0"/>
                                          </p:stCondLst>
                                        </p:cTn>
                                        <p:tgtEl>
                                          <p:spTgt spid="106"/>
                                        </p:tgtEl>
                                        <p:attrNameLst>
                                          <p:attrName>style.visibility</p:attrName>
                                        </p:attrNameLst>
                                      </p:cBhvr>
                                      <p:to>
                                        <p:strVal val="visible"/>
                                      </p:to>
                                    </p:set>
                                    <p:animEffect transition="in" filter="fade">
                                      <p:cBhvr>
                                        <p:cTn id="93" dur="500"/>
                                        <p:tgtEl>
                                          <p:spTgt spid="106"/>
                                        </p:tgtEl>
                                      </p:cBhvr>
                                    </p:animEffect>
                                  </p:childTnLst>
                                </p:cTn>
                              </p:par>
                              <p:par>
                                <p:cTn id="94" presetID="10" presetClass="entr" presetSubtype="0" fill="hold" nodeType="withEffect">
                                  <p:stCondLst>
                                    <p:cond delay="5500"/>
                                  </p:stCondLst>
                                  <p:childTnLst>
                                    <p:set>
                                      <p:cBhvr>
                                        <p:cTn id="95" dur="1" fill="hold">
                                          <p:stCondLst>
                                            <p:cond delay="0"/>
                                          </p:stCondLst>
                                        </p:cTn>
                                        <p:tgtEl>
                                          <p:spTgt spid="100"/>
                                        </p:tgtEl>
                                        <p:attrNameLst>
                                          <p:attrName>style.visibility</p:attrName>
                                        </p:attrNameLst>
                                      </p:cBhvr>
                                      <p:to>
                                        <p:strVal val="visible"/>
                                      </p:to>
                                    </p:set>
                                    <p:animEffect transition="in" filter="fade">
                                      <p:cBhvr>
                                        <p:cTn id="96" dur="500"/>
                                        <p:tgtEl>
                                          <p:spTgt spid="100"/>
                                        </p:tgtEl>
                                      </p:cBhvr>
                                    </p:animEffect>
                                  </p:childTnLst>
                                </p:cTn>
                              </p:par>
                              <p:par>
                                <p:cTn id="97" presetID="10" presetClass="entr" presetSubtype="0" fill="hold" nodeType="withEffect">
                                  <p:stCondLst>
                                    <p:cond delay="5500"/>
                                  </p:stCondLst>
                                  <p:childTnLst>
                                    <p:set>
                                      <p:cBhvr>
                                        <p:cTn id="98" dur="1" fill="hold">
                                          <p:stCondLst>
                                            <p:cond delay="0"/>
                                          </p:stCondLst>
                                        </p:cTn>
                                        <p:tgtEl>
                                          <p:spTgt spid="85"/>
                                        </p:tgtEl>
                                        <p:attrNameLst>
                                          <p:attrName>style.visibility</p:attrName>
                                        </p:attrNameLst>
                                      </p:cBhvr>
                                      <p:to>
                                        <p:strVal val="visible"/>
                                      </p:to>
                                    </p:set>
                                    <p:animEffect transition="in" filter="fade">
                                      <p:cBhvr>
                                        <p:cTn id="99" dur="500"/>
                                        <p:tgtEl>
                                          <p:spTgt spid="85"/>
                                        </p:tgtEl>
                                      </p:cBhvr>
                                    </p:animEffect>
                                  </p:childTnLst>
                                </p:cTn>
                              </p:par>
                              <p:par>
                                <p:cTn id="100" presetID="10" presetClass="entr" presetSubtype="0" fill="hold" nodeType="withEffect">
                                  <p:stCondLst>
                                    <p:cond delay="5750"/>
                                  </p:stCondLst>
                                  <p:childTnLst>
                                    <p:set>
                                      <p:cBhvr>
                                        <p:cTn id="101" dur="1" fill="hold">
                                          <p:stCondLst>
                                            <p:cond delay="0"/>
                                          </p:stCondLst>
                                        </p:cTn>
                                        <p:tgtEl>
                                          <p:spTgt spid="97"/>
                                        </p:tgtEl>
                                        <p:attrNameLst>
                                          <p:attrName>style.visibility</p:attrName>
                                        </p:attrNameLst>
                                      </p:cBhvr>
                                      <p:to>
                                        <p:strVal val="visible"/>
                                      </p:to>
                                    </p:set>
                                    <p:animEffect transition="in" filter="fade">
                                      <p:cBhvr>
                                        <p:cTn id="102" dur="500"/>
                                        <p:tgtEl>
                                          <p:spTgt spid="97"/>
                                        </p:tgtEl>
                                      </p:cBhvr>
                                    </p:animEffect>
                                  </p:childTnLst>
                                </p:cTn>
                              </p:par>
                              <p:par>
                                <p:cTn id="103" presetID="10" presetClass="entr" presetSubtype="0" fill="hold" nodeType="withEffect">
                                  <p:stCondLst>
                                    <p:cond delay="5750"/>
                                  </p:stCondLst>
                                  <p:childTnLst>
                                    <p:set>
                                      <p:cBhvr>
                                        <p:cTn id="104" dur="1" fill="hold">
                                          <p:stCondLst>
                                            <p:cond delay="0"/>
                                          </p:stCondLst>
                                        </p:cTn>
                                        <p:tgtEl>
                                          <p:spTgt spid="91"/>
                                        </p:tgtEl>
                                        <p:attrNameLst>
                                          <p:attrName>style.visibility</p:attrName>
                                        </p:attrNameLst>
                                      </p:cBhvr>
                                      <p:to>
                                        <p:strVal val="visible"/>
                                      </p:to>
                                    </p:set>
                                    <p:animEffect transition="in" filter="fade">
                                      <p:cBhvr>
                                        <p:cTn id="105" dur="500"/>
                                        <p:tgtEl>
                                          <p:spTgt spid="91"/>
                                        </p:tgtEl>
                                      </p:cBhvr>
                                    </p:animEffect>
                                  </p:childTnLst>
                                </p:cTn>
                              </p:par>
                              <p:par>
                                <p:cTn id="106" presetID="10" presetClass="entr" presetSubtype="0" fill="hold" nodeType="withEffect">
                                  <p:stCondLst>
                                    <p:cond delay="6000"/>
                                  </p:stCondLst>
                                  <p:childTnLst>
                                    <p:set>
                                      <p:cBhvr>
                                        <p:cTn id="107" dur="1" fill="hold">
                                          <p:stCondLst>
                                            <p:cond delay="0"/>
                                          </p:stCondLst>
                                        </p:cTn>
                                        <p:tgtEl>
                                          <p:spTgt spid="94"/>
                                        </p:tgtEl>
                                        <p:attrNameLst>
                                          <p:attrName>style.visibility</p:attrName>
                                        </p:attrNameLst>
                                      </p:cBhvr>
                                      <p:to>
                                        <p:strVal val="visible"/>
                                      </p:to>
                                    </p:set>
                                    <p:animEffect transition="in" filter="fade">
                                      <p:cBhvr>
                                        <p:cTn id="108" dur="500"/>
                                        <p:tgtEl>
                                          <p:spTgt spid="94"/>
                                        </p:tgtEl>
                                      </p:cBhvr>
                                    </p:animEffect>
                                  </p:childTnLst>
                                </p:cTn>
                              </p:par>
                              <p:par>
                                <p:cTn id="109" presetID="10" presetClass="entr" presetSubtype="0" fill="hold" nodeType="withEffect">
                                  <p:stCondLst>
                                    <p:cond delay="6000"/>
                                  </p:stCondLst>
                                  <p:childTnLst>
                                    <p:set>
                                      <p:cBhvr>
                                        <p:cTn id="110" dur="1" fill="hold">
                                          <p:stCondLst>
                                            <p:cond delay="0"/>
                                          </p:stCondLst>
                                        </p:cTn>
                                        <p:tgtEl>
                                          <p:spTgt spid="88"/>
                                        </p:tgtEl>
                                        <p:attrNameLst>
                                          <p:attrName>style.visibility</p:attrName>
                                        </p:attrNameLst>
                                      </p:cBhvr>
                                      <p:to>
                                        <p:strVal val="visible"/>
                                      </p:to>
                                    </p:set>
                                    <p:animEffect transition="in" filter="fade">
                                      <p:cBhvr>
                                        <p:cTn id="111" dur="500"/>
                                        <p:tgtEl>
                                          <p:spTgt spid="88"/>
                                        </p:tgtEl>
                                      </p:cBhvr>
                                    </p:animEffect>
                                  </p:childTnLst>
                                </p:cTn>
                              </p:par>
                              <p:par>
                                <p:cTn id="112" presetID="10" presetClass="entr" presetSubtype="0" fill="hold" grpId="0" nodeType="withEffect">
                                  <p:stCondLst>
                                    <p:cond delay="6250"/>
                                  </p:stCondLst>
                                  <p:childTnLst>
                                    <p:set>
                                      <p:cBhvr>
                                        <p:cTn id="113" dur="1" fill="hold">
                                          <p:stCondLst>
                                            <p:cond delay="0"/>
                                          </p:stCondLst>
                                        </p:cTn>
                                        <p:tgtEl>
                                          <p:spTgt spid="5"/>
                                        </p:tgtEl>
                                        <p:attrNameLst>
                                          <p:attrName>style.visibility</p:attrName>
                                        </p:attrNameLst>
                                      </p:cBhvr>
                                      <p:to>
                                        <p:strVal val="visible"/>
                                      </p:to>
                                    </p:set>
                                    <p:animEffect transition="in" filter="fade">
                                      <p:cBhvr>
                                        <p:cTn id="114" dur="500"/>
                                        <p:tgtEl>
                                          <p:spTgt spid="5"/>
                                        </p:tgtEl>
                                      </p:cBhvr>
                                    </p:animEffect>
                                  </p:childTnLst>
                                </p:cTn>
                              </p:par>
                              <p:par>
                                <p:cTn id="115" presetID="10" presetClass="entr" presetSubtype="0" fill="hold" grpId="0" nodeType="withEffect">
                                  <p:stCondLst>
                                    <p:cond delay="6500"/>
                                  </p:stCondLst>
                                  <p:childTnLst>
                                    <p:set>
                                      <p:cBhvr>
                                        <p:cTn id="116" dur="1" fill="hold">
                                          <p:stCondLst>
                                            <p:cond delay="0"/>
                                          </p:stCondLst>
                                        </p:cTn>
                                        <p:tgtEl>
                                          <p:spTgt spid="105"/>
                                        </p:tgtEl>
                                        <p:attrNameLst>
                                          <p:attrName>style.visibility</p:attrName>
                                        </p:attrNameLst>
                                      </p:cBhvr>
                                      <p:to>
                                        <p:strVal val="visible"/>
                                      </p:to>
                                    </p:set>
                                    <p:animEffect transition="in" filter="fade">
                                      <p:cBhvr>
                                        <p:cTn id="117" dur="500"/>
                                        <p:tgtEl>
                                          <p:spTgt spid="105"/>
                                        </p:tgtEl>
                                      </p:cBhvr>
                                    </p:animEffect>
                                  </p:childTnLst>
                                </p:cTn>
                              </p:par>
                              <p:par>
                                <p:cTn id="118" presetID="22" presetClass="entr" presetSubtype="8" fill="hold" nodeType="withEffect">
                                  <p:stCondLst>
                                    <p:cond delay="7000"/>
                                  </p:stCondLst>
                                  <p:childTnLst>
                                    <p:set>
                                      <p:cBhvr>
                                        <p:cTn id="119" dur="1" fill="hold">
                                          <p:stCondLst>
                                            <p:cond delay="0"/>
                                          </p:stCondLst>
                                        </p:cTn>
                                        <p:tgtEl>
                                          <p:spTgt spid="130"/>
                                        </p:tgtEl>
                                        <p:attrNameLst>
                                          <p:attrName>style.visibility</p:attrName>
                                        </p:attrNameLst>
                                      </p:cBhvr>
                                      <p:to>
                                        <p:strVal val="visible"/>
                                      </p:to>
                                    </p:set>
                                    <p:animEffect transition="in" filter="wipe(left)">
                                      <p:cBhvr>
                                        <p:cTn id="120" dur="750"/>
                                        <p:tgtEl>
                                          <p:spTgt spid="130"/>
                                        </p:tgtEl>
                                      </p:cBhvr>
                                    </p:animEffect>
                                  </p:childTnLst>
                                </p:cTn>
                              </p:par>
                              <p:par>
                                <p:cTn id="121" presetID="42" presetClass="entr" presetSubtype="0" fill="hold" grpId="0" nodeType="withEffect">
                                  <p:stCondLst>
                                    <p:cond delay="7500"/>
                                  </p:stCondLst>
                                  <p:childTnLst>
                                    <p:set>
                                      <p:cBhvr>
                                        <p:cTn id="122" dur="1" fill="hold">
                                          <p:stCondLst>
                                            <p:cond delay="0"/>
                                          </p:stCondLst>
                                        </p:cTn>
                                        <p:tgtEl>
                                          <p:spTgt spid="141"/>
                                        </p:tgtEl>
                                        <p:attrNameLst>
                                          <p:attrName>style.visibility</p:attrName>
                                        </p:attrNameLst>
                                      </p:cBhvr>
                                      <p:to>
                                        <p:strVal val="visible"/>
                                      </p:to>
                                    </p:set>
                                    <p:animEffect transition="in" filter="fade">
                                      <p:cBhvr>
                                        <p:cTn id="123" dur="750"/>
                                        <p:tgtEl>
                                          <p:spTgt spid="141"/>
                                        </p:tgtEl>
                                      </p:cBhvr>
                                    </p:animEffect>
                                    <p:anim calcmode="lin" valueType="num">
                                      <p:cBhvr>
                                        <p:cTn id="124" dur="750" fill="hold"/>
                                        <p:tgtEl>
                                          <p:spTgt spid="141"/>
                                        </p:tgtEl>
                                        <p:attrNameLst>
                                          <p:attrName>ppt_x</p:attrName>
                                        </p:attrNameLst>
                                      </p:cBhvr>
                                      <p:tavLst>
                                        <p:tav tm="0">
                                          <p:val>
                                            <p:strVal val="#ppt_x"/>
                                          </p:val>
                                        </p:tav>
                                        <p:tav tm="100000">
                                          <p:val>
                                            <p:strVal val="#ppt_x"/>
                                          </p:val>
                                        </p:tav>
                                      </p:tavLst>
                                    </p:anim>
                                    <p:anim calcmode="lin" valueType="num">
                                      <p:cBhvr>
                                        <p:cTn id="125" dur="750" fill="hold"/>
                                        <p:tgtEl>
                                          <p:spTgt spid="141"/>
                                        </p:tgtEl>
                                        <p:attrNameLst>
                                          <p:attrName>ppt_y</p:attrName>
                                        </p:attrNameLst>
                                      </p:cBhvr>
                                      <p:tavLst>
                                        <p:tav tm="0">
                                          <p:val>
                                            <p:strVal val="#ppt_y+.1"/>
                                          </p:val>
                                        </p:tav>
                                        <p:tav tm="100000">
                                          <p:val>
                                            <p:strVal val="#ppt_y"/>
                                          </p:val>
                                        </p:tav>
                                      </p:tavLst>
                                    </p:anim>
                                  </p:childTnLst>
                                </p:cTn>
                              </p:par>
                              <p:par>
                                <p:cTn id="126" presetID="22" presetClass="entr" presetSubtype="2" fill="hold" nodeType="withEffect">
                                  <p:stCondLst>
                                    <p:cond delay="8250"/>
                                  </p:stCondLst>
                                  <p:childTnLst>
                                    <p:set>
                                      <p:cBhvr>
                                        <p:cTn id="127" dur="1" fill="hold">
                                          <p:stCondLst>
                                            <p:cond delay="0"/>
                                          </p:stCondLst>
                                        </p:cTn>
                                        <p:tgtEl>
                                          <p:spTgt spid="107"/>
                                        </p:tgtEl>
                                        <p:attrNameLst>
                                          <p:attrName>style.visibility</p:attrName>
                                        </p:attrNameLst>
                                      </p:cBhvr>
                                      <p:to>
                                        <p:strVal val="visible"/>
                                      </p:to>
                                    </p:set>
                                    <p:animEffect transition="in" filter="wipe(right)">
                                      <p:cBhvr>
                                        <p:cTn id="128" dur="750"/>
                                        <p:tgtEl>
                                          <p:spTgt spid="107"/>
                                        </p:tgtEl>
                                      </p:cBhvr>
                                    </p:animEffect>
                                  </p:childTnLst>
                                </p:cTn>
                              </p:par>
                              <p:par>
                                <p:cTn id="129" presetID="42" presetClass="entr" presetSubtype="0" fill="hold" grpId="0" nodeType="withEffect">
                                  <p:stCondLst>
                                    <p:cond delay="8750"/>
                                  </p:stCondLst>
                                  <p:childTnLst>
                                    <p:set>
                                      <p:cBhvr>
                                        <p:cTn id="130" dur="1" fill="hold">
                                          <p:stCondLst>
                                            <p:cond delay="0"/>
                                          </p:stCondLst>
                                        </p:cTn>
                                        <p:tgtEl>
                                          <p:spTgt spid="117"/>
                                        </p:tgtEl>
                                        <p:attrNameLst>
                                          <p:attrName>style.visibility</p:attrName>
                                        </p:attrNameLst>
                                      </p:cBhvr>
                                      <p:to>
                                        <p:strVal val="visible"/>
                                      </p:to>
                                    </p:set>
                                    <p:animEffect transition="in" filter="fade">
                                      <p:cBhvr>
                                        <p:cTn id="131" dur="750"/>
                                        <p:tgtEl>
                                          <p:spTgt spid="117"/>
                                        </p:tgtEl>
                                      </p:cBhvr>
                                    </p:animEffect>
                                    <p:anim calcmode="lin" valueType="num">
                                      <p:cBhvr>
                                        <p:cTn id="132" dur="750" fill="hold"/>
                                        <p:tgtEl>
                                          <p:spTgt spid="117"/>
                                        </p:tgtEl>
                                        <p:attrNameLst>
                                          <p:attrName>ppt_x</p:attrName>
                                        </p:attrNameLst>
                                      </p:cBhvr>
                                      <p:tavLst>
                                        <p:tav tm="0">
                                          <p:val>
                                            <p:strVal val="#ppt_x"/>
                                          </p:val>
                                        </p:tav>
                                        <p:tav tm="100000">
                                          <p:val>
                                            <p:strVal val="#ppt_x"/>
                                          </p:val>
                                        </p:tav>
                                      </p:tavLst>
                                    </p:anim>
                                    <p:anim calcmode="lin" valueType="num">
                                      <p:cBhvr>
                                        <p:cTn id="133" dur="750" fill="hold"/>
                                        <p:tgtEl>
                                          <p:spTgt spid="117"/>
                                        </p:tgtEl>
                                        <p:attrNameLst>
                                          <p:attrName>ppt_y</p:attrName>
                                        </p:attrNameLst>
                                      </p:cBhvr>
                                      <p:tavLst>
                                        <p:tav tm="0">
                                          <p:val>
                                            <p:strVal val="#ppt_y+.1"/>
                                          </p:val>
                                        </p:tav>
                                        <p:tav tm="100000">
                                          <p:val>
                                            <p:strVal val="#ppt_y"/>
                                          </p:val>
                                        </p:tav>
                                      </p:tavLst>
                                    </p:anim>
                                  </p:childTnLst>
                                </p:cTn>
                              </p:par>
                              <p:par>
                                <p:cTn id="134" presetID="10" presetClass="entr" presetSubtype="0" fill="hold" nodeType="withEffect">
                                  <p:stCondLst>
                                    <p:cond delay="8750"/>
                                  </p:stCondLst>
                                  <p:childTnLst>
                                    <p:set>
                                      <p:cBhvr>
                                        <p:cTn id="135" dur="1" fill="hold">
                                          <p:stCondLst>
                                            <p:cond delay="0"/>
                                          </p:stCondLst>
                                        </p:cTn>
                                        <p:tgtEl>
                                          <p:spTgt spid="142"/>
                                        </p:tgtEl>
                                        <p:attrNameLst>
                                          <p:attrName>style.visibility</p:attrName>
                                        </p:attrNameLst>
                                      </p:cBhvr>
                                      <p:to>
                                        <p:strVal val="visible"/>
                                      </p:to>
                                    </p:set>
                                    <p:animEffect transition="in" filter="fade">
                                      <p:cBhvr>
                                        <p:cTn id="136" dur="500"/>
                                        <p:tgtEl>
                                          <p:spTgt spid="142"/>
                                        </p:tgtEl>
                                      </p:cBhvr>
                                    </p:animEffect>
                                  </p:childTnLst>
                                </p:cTn>
                              </p:par>
                              <p:par>
                                <p:cTn id="137" presetID="22" presetClass="entr" presetSubtype="8" fill="hold" nodeType="withEffect">
                                  <p:stCondLst>
                                    <p:cond delay="9500"/>
                                  </p:stCondLst>
                                  <p:childTnLst>
                                    <p:set>
                                      <p:cBhvr>
                                        <p:cTn id="138" dur="1" fill="hold">
                                          <p:stCondLst>
                                            <p:cond delay="0"/>
                                          </p:stCondLst>
                                        </p:cTn>
                                        <p:tgtEl>
                                          <p:spTgt spid="118"/>
                                        </p:tgtEl>
                                        <p:attrNameLst>
                                          <p:attrName>style.visibility</p:attrName>
                                        </p:attrNameLst>
                                      </p:cBhvr>
                                      <p:to>
                                        <p:strVal val="visible"/>
                                      </p:to>
                                    </p:set>
                                    <p:animEffect transition="in" filter="wipe(left)">
                                      <p:cBhvr>
                                        <p:cTn id="139" dur="750"/>
                                        <p:tgtEl>
                                          <p:spTgt spid="118"/>
                                        </p:tgtEl>
                                      </p:cBhvr>
                                    </p:animEffect>
                                  </p:childTnLst>
                                </p:cTn>
                              </p:par>
                              <p:par>
                                <p:cTn id="140" presetID="42" presetClass="entr" presetSubtype="0" fill="hold" grpId="0" nodeType="withEffect">
                                  <p:stCondLst>
                                    <p:cond delay="10000"/>
                                  </p:stCondLst>
                                  <p:childTnLst>
                                    <p:set>
                                      <p:cBhvr>
                                        <p:cTn id="141" dur="1" fill="hold">
                                          <p:stCondLst>
                                            <p:cond delay="0"/>
                                          </p:stCondLst>
                                        </p:cTn>
                                        <p:tgtEl>
                                          <p:spTgt spid="129"/>
                                        </p:tgtEl>
                                        <p:attrNameLst>
                                          <p:attrName>style.visibility</p:attrName>
                                        </p:attrNameLst>
                                      </p:cBhvr>
                                      <p:to>
                                        <p:strVal val="visible"/>
                                      </p:to>
                                    </p:set>
                                    <p:animEffect transition="in" filter="fade">
                                      <p:cBhvr>
                                        <p:cTn id="142" dur="750"/>
                                        <p:tgtEl>
                                          <p:spTgt spid="129"/>
                                        </p:tgtEl>
                                      </p:cBhvr>
                                    </p:animEffect>
                                    <p:anim calcmode="lin" valueType="num">
                                      <p:cBhvr>
                                        <p:cTn id="143" dur="750" fill="hold"/>
                                        <p:tgtEl>
                                          <p:spTgt spid="129"/>
                                        </p:tgtEl>
                                        <p:attrNameLst>
                                          <p:attrName>ppt_x</p:attrName>
                                        </p:attrNameLst>
                                      </p:cBhvr>
                                      <p:tavLst>
                                        <p:tav tm="0">
                                          <p:val>
                                            <p:strVal val="#ppt_x"/>
                                          </p:val>
                                        </p:tav>
                                        <p:tav tm="100000">
                                          <p:val>
                                            <p:strVal val="#ppt_x"/>
                                          </p:val>
                                        </p:tav>
                                      </p:tavLst>
                                    </p:anim>
                                    <p:anim calcmode="lin" valueType="num">
                                      <p:cBhvr>
                                        <p:cTn id="144" dur="750" fill="hold"/>
                                        <p:tgtEl>
                                          <p:spTgt spid="129"/>
                                        </p:tgtEl>
                                        <p:attrNameLst>
                                          <p:attrName>ppt_y</p:attrName>
                                        </p:attrNameLst>
                                      </p:cBhvr>
                                      <p:tavLst>
                                        <p:tav tm="0">
                                          <p:val>
                                            <p:strVal val="#ppt_y+.1"/>
                                          </p:val>
                                        </p:tav>
                                        <p:tav tm="100000">
                                          <p:val>
                                            <p:strVal val="#ppt_y"/>
                                          </p:val>
                                        </p:tav>
                                      </p:tavLst>
                                    </p:anim>
                                  </p:childTnLst>
                                </p:cTn>
                              </p:par>
                              <p:par>
                                <p:cTn id="145" presetID="10" presetClass="entr" presetSubtype="0" fill="hold" nodeType="withEffect">
                                  <p:stCondLst>
                                    <p:cond delay="10000"/>
                                  </p:stCondLst>
                                  <p:childTnLst>
                                    <p:set>
                                      <p:cBhvr>
                                        <p:cTn id="146" dur="1" fill="hold">
                                          <p:stCondLst>
                                            <p:cond delay="0"/>
                                          </p:stCondLst>
                                        </p:cTn>
                                        <p:tgtEl>
                                          <p:spTgt spid="143"/>
                                        </p:tgtEl>
                                        <p:attrNameLst>
                                          <p:attrName>style.visibility</p:attrName>
                                        </p:attrNameLst>
                                      </p:cBhvr>
                                      <p:to>
                                        <p:strVal val="visible"/>
                                      </p:to>
                                    </p:set>
                                    <p:animEffect transition="in" filter="fade">
                                      <p:cBhvr>
                                        <p:cTn id="147"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9" grpId="1" animBg="1"/>
      <p:bldP spid="47" grpId="0" animBg="1"/>
      <p:bldP spid="48" grpId="0" animBg="1"/>
      <p:bldP spid="48" grpId="1" animBg="1"/>
      <p:bldP spid="103" grpId="0" animBg="1"/>
      <p:bldP spid="104" grpId="0"/>
      <p:bldP spid="105" grpId="0"/>
      <p:bldP spid="106" grpId="0"/>
      <p:bldP spid="117" grpId="0"/>
      <p:bldP spid="129" grpId="0"/>
      <p:bldP spid="141"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23094</TotalTime>
  <Words>1377</Words>
  <Application>Microsoft Office PowerPoint</Application>
  <PresentationFormat>全屏显示(4:3)</PresentationFormat>
  <Paragraphs>233</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1370</cp:revision>
  <dcterms:created xsi:type="dcterms:W3CDTF">2009-02-11T05:37:22Z</dcterms:created>
  <dcterms:modified xsi:type="dcterms:W3CDTF">2017-05-30T02:35:34Z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