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66" r:id="rId3"/>
    <p:sldMasterId id="2147483667" r:id="rId4"/>
    <p:sldMasterId id="2147483668" r:id="rId5"/>
    <p:sldMasterId id="2147483669" r:id="rId6"/>
    <p:sldMasterId id="2147483671" r:id="rId7"/>
    <p:sldMasterId id="2147483749" r:id="rId8"/>
  </p:sldMasterIdLst>
  <p:notesMasterIdLst>
    <p:notesMasterId r:id="rId33"/>
  </p:notesMasterIdLst>
  <p:sldIdLst>
    <p:sldId id="411" r:id="rId9"/>
    <p:sldId id="406" r:id="rId10"/>
    <p:sldId id="409" r:id="rId11"/>
    <p:sldId id="412" r:id="rId12"/>
    <p:sldId id="413" r:id="rId13"/>
    <p:sldId id="414" r:id="rId14"/>
    <p:sldId id="415" r:id="rId15"/>
    <p:sldId id="418" r:id="rId16"/>
    <p:sldId id="417" r:id="rId17"/>
    <p:sldId id="419" r:id="rId18"/>
    <p:sldId id="420" r:id="rId19"/>
    <p:sldId id="421" r:id="rId20"/>
    <p:sldId id="423" r:id="rId21"/>
    <p:sldId id="422" r:id="rId22"/>
    <p:sldId id="424" r:id="rId23"/>
    <p:sldId id="425" r:id="rId24"/>
    <p:sldId id="426" r:id="rId25"/>
    <p:sldId id="428" r:id="rId26"/>
    <p:sldId id="427" r:id="rId27"/>
    <p:sldId id="429" r:id="rId28"/>
    <p:sldId id="430" r:id="rId29"/>
    <p:sldId id="431" r:id="rId30"/>
    <p:sldId id="366" r:id="rId31"/>
    <p:sldId id="432" r:id="rId32"/>
  </p:sldIdLst>
  <p:sldSz cx="12192000" cy="6858000"/>
  <p:notesSz cx="6858000" cy="9144000"/>
  <p:defaultTextStyle>
    <a:defPPr>
      <a:defRPr lang="ko-KR"/>
    </a:defPPr>
    <a:lvl1pPr algn="l" rtl="0" eaLnBrk="0" fontAlgn="base" hangingPunct="0">
      <a:spcBef>
        <a:spcPct val="0"/>
      </a:spcBef>
      <a:spcAft>
        <a:spcPct val="0"/>
      </a:spcAft>
      <a:defRPr kern="1200">
        <a:solidFill>
          <a:schemeClr val="tx1"/>
        </a:solidFill>
        <a:latin typeface="Gulim" pitchFamily="34" charset="-127"/>
        <a:ea typeface="Gulim" pitchFamily="34" charset="-127"/>
        <a:cs typeface="+mn-cs"/>
      </a:defRPr>
    </a:lvl1pPr>
    <a:lvl2pPr marL="457200" algn="l" rtl="0" eaLnBrk="0" fontAlgn="base" hangingPunct="0">
      <a:spcBef>
        <a:spcPct val="0"/>
      </a:spcBef>
      <a:spcAft>
        <a:spcPct val="0"/>
      </a:spcAft>
      <a:defRPr kern="1200">
        <a:solidFill>
          <a:schemeClr val="tx1"/>
        </a:solidFill>
        <a:latin typeface="Gulim" pitchFamily="34" charset="-127"/>
        <a:ea typeface="Gulim" pitchFamily="34" charset="-127"/>
        <a:cs typeface="+mn-cs"/>
      </a:defRPr>
    </a:lvl2pPr>
    <a:lvl3pPr marL="914400" algn="l" rtl="0" eaLnBrk="0" fontAlgn="base" hangingPunct="0">
      <a:spcBef>
        <a:spcPct val="0"/>
      </a:spcBef>
      <a:spcAft>
        <a:spcPct val="0"/>
      </a:spcAft>
      <a:defRPr kern="1200">
        <a:solidFill>
          <a:schemeClr val="tx1"/>
        </a:solidFill>
        <a:latin typeface="Gulim" pitchFamily="34" charset="-127"/>
        <a:ea typeface="Gulim" pitchFamily="34" charset="-127"/>
        <a:cs typeface="+mn-cs"/>
      </a:defRPr>
    </a:lvl3pPr>
    <a:lvl4pPr marL="1371600" algn="l" rtl="0" eaLnBrk="0" fontAlgn="base" hangingPunct="0">
      <a:spcBef>
        <a:spcPct val="0"/>
      </a:spcBef>
      <a:spcAft>
        <a:spcPct val="0"/>
      </a:spcAft>
      <a:defRPr kern="1200">
        <a:solidFill>
          <a:schemeClr val="tx1"/>
        </a:solidFill>
        <a:latin typeface="Gulim" pitchFamily="34" charset="-127"/>
        <a:ea typeface="Gulim" pitchFamily="34" charset="-127"/>
        <a:cs typeface="+mn-cs"/>
      </a:defRPr>
    </a:lvl4pPr>
    <a:lvl5pPr marL="1828800" algn="l" rtl="0" eaLnBrk="0" fontAlgn="base" hangingPunct="0">
      <a:spcBef>
        <a:spcPct val="0"/>
      </a:spcBef>
      <a:spcAft>
        <a:spcPct val="0"/>
      </a:spcAft>
      <a:defRPr kern="1200">
        <a:solidFill>
          <a:schemeClr val="tx1"/>
        </a:solidFill>
        <a:latin typeface="Gulim" pitchFamily="34" charset="-127"/>
        <a:ea typeface="Gulim" pitchFamily="34" charset="-127"/>
        <a:cs typeface="+mn-cs"/>
      </a:defRPr>
    </a:lvl5pPr>
    <a:lvl6pPr marL="2286000" algn="l" defTabSz="914400" rtl="0" eaLnBrk="1" latinLnBrk="0" hangingPunct="1">
      <a:defRPr kern="1200">
        <a:solidFill>
          <a:schemeClr val="tx1"/>
        </a:solidFill>
        <a:latin typeface="Gulim" pitchFamily="34" charset="-127"/>
        <a:ea typeface="Gulim" pitchFamily="34" charset="-127"/>
        <a:cs typeface="+mn-cs"/>
      </a:defRPr>
    </a:lvl6pPr>
    <a:lvl7pPr marL="2743200" algn="l" defTabSz="914400" rtl="0" eaLnBrk="1" latinLnBrk="0" hangingPunct="1">
      <a:defRPr kern="1200">
        <a:solidFill>
          <a:schemeClr val="tx1"/>
        </a:solidFill>
        <a:latin typeface="Gulim" pitchFamily="34" charset="-127"/>
        <a:ea typeface="Gulim" pitchFamily="34" charset="-127"/>
        <a:cs typeface="+mn-cs"/>
      </a:defRPr>
    </a:lvl7pPr>
    <a:lvl8pPr marL="3200400" algn="l" defTabSz="914400" rtl="0" eaLnBrk="1" latinLnBrk="0" hangingPunct="1">
      <a:defRPr kern="1200">
        <a:solidFill>
          <a:schemeClr val="tx1"/>
        </a:solidFill>
        <a:latin typeface="Gulim" pitchFamily="34" charset="-127"/>
        <a:ea typeface="Gulim" pitchFamily="34" charset="-127"/>
        <a:cs typeface="+mn-cs"/>
      </a:defRPr>
    </a:lvl8pPr>
    <a:lvl9pPr marL="3657600" algn="l" defTabSz="914400" rtl="0" eaLnBrk="1" latinLnBrk="0" hangingPunct="1">
      <a:defRPr kern="1200">
        <a:solidFill>
          <a:schemeClr val="tx1"/>
        </a:solidFill>
        <a:latin typeface="Gulim" pitchFamily="34" charset="-127"/>
        <a:ea typeface="Gulim" pitchFamily="34"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B97B"/>
    <a:srgbClr val="8BD6C9"/>
    <a:srgbClr val="FFFFFF"/>
    <a:srgbClr val="FF8D2F"/>
    <a:srgbClr val="FF7200"/>
    <a:srgbClr val="F67A7A"/>
    <a:srgbClr val="F45A5A"/>
    <a:srgbClr val="F9AD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71" autoAdjust="0"/>
    <p:restoredTop sz="94660"/>
  </p:normalViewPr>
  <p:slideViewPr>
    <p:cSldViewPr>
      <p:cViewPr>
        <p:scale>
          <a:sx n="66" d="100"/>
          <a:sy n="66" d="100"/>
        </p:scale>
        <p:origin x="-480" y="-1140"/>
      </p:cViewPr>
      <p:guideLst>
        <p:guide orient="horz"/>
        <p:guide pos="7651"/>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머리글 개체 틀 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latinLnBrk="1" hangingPunct="1">
              <a:buFont typeface="Arial" panose="020B0604020202020204" pitchFamily="34" charset="0"/>
              <a:buNone/>
              <a:defRPr sz="1200">
                <a:latin typeface="Malgun Gothic" pitchFamily="34" charset="-127"/>
                <a:ea typeface="Malgun Gothic" pitchFamily="34" charset="-127"/>
              </a:defRPr>
            </a:lvl1pPr>
          </a:lstStyle>
          <a:p>
            <a:pPr>
              <a:defRPr/>
            </a:pPr>
            <a:endParaRPr lang="ko-KR" altLang="en-US"/>
          </a:p>
        </p:txBody>
      </p:sp>
      <p:sp>
        <p:nvSpPr>
          <p:cNvPr id="9219" name="날짜 개체 틀 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latinLnBrk="1" hangingPunct="1">
              <a:buFont typeface="Arial" panose="020B0604020202020204" pitchFamily="34" charset="0"/>
              <a:buNone/>
              <a:defRPr sz="1200">
                <a:latin typeface="Malgun Gothic" pitchFamily="34" charset="-127"/>
                <a:ea typeface="Malgun Gothic" pitchFamily="34" charset="-127"/>
              </a:defRPr>
            </a:lvl1pPr>
          </a:lstStyle>
          <a:p>
            <a:pPr>
              <a:defRPr/>
            </a:pPr>
            <a:fld id="{60A7111F-618A-497F-90B7-F9236AA8083A}" type="datetimeFigureOut">
              <a:rPr lang="ko-KR" altLang="en-US"/>
              <a:pPr>
                <a:defRPr/>
              </a:pPr>
              <a:t>2017-05-27</a:t>
            </a:fld>
            <a:endParaRPr lang="ko-KR" altLang="en-US"/>
          </a:p>
        </p:txBody>
      </p:sp>
      <p:sp>
        <p:nvSpPr>
          <p:cNvPr id="7172" name="슬라이드 이미지 개체 틀 3"/>
          <p:cNvSpPr>
            <a:spLocks noGrp="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9221" name="슬라이드 노트 개체 틀 4"/>
          <p:cNvSpPr>
            <a:spLocks noGrp="1" noChangeArrowheads="1"/>
          </p:cNvSpPr>
          <p:nvPr>
            <p:ph type="body" sz="quarter" idx="3"/>
          </p:nvPr>
        </p:nvSpPr>
        <p:spPr bwMode="auto">
          <a:xfrm>
            <a:off x="685800" y="4343400"/>
            <a:ext cx="5486400" cy="4114800"/>
          </a:xfrm>
          <a:prstGeom prst="rect">
            <a:avLst/>
          </a:prstGeom>
          <a:noFill/>
          <a:ln w="12700" cmpd="sng">
            <a:noFill/>
            <a:miter lim="800000"/>
            <a:headEnd/>
            <a:tailEnd/>
          </a:ln>
        </p:spPr>
        <p:txBody>
          <a:bodyPr vert="horz" wrap="square" lIns="91440" tIns="45720" rIns="91440" bIns="45720" numCol="1" anchor="ctr"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9222" name="바닥글 개체 틀 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1" latinLnBrk="1" hangingPunct="1">
              <a:buFont typeface="Arial" panose="020B0604020202020204" pitchFamily="34" charset="0"/>
              <a:buNone/>
              <a:defRPr sz="1200">
                <a:latin typeface="Malgun Gothic" pitchFamily="34" charset="-127"/>
                <a:ea typeface="Malgun Gothic" pitchFamily="34" charset="-127"/>
              </a:defRPr>
            </a:lvl1pPr>
          </a:lstStyle>
          <a:p>
            <a:pPr>
              <a:defRPr/>
            </a:pPr>
            <a:endParaRPr lang="ko-KR" altLang="en-US"/>
          </a:p>
        </p:txBody>
      </p:sp>
      <p:sp>
        <p:nvSpPr>
          <p:cNvPr id="9223" name="슬라이드 번호 개체 틀 6"/>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1" latinLnBrk="1" hangingPunct="1">
              <a:buFont typeface="Arial" pitchFamily="34" charset="0"/>
              <a:buNone/>
              <a:defRPr sz="1200">
                <a:latin typeface="Malgun Gothic" pitchFamily="34" charset="-127"/>
                <a:ea typeface="Malgun Gothic" pitchFamily="34" charset="-127"/>
              </a:defRPr>
            </a:lvl1pPr>
          </a:lstStyle>
          <a:p>
            <a:fld id="{4BCCD945-D57A-4193-8C89-FA0715BF710C}" type="slidenum">
              <a:rPr lang="ko-KR" altLang="en-US"/>
              <a:pPr/>
              <a:t>‹#›</a:t>
            </a:fld>
            <a:endParaRPr lang="ko-KR" altLang="en-US"/>
          </a:p>
        </p:txBody>
      </p:sp>
    </p:spTree>
    <p:extLst>
      <p:ext uri="{BB962C8B-B14F-4D97-AF65-F5344CB8AC3E}">
        <p14:creationId xmlns:p14="http://schemas.microsoft.com/office/powerpoint/2010/main" val="2327215726"/>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sz="1200" kern="1200">
        <a:solidFill>
          <a:schemeClr val="tx1"/>
        </a:solidFill>
        <a:latin typeface="Malgun Gothic" pitchFamily="34" charset="-127"/>
        <a:ea typeface="Malgun Gothic" pitchFamily="34" charset="-127"/>
        <a:cs typeface="+mn-cs"/>
      </a:defRPr>
    </a:lvl1pPr>
    <a:lvl2pPr marL="457200" algn="l" rtl="0" eaLnBrk="0" fontAlgn="base" latinLnBrk="1" hangingPunct="0">
      <a:spcBef>
        <a:spcPct val="30000"/>
      </a:spcBef>
      <a:spcAft>
        <a:spcPct val="0"/>
      </a:spcAft>
      <a:defRPr sz="1200" kern="1200">
        <a:solidFill>
          <a:schemeClr val="tx1"/>
        </a:solidFill>
        <a:latin typeface="Malgun Gothic" pitchFamily="34" charset="-127"/>
        <a:ea typeface="Malgun Gothic" pitchFamily="34" charset="-127"/>
        <a:cs typeface="+mn-cs"/>
      </a:defRPr>
    </a:lvl2pPr>
    <a:lvl3pPr marL="914400" algn="l" rtl="0" eaLnBrk="0" fontAlgn="base" latinLnBrk="1" hangingPunct="0">
      <a:spcBef>
        <a:spcPct val="30000"/>
      </a:spcBef>
      <a:spcAft>
        <a:spcPct val="0"/>
      </a:spcAft>
      <a:defRPr sz="1200" kern="1200">
        <a:solidFill>
          <a:schemeClr val="tx1"/>
        </a:solidFill>
        <a:latin typeface="Malgun Gothic" pitchFamily="34" charset="-127"/>
        <a:ea typeface="Malgun Gothic" pitchFamily="34" charset="-127"/>
        <a:cs typeface="+mn-cs"/>
      </a:defRPr>
    </a:lvl3pPr>
    <a:lvl4pPr marL="1371600" algn="l" rtl="0" eaLnBrk="0" fontAlgn="base" latinLnBrk="1" hangingPunct="0">
      <a:spcBef>
        <a:spcPct val="30000"/>
      </a:spcBef>
      <a:spcAft>
        <a:spcPct val="0"/>
      </a:spcAft>
      <a:defRPr sz="1200" kern="1200">
        <a:solidFill>
          <a:schemeClr val="tx1"/>
        </a:solidFill>
        <a:latin typeface="Malgun Gothic" pitchFamily="34" charset="-127"/>
        <a:ea typeface="Malgun Gothic" pitchFamily="34" charset="-127"/>
        <a:cs typeface="+mn-cs"/>
      </a:defRPr>
    </a:lvl4pPr>
    <a:lvl5pPr marL="1828800" algn="l" rtl="0" eaLnBrk="0" fontAlgn="base" latinLnBrk="1" hangingPunct="0">
      <a:spcBef>
        <a:spcPct val="30000"/>
      </a:spcBef>
      <a:spcAft>
        <a:spcPct val="0"/>
      </a:spcAft>
      <a:defRPr sz="1200" kern="1200">
        <a:solidFill>
          <a:schemeClr val="tx1"/>
        </a:solidFill>
        <a:latin typeface="Malgun Gothic" pitchFamily="34" charset="-127"/>
        <a:ea typeface="Malgun Gothic" pitchFamily="34" charset="-127"/>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p:sp>
      <p:sp>
        <p:nvSpPr>
          <p:cNvPr id="9219"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922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2E19AC9F-C6F6-4D26-A16E-7B9733C5FF9C}" type="slidenum">
              <a:rPr lang="ko-KR" altLang="en-US">
                <a:latin typeface="Malgun Gothic" pitchFamily="34" charset="-127"/>
                <a:ea typeface="Malgun Gothic" pitchFamily="34" charset="-127"/>
              </a:rPr>
              <a:pPr/>
              <a:t>1</a:t>
            </a:fld>
            <a:endParaRPr lang="ko-KR" altLang="en-US">
              <a:latin typeface="Malgun Gothic" pitchFamily="34" charset="-127"/>
              <a:ea typeface="Malgun Gothic" pitchFamily="34" charset="-127"/>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p:sp>
      <p:sp>
        <p:nvSpPr>
          <p:cNvPr id="27651"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2765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D86EAAD4-91CA-4307-B765-21EA8C4AD04B}" type="slidenum">
              <a:rPr lang="ko-KR" altLang="en-US">
                <a:latin typeface="Malgun Gothic" pitchFamily="34" charset="-127"/>
                <a:ea typeface="Malgun Gothic" pitchFamily="34" charset="-127"/>
              </a:rPr>
              <a:pPr/>
              <a:t>10</a:t>
            </a:fld>
            <a:endParaRPr lang="ko-KR" altLang="en-US">
              <a:latin typeface="Malgun Gothic" pitchFamily="34" charset="-127"/>
              <a:ea typeface="Malgun Gothic" pitchFamily="34" charset="-127"/>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p:sp>
      <p:sp>
        <p:nvSpPr>
          <p:cNvPr id="29699"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2970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C978B46C-4CB1-4606-8A00-744C693BE9C7}" type="slidenum">
              <a:rPr lang="ko-KR" altLang="en-US">
                <a:latin typeface="Malgun Gothic" pitchFamily="34" charset="-127"/>
                <a:ea typeface="Malgun Gothic" pitchFamily="34" charset="-127"/>
              </a:rPr>
              <a:pPr/>
              <a:t>11</a:t>
            </a:fld>
            <a:endParaRPr lang="ko-KR" altLang="en-US">
              <a:latin typeface="Malgun Gothic" pitchFamily="34" charset="-127"/>
              <a:ea typeface="Malgun Gothic" pitchFamily="34" charset="-127"/>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p:sp>
      <p:sp>
        <p:nvSpPr>
          <p:cNvPr id="31747"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3174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253CD708-3A3D-4A54-B81F-2BEA0C3F3161}" type="slidenum">
              <a:rPr lang="ko-KR" altLang="en-US">
                <a:latin typeface="Malgun Gothic" pitchFamily="34" charset="-127"/>
                <a:ea typeface="Malgun Gothic" pitchFamily="34" charset="-127"/>
              </a:rPr>
              <a:pPr/>
              <a:t>12</a:t>
            </a:fld>
            <a:endParaRPr lang="ko-KR" altLang="en-US">
              <a:latin typeface="Malgun Gothic" pitchFamily="34" charset="-127"/>
              <a:ea typeface="Malgun Gothic" pitchFamily="34" charset="-127"/>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p:sp>
      <p:sp>
        <p:nvSpPr>
          <p:cNvPr id="33795"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3379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463FF7D0-9996-4E1B-90CE-B50FA89B3687}" type="slidenum">
              <a:rPr lang="ko-KR" altLang="en-US">
                <a:latin typeface="Malgun Gothic" pitchFamily="34" charset="-127"/>
                <a:ea typeface="Malgun Gothic" pitchFamily="34" charset="-127"/>
              </a:rPr>
              <a:pPr/>
              <a:t>13</a:t>
            </a:fld>
            <a:endParaRPr lang="ko-KR" altLang="en-US">
              <a:latin typeface="Malgun Gothic" pitchFamily="34" charset="-127"/>
              <a:ea typeface="Malgun Gothic" pitchFamily="34" charset="-127"/>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p:sp>
      <p:sp>
        <p:nvSpPr>
          <p:cNvPr id="35843"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3584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C14C4DBC-AD6A-452E-8953-21D51C9C7262}" type="slidenum">
              <a:rPr lang="ko-KR" altLang="en-US">
                <a:latin typeface="Malgun Gothic" pitchFamily="34" charset="-127"/>
                <a:ea typeface="Malgun Gothic" pitchFamily="34" charset="-127"/>
              </a:rPr>
              <a:pPr/>
              <a:t>14</a:t>
            </a:fld>
            <a:endParaRPr lang="ko-KR" altLang="en-US">
              <a:latin typeface="Malgun Gothic" pitchFamily="34" charset="-127"/>
              <a:ea typeface="Malgun Gothic" pitchFamily="34" charset="-127"/>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p:sp>
      <p:sp>
        <p:nvSpPr>
          <p:cNvPr id="37891"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3789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D4690DCB-16AC-4D34-9682-835C83D15DCD}" type="slidenum">
              <a:rPr lang="ko-KR" altLang="en-US">
                <a:latin typeface="Malgun Gothic" pitchFamily="34" charset="-127"/>
                <a:ea typeface="Malgun Gothic" pitchFamily="34" charset="-127"/>
              </a:rPr>
              <a:pPr/>
              <a:t>15</a:t>
            </a:fld>
            <a:endParaRPr lang="ko-KR" altLang="en-US">
              <a:latin typeface="Malgun Gothic" pitchFamily="34" charset="-127"/>
              <a:ea typeface="Malgun Gothic" pitchFamily="34" charset="-127"/>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p:sp>
      <p:sp>
        <p:nvSpPr>
          <p:cNvPr id="39939"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3994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18511753-FEA4-4339-929A-030136C48304}" type="slidenum">
              <a:rPr lang="ko-KR" altLang="en-US">
                <a:latin typeface="Malgun Gothic" pitchFamily="34" charset="-127"/>
                <a:ea typeface="Malgun Gothic" pitchFamily="34" charset="-127"/>
              </a:rPr>
              <a:pPr/>
              <a:t>16</a:t>
            </a:fld>
            <a:endParaRPr lang="ko-KR" altLang="en-US">
              <a:latin typeface="Malgun Gothic" pitchFamily="34" charset="-127"/>
              <a:ea typeface="Malgun Gothic" pitchFamily="34" charset="-127"/>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p:sp>
      <p:sp>
        <p:nvSpPr>
          <p:cNvPr id="41987"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4198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3F9DF351-2741-4F6A-9F64-C6718B6CBD3E}" type="slidenum">
              <a:rPr lang="ko-KR" altLang="en-US">
                <a:latin typeface="Malgun Gothic" pitchFamily="34" charset="-127"/>
                <a:ea typeface="Malgun Gothic" pitchFamily="34" charset="-127"/>
              </a:rPr>
              <a:pPr/>
              <a:t>17</a:t>
            </a:fld>
            <a:endParaRPr lang="ko-KR" altLang="en-US">
              <a:latin typeface="Malgun Gothic" pitchFamily="34" charset="-127"/>
              <a:ea typeface="Malgun Gothic" pitchFamily="34" charset="-127"/>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p:sp>
      <p:sp>
        <p:nvSpPr>
          <p:cNvPr id="44035"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4403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9D208CE1-3D3B-4C18-A8DE-FA0FA3E0C760}" type="slidenum">
              <a:rPr lang="ko-KR" altLang="en-US">
                <a:latin typeface="Malgun Gothic" pitchFamily="34" charset="-127"/>
                <a:ea typeface="Malgun Gothic" pitchFamily="34" charset="-127"/>
              </a:rPr>
              <a:pPr/>
              <a:t>18</a:t>
            </a:fld>
            <a:endParaRPr lang="ko-KR" altLang="en-US">
              <a:latin typeface="Malgun Gothic" pitchFamily="34" charset="-127"/>
              <a:ea typeface="Malgun Gothic" pitchFamily="34" charset="-127"/>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p:sp>
      <p:sp>
        <p:nvSpPr>
          <p:cNvPr id="46083"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4608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77C74021-531B-48AE-AF55-3D1DA12E3789}" type="slidenum">
              <a:rPr lang="ko-KR" altLang="en-US">
                <a:latin typeface="Malgun Gothic" pitchFamily="34" charset="-127"/>
                <a:ea typeface="Malgun Gothic" pitchFamily="34" charset="-127"/>
              </a:rPr>
              <a:pPr/>
              <a:t>19</a:t>
            </a:fld>
            <a:endParaRPr lang="ko-KR" altLang="en-US">
              <a:latin typeface="Malgun Gothic" pitchFamily="34" charset="-127"/>
              <a:ea typeface="Malgun Gothic" pitchFamily="34" charset="-127"/>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p:sp>
      <p:sp>
        <p:nvSpPr>
          <p:cNvPr id="11267"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1126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8BDE73EA-BDED-449F-AF2A-1B962C322452}" type="slidenum">
              <a:rPr lang="ko-KR" altLang="en-US">
                <a:latin typeface="Malgun Gothic" pitchFamily="34" charset="-127"/>
                <a:ea typeface="Malgun Gothic" pitchFamily="34" charset="-127"/>
              </a:rPr>
              <a:pPr/>
              <a:t>2</a:t>
            </a:fld>
            <a:endParaRPr lang="ko-KR" altLang="en-US">
              <a:latin typeface="Malgun Gothic" pitchFamily="34" charset="-127"/>
              <a:ea typeface="Malgun Gothic" pitchFamily="34" charset="-127"/>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p:sp>
      <p:sp>
        <p:nvSpPr>
          <p:cNvPr id="48131"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4813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6D4F2BCD-B233-4A78-A099-1AC52644E906}" type="slidenum">
              <a:rPr lang="ko-KR" altLang="en-US">
                <a:latin typeface="Malgun Gothic" pitchFamily="34" charset="-127"/>
                <a:ea typeface="Malgun Gothic" pitchFamily="34" charset="-127"/>
              </a:rPr>
              <a:pPr/>
              <a:t>20</a:t>
            </a:fld>
            <a:endParaRPr lang="ko-KR" altLang="en-US">
              <a:latin typeface="Malgun Gothic" pitchFamily="34" charset="-127"/>
              <a:ea typeface="Malgun Gothic" pitchFamily="34" charset="-127"/>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p:sp>
      <p:sp>
        <p:nvSpPr>
          <p:cNvPr id="50179"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5018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31CDB8C3-706D-46FC-8231-A256D4BA60D1}" type="slidenum">
              <a:rPr lang="ko-KR" altLang="en-US">
                <a:latin typeface="Malgun Gothic" pitchFamily="34" charset="-127"/>
                <a:ea typeface="Malgun Gothic" pitchFamily="34" charset="-127"/>
              </a:rPr>
              <a:pPr/>
              <a:t>21</a:t>
            </a:fld>
            <a:endParaRPr lang="ko-KR" altLang="en-US">
              <a:latin typeface="Malgun Gothic" pitchFamily="34" charset="-127"/>
              <a:ea typeface="Malgun Gothic" pitchFamily="34" charset="-127"/>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p:sp>
      <p:sp>
        <p:nvSpPr>
          <p:cNvPr id="52227"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5222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5B901C2D-6D40-4783-A987-C17DE2D840C1}" type="slidenum">
              <a:rPr lang="ko-KR" altLang="en-US">
                <a:latin typeface="Malgun Gothic" pitchFamily="34" charset="-127"/>
                <a:ea typeface="Malgun Gothic" pitchFamily="34" charset="-127"/>
              </a:rPr>
              <a:pPr/>
              <a:t>22</a:t>
            </a:fld>
            <a:endParaRPr lang="ko-KR" altLang="en-US">
              <a:latin typeface="Malgun Gothic" pitchFamily="34" charset="-127"/>
              <a:ea typeface="Malgun Gothic" pitchFamily="34" charset="-127"/>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p:sp>
      <p:sp>
        <p:nvSpPr>
          <p:cNvPr id="54275"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5427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86A0DF62-E11A-43A4-B4D5-36543A8E28A4}" type="slidenum">
              <a:rPr lang="ko-KR" altLang="en-US">
                <a:latin typeface="Malgun Gothic" pitchFamily="34" charset="-127"/>
                <a:ea typeface="Malgun Gothic" pitchFamily="34" charset="-127"/>
              </a:rPr>
              <a:pPr/>
              <a:t>23</a:t>
            </a:fld>
            <a:endParaRPr lang="ko-KR" altLang="en-US">
              <a:latin typeface="Malgun Gothic" pitchFamily="34" charset="-127"/>
              <a:ea typeface="Malgun Gothic" pitchFamily="34" charset="-127"/>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p:sp>
      <p:sp>
        <p:nvSpPr>
          <p:cNvPr id="13315"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1331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26D8231F-D76C-42F0-97FF-F3D40C46050C}" type="slidenum">
              <a:rPr lang="ko-KR" altLang="en-US">
                <a:latin typeface="Malgun Gothic" pitchFamily="34" charset="-127"/>
                <a:ea typeface="Malgun Gothic" pitchFamily="34" charset="-127"/>
              </a:rPr>
              <a:pPr/>
              <a:t>3</a:t>
            </a:fld>
            <a:endParaRPr lang="ko-KR" altLang="en-US">
              <a:latin typeface="Malgun Gothic" pitchFamily="34" charset="-127"/>
              <a:ea typeface="Malgun Gothic" pitchFamily="34" charset="-127"/>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p:sp>
      <p:sp>
        <p:nvSpPr>
          <p:cNvPr id="15363"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1536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7568BEA3-BC16-4BF6-8BAF-C274316F7A88}" type="slidenum">
              <a:rPr lang="zh-CN" altLang="en-US">
                <a:latin typeface="Malgun Gothic" pitchFamily="34" charset="-127"/>
                <a:ea typeface="Malgun Gothic" pitchFamily="34" charset="-127"/>
              </a:rPr>
              <a:pPr/>
              <a:t>4</a:t>
            </a:fld>
            <a:endParaRPr lang="zh-CN" altLang="en-US">
              <a:latin typeface="Malgun Gothic" pitchFamily="34" charset="-127"/>
              <a:ea typeface="Malgun Gothic" pitchFamily="34" charset="-127"/>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p:sp>
      <p:sp>
        <p:nvSpPr>
          <p:cNvPr id="17411"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1741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2101C93A-3126-41C4-861D-5993917C0596}" type="slidenum">
              <a:rPr lang="ko-KR" altLang="en-US">
                <a:latin typeface="Malgun Gothic" pitchFamily="34" charset="-127"/>
                <a:ea typeface="Malgun Gothic" pitchFamily="34" charset="-127"/>
              </a:rPr>
              <a:pPr/>
              <a:t>5</a:t>
            </a:fld>
            <a:endParaRPr lang="ko-KR" altLang="en-US">
              <a:latin typeface="Malgun Gothic" pitchFamily="34" charset="-127"/>
              <a:ea typeface="Malgun Gothic" pitchFamily="34" charset="-127"/>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p:sp>
      <p:sp>
        <p:nvSpPr>
          <p:cNvPr id="19459"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1946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3797E2A0-2306-4895-862F-5CB5A475BCCD}" type="slidenum">
              <a:rPr lang="ko-KR" altLang="en-US">
                <a:latin typeface="Malgun Gothic" pitchFamily="34" charset="-127"/>
                <a:ea typeface="Malgun Gothic" pitchFamily="34" charset="-127"/>
              </a:rPr>
              <a:pPr/>
              <a:t>6</a:t>
            </a:fld>
            <a:endParaRPr lang="ko-KR" altLang="en-US">
              <a:latin typeface="Malgun Gothic" pitchFamily="34" charset="-127"/>
              <a:ea typeface="Malgun Gothic" pitchFamily="34" charset="-127"/>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p:sp>
      <p:sp>
        <p:nvSpPr>
          <p:cNvPr id="21507"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2150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BDF53193-B2F8-4DC2-A4C2-1069627E82F2}" type="slidenum">
              <a:rPr lang="ko-KR" altLang="en-US">
                <a:latin typeface="Malgun Gothic" pitchFamily="34" charset="-127"/>
                <a:ea typeface="Malgun Gothic" pitchFamily="34" charset="-127"/>
              </a:rPr>
              <a:pPr/>
              <a:t>7</a:t>
            </a:fld>
            <a:endParaRPr lang="ko-KR" altLang="en-US">
              <a:latin typeface="Malgun Gothic" pitchFamily="34" charset="-127"/>
              <a:ea typeface="Malgun Gothic" pitchFamily="34" charset="-127"/>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p:sp>
      <p:sp>
        <p:nvSpPr>
          <p:cNvPr id="23555"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2355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61F06BCA-5D91-4F16-8B2D-A78FCC22A086}" type="slidenum">
              <a:rPr lang="ko-KR" altLang="en-US">
                <a:latin typeface="Malgun Gothic" pitchFamily="34" charset="-127"/>
                <a:ea typeface="Malgun Gothic" pitchFamily="34" charset="-127"/>
              </a:rPr>
              <a:pPr/>
              <a:t>8</a:t>
            </a:fld>
            <a:endParaRPr lang="ko-KR" altLang="en-US">
              <a:latin typeface="Malgun Gothic" pitchFamily="34" charset="-127"/>
              <a:ea typeface="Malgun Gothic" pitchFamily="34" charset="-127"/>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p:sp>
      <p:sp>
        <p:nvSpPr>
          <p:cNvPr id="25603"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2560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fld id="{C5B291C9-1652-4323-910B-F1305CEBFF46}" type="slidenum">
              <a:rPr lang="ko-KR" altLang="en-US">
                <a:latin typeface="Malgun Gothic" pitchFamily="34" charset="-127"/>
                <a:ea typeface="Malgun Gothic" pitchFamily="34" charset="-127"/>
              </a:rPr>
              <a:pPr/>
              <a:t>9</a:t>
            </a:fld>
            <a:endParaRPr lang="ko-KR" altLang="en-US">
              <a:latin typeface="Malgun Gothic" pitchFamily="34" charset="-127"/>
              <a:ea typeface="Malgun Gothic" pitchFamily="34" charset="-127"/>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64633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날짜 개체 틀 3"/>
          <p:cNvSpPr>
            <a:spLocks noGrp="1" noChangeArrowheads="1"/>
          </p:cNvSpPr>
          <p:nvPr>
            <p:ph type="dt" sz="half" idx="10"/>
          </p:nvPr>
        </p:nvSpPr>
        <p:spPr>
          <a:ln/>
        </p:spPr>
        <p:txBody>
          <a:bodyPr/>
          <a:lstStyle>
            <a:lvl1pPr>
              <a:defRPr/>
            </a:lvl1pPr>
          </a:lstStyle>
          <a:p>
            <a:pPr>
              <a:defRPr/>
            </a:pPr>
            <a:fld id="{E2074AA5-3522-4A9D-9659-B49998B68AF6}" type="datetime1">
              <a:rPr lang="ko-KR" altLang="en-US"/>
              <a:pPr>
                <a:defRPr/>
              </a:pPr>
              <a:t>2017-05-27</a:t>
            </a:fld>
            <a:endParaRPr lang="ko-KR" altLang="en-US"/>
          </a:p>
        </p:txBody>
      </p:sp>
      <p:sp>
        <p:nvSpPr>
          <p:cNvPr id="5"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5"/>
          <p:cNvSpPr>
            <a:spLocks noGrp="1" noChangeArrowheads="1"/>
          </p:cNvSpPr>
          <p:nvPr>
            <p:ph type="sldNum" sz="quarter" idx="12"/>
          </p:nvPr>
        </p:nvSpPr>
        <p:spPr>
          <a:ln/>
        </p:spPr>
        <p:txBody>
          <a:bodyPr/>
          <a:lstStyle>
            <a:lvl1pPr>
              <a:defRPr/>
            </a:lvl1pPr>
          </a:lstStyle>
          <a:p>
            <a:fld id="{085396F8-23BE-4048-ADB5-54BAC272E877}" type="slidenum">
              <a:rPr lang="ko-KR" altLang="en-US"/>
              <a:pPr/>
              <a:t>‹#›</a:t>
            </a:fld>
            <a:endParaRPr lang="ko-KR" altLang="en-US"/>
          </a:p>
        </p:txBody>
      </p:sp>
    </p:spTree>
    <p:extLst>
      <p:ext uri="{BB962C8B-B14F-4D97-AF65-F5344CB8AC3E}">
        <p14:creationId xmlns:p14="http://schemas.microsoft.com/office/powerpoint/2010/main" val="1840548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날짜 개체 틀 3"/>
          <p:cNvSpPr>
            <a:spLocks noGrp="1" noChangeArrowheads="1"/>
          </p:cNvSpPr>
          <p:nvPr>
            <p:ph type="dt" sz="half" idx="10"/>
          </p:nvPr>
        </p:nvSpPr>
        <p:spPr>
          <a:ln/>
        </p:spPr>
        <p:txBody>
          <a:bodyPr/>
          <a:lstStyle>
            <a:lvl1pPr>
              <a:defRPr/>
            </a:lvl1pPr>
          </a:lstStyle>
          <a:p>
            <a:pPr>
              <a:defRPr/>
            </a:pPr>
            <a:fld id="{9FF38EAA-830F-4501-ADE1-3E528D13E0A4}" type="datetime1">
              <a:rPr lang="ko-KR" altLang="en-US"/>
              <a:pPr>
                <a:defRPr/>
              </a:pPr>
              <a:t>2017-05-27</a:t>
            </a:fld>
            <a:endParaRPr lang="ko-KR" altLang="en-US"/>
          </a:p>
        </p:txBody>
      </p:sp>
      <p:sp>
        <p:nvSpPr>
          <p:cNvPr id="5"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5"/>
          <p:cNvSpPr>
            <a:spLocks noGrp="1" noChangeArrowheads="1"/>
          </p:cNvSpPr>
          <p:nvPr>
            <p:ph type="sldNum" sz="quarter" idx="12"/>
          </p:nvPr>
        </p:nvSpPr>
        <p:spPr>
          <a:ln/>
        </p:spPr>
        <p:txBody>
          <a:bodyPr/>
          <a:lstStyle>
            <a:lvl1pPr>
              <a:defRPr/>
            </a:lvl1pPr>
          </a:lstStyle>
          <a:p>
            <a:fld id="{688D0CAD-1E88-49C2-9B55-512C53D90AAA}" type="slidenum">
              <a:rPr lang="ko-KR" altLang="en-US"/>
              <a:pPr/>
              <a:t>‹#›</a:t>
            </a:fld>
            <a:endParaRPr lang="ko-KR" altLang="en-US"/>
          </a:p>
        </p:txBody>
      </p:sp>
    </p:spTree>
    <p:extLst>
      <p:ext uri="{BB962C8B-B14F-4D97-AF65-F5344CB8AC3E}">
        <p14:creationId xmlns:p14="http://schemas.microsoft.com/office/powerpoint/2010/main" val="3619817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43736" y="274639"/>
            <a:ext cx="73866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날짜 개체 틀 3"/>
          <p:cNvSpPr>
            <a:spLocks noGrp="1" noChangeArrowheads="1"/>
          </p:cNvSpPr>
          <p:nvPr>
            <p:ph type="dt" sz="half" idx="10"/>
          </p:nvPr>
        </p:nvSpPr>
        <p:spPr>
          <a:ln/>
        </p:spPr>
        <p:txBody>
          <a:bodyPr/>
          <a:lstStyle>
            <a:lvl1pPr>
              <a:defRPr/>
            </a:lvl1pPr>
          </a:lstStyle>
          <a:p>
            <a:pPr>
              <a:defRPr/>
            </a:pPr>
            <a:fld id="{4B7DAC70-FEE7-478A-8F7E-28E3123AFB8A}" type="datetime1">
              <a:rPr lang="ko-KR" altLang="en-US"/>
              <a:pPr>
                <a:defRPr/>
              </a:pPr>
              <a:t>2017-05-27</a:t>
            </a:fld>
            <a:endParaRPr lang="ko-KR" altLang="en-US"/>
          </a:p>
        </p:txBody>
      </p:sp>
      <p:sp>
        <p:nvSpPr>
          <p:cNvPr id="5"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5"/>
          <p:cNvSpPr>
            <a:spLocks noGrp="1" noChangeArrowheads="1"/>
          </p:cNvSpPr>
          <p:nvPr>
            <p:ph type="sldNum" sz="quarter" idx="12"/>
          </p:nvPr>
        </p:nvSpPr>
        <p:spPr>
          <a:ln/>
        </p:spPr>
        <p:txBody>
          <a:bodyPr/>
          <a:lstStyle>
            <a:lvl1pPr>
              <a:defRPr/>
            </a:lvl1pPr>
          </a:lstStyle>
          <a:p>
            <a:fld id="{F5569B3E-7F8C-4134-8A25-AAAE57563853}" type="slidenum">
              <a:rPr lang="ko-KR" altLang="en-US"/>
              <a:pPr/>
              <a:t>‹#›</a:t>
            </a:fld>
            <a:endParaRPr lang="ko-KR" altLang="en-US"/>
          </a:p>
        </p:txBody>
      </p:sp>
    </p:spTree>
    <p:extLst>
      <p:ext uri="{BB962C8B-B14F-4D97-AF65-F5344CB8AC3E}">
        <p14:creationId xmlns:p14="http://schemas.microsoft.com/office/powerpoint/2010/main" val="361073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954947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73384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8559446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6062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262259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180342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88294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407247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날짜 개체 틀 3"/>
          <p:cNvSpPr>
            <a:spLocks noGrp="1" noChangeArrowheads="1"/>
          </p:cNvSpPr>
          <p:nvPr>
            <p:ph type="dt" sz="half" idx="10"/>
          </p:nvPr>
        </p:nvSpPr>
        <p:spPr>
          <a:ln/>
        </p:spPr>
        <p:txBody>
          <a:bodyPr/>
          <a:lstStyle>
            <a:lvl1pPr>
              <a:defRPr/>
            </a:lvl1pPr>
          </a:lstStyle>
          <a:p>
            <a:pPr>
              <a:defRPr/>
            </a:pPr>
            <a:fld id="{013FCAE1-51B3-4C8F-9A69-44CAB1BB86A7}" type="datetime1">
              <a:rPr lang="ko-KR" altLang="en-US"/>
              <a:pPr>
                <a:defRPr/>
              </a:pPr>
              <a:t>2017-05-27</a:t>
            </a:fld>
            <a:endParaRPr lang="ko-KR" altLang="en-US"/>
          </a:p>
        </p:txBody>
      </p:sp>
      <p:sp>
        <p:nvSpPr>
          <p:cNvPr id="5"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5"/>
          <p:cNvSpPr>
            <a:spLocks noGrp="1" noChangeArrowheads="1"/>
          </p:cNvSpPr>
          <p:nvPr>
            <p:ph type="sldNum" sz="quarter" idx="12"/>
          </p:nvPr>
        </p:nvSpPr>
        <p:spPr>
          <a:ln/>
        </p:spPr>
        <p:txBody>
          <a:bodyPr/>
          <a:lstStyle>
            <a:lvl1pPr>
              <a:defRPr/>
            </a:lvl1pPr>
          </a:lstStyle>
          <a:p>
            <a:fld id="{76DA3123-011C-408B-A4AA-1053DCAF2683}" type="slidenum">
              <a:rPr lang="ko-KR" altLang="en-US"/>
              <a:pPr/>
              <a:t>‹#›</a:t>
            </a:fld>
            <a:endParaRPr lang="ko-KR" altLang="en-US"/>
          </a:p>
        </p:txBody>
      </p:sp>
    </p:spTree>
    <p:extLst>
      <p:ext uri="{BB962C8B-B14F-4D97-AF65-F5344CB8AC3E}">
        <p14:creationId xmlns:p14="http://schemas.microsoft.com/office/powerpoint/2010/main" val="32329691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2214471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77285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835372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64633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3992618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673816"/>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051929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707886"/>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7576532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324212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646331"/>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355296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078790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4195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707886"/>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날짜 개체 틀 3"/>
          <p:cNvSpPr>
            <a:spLocks noGrp="1" noChangeArrowheads="1"/>
          </p:cNvSpPr>
          <p:nvPr>
            <p:ph type="dt" sz="half" idx="10"/>
          </p:nvPr>
        </p:nvSpPr>
        <p:spPr>
          <a:ln/>
        </p:spPr>
        <p:txBody>
          <a:bodyPr/>
          <a:lstStyle>
            <a:lvl1pPr>
              <a:defRPr/>
            </a:lvl1pPr>
          </a:lstStyle>
          <a:p>
            <a:pPr>
              <a:defRPr/>
            </a:pPr>
            <a:fld id="{5B334CB0-2841-4D8D-AC36-70ED1BE5E445}" type="datetime1">
              <a:rPr lang="ko-KR" altLang="en-US"/>
              <a:pPr>
                <a:defRPr/>
              </a:pPr>
              <a:t>2017-05-27</a:t>
            </a:fld>
            <a:endParaRPr lang="ko-KR" altLang="en-US"/>
          </a:p>
        </p:txBody>
      </p:sp>
      <p:sp>
        <p:nvSpPr>
          <p:cNvPr id="5"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5"/>
          <p:cNvSpPr>
            <a:spLocks noGrp="1" noChangeArrowheads="1"/>
          </p:cNvSpPr>
          <p:nvPr>
            <p:ph type="sldNum" sz="quarter" idx="12"/>
          </p:nvPr>
        </p:nvSpPr>
        <p:spPr>
          <a:ln/>
        </p:spPr>
        <p:txBody>
          <a:bodyPr/>
          <a:lstStyle>
            <a:lvl1pPr>
              <a:defRPr/>
            </a:lvl1pPr>
          </a:lstStyle>
          <a:p>
            <a:fld id="{3EB4A1BD-FAA9-4E6A-B485-C40724818634}" type="slidenum">
              <a:rPr lang="ko-KR" altLang="en-US"/>
              <a:pPr/>
              <a:t>‹#›</a:t>
            </a:fld>
            <a:endParaRPr lang="ko-KR" altLang="en-US"/>
          </a:p>
        </p:txBody>
      </p:sp>
    </p:spTree>
    <p:extLst>
      <p:ext uri="{BB962C8B-B14F-4D97-AF65-F5344CB8AC3E}">
        <p14:creationId xmlns:p14="http://schemas.microsoft.com/office/powerpoint/2010/main" val="23678380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1034990"/>
            <a:ext cx="4011084" cy="40011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147941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967228"/>
            <a:ext cx="7315200" cy="40011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076665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673816"/>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910135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43736" y="274639"/>
            <a:ext cx="73866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68973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64633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7531915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248144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707886"/>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11546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334447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646331"/>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262568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6596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날짜 개체 틀 3"/>
          <p:cNvSpPr>
            <a:spLocks noGrp="1" noChangeArrowheads="1"/>
          </p:cNvSpPr>
          <p:nvPr>
            <p:ph type="dt" sz="half" idx="10"/>
          </p:nvPr>
        </p:nvSpPr>
        <p:spPr>
          <a:ln/>
        </p:spPr>
        <p:txBody>
          <a:bodyPr/>
          <a:lstStyle>
            <a:lvl1pPr>
              <a:defRPr/>
            </a:lvl1pPr>
          </a:lstStyle>
          <a:p>
            <a:pPr>
              <a:defRPr/>
            </a:pPr>
            <a:fld id="{D70A0728-6416-4466-BAC7-AD72A20655E6}" type="datetime1">
              <a:rPr lang="ko-KR" altLang="en-US"/>
              <a:pPr>
                <a:defRPr/>
              </a:pPr>
              <a:t>2017-05-27</a:t>
            </a:fld>
            <a:endParaRPr lang="ko-KR" altLang="en-US"/>
          </a:p>
        </p:txBody>
      </p:sp>
      <p:sp>
        <p:nvSpPr>
          <p:cNvPr id="6"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7" name="슬라이드 번호 개체 틀 5"/>
          <p:cNvSpPr>
            <a:spLocks noGrp="1" noChangeArrowheads="1"/>
          </p:cNvSpPr>
          <p:nvPr>
            <p:ph type="sldNum" sz="quarter" idx="12"/>
          </p:nvPr>
        </p:nvSpPr>
        <p:spPr>
          <a:ln/>
        </p:spPr>
        <p:txBody>
          <a:bodyPr/>
          <a:lstStyle>
            <a:lvl1pPr>
              <a:defRPr/>
            </a:lvl1pPr>
          </a:lstStyle>
          <a:p>
            <a:fld id="{97064B68-AAA2-4CE3-B574-5D3A76B9787C}" type="slidenum">
              <a:rPr lang="ko-KR" altLang="en-US"/>
              <a:pPr/>
              <a:t>‹#›</a:t>
            </a:fld>
            <a:endParaRPr lang="ko-KR" altLang="en-US"/>
          </a:p>
        </p:txBody>
      </p:sp>
    </p:spTree>
    <p:extLst>
      <p:ext uri="{BB962C8B-B14F-4D97-AF65-F5344CB8AC3E}">
        <p14:creationId xmlns:p14="http://schemas.microsoft.com/office/powerpoint/2010/main" val="9746886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88832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1034990"/>
            <a:ext cx="4011084" cy="40011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9616673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967228"/>
            <a:ext cx="7315200" cy="40011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8636006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730460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43736" y="274639"/>
            <a:ext cx="73866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093348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64633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5427683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9605607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707886"/>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8224825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239871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646331"/>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91692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646331"/>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날짜 개체 틀 3"/>
          <p:cNvSpPr>
            <a:spLocks noGrp="1" noChangeArrowheads="1"/>
          </p:cNvSpPr>
          <p:nvPr>
            <p:ph type="dt" sz="half" idx="10"/>
          </p:nvPr>
        </p:nvSpPr>
        <p:spPr>
          <a:ln/>
        </p:spPr>
        <p:txBody>
          <a:bodyPr/>
          <a:lstStyle>
            <a:lvl1pPr>
              <a:defRPr/>
            </a:lvl1pPr>
          </a:lstStyle>
          <a:p>
            <a:pPr>
              <a:defRPr/>
            </a:pPr>
            <a:fld id="{37AE4C95-62F8-4EF1-BD25-E9551B2124B0}" type="datetime1">
              <a:rPr lang="ko-KR" altLang="en-US"/>
              <a:pPr>
                <a:defRPr/>
              </a:pPr>
              <a:t>2017-05-27</a:t>
            </a:fld>
            <a:endParaRPr lang="ko-KR" altLang="en-US"/>
          </a:p>
        </p:txBody>
      </p:sp>
      <p:sp>
        <p:nvSpPr>
          <p:cNvPr id="8"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9" name="슬라이드 번호 개체 틀 5"/>
          <p:cNvSpPr>
            <a:spLocks noGrp="1" noChangeArrowheads="1"/>
          </p:cNvSpPr>
          <p:nvPr>
            <p:ph type="sldNum" sz="quarter" idx="12"/>
          </p:nvPr>
        </p:nvSpPr>
        <p:spPr>
          <a:ln/>
        </p:spPr>
        <p:txBody>
          <a:bodyPr/>
          <a:lstStyle>
            <a:lvl1pPr>
              <a:defRPr/>
            </a:lvl1pPr>
          </a:lstStyle>
          <a:p>
            <a:fld id="{7A284D71-9A8C-49DD-AC4F-63E2A9EECF99}" type="slidenum">
              <a:rPr lang="ko-KR" altLang="en-US"/>
              <a:pPr/>
              <a:t>‹#›</a:t>
            </a:fld>
            <a:endParaRPr lang="ko-KR" altLang="en-US"/>
          </a:p>
        </p:txBody>
      </p:sp>
    </p:spTree>
    <p:extLst>
      <p:ext uri="{BB962C8B-B14F-4D97-AF65-F5344CB8AC3E}">
        <p14:creationId xmlns:p14="http://schemas.microsoft.com/office/powerpoint/2010/main" val="39551451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225248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3024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1034990"/>
            <a:ext cx="4011084" cy="40011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4286958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967228"/>
            <a:ext cx="7315200" cy="40011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425580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7826572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43736" y="274639"/>
            <a:ext cx="73866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640914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64633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날짜 개체 틀 2"/>
          <p:cNvSpPr>
            <a:spLocks noGrp="1" noChangeArrowheads="1"/>
          </p:cNvSpPr>
          <p:nvPr>
            <p:ph type="dt" sz="half" idx="10"/>
          </p:nvPr>
        </p:nvSpPr>
        <p:spPr>
          <a:ln/>
        </p:spPr>
        <p:txBody>
          <a:bodyPr/>
          <a:lstStyle>
            <a:lvl1pPr>
              <a:defRPr/>
            </a:lvl1pPr>
          </a:lstStyle>
          <a:p>
            <a:pPr>
              <a:defRPr/>
            </a:pPr>
            <a:fld id="{4A97CE78-0505-4EF4-98CC-36E58D4137D3}" type="datetime1">
              <a:rPr lang="ko-KR" altLang="en-US"/>
              <a:pPr>
                <a:defRPr/>
              </a:pPr>
              <a:t>2017-05-27</a:t>
            </a:fld>
            <a:endParaRPr lang="ko-KR" altLang="en-US"/>
          </a:p>
        </p:txBody>
      </p:sp>
      <p:sp>
        <p:nvSpPr>
          <p:cNvPr id="5"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4"/>
          <p:cNvSpPr>
            <a:spLocks noGrp="1" noChangeArrowheads="1"/>
          </p:cNvSpPr>
          <p:nvPr>
            <p:ph type="sldNum" sz="quarter" idx="12"/>
          </p:nvPr>
        </p:nvSpPr>
        <p:spPr>
          <a:ln/>
        </p:spPr>
        <p:txBody>
          <a:bodyPr/>
          <a:lstStyle>
            <a:lvl1pPr>
              <a:defRPr/>
            </a:lvl1pPr>
          </a:lstStyle>
          <a:p>
            <a:fld id="{8CA3DA81-69D0-4F98-9A5F-2133B5780F2C}" type="slidenum">
              <a:rPr lang="ko-KR" altLang="en-US"/>
              <a:pPr/>
              <a:t>‹#›</a:t>
            </a:fld>
            <a:endParaRPr lang="ko-KR" altLang="en-US"/>
          </a:p>
        </p:txBody>
      </p:sp>
    </p:spTree>
    <p:extLst>
      <p:ext uri="{BB962C8B-B14F-4D97-AF65-F5344CB8AC3E}">
        <p14:creationId xmlns:p14="http://schemas.microsoft.com/office/powerpoint/2010/main" val="41207182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날짜 개체 틀 2"/>
          <p:cNvSpPr>
            <a:spLocks noGrp="1" noChangeArrowheads="1"/>
          </p:cNvSpPr>
          <p:nvPr>
            <p:ph type="dt" sz="half" idx="10"/>
          </p:nvPr>
        </p:nvSpPr>
        <p:spPr>
          <a:ln/>
        </p:spPr>
        <p:txBody>
          <a:bodyPr/>
          <a:lstStyle>
            <a:lvl1pPr>
              <a:defRPr/>
            </a:lvl1pPr>
          </a:lstStyle>
          <a:p>
            <a:pPr>
              <a:defRPr/>
            </a:pPr>
            <a:fld id="{11352217-1F05-49F4-8A0F-72444E5336F0}" type="datetime1">
              <a:rPr lang="ko-KR" altLang="en-US"/>
              <a:pPr>
                <a:defRPr/>
              </a:pPr>
              <a:t>2017-05-27</a:t>
            </a:fld>
            <a:endParaRPr lang="ko-KR" altLang="en-US"/>
          </a:p>
        </p:txBody>
      </p:sp>
      <p:sp>
        <p:nvSpPr>
          <p:cNvPr id="5"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4"/>
          <p:cNvSpPr>
            <a:spLocks noGrp="1" noChangeArrowheads="1"/>
          </p:cNvSpPr>
          <p:nvPr>
            <p:ph type="sldNum" sz="quarter" idx="12"/>
          </p:nvPr>
        </p:nvSpPr>
        <p:spPr>
          <a:ln/>
        </p:spPr>
        <p:txBody>
          <a:bodyPr/>
          <a:lstStyle>
            <a:lvl1pPr>
              <a:defRPr/>
            </a:lvl1pPr>
          </a:lstStyle>
          <a:p>
            <a:fld id="{46CAB4FE-A0DB-4AD1-85B7-2DC2AB9CC256}" type="slidenum">
              <a:rPr lang="ko-KR" altLang="en-US"/>
              <a:pPr/>
              <a:t>‹#›</a:t>
            </a:fld>
            <a:endParaRPr lang="ko-KR" altLang="en-US"/>
          </a:p>
        </p:txBody>
      </p:sp>
    </p:spTree>
    <p:extLst>
      <p:ext uri="{BB962C8B-B14F-4D97-AF65-F5344CB8AC3E}">
        <p14:creationId xmlns:p14="http://schemas.microsoft.com/office/powerpoint/2010/main" val="39689076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707886"/>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날짜 개체 틀 2"/>
          <p:cNvSpPr>
            <a:spLocks noGrp="1" noChangeArrowheads="1"/>
          </p:cNvSpPr>
          <p:nvPr>
            <p:ph type="dt" sz="half" idx="10"/>
          </p:nvPr>
        </p:nvSpPr>
        <p:spPr>
          <a:ln/>
        </p:spPr>
        <p:txBody>
          <a:bodyPr/>
          <a:lstStyle>
            <a:lvl1pPr>
              <a:defRPr/>
            </a:lvl1pPr>
          </a:lstStyle>
          <a:p>
            <a:pPr>
              <a:defRPr/>
            </a:pPr>
            <a:fld id="{0FD14D8B-AAFD-4BB4-A527-AD375D48E53C}" type="datetime1">
              <a:rPr lang="ko-KR" altLang="en-US"/>
              <a:pPr>
                <a:defRPr/>
              </a:pPr>
              <a:t>2017-05-27</a:t>
            </a:fld>
            <a:endParaRPr lang="ko-KR" altLang="en-US"/>
          </a:p>
        </p:txBody>
      </p:sp>
      <p:sp>
        <p:nvSpPr>
          <p:cNvPr id="5"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4"/>
          <p:cNvSpPr>
            <a:spLocks noGrp="1" noChangeArrowheads="1"/>
          </p:cNvSpPr>
          <p:nvPr>
            <p:ph type="sldNum" sz="quarter" idx="12"/>
          </p:nvPr>
        </p:nvSpPr>
        <p:spPr>
          <a:ln/>
        </p:spPr>
        <p:txBody>
          <a:bodyPr/>
          <a:lstStyle>
            <a:lvl1pPr>
              <a:defRPr/>
            </a:lvl1pPr>
          </a:lstStyle>
          <a:p>
            <a:fld id="{86302AF7-2FEB-43F8-A0B9-E0AEA140D915}" type="slidenum">
              <a:rPr lang="ko-KR" altLang="en-US"/>
              <a:pPr/>
              <a:t>‹#›</a:t>
            </a:fld>
            <a:endParaRPr lang="ko-KR" altLang="en-US"/>
          </a:p>
        </p:txBody>
      </p:sp>
    </p:spTree>
    <p:extLst>
      <p:ext uri="{BB962C8B-B14F-4D97-AF65-F5344CB8AC3E}">
        <p14:creationId xmlns:p14="http://schemas.microsoft.com/office/powerpoint/2010/main" val="21729559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날짜 개체 틀 2"/>
          <p:cNvSpPr>
            <a:spLocks noGrp="1" noChangeArrowheads="1"/>
          </p:cNvSpPr>
          <p:nvPr>
            <p:ph type="dt" sz="half" idx="10"/>
          </p:nvPr>
        </p:nvSpPr>
        <p:spPr>
          <a:ln/>
        </p:spPr>
        <p:txBody>
          <a:bodyPr/>
          <a:lstStyle>
            <a:lvl1pPr>
              <a:defRPr/>
            </a:lvl1pPr>
          </a:lstStyle>
          <a:p>
            <a:pPr>
              <a:defRPr/>
            </a:pPr>
            <a:fld id="{C8D599E8-8650-4B24-A349-8133D727CF60}" type="datetime1">
              <a:rPr lang="ko-KR" altLang="en-US"/>
              <a:pPr>
                <a:defRPr/>
              </a:pPr>
              <a:t>2017-05-27</a:t>
            </a:fld>
            <a:endParaRPr lang="ko-KR" altLang="en-US"/>
          </a:p>
        </p:txBody>
      </p:sp>
      <p:sp>
        <p:nvSpPr>
          <p:cNvPr id="6"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7" name="슬라이드 번호 개체 틀 4"/>
          <p:cNvSpPr>
            <a:spLocks noGrp="1" noChangeArrowheads="1"/>
          </p:cNvSpPr>
          <p:nvPr>
            <p:ph type="sldNum" sz="quarter" idx="12"/>
          </p:nvPr>
        </p:nvSpPr>
        <p:spPr>
          <a:ln/>
        </p:spPr>
        <p:txBody>
          <a:bodyPr/>
          <a:lstStyle>
            <a:lvl1pPr>
              <a:defRPr/>
            </a:lvl1pPr>
          </a:lstStyle>
          <a:p>
            <a:fld id="{4382D18D-1F6E-4976-85CC-3822A3E95C13}" type="slidenum">
              <a:rPr lang="ko-KR" altLang="en-US"/>
              <a:pPr/>
              <a:t>‹#›</a:t>
            </a:fld>
            <a:endParaRPr lang="ko-KR" altLang="en-US"/>
          </a:p>
        </p:txBody>
      </p:sp>
    </p:spTree>
    <p:extLst>
      <p:ext uri="{BB962C8B-B14F-4D97-AF65-F5344CB8AC3E}">
        <p14:creationId xmlns:p14="http://schemas.microsoft.com/office/powerpoint/2010/main" val="1620933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날짜 개체 틀 3"/>
          <p:cNvSpPr>
            <a:spLocks noGrp="1" noChangeArrowheads="1"/>
          </p:cNvSpPr>
          <p:nvPr>
            <p:ph type="dt" sz="half" idx="10"/>
          </p:nvPr>
        </p:nvSpPr>
        <p:spPr>
          <a:ln/>
        </p:spPr>
        <p:txBody>
          <a:bodyPr/>
          <a:lstStyle>
            <a:lvl1pPr>
              <a:defRPr/>
            </a:lvl1pPr>
          </a:lstStyle>
          <a:p>
            <a:pPr>
              <a:defRPr/>
            </a:pPr>
            <a:fld id="{F0A0B4B5-6587-4E89-906D-5D4CD18A0DBD}" type="datetime1">
              <a:rPr lang="ko-KR" altLang="en-US"/>
              <a:pPr>
                <a:defRPr/>
              </a:pPr>
              <a:t>2017-05-27</a:t>
            </a:fld>
            <a:endParaRPr lang="ko-KR" altLang="en-US"/>
          </a:p>
        </p:txBody>
      </p:sp>
      <p:sp>
        <p:nvSpPr>
          <p:cNvPr id="4"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5" name="슬라이드 번호 개체 틀 5"/>
          <p:cNvSpPr>
            <a:spLocks noGrp="1" noChangeArrowheads="1"/>
          </p:cNvSpPr>
          <p:nvPr>
            <p:ph type="sldNum" sz="quarter" idx="12"/>
          </p:nvPr>
        </p:nvSpPr>
        <p:spPr>
          <a:ln/>
        </p:spPr>
        <p:txBody>
          <a:bodyPr/>
          <a:lstStyle>
            <a:lvl1pPr>
              <a:defRPr/>
            </a:lvl1pPr>
          </a:lstStyle>
          <a:p>
            <a:fld id="{E8996B34-0D59-46F8-BA83-0206BF2DCE9B}" type="slidenum">
              <a:rPr lang="ko-KR" altLang="en-US"/>
              <a:pPr/>
              <a:t>‹#›</a:t>
            </a:fld>
            <a:endParaRPr lang="ko-KR" altLang="en-US"/>
          </a:p>
        </p:txBody>
      </p:sp>
    </p:spTree>
    <p:extLst>
      <p:ext uri="{BB962C8B-B14F-4D97-AF65-F5344CB8AC3E}">
        <p14:creationId xmlns:p14="http://schemas.microsoft.com/office/powerpoint/2010/main" val="9283631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646331"/>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날짜 개체 틀 2"/>
          <p:cNvSpPr>
            <a:spLocks noGrp="1" noChangeArrowheads="1"/>
          </p:cNvSpPr>
          <p:nvPr>
            <p:ph type="dt" sz="half" idx="10"/>
          </p:nvPr>
        </p:nvSpPr>
        <p:spPr>
          <a:ln/>
        </p:spPr>
        <p:txBody>
          <a:bodyPr/>
          <a:lstStyle>
            <a:lvl1pPr>
              <a:defRPr/>
            </a:lvl1pPr>
          </a:lstStyle>
          <a:p>
            <a:pPr>
              <a:defRPr/>
            </a:pPr>
            <a:fld id="{4742D474-9155-4F2B-98FB-6C9EA319C923}" type="datetime1">
              <a:rPr lang="ko-KR" altLang="en-US"/>
              <a:pPr>
                <a:defRPr/>
              </a:pPr>
              <a:t>2017-05-27</a:t>
            </a:fld>
            <a:endParaRPr lang="ko-KR" altLang="en-US"/>
          </a:p>
        </p:txBody>
      </p:sp>
      <p:sp>
        <p:nvSpPr>
          <p:cNvPr id="8"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9" name="슬라이드 번호 개체 틀 4"/>
          <p:cNvSpPr>
            <a:spLocks noGrp="1" noChangeArrowheads="1"/>
          </p:cNvSpPr>
          <p:nvPr>
            <p:ph type="sldNum" sz="quarter" idx="12"/>
          </p:nvPr>
        </p:nvSpPr>
        <p:spPr>
          <a:ln/>
        </p:spPr>
        <p:txBody>
          <a:bodyPr/>
          <a:lstStyle>
            <a:lvl1pPr>
              <a:defRPr/>
            </a:lvl1pPr>
          </a:lstStyle>
          <a:p>
            <a:fld id="{5A6EC238-FFEB-4330-8A09-AB8D39101DC3}" type="slidenum">
              <a:rPr lang="ko-KR" altLang="en-US"/>
              <a:pPr/>
              <a:t>‹#›</a:t>
            </a:fld>
            <a:endParaRPr lang="ko-KR" altLang="en-US"/>
          </a:p>
        </p:txBody>
      </p:sp>
    </p:spTree>
    <p:extLst>
      <p:ext uri="{BB962C8B-B14F-4D97-AF65-F5344CB8AC3E}">
        <p14:creationId xmlns:p14="http://schemas.microsoft.com/office/powerpoint/2010/main" val="355625474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날짜 개체 틀 2"/>
          <p:cNvSpPr>
            <a:spLocks noGrp="1" noChangeArrowheads="1"/>
          </p:cNvSpPr>
          <p:nvPr>
            <p:ph type="dt" sz="half" idx="10"/>
          </p:nvPr>
        </p:nvSpPr>
        <p:spPr>
          <a:ln/>
        </p:spPr>
        <p:txBody>
          <a:bodyPr/>
          <a:lstStyle>
            <a:lvl1pPr>
              <a:defRPr/>
            </a:lvl1pPr>
          </a:lstStyle>
          <a:p>
            <a:pPr>
              <a:defRPr/>
            </a:pPr>
            <a:fld id="{756DB38F-192C-4742-94B4-5EA70E73AEDC}" type="datetime1">
              <a:rPr lang="ko-KR" altLang="en-US"/>
              <a:pPr>
                <a:defRPr/>
              </a:pPr>
              <a:t>2017-05-27</a:t>
            </a:fld>
            <a:endParaRPr lang="ko-KR" altLang="en-US"/>
          </a:p>
        </p:txBody>
      </p:sp>
      <p:sp>
        <p:nvSpPr>
          <p:cNvPr id="4"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5" name="슬라이드 번호 개체 틀 4"/>
          <p:cNvSpPr>
            <a:spLocks noGrp="1" noChangeArrowheads="1"/>
          </p:cNvSpPr>
          <p:nvPr>
            <p:ph type="sldNum" sz="quarter" idx="12"/>
          </p:nvPr>
        </p:nvSpPr>
        <p:spPr>
          <a:ln/>
        </p:spPr>
        <p:txBody>
          <a:bodyPr/>
          <a:lstStyle>
            <a:lvl1pPr>
              <a:defRPr/>
            </a:lvl1pPr>
          </a:lstStyle>
          <a:p>
            <a:fld id="{B15AD131-CD85-45F5-8795-791300EAC190}" type="slidenum">
              <a:rPr lang="ko-KR" altLang="en-US"/>
              <a:pPr/>
              <a:t>‹#›</a:t>
            </a:fld>
            <a:endParaRPr lang="ko-KR" altLang="en-US"/>
          </a:p>
        </p:txBody>
      </p:sp>
    </p:spTree>
    <p:extLst>
      <p:ext uri="{BB962C8B-B14F-4D97-AF65-F5344CB8AC3E}">
        <p14:creationId xmlns:p14="http://schemas.microsoft.com/office/powerpoint/2010/main" val="13766910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날짜 개체 틀 2"/>
          <p:cNvSpPr>
            <a:spLocks noGrp="1" noChangeArrowheads="1"/>
          </p:cNvSpPr>
          <p:nvPr>
            <p:ph type="dt" sz="half" idx="10"/>
          </p:nvPr>
        </p:nvSpPr>
        <p:spPr>
          <a:ln/>
        </p:spPr>
        <p:txBody>
          <a:bodyPr/>
          <a:lstStyle>
            <a:lvl1pPr>
              <a:defRPr/>
            </a:lvl1pPr>
          </a:lstStyle>
          <a:p>
            <a:pPr>
              <a:defRPr/>
            </a:pPr>
            <a:fld id="{D1B066F1-35EB-409C-ACFB-62AF91A60E36}" type="datetime1">
              <a:rPr lang="ko-KR" altLang="en-US"/>
              <a:pPr>
                <a:defRPr/>
              </a:pPr>
              <a:t>2017-05-27</a:t>
            </a:fld>
            <a:endParaRPr lang="ko-KR" altLang="en-US"/>
          </a:p>
        </p:txBody>
      </p:sp>
      <p:sp>
        <p:nvSpPr>
          <p:cNvPr id="3"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4" name="슬라이드 번호 개체 틀 4"/>
          <p:cNvSpPr>
            <a:spLocks noGrp="1" noChangeArrowheads="1"/>
          </p:cNvSpPr>
          <p:nvPr>
            <p:ph type="sldNum" sz="quarter" idx="12"/>
          </p:nvPr>
        </p:nvSpPr>
        <p:spPr>
          <a:ln/>
        </p:spPr>
        <p:txBody>
          <a:bodyPr/>
          <a:lstStyle>
            <a:lvl1pPr>
              <a:defRPr/>
            </a:lvl1pPr>
          </a:lstStyle>
          <a:p>
            <a:fld id="{BC2FCA22-B08E-423C-9AF2-21F6492C73B5}" type="slidenum">
              <a:rPr lang="ko-KR" altLang="en-US"/>
              <a:pPr/>
              <a:t>‹#›</a:t>
            </a:fld>
            <a:endParaRPr lang="ko-KR" altLang="en-US"/>
          </a:p>
        </p:txBody>
      </p:sp>
    </p:spTree>
    <p:extLst>
      <p:ext uri="{BB962C8B-B14F-4D97-AF65-F5344CB8AC3E}">
        <p14:creationId xmlns:p14="http://schemas.microsoft.com/office/powerpoint/2010/main" val="15708671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1034990"/>
            <a:ext cx="4011084" cy="40011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날짜 개체 틀 2"/>
          <p:cNvSpPr>
            <a:spLocks noGrp="1" noChangeArrowheads="1"/>
          </p:cNvSpPr>
          <p:nvPr>
            <p:ph type="dt" sz="half" idx="10"/>
          </p:nvPr>
        </p:nvSpPr>
        <p:spPr>
          <a:ln/>
        </p:spPr>
        <p:txBody>
          <a:bodyPr/>
          <a:lstStyle>
            <a:lvl1pPr>
              <a:defRPr/>
            </a:lvl1pPr>
          </a:lstStyle>
          <a:p>
            <a:pPr>
              <a:defRPr/>
            </a:pPr>
            <a:fld id="{E9A12B31-B0A3-4F5A-8A2C-1E10C2602761}" type="datetime1">
              <a:rPr lang="ko-KR" altLang="en-US"/>
              <a:pPr>
                <a:defRPr/>
              </a:pPr>
              <a:t>2017-05-27</a:t>
            </a:fld>
            <a:endParaRPr lang="ko-KR" altLang="en-US"/>
          </a:p>
        </p:txBody>
      </p:sp>
      <p:sp>
        <p:nvSpPr>
          <p:cNvPr id="6"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7" name="슬라이드 번호 개체 틀 4"/>
          <p:cNvSpPr>
            <a:spLocks noGrp="1" noChangeArrowheads="1"/>
          </p:cNvSpPr>
          <p:nvPr>
            <p:ph type="sldNum" sz="quarter" idx="12"/>
          </p:nvPr>
        </p:nvSpPr>
        <p:spPr>
          <a:ln/>
        </p:spPr>
        <p:txBody>
          <a:bodyPr/>
          <a:lstStyle>
            <a:lvl1pPr>
              <a:defRPr/>
            </a:lvl1pPr>
          </a:lstStyle>
          <a:p>
            <a:fld id="{08693F1E-71B6-43B0-A1E5-E4479000FAD4}" type="slidenum">
              <a:rPr lang="ko-KR" altLang="en-US"/>
              <a:pPr/>
              <a:t>‹#›</a:t>
            </a:fld>
            <a:endParaRPr lang="ko-KR" altLang="en-US"/>
          </a:p>
        </p:txBody>
      </p:sp>
    </p:spTree>
    <p:extLst>
      <p:ext uri="{BB962C8B-B14F-4D97-AF65-F5344CB8AC3E}">
        <p14:creationId xmlns:p14="http://schemas.microsoft.com/office/powerpoint/2010/main" val="409869012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967228"/>
            <a:ext cx="7315200" cy="40011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날짜 개체 틀 2"/>
          <p:cNvSpPr>
            <a:spLocks noGrp="1" noChangeArrowheads="1"/>
          </p:cNvSpPr>
          <p:nvPr>
            <p:ph type="dt" sz="half" idx="10"/>
          </p:nvPr>
        </p:nvSpPr>
        <p:spPr>
          <a:ln/>
        </p:spPr>
        <p:txBody>
          <a:bodyPr/>
          <a:lstStyle>
            <a:lvl1pPr>
              <a:defRPr/>
            </a:lvl1pPr>
          </a:lstStyle>
          <a:p>
            <a:pPr>
              <a:defRPr/>
            </a:pPr>
            <a:fld id="{B608108C-18CA-42F6-AAA3-4C34B7113B3B}" type="datetime1">
              <a:rPr lang="ko-KR" altLang="en-US"/>
              <a:pPr>
                <a:defRPr/>
              </a:pPr>
              <a:t>2017-05-27</a:t>
            </a:fld>
            <a:endParaRPr lang="ko-KR" altLang="en-US"/>
          </a:p>
        </p:txBody>
      </p:sp>
      <p:sp>
        <p:nvSpPr>
          <p:cNvPr id="6"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7" name="슬라이드 번호 개체 틀 4"/>
          <p:cNvSpPr>
            <a:spLocks noGrp="1" noChangeArrowheads="1"/>
          </p:cNvSpPr>
          <p:nvPr>
            <p:ph type="sldNum" sz="quarter" idx="12"/>
          </p:nvPr>
        </p:nvSpPr>
        <p:spPr>
          <a:ln/>
        </p:spPr>
        <p:txBody>
          <a:bodyPr/>
          <a:lstStyle>
            <a:lvl1pPr>
              <a:defRPr/>
            </a:lvl1pPr>
          </a:lstStyle>
          <a:p>
            <a:fld id="{FAABDBFA-CD08-43C8-9C00-833B908A4AA6}" type="slidenum">
              <a:rPr lang="ko-KR" altLang="en-US"/>
              <a:pPr/>
              <a:t>‹#›</a:t>
            </a:fld>
            <a:endParaRPr lang="ko-KR" altLang="en-US"/>
          </a:p>
        </p:txBody>
      </p:sp>
    </p:spTree>
    <p:extLst>
      <p:ext uri="{BB962C8B-B14F-4D97-AF65-F5344CB8AC3E}">
        <p14:creationId xmlns:p14="http://schemas.microsoft.com/office/powerpoint/2010/main" val="213973555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날짜 개체 틀 2"/>
          <p:cNvSpPr>
            <a:spLocks noGrp="1" noChangeArrowheads="1"/>
          </p:cNvSpPr>
          <p:nvPr>
            <p:ph type="dt" sz="half" idx="10"/>
          </p:nvPr>
        </p:nvSpPr>
        <p:spPr>
          <a:ln/>
        </p:spPr>
        <p:txBody>
          <a:bodyPr/>
          <a:lstStyle>
            <a:lvl1pPr>
              <a:defRPr/>
            </a:lvl1pPr>
          </a:lstStyle>
          <a:p>
            <a:pPr>
              <a:defRPr/>
            </a:pPr>
            <a:fld id="{6C097B49-53DB-451D-893E-289D1B08C0FA}" type="datetime1">
              <a:rPr lang="ko-KR" altLang="en-US"/>
              <a:pPr>
                <a:defRPr/>
              </a:pPr>
              <a:t>2017-05-27</a:t>
            </a:fld>
            <a:endParaRPr lang="ko-KR" altLang="en-US"/>
          </a:p>
        </p:txBody>
      </p:sp>
      <p:sp>
        <p:nvSpPr>
          <p:cNvPr id="5"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4"/>
          <p:cNvSpPr>
            <a:spLocks noGrp="1" noChangeArrowheads="1"/>
          </p:cNvSpPr>
          <p:nvPr>
            <p:ph type="sldNum" sz="quarter" idx="12"/>
          </p:nvPr>
        </p:nvSpPr>
        <p:spPr>
          <a:ln/>
        </p:spPr>
        <p:txBody>
          <a:bodyPr/>
          <a:lstStyle>
            <a:lvl1pPr>
              <a:defRPr/>
            </a:lvl1pPr>
          </a:lstStyle>
          <a:p>
            <a:fld id="{752646A6-A3AB-4492-A704-1569D8FB06B8}" type="slidenum">
              <a:rPr lang="ko-KR" altLang="en-US"/>
              <a:pPr/>
              <a:t>‹#›</a:t>
            </a:fld>
            <a:endParaRPr lang="ko-KR" altLang="en-US"/>
          </a:p>
        </p:txBody>
      </p:sp>
    </p:spTree>
    <p:extLst>
      <p:ext uri="{BB962C8B-B14F-4D97-AF65-F5344CB8AC3E}">
        <p14:creationId xmlns:p14="http://schemas.microsoft.com/office/powerpoint/2010/main" val="25080618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43736" y="274639"/>
            <a:ext cx="73866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날짜 개체 틀 2"/>
          <p:cNvSpPr>
            <a:spLocks noGrp="1" noChangeArrowheads="1"/>
          </p:cNvSpPr>
          <p:nvPr>
            <p:ph type="dt" sz="half" idx="10"/>
          </p:nvPr>
        </p:nvSpPr>
        <p:spPr>
          <a:ln/>
        </p:spPr>
        <p:txBody>
          <a:bodyPr/>
          <a:lstStyle>
            <a:lvl1pPr>
              <a:defRPr/>
            </a:lvl1pPr>
          </a:lstStyle>
          <a:p>
            <a:pPr>
              <a:defRPr/>
            </a:pPr>
            <a:fld id="{E4795170-69C3-4FBA-8475-707EBD0C4D58}" type="datetime1">
              <a:rPr lang="ko-KR" altLang="en-US"/>
              <a:pPr>
                <a:defRPr/>
              </a:pPr>
              <a:t>2017-05-27</a:t>
            </a:fld>
            <a:endParaRPr lang="ko-KR" altLang="en-US"/>
          </a:p>
        </p:txBody>
      </p:sp>
      <p:sp>
        <p:nvSpPr>
          <p:cNvPr id="5" name="바닥글 개체 틀 3"/>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4"/>
          <p:cNvSpPr>
            <a:spLocks noGrp="1" noChangeArrowheads="1"/>
          </p:cNvSpPr>
          <p:nvPr>
            <p:ph type="sldNum" sz="quarter" idx="12"/>
          </p:nvPr>
        </p:nvSpPr>
        <p:spPr>
          <a:ln/>
        </p:spPr>
        <p:txBody>
          <a:bodyPr/>
          <a:lstStyle>
            <a:lvl1pPr>
              <a:defRPr/>
            </a:lvl1pPr>
          </a:lstStyle>
          <a:p>
            <a:fld id="{42719FED-3D3C-4C22-9AA6-F489C4EF1794}" type="slidenum">
              <a:rPr lang="ko-KR" altLang="en-US"/>
              <a:pPr/>
              <a:t>‹#›</a:t>
            </a:fld>
            <a:endParaRPr lang="ko-KR" altLang="en-US"/>
          </a:p>
        </p:txBody>
      </p:sp>
    </p:spTree>
    <p:extLst>
      <p:ext uri="{BB962C8B-B14F-4D97-AF65-F5344CB8AC3E}">
        <p14:creationId xmlns:p14="http://schemas.microsoft.com/office/powerpoint/2010/main" val="427550221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날짜 개체 틀 1"/>
          <p:cNvSpPr>
            <a:spLocks noGrp="1" noChangeArrowheads="1"/>
          </p:cNvSpPr>
          <p:nvPr>
            <p:ph type="dt" sz="half" idx="10"/>
          </p:nvPr>
        </p:nvSpPr>
        <p:spPr>
          <a:ln/>
        </p:spPr>
        <p:txBody>
          <a:bodyPr/>
          <a:lstStyle>
            <a:lvl1pPr>
              <a:defRPr/>
            </a:lvl1pPr>
          </a:lstStyle>
          <a:p>
            <a:pPr>
              <a:defRPr/>
            </a:pPr>
            <a:fld id="{11354AE8-C474-4D00-A3DC-73FB42B71820}" type="datetime1">
              <a:rPr lang="ko-KR" altLang="en-US"/>
              <a:pPr>
                <a:defRPr/>
              </a:pPr>
              <a:t>2017-05-27</a:t>
            </a:fld>
            <a:endParaRPr lang="ko-KR" altLang="en-US"/>
          </a:p>
        </p:txBody>
      </p:sp>
      <p:sp>
        <p:nvSpPr>
          <p:cNvPr id="5"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3"/>
          <p:cNvSpPr>
            <a:spLocks noGrp="1" noChangeArrowheads="1"/>
          </p:cNvSpPr>
          <p:nvPr>
            <p:ph type="sldNum" sz="quarter" idx="12"/>
          </p:nvPr>
        </p:nvSpPr>
        <p:spPr>
          <a:ln/>
        </p:spPr>
        <p:txBody>
          <a:bodyPr/>
          <a:lstStyle>
            <a:lvl1pPr>
              <a:defRPr/>
            </a:lvl1pPr>
          </a:lstStyle>
          <a:p>
            <a:fld id="{3D0A915B-5591-4219-BF9E-FEB827026FFC}" type="slidenum">
              <a:rPr lang="ko-KR" altLang="en-US"/>
              <a:pPr/>
              <a:t>‹#›</a:t>
            </a:fld>
            <a:endParaRPr lang="ko-KR" altLang="en-US"/>
          </a:p>
        </p:txBody>
      </p:sp>
    </p:spTree>
    <p:extLst>
      <p:ext uri="{BB962C8B-B14F-4D97-AF65-F5344CB8AC3E}">
        <p14:creationId xmlns:p14="http://schemas.microsoft.com/office/powerpoint/2010/main" val="26286647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날짜 개체 틀 1"/>
          <p:cNvSpPr>
            <a:spLocks noGrp="1" noChangeArrowheads="1"/>
          </p:cNvSpPr>
          <p:nvPr>
            <p:ph type="dt" sz="half" idx="10"/>
          </p:nvPr>
        </p:nvSpPr>
        <p:spPr>
          <a:ln/>
        </p:spPr>
        <p:txBody>
          <a:bodyPr/>
          <a:lstStyle>
            <a:lvl1pPr>
              <a:defRPr/>
            </a:lvl1pPr>
          </a:lstStyle>
          <a:p>
            <a:pPr>
              <a:defRPr/>
            </a:pPr>
            <a:fld id="{F92D08E7-7DC3-4FCA-A3B1-6E2374FDB597}" type="datetime1">
              <a:rPr lang="ko-KR" altLang="en-US"/>
              <a:pPr>
                <a:defRPr/>
              </a:pPr>
              <a:t>2017-05-27</a:t>
            </a:fld>
            <a:endParaRPr lang="ko-KR" altLang="en-US"/>
          </a:p>
        </p:txBody>
      </p:sp>
      <p:sp>
        <p:nvSpPr>
          <p:cNvPr id="5"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3"/>
          <p:cNvSpPr>
            <a:spLocks noGrp="1" noChangeArrowheads="1"/>
          </p:cNvSpPr>
          <p:nvPr>
            <p:ph type="sldNum" sz="quarter" idx="12"/>
          </p:nvPr>
        </p:nvSpPr>
        <p:spPr>
          <a:ln/>
        </p:spPr>
        <p:txBody>
          <a:bodyPr/>
          <a:lstStyle>
            <a:lvl1pPr>
              <a:defRPr/>
            </a:lvl1pPr>
          </a:lstStyle>
          <a:p>
            <a:fld id="{64ECF83B-8EAF-4096-A3EF-0C7CC2FC4A3D}" type="slidenum">
              <a:rPr lang="ko-KR" altLang="en-US"/>
              <a:pPr/>
              <a:t>‹#›</a:t>
            </a:fld>
            <a:endParaRPr lang="ko-KR" altLang="en-US"/>
          </a:p>
        </p:txBody>
      </p:sp>
    </p:spTree>
    <p:extLst>
      <p:ext uri="{BB962C8B-B14F-4D97-AF65-F5344CB8AC3E}">
        <p14:creationId xmlns:p14="http://schemas.microsoft.com/office/powerpoint/2010/main" val="18409491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날짜 개체 틀 1"/>
          <p:cNvSpPr>
            <a:spLocks noGrp="1" noChangeArrowheads="1"/>
          </p:cNvSpPr>
          <p:nvPr>
            <p:ph type="dt" sz="half" idx="10"/>
          </p:nvPr>
        </p:nvSpPr>
        <p:spPr>
          <a:ln/>
        </p:spPr>
        <p:txBody>
          <a:bodyPr/>
          <a:lstStyle>
            <a:lvl1pPr>
              <a:defRPr/>
            </a:lvl1pPr>
          </a:lstStyle>
          <a:p>
            <a:pPr>
              <a:defRPr/>
            </a:pPr>
            <a:fld id="{E86AC979-C82C-4075-AC8B-2FB98E3F88FB}" type="datetime1">
              <a:rPr lang="ko-KR" altLang="en-US"/>
              <a:pPr>
                <a:defRPr/>
              </a:pPr>
              <a:t>2017-05-27</a:t>
            </a:fld>
            <a:endParaRPr lang="ko-KR" altLang="en-US"/>
          </a:p>
        </p:txBody>
      </p:sp>
      <p:sp>
        <p:nvSpPr>
          <p:cNvPr id="5"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3"/>
          <p:cNvSpPr>
            <a:spLocks noGrp="1" noChangeArrowheads="1"/>
          </p:cNvSpPr>
          <p:nvPr>
            <p:ph type="sldNum" sz="quarter" idx="12"/>
          </p:nvPr>
        </p:nvSpPr>
        <p:spPr>
          <a:ln/>
        </p:spPr>
        <p:txBody>
          <a:bodyPr/>
          <a:lstStyle>
            <a:lvl1pPr>
              <a:defRPr/>
            </a:lvl1pPr>
          </a:lstStyle>
          <a:p>
            <a:fld id="{3008B755-D309-40C5-A90F-CDD7283B22D9}" type="slidenum">
              <a:rPr lang="ko-KR" altLang="en-US"/>
              <a:pPr/>
              <a:t>‹#›</a:t>
            </a:fld>
            <a:endParaRPr lang="ko-KR" altLang="en-US"/>
          </a:p>
        </p:txBody>
      </p:sp>
    </p:spTree>
    <p:extLst>
      <p:ext uri="{BB962C8B-B14F-4D97-AF65-F5344CB8AC3E}">
        <p14:creationId xmlns:p14="http://schemas.microsoft.com/office/powerpoint/2010/main" val="4106908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날짜 개체 틀 3"/>
          <p:cNvSpPr>
            <a:spLocks noGrp="1" noChangeArrowheads="1"/>
          </p:cNvSpPr>
          <p:nvPr>
            <p:ph type="dt" sz="half" idx="10"/>
          </p:nvPr>
        </p:nvSpPr>
        <p:spPr>
          <a:ln/>
        </p:spPr>
        <p:txBody>
          <a:bodyPr/>
          <a:lstStyle>
            <a:lvl1pPr>
              <a:defRPr/>
            </a:lvl1pPr>
          </a:lstStyle>
          <a:p>
            <a:pPr>
              <a:defRPr/>
            </a:pPr>
            <a:fld id="{C3987C71-7CCA-4474-B397-57002FF11CBE}" type="datetime1">
              <a:rPr lang="ko-KR" altLang="en-US"/>
              <a:pPr>
                <a:defRPr/>
              </a:pPr>
              <a:t>2017-05-27</a:t>
            </a:fld>
            <a:endParaRPr lang="ko-KR" altLang="en-US"/>
          </a:p>
        </p:txBody>
      </p:sp>
      <p:sp>
        <p:nvSpPr>
          <p:cNvPr id="3"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4" name="슬라이드 번호 개체 틀 5"/>
          <p:cNvSpPr>
            <a:spLocks noGrp="1" noChangeArrowheads="1"/>
          </p:cNvSpPr>
          <p:nvPr>
            <p:ph type="sldNum" sz="quarter" idx="12"/>
          </p:nvPr>
        </p:nvSpPr>
        <p:spPr>
          <a:ln/>
        </p:spPr>
        <p:txBody>
          <a:bodyPr/>
          <a:lstStyle>
            <a:lvl1pPr>
              <a:defRPr/>
            </a:lvl1pPr>
          </a:lstStyle>
          <a:p>
            <a:fld id="{C13FD916-5DE7-40C2-B095-4AB698BAAAF2}" type="slidenum">
              <a:rPr lang="ko-KR" altLang="en-US"/>
              <a:pPr/>
              <a:t>‹#›</a:t>
            </a:fld>
            <a:endParaRPr lang="ko-KR" altLang="en-US"/>
          </a:p>
        </p:txBody>
      </p:sp>
    </p:spTree>
    <p:extLst>
      <p:ext uri="{BB962C8B-B14F-4D97-AF65-F5344CB8AC3E}">
        <p14:creationId xmlns:p14="http://schemas.microsoft.com/office/powerpoint/2010/main" val="51235601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날짜 개체 틀 1"/>
          <p:cNvSpPr>
            <a:spLocks noGrp="1" noChangeArrowheads="1"/>
          </p:cNvSpPr>
          <p:nvPr>
            <p:ph type="dt" sz="half" idx="10"/>
          </p:nvPr>
        </p:nvSpPr>
        <p:spPr>
          <a:ln/>
        </p:spPr>
        <p:txBody>
          <a:bodyPr/>
          <a:lstStyle>
            <a:lvl1pPr>
              <a:defRPr/>
            </a:lvl1pPr>
          </a:lstStyle>
          <a:p>
            <a:pPr>
              <a:defRPr/>
            </a:pPr>
            <a:fld id="{8A5DA97D-472F-4269-9202-F044E27B7666}" type="datetime1">
              <a:rPr lang="ko-KR" altLang="en-US"/>
              <a:pPr>
                <a:defRPr/>
              </a:pPr>
              <a:t>2017-05-27</a:t>
            </a:fld>
            <a:endParaRPr lang="ko-KR" altLang="en-US"/>
          </a:p>
        </p:txBody>
      </p:sp>
      <p:sp>
        <p:nvSpPr>
          <p:cNvPr id="6"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7" name="슬라이드 번호 개체 틀 3"/>
          <p:cNvSpPr>
            <a:spLocks noGrp="1" noChangeArrowheads="1"/>
          </p:cNvSpPr>
          <p:nvPr>
            <p:ph type="sldNum" sz="quarter" idx="12"/>
          </p:nvPr>
        </p:nvSpPr>
        <p:spPr>
          <a:ln/>
        </p:spPr>
        <p:txBody>
          <a:bodyPr/>
          <a:lstStyle>
            <a:lvl1pPr>
              <a:defRPr/>
            </a:lvl1pPr>
          </a:lstStyle>
          <a:p>
            <a:fld id="{3C36F108-1F64-477A-AA07-E516751D98DC}" type="slidenum">
              <a:rPr lang="ko-KR" altLang="en-US"/>
              <a:pPr/>
              <a:t>‹#›</a:t>
            </a:fld>
            <a:endParaRPr lang="ko-KR" altLang="en-US"/>
          </a:p>
        </p:txBody>
      </p:sp>
    </p:spTree>
    <p:extLst>
      <p:ext uri="{BB962C8B-B14F-4D97-AF65-F5344CB8AC3E}">
        <p14:creationId xmlns:p14="http://schemas.microsoft.com/office/powerpoint/2010/main" val="32918884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날짜 개체 틀 1"/>
          <p:cNvSpPr>
            <a:spLocks noGrp="1" noChangeArrowheads="1"/>
          </p:cNvSpPr>
          <p:nvPr>
            <p:ph type="dt" sz="half" idx="10"/>
          </p:nvPr>
        </p:nvSpPr>
        <p:spPr>
          <a:ln/>
        </p:spPr>
        <p:txBody>
          <a:bodyPr/>
          <a:lstStyle>
            <a:lvl1pPr>
              <a:defRPr/>
            </a:lvl1pPr>
          </a:lstStyle>
          <a:p>
            <a:pPr>
              <a:defRPr/>
            </a:pPr>
            <a:fld id="{BBB09A3F-5DEA-4050-B831-61D0A92A4C0B}" type="datetime1">
              <a:rPr lang="ko-KR" altLang="en-US"/>
              <a:pPr>
                <a:defRPr/>
              </a:pPr>
              <a:t>2017-05-27</a:t>
            </a:fld>
            <a:endParaRPr lang="ko-KR" altLang="en-US"/>
          </a:p>
        </p:txBody>
      </p:sp>
      <p:sp>
        <p:nvSpPr>
          <p:cNvPr id="8"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9" name="슬라이드 번호 개체 틀 3"/>
          <p:cNvSpPr>
            <a:spLocks noGrp="1" noChangeArrowheads="1"/>
          </p:cNvSpPr>
          <p:nvPr>
            <p:ph type="sldNum" sz="quarter" idx="12"/>
          </p:nvPr>
        </p:nvSpPr>
        <p:spPr>
          <a:ln/>
        </p:spPr>
        <p:txBody>
          <a:bodyPr/>
          <a:lstStyle>
            <a:lvl1pPr>
              <a:defRPr/>
            </a:lvl1pPr>
          </a:lstStyle>
          <a:p>
            <a:fld id="{CCFFE262-AD10-45B1-8351-3F48733E3E68}" type="slidenum">
              <a:rPr lang="ko-KR" altLang="en-US"/>
              <a:pPr/>
              <a:t>‹#›</a:t>
            </a:fld>
            <a:endParaRPr lang="ko-KR" altLang="en-US"/>
          </a:p>
        </p:txBody>
      </p:sp>
    </p:spTree>
    <p:extLst>
      <p:ext uri="{BB962C8B-B14F-4D97-AF65-F5344CB8AC3E}">
        <p14:creationId xmlns:p14="http://schemas.microsoft.com/office/powerpoint/2010/main" val="83162279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날짜 개체 틀 1"/>
          <p:cNvSpPr>
            <a:spLocks noGrp="1" noChangeArrowheads="1"/>
          </p:cNvSpPr>
          <p:nvPr>
            <p:ph type="dt" sz="half" idx="10"/>
          </p:nvPr>
        </p:nvSpPr>
        <p:spPr>
          <a:ln/>
        </p:spPr>
        <p:txBody>
          <a:bodyPr/>
          <a:lstStyle>
            <a:lvl1pPr>
              <a:defRPr/>
            </a:lvl1pPr>
          </a:lstStyle>
          <a:p>
            <a:pPr>
              <a:defRPr/>
            </a:pPr>
            <a:fld id="{89414DB2-E935-4505-8712-0B79B30A7439}" type="datetime1">
              <a:rPr lang="ko-KR" altLang="en-US"/>
              <a:pPr>
                <a:defRPr/>
              </a:pPr>
              <a:t>2017-05-27</a:t>
            </a:fld>
            <a:endParaRPr lang="ko-KR" altLang="en-US"/>
          </a:p>
        </p:txBody>
      </p:sp>
      <p:sp>
        <p:nvSpPr>
          <p:cNvPr id="4"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5" name="슬라이드 번호 개체 틀 3"/>
          <p:cNvSpPr>
            <a:spLocks noGrp="1" noChangeArrowheads="1"/>
          </p:cNvSpPr>
          <p:nvPr>
            <p:ph type="sldNum" sz="quarter" idx="12"/>
          </p:nvPr>
        </p:nvSpPr>
        <p:spPr>
          <a:ln/>
        </p:spPr>
        <p:txBody>
          <a:bodyPr/>
          <a:lstStyle>
            <a:lvl1pPr>
              <a:defRPr/>
            </a:lvl1pPr>
          </a:lstStyle>
          <a:p>
            <a:fld id="{6442B8B0-5859-4ACF-B601-84C16DFCE364}" type="slidenum">
              <a:rPr lang="ko-KR" altLang="en-US"/>
              <a:pPr/>
              <a:t>‹#›</a:t>
            </a:fld>
            <a:endParaRPr lang="ko-KR" altLang="en-US"/>
          </a:p>
        </p:txBody>
      </p:sp>
    </p:spTree>
    <p:extLst>
      <p:ext uri="{BB962C8B-B14F-4D97-AF65-F5344CB8AC3E}">
        <p14:creationId xmlns:p14="http://schemas.microsoft.com/office/powerpoint/2010/main" val="199238128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날짜 개체 틀 1"/>
          <p:cNvSpPr>
            <a:spLocks noGrp="1" noChangeArrowheads="1"/>
          </p:cNvSpPr>
          <p:nvPr>
            <p:ph type="dt" sz="half" idx="10"/>
          </p:nvPr>
        </p:nvSpPr>
        <p:spPr>
          <a:ln/>
        </p:spPr>
        <p:txBody>
          <a:bodyPr/>
          <a:lstStyle>
            <a:lvl1pPr>
              <a:defRPr/>
            </a:lvl1pPr>
          </a:lstStyle>
          <a:p>
            <a:pPr>
              <a:defRPr/>
            </a:pPr>
            <a:fld id="{D1628026-DC1C-476A-936F-5EF62BBDA5C9}" type="datetime1">
              <a:rPr lang="ko-KR" altLang="en-US"/>
              <a:pPr>
                <a:defRPr/>
              </a:pPr>
              <a:t>2017-05-27</a:t>
            </a:fld>
            <a:endParaRPr lang="ko-KR" altLang="en-US"/>
          </a:p>
        </p:txBody>
      </p:sp>
      <p:sp>
        <p:nvSpPr>
          <p:cNvPr id="3"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4" name="슬라이드 번호 개체 틀 3"/>
          <p:cNvSpPr>
            <a:spLocks noGrp="1" noChangeArrowheads="1"/>
          </p:cNvSpPr>
          <p:nvPr>
            <p:ph type="sldNum" sz="quarter" idx="12"/>
          </p:nvPr>
        </p:nvSpPr>
        <p:spPr>
          <a:ln/>
        </p:spPr>
        <p:txBody>
          <a:bodyPr/>
          <a:lstStyle>
            <a:lvl1pPr>
              <a:defRPr/>
            </a:lvl1pPr>
          </a:lstStyle>
          <a:p>
            <a:fld id="{401A45BA-65DB-49F2-94C9-C4D84E19FF46}" type="slidenum">
              <a:rPr lang="ko-KR" altLang="en-US"/>
              <a:pPr/>
              <a:t>‹#›</a:t>
            </a:fld>
            <a:endParaRPr lang="ko-KR" altLang="en-US"/>
          </a:p>
        </p:txBody>
      </p:sp>
    </p:spTree>
    <p:extLst>
      <p:ext uri="{BB962C8B-B14F-4D97-AF65-F5344CB8AC3E}">
        <p14:creationId xmlns:p14="http://schemas.microsoft.com/office/powerpoint/2010/main" val="91314449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날짜 개체 틀 1"/>
          <p:cNvSpPr>
            <a:spLocks noGrp="1" noChangeArrowheads="1"/>
          </p:cNvSpPr>
          <p:nvPr>
            <p:ph type="dt" sz="half" idx="10"/>
          </p:nvPr>
        </p:nvSpPr>
        <p:spPr>
          <a:ln/>
        </p:spPr>
        <p:txBody>
          <a:bodyPr/>
          <a:lstStyle>
            <a:lvl1pPr>
              <a:defRPr/>
            </a:lvl1pPr>
          </a:lstStyle>
          <a:p>
            <a:pPr>
              <a:defRPr/>
            </a:pPr>
            <a:fld id="{1B1B4ADA-AD70-4CA4-9447-AB3667918F94}" type="datetime1">
              <a:rPr lang="ko-KR" altLang="en-US"/>
              <a:pPr>
                <a:defRPr/>
              </a:pPr>
              <a:t>2017-05-27</a:t>
            </a:fld>
            <a:endParaRPr lang="ko-KR" altLang="en-US"/>
          </a:p>
        </p:txBody>
      </p:sp>
      <p:sp>
        <p:nvSpPr>
          <p:cNvPr id="6"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7" name="슬라이드 번호 개체 틀 3"/>
          <p:cNvSpPr>
            <a:spLocks noGrp="1" noChangeArrowheads="1"/>
          </p:cNvSpPr>
          <p:nvPr>
            <p:ph type="sldNum" sz="quarter" idx="12"/>
          </p:nvPr>
        </p:nvSpPr>
        <p:spPr>
          <a:ln/>
        </p:spPr>
        <p:txBody>
          <a:bodyPr/>
          <a:lstStyle>
            <a:lvl1pPr>
              <a:defRPr/>
            </a:lvl1pPr>
          </a:lstStyle>
          <a:p>
            <a:fld id="{CABB245B-53E1-4427-961C-D9EB43E6756C}" type="slidenum">
              <a:rPr lang="ko-KR" altLang="en-US"/>
              <a:pPr/>
              <a:t>‹#›</a:t>
            </a:fld>
            <a:endParaRPr lang="ko-KR" altLang="en-US"/>
          </a:p>
        </p:txBody>
      </p:sp>
    </p:spTree>
    <p:extLst>
      <p:ext uri="{BB962C8B-B14F-4D97-AF65-F5344CB8AC3E}">
        <p14:creationId xmlns:p14="http://schemas.microsoft.com/office/powerpoint/2010/main" val="426132470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날짜 개체 틀 1"/>
          <p:cNvSpPr>
            <a:spLocks noGrp="1" noChangeArrowheads="1"/>
          </p:cNvSpPr>
          <p:nvPr>
            <p:ph type="dt" sz="half" idx="10"/>
          </p:nvPr>
        </p:nvSpPr>
        <p:spPr>
          <a:ln/>
        </p:spPr>
        <p:txBody>
          <a:bodyPr/>
          <a:lstStyle>
            <a:lvl1pPr>
              <a:defRPr/>
            </a:lvl1pPr>
          </a:lstStyle>
          <a:p>
            <a:pPr>
              <a:defRPr/>
            </a:pPr>
            <a:fld id="{7E0E5DD6-8386-4A88-89EB-14D4BB27CCBF}" type="datetime1">
              <a:rPr lang="ko-KR" altLang="en-US"/>
              <a:pPr>
                <a:defRPr/>
              </a:pPr>
              <a:t>2017-05-27</a:t>
            </a:fld>
            <a:endParaRPr lang="ko-KR" altLang="en-US"/>
          </a:p>
        </p:txBody>
      </p:sp>
      <p:sp>
        <p:nvSpPr>
          <p:cNvPr id="6"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7" name="슬라이드 번호 개체 틀 3"/>
          <p:cNvSpPr>
            <a:spLocks noGrp="1" noChangeArrowheads="1"/>
          </p:cNvSpPr>
          <p:nvPr>
            <p:ph type="sldNum" sz="quarter" idx="12"/>
          </p:nvPr>
        </p:nvSpPr>
        <p:spPr>
          <a:ln/>
        </p:spPr>
        <p:txBody>
          <a:bodyPr/>
          <a:lstStyle>
            <a:lvl1pPr>
              <a:defRPr/>
            </a:lvl1pPr>
          </a:lstStyle>
          <a:p>
            <a:fld id="{58595519-C8CA-407E-A0ED-051F32D44DB2}" type="slidenum">
              <a:rPr lang="ko-KR" altLang="en-US"/>
              <a:pPr/>
              <a:t>‹#›</a:t>
            </a:fld>
            <a:endParaRPr lang="ko-KR" altLang="en-US"/>
          </a:p>
        </p:txBody>
      </p:sp>
    </p:spTree>
    <p:extLst>
      <p:ext uri="{BB962C8B-B14F-4D97-AF65-F5344CB8AC3E}">
        <p14:creationId xmlns:p14="http://schemas.microsoft.com/office/powerpoint/2010/main" val="98175123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날짜 개체 틀 1"/>
          <p:cNvSpPr>
            <a:spLocks noGrp="1" noChangeArrowheads="1"/>
          </p:cNvSpPr>
          <p:nvPr>
            <p:ph type="dt" sz="half" idx="10"/>
          </p:nvPr>
        </p:nvSpPr>
        <p:spPr>
          <a:ln/>
        </p:spPr>
        <p:txBody>
          <a:bodyPr/>
          <a:lstStyle>
            <a:lvl1pPr>
              <a:defRPr/>
            </a:lvl1pPr>
          </a:lstStyle>
          <a:p>
            <a:pPr>
              <a:defRPr/>
            </a:pPr>
            <a:fld id="{69F3232F-0170-4DDD-A954-3C2C4A4C4B25}" type="datetime1">
              <a:rPr lang="ko-KR" altLang="en-US"/>
              <a:pPr>
                <a:defRPr/>
              </a:pPr>
              <a:t>2017-05-27</a:t>
            </a:fld>
            <a:endParaRPr lang="ko-KR" altLang="en-US"/>
          </a:p>
        </p:txBody>
      </p:sp>
      <p:sp>
        <p:nvSpPr>
          <p:cNvPr id="5"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3"/>
          <p:cNvSpPr>
            <a:spLocks noGrp="1" noChangeArrowheads="1"/>
          </p:cNvSpPr>
          <p:nvPr>
            <p:ph type="sldNum" sz="quarter" idx="12"/>
          </p:nvPr>
        </p:nvSpPr>
        <p:spPr>
          <a:ln/>
        </p:spPr>
        <p:txBody>
          <a:bodyPr/>
          <a:lstStyle>
            <a:lvl1pPr>
              <a:defRPr/>
            </a:lvl1pPr>
          </a:lstStyle>
          <a:p>
            <a:fld id="{A04AB758-5CC9-4118-B7D4-E0869907E8CF}" type="slidenum">
              <a:rPr lang="ko-KR" altLang="en-US"/>
              <a:pPr/>
              <a:t>‹#›</a:t>
            </a:fld>
            <a:endParaRPr lang="ko-KR" altLang="en-US"/>
          </a:p>
        </p:txBody>
      </p:sp>
    </p:spTree>
    <p:extLst>
      <p:ext uri="{BB962C8B-B14F-4D97-AF65-F5344CB8AC3E}">
        <p14:creationId xmlns:p14="http://schemas.microsoft.com/office/powerpoint/2010/main" val="301018060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날짜 개체 틀 1"/>
          <p:cNvSpPr>
            <a:spLocks noGrp="1" noChangeArrowheads="1"/>
          </p:cNvSpPr>
          <p:nvPr>
            <p:ph type="dt" sz="half" idx="10"/>
          </p:nvPr>
        </p:nvSpPr>
        <p:spPr>
          <a:ln/>
        </p:spPr>
        <p:txBody>
          <a:bodyPr/>
          <a:lstStyle>
            <a:lvl1pPr>
              <a:defRPr/>
            </a:lvl1pPr>
          </a:lstStyle>
          <a:p>
            <a:pPr>
              <a:defRPr/>
            </a:pPr>
            <a:fld id="{52D55ECA-8BCB-4BA7-B3F1-5E09D434A278}" type="datetime1">
              <a:rPr lang="ko-KR" altLang="en-US"/>
              <a:pPr>
                <a:defRPr/>
              </a:pPr>
              <a:t>2017-05-27</a:t>
            </a:fld>
            <a:endParaRPr lang="ko-KR" altLang="en-US"/>
          </a:p>
        </p:txBody>
      </p:sp>
      <p:sp>
        <p:nvSpPr>
          <p:cNvPr id="5" name="바닥글 개체 틀 2"/>
          <p:cNvSpPr>
            <a:spLocks noGrp="1" noChangeArrowheads="1"/>
          </p:cNvSpPr>
          <p:nvPr>
            <p:ph type="ftr" sz="quarter" idx="11"/>
          </p:nvPr>
        </p:nvSpPr>
        <p:spPr>
          <a:ln/>
        </p:spPr>
        <p:txBody>
          <a:bodyPr/>
          <a:lstStyle>
            <a:lvl1pPr>
              <a:defRPr/>
            </a:lvl1pPr>
          </a:lstStyle>
          <a:p>
            <a:pPr>
              <a:defRPr/>
            </a:pPr>
            <a:endParaRPr lang="ko-KR" altLang="en-US"/>
          </a:p>
        </p:txBody>
      </p:sp>
      <p:sp>
        <p:nvSpPr>
          <p:cNvPr id="6" name="슬라이드 번호 개체 틀 3"/>
          <p:cNvSpPr>
            <a:spLocks noGrp="1" noChangeArrowheads="1"/>
          </p:cNvSpPr>
          <p:nvPr>
            <p:ph type="sldNum" sz="quarter" idx="12"/>
          </p:nvPr>
        </p:nvSpPr>
        <p:spPr>
          <a:ln/>
        </p:spPr>
        <p:txBody>
          <a:bodyPr/>
          <a:lstStyle>
            <a:lvl1pPr>
              <a:defRPr/>
            </a:lvl1pPr>
          </a:lstStyle>
          <a:p>
            <a:fld id="{515029B7-86D4-42B6-9D47-F630853FF172}" type="slidenum">
              <a:rPr lang="ko-KR" altLang="en-US"/>
              <a:pPr/>
              <a:t>‹#›</a:t>
            </a:fld>
            <a:endParaRPr lang="ko-KR" altLang="en-US"/>
          </a:p>
        </p:txBody>
      </p:sp>
    </p:spTree>
    <p:extLst>
      <p:ext uri="{BB962C8B-B14F-4D97-AF65-F5344CB8AC3E}">
        <p14:creationId xmlns:p14="http://schemas.microsoft.com/office/powerpoint/2010/main" val="41413979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34120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2730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1034990"/>
            <a:ext cx="4011084" cy="40011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날짜 개체 틀 3"/>
          <p:cNvSpPr>
            <a:spLocks noGrp="1" noChangeArrowheads="1"/>
          </p:cNvSpPr>
          <p:nvPr>
            <p:ph type="dt" sz="half" idx="10"/>
          </p:nvPr>
        </p:nvSpPr>
        <p:spPr>
          <a:ln/>
        </p:spPr>
        <p:txBody>
          <a:bodyPr/>
          <a:lstStyle>
            <a:lvl1pPr>
              <a:defRPr/>
            </a:lvl1pPr>
          </a:lstStyle>
          <a:p>
            <a:pPr>
              <a:defRPr/>
            </a:pPr>
            <a:fld id="{9931F09D-DE1E-4CCB-AF1D-54F48E762399}" type="datetime1">
              <a:rPr lang="ko-KR" altLang="en-US"/>
              <a:pPr>
                <a:defRPr/>
              </a:pPr>
              <a:t>2017-05-27</a:t>
            </a:fld>
            <a:endParaRPr lang="ko-KR" altLang="en-US"/>
          </a:p>
        </p:txBody>
      </p:sp>
      <p:sp>
        <p:nvSpPr>
          <p:cNvPr id="6"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7" name="슬라이드 번호 개체 틀 5"/>
          <p:cNvSpPr>
            <a:spLocks noGrp="1" noChangeArrowheads="1"/>
          </p:cNvSpPr>
          <p:nvPr>
            <p:ph type="sldNum" sz="quarter" idx="12"/>
          </p:nvPr>
        </p:nvSpPr>
        <p:spPr>
          <a:ln/>
        </p:spPr>
        <p:txBody>
          <a:bodyPr/>
          <a:lstStyle>
            <a:lvl1pPr>
              <a:defRPr/>
            </a:lvl1pPr>
          </a:lstStyle>
          <a:p>
            <a:fld id="{4C4522DB-1932-426A-9090-FCCEFAA36C44}" type="slidenum">
              <a:rPr lang="ko-KR" altLang="en-US"/>
              <a:pPr/>
              <a:t>‹#›</a:t>
            </a:fld>
            <a:endParaRPr lang="ko-KR" altLang="en-US"/>
          </a:p>
        </p:txBody>
      </p:sp>
    </p:spTree>
    <p:extLst>
      <p:ext uri="{BB962C8B-B14F-4D97-AF65-F5344CB8AC3E}">
        <p14:creationId xmlns:p14="http://schemas.microsoft.com/office/powerpoint/2010/main" val="396144558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276932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922913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897353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700487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189922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27773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098562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21826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6924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967228"/>
            <a:ext cx="7315200" cy="40011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날짜 개체 틀 3"/>
          <p:cNvSpPr>
            <a:spLocks noGrp="1" noChangeArrowheads="1"/>
          </p:cNvSpPr>
          <p:nvPr>
            <p:ph type="dt" sz="half" idx="10"/>
          </p:nvPr>
        </p:nvSpPr>
        <p:spPr>
          <a:ln/>
        </p:spPr>
        <p:txBody>
          <a:bodyPr/>
          <a:lstStyle>
            <a:lvl1pPr>
              <a:defRPr/>
            </a:lvl1pPr>
          </a:lstStyle>
          <a:p>
            <a:pPr>
              <a:defRPr/>
            </a:pPr>
            <a:fld id="{9CC543D0-B834-437E-9918-5EA9C1A34DB8}" type="datetime1">
              <a:rPr lang="ko-KR" altLang="en-US"/>
              <a:pPr>
                <a:defRPr/>
              </a:pPr>
              <a:t>2017-05-27</a:t>
            </a:fld>
            <a:endParaRPr lang="ko-KR" altLang="en-US"/>
          </a:p>
        </p:txBody>
      </p:sp>
      <p:sp>
        <p:nvSpPr>
          <p:cNvPr id="6" name="바닥글 개체 틀 4"/>
          <p:cNvSpPr>
            <a:spLocks noGrp="1" noChangeArrowheads="1"/>
          </p:cNvSpPr>
          <p:nvPr>
            <p:ph type="ftr" sz="quarter" idx="11"/>
          </p:nvPr>
        </p:nvSpPr>
        <p:spPr>
          <a:ln/>
        </p:spPr>
        <p:txBody>
          <a:bodyPr/>
          <a:lstStyle>
            <a:lvl1pPr>
              <a:defRPr/>
            </a:lvl1pPr>
          </a:lstStyle>
          <a:p>
            <a:pPr>
              <a:defRPr/>
            </a:pPr>
            <a:endParaRPr lang="ko-KR" altLang="en-US"/>
          </a:p>
        </p:txBody>
      </p:sp>
      <p:sp>
        <p:nvSpPr>
          <p:cNvPr id="7" name="슬라이드 번호 개체 틀 5"/>
          <p:cNvSpPr>
            <a:spLocks noGrp="1" noChangeArrowheads="1"/>
          </p:cNvSpPr>
          <p:nvPr>
            <p:ph type="sldNum" sz="quarter" idx="12"/>
          </p:nvPr>
        </p:nvSpPr>
        <p:spPr>
          <a:ln/>
        </p:spPr>
        <p:txBody>
          <a:bodyPr/>
          <a:lstStyle>
            <a:lvl1pPr>
              <a:defRPr/>
            </a:lvl1pPr>
          </a:lstStyle>
          <a:p>
            <a:fld id="{002967EC-AD85-4F02-B2CD-92999BC6EF61}" type="slidenum">
              <a:rPr lang="ko-KR" altLang="en-US"/>
              <a:pPr/>
              <a:t>‹#›</a:t>
            </a:fld>
            <a:endParaRPr lang="ko-KR" altLang="en-US"/>
          </a:p>
        </p:txBody>
      </p:sp>
    </p:spTree>
    <p:extLst>
      <p:ext uri="{BB962C8B-B14F-4D97-AF65-F5344CB8AC3E}">
        <p14:creationId xmlns:p14="http://schemas.microsoft.com/office/powerpoint/2010/main" val="243335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18" Type="http://schemas.openxmlformats.org/officeDocument/2006/relationships/image" Target="../media/image7.png"/><Relationship Id="rId3" Type="http://schemas.openxmlformats.org/officeDocument/2006/relationships/slideLayout" Target="../slideLayouts/slideLayout25.xml"/><Relationship Id="rId21" Type="http://schemas.openxmlformats.org/officeDocument/2006/relationships/image" Target="../media/image10.png"/><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6.png"/><Relationship Id="rId25" Type="http://schemas.openxmlformats.org/officeDocument/2006/relationships/image" Target="../media/image14.png"/><Relationship Id="rId2" Type="http://schemas.openxmlformats.org/officeDocument/2006/relationships/slideLayout" Target="../slideLayouts/slideLayout24.xml"/><Relationship Id="rId16" Type="http://schemas.openxmlformats.org/officeDocument/2006/relationships/image" Target="../media/image5.png"/><Relationship Id="rId20" Type="http://schemas.openxmlformats.org/officeDocument/2006/relationships/image" Target="../media/image9.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3.png"/><Relationship Id="rId5" Type="http://schemas.openxmlformats.org/officeDocument/2006/relationships/slideLayout" Target="../slideLayouts/slideLayout27.xml"/><Relationship Id="rId15" Type="http://schemas.openxmlformats.org/officeDocument/2006/relationships/image" Target="../media/image4.png"/><Relationship Id="rId23" Type="http://schemas.openxmlformats.org/officeDocument/2006/relationships/image" Target="../media/image12.png"/><Relationship Id="rId10" Type="http://schemas.openxmlformats.org/officeDocument/2006/relationships/slideLayout" Target="../slideLayouts/slideLayout32.xml"/><Relationship Id="rId19" Type="http://schemas.openxmlformats.org/officeDocument/2006/relationships/image" Target="../media/image8.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 Id="rId22" Type="http://schemas.openxmlformats.org/officeDocument/2006/relationships/image" Target="../media/image1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19.png"/><Relationship Id="rId2" Type="http://schemas.openxmlformats.org/officeDocument/2006/relationships/slideLayout" Target="../slideLayouts/slideLayout35.xml"/><Relationship Id="rId16" Type="http://schemas.openxmlformats.org/officeDocument/2006/relationships/image" Target="../media/image18.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17.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6.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6.png"/><Relationship Id="rId18" Type="http://schemas.openxmlformats.org/officeDocument/2006/relationships/image" Target="../media/image20.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19.png"/><Relationship Id="rId2" Type="http://schemas.openxmlformats.org/officeDocument/2006/relationships/slideLayout" Target="../slideLayouts/slideLayout46.xml"/><Relationship Id="rId16" Type="http://schemas.openxmlformats.org/officeDocument/2006/relationships/image" Target="../media/image18.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21.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1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22.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3.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텍스트 개체 틀 2"/>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smtClean="0"/>
              <a:t>마스터 텍스트 스타일을 편집합니다</a:t>
            </a:r>
          </a:p>
          <a:p>
            <a:pPr lvl="1"/>
            <a:r>
              <a:rPr lang="ko-KR" smtClean="0"/>
              <a:t>둘째 수준</a:t>
            </a:r>
          </a:p>
          <a:p>
            <a:pPr lvl="2"/>
            <a:r>
              <a:rPr lang="ko-KR" smtClean="0"/>
              <a:t>셋째 수준</a:t>
            </a:r>
          </a:p>
          <a:p>
            <a:pPr lvl="3"/>
            <a:r>
              <a:rPr lang="ko-KR" smtClean="0"/>
              <a:t>넷째 수준</a:t>
            </a:r>
          </a:p>
          <a:p>
            <a:pPr lvl="4"/>
            <a:r>
              <a:rPr lang="ko-KR" smtClean="0"/>
              <a:t>다섯째 수준</a:t>
            </a:r>
          </a:p>
        </p:txBody>
      </p:sp>
      <p:sp>
        <p:nvSpPr>
          <p:cNvPr id="1027" name="날짜 개체 틀 3"/>
          <p:cNvSpPr>
            <a:spLocks noGrp="1" noChangeArrowheads="1"/>
          </p:cNvSpPr>
          <p:nvPr>
            <p:ph type="dt" sz="half" idx="2"/>
          </p:nvPr>
        </p:nvSpPr>
        <p:spPr bwMode="auto">
          <a:xfrm>
            <a:off x="609600" y="6356350"/>
            <a:ext cx="2844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eaLnBrk="1" latinLnBrk="1" hangingPunct="1">
              <a:buFont typeface="Arial" panose="020B0604020202020204" pitchFamily="34" charset="0"/>
              <a:buNone/>
              <a:defRPr sz="1200">
                <a:solidFill>
                  <a:srgbClr val="898989"/>
                </a:solidFill>
                <a:latin typeface="+mn-lt"/>
                <a:ea typeface="+mn-ea"/>
              </a:defRPr>
            </a:lvl1pPr>
          </a:lstStyle>
          <a:p>
            <a:pPr>
              <a:defRPr/>
            </a:pPr>
            <a:fld id="{F430CEC4-80A7-43E6-976A-58C04FFFA4C4}" type="datetime1">
              <a:rPr lang="ko-KR" altLang="en-US"/>
              <a:pPr>
                <a:defRPr/>
              </a:pPr>
              <a:t>2017-05-27</a:t>
            </a:fld>
            <a:endParaRPr lang="ko-KR" altLang="en-US"/>
          </a:p>
        </p:txBody>
      </p:sp>
      <p:sp>
        <p:nvSpPr>
          <p:cNvPr id="1028" name="바닥글 개체 틀 4"/>
          <p:cNvSpPr>
            <a:spLocks noGrp="1" noChangeArrowheads="1"/>
          </p:cNvSpPr>
          <p:nvPr>
            <p:ph type="ftr" sz="quarter" idx="3"/>
          </p:nvPr>
        </p:nvSpPr>
        <p:spPr bwMode="auto">
          <a:xfrm>
            <a:off x="4165600" y="6356350"/>
            <a:ext cx="3860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eaLnBrk="1" latinLnBrk="1" hangingPunct="1">
              <a:buFont typeface="Arial" panose="020B0604020202020204" pitchFamily="34" charset="0"/>
              <a:buNone/>
              <a:defRPr sz="1200">
                <a:solidFill>
                  <a:srgbClr val="898989"/>
                </a:solidFill>
                <a:latin typeface="+mn-lt"/>
                <a:ea typeface="+mn-ea"/>
              </a:defRPr>
            </a:lvl1pPr>
          </a:lstStyle>
          <a:p>
            <a:pPr>
              <a:defRPr/>
            </a:pPr>
            <a:endParaRPr lang="ko-KR" altLang="en-US"/>
          </a:p>
        </p:txBody>
      </p:sp>
      <p:sp>
        <p:nvSpPr>
          <p:cNvPr id="1029" name="슬라이드 번호 개체 틀 5"/>
          <p:cNvSpPr>
            <a:spLocks noGrp="1" noChangeArrowheads="1"/>
          </p:cNvSpPr>
          <p:nvPr>
            <p:ph type="sldNum" sz="quarter" idx="4"/>
          </p:nvPr>
        </p:nvSpPr>
        <p:spPr bwMode="auto">
          <a:xfrm>
            <a:off x="8737600" y="6356350"/>
            <a:ext cx="2844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eaLnBrk="1" latinLnBrk="1" hangingPunct="1">
              <a:buFont typeface="Arial" pitchFamily="34" charset="0"/>
              <a:buNone/>
              <a:defRPr sz="1200">
                <a:solidFill>
                  <a:srgbClr val="898989"/>
                </a:solidFill>
                <a:latin typeface="Malgun Gothic" pitchFamily="34" charset="-127"/>
                <a:ea typeface="Malgun Gothic" pitchFamily="34" charset="-127"/>
              </a:defRPr>
            </a:lvl1pPr>
          </a:lstStyle>
          <a:p>
            <a:fld id="{4490FBA1-CA2B-4747-BC3B-C1721C5AE13D}" type="slidenum">
              <a:rPr lang="ko-KR" altLang="en-US"/>
              <a:pPr/>
              <a:t>‹#›</a:t>
            </a:fld>
            <a:endParaRPr lang="ko-KR" altLang="en-US"/>
          </a:p>
        </p:txBody>
      </p:sp>
      <p:sp>
        <p:nvSpPr>
          <p:cNvPr id="1030" name="제목 개체 틀 1"/>
          <p:cNvSpPr>
            <a:spLocks noGrp="1" noChangeArrowheads="1"/>
          </p:cNvSpPr>
          <p:nvPr>
            <p:ph type="title"/>
          </p:nvPr>
        </p:nvSpPr>
        <p:spPr bwMode="auto">
          <a:xfrm>
            <a:off x="609600" y="274638"/>
            <a:ext cx="10972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ko-KR" smtClean="0"/>
              <a:t>마스터 제목 스타일 편집</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rtl="0" eaLnBrk="0" fontAlgn="base" latinLnBrk="1" hangingPunct="0">
        <a:spcBef>
          <a:spcPct val="0"/>
        </a:spcBef>
        <a:spcAft>
          <a:spcPct val="0"/>
        </a:spcAft>
        <a:defRPr sz="3600">
          <a:solidFill>
            <a:srgbClr val="7F7F7F"/>
          </a:solidFill>
          <a:latin typeface="+mj-lt"/>
          <a:ea typeface="+mj-ea"/>
          <a:cs typeface="+mj-cs"/>
        </a:defRPr>
      </a:lvl1pPr>
      <a:lvl2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2pPr>
      <a:lvl3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3pPr>
      <a:lvl4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4pPr>
      <a:lvl5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5pPr>
      <a:lvl6pPr marL="457200" algn="l" rtl="0" fontAlgn="base" latinLnBrk="1">
        <a:spcBef>
          <a:spcPct val="0"/>
        </a:spcBef>
        <a:spcAft>
          <a:spcPct val="0"/>
        </a:spcAft>
        <a:defRPr sz="3600">
          <a:solidFill>
            <a:srgbClr val="7F7F7F"/>
          </a:solidFill>
          <a:latin typeface="HY견고딕" pitchFamily="2" charset="-127"/>
          <a:ea typeface="HY견고딕" pitchFamily="2" charset="-127"/>
        </a:defRPr>
      </a:lvl6pPr>
      <a:lvl7pPr marL="914400" algn="l" rtl="0" fontAlgn="base" latinLnBrk="1">
        <a:spcBef>
          <a:spcPct val="0"/>
        </a:spcBef>
        <a:spcAft>
          <a:spcPct val="0"/>
        </a:spcAft>
        <a:defRPr sz="3600">
          <a:solidFill>
            <a:srgbClr val="7F7F7F"/>
          </a:solidFill>
          <a:latin typeface="HY견고딕" pitchFamily="2" charset="-127"/>
          <a:ea typeface="HY견고딕" pitchFamily="2" charset="-127"/>
        </a:defRPr>
      </a:lvl7pPr>
      <a:lvl8pPr marL="1371600" algn="l" rtl="0" fontAlgn="base" latinLnBrk="1">
        <a:spcBef>
          <a:spcPct val="0"/>
        </a:spcBef>
        <a:spcAft>
          <a:spcPct val="0"/>
        </a:spcAft>
        <a:defRPr sz="3600">
          <a:solidFill>
            <a:srgbClr val="7F7F7F"/>
          </a:solidFill>
          <a:latin typeface="HY견고딕" pitchFamily="2" charset="-127"/>
          <a:ea typeface="HY견고딕" pitchFamily="2" charset="-127"/>
        </a:defRPr>
      </a:lvl8pPr>
      <a:lvl9pPr marL="1828800" algn="l" rtl="0" fontAlgn="base" latinLnBrk="1">
        <a:spcBef>
          <a:spcPct val="0"/>
        </a:spcBef>
        <a:spcAft>
          <a:spcPct val="0"/>
        </a:spcAft>
        <a:defRPr sz="3600">
          <a:solidFill>
            <a:srgbClr val="7F7F7F"/>
          </a:solidFill>
          <a:latin typeface="HY견고딕" pitchFamily="2" charset="-127"/>
          <a:ea typeface="HY견고딕" pitchFamily="2" charset="-127"/>
        </a:defRPr>
      </a:lvl9pPr>
    </p:titleStyle>
    <p:bodyStyle>
      <a:lvl1pPr marL="342900" indent="-342900" algn="l" rtl="0" eaLnBrk="0" fontAlgn="base" latinLnBrk="1"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latinLnBrk="1"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latinLnBrk="1">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latinLnBrk="1">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latinLnBrk="1">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latinLnBrk="1">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eaLnBrk="0" fontAlgn="base" latinLnBrk="1" hangingPunct="0">
        <a:spcBef>
          <a:spcPct val="0"/>
        </a:spcBef>
        <a:spcAft>
          <a:spcPct val="0"/>
        </a:spcAft>
        <a:defRPr sz="4400">
          <a:solidFill>
            <a:schemeClr val="tx1"/>
          </a:solidFill>
          <a:latin typeface="+mj-lt"/>
          <a:ea typeface="+mj-ea"/>
          <a:cs typeface="+mj-cs"/>
        </a:defRPr>
      </a:lvl1pPr>
      <a:lvl2pPr algn="ctr" rtl="0" eaLnBrk="0" fontAlgn="base" latinLnBrk="1" hangingPunct="0">
        <a:spcBef>
          <a:spcPct val="0"/>
        </a:spcBef>
        <a:spcAft>
          <a:spcPct val="0"/>
        </a:spcAft>
        <a:defRPr sz="4400">
          <a:solidFill>
            <a:schemeClr val="tx1"/>
          </a:solidFill>
          <a:latin typeface="Malgun Gothic" pitchFamily="34" charset="-127"/>
          <a:ea typeface="Malgun Gothic" pitchFamily="34" charset="-127"/>
        </a:defRPr>
      </a:lvl2pPr>
      <a:lvl3pPr algn="ctr" rtl="0" eaLnBrk="0" fontAlgn="base" latinLnBrk="1" hangingPunct="0">
        <a:spcBef>
          <a:spcPct val="0"/>
        </a:spcBef>
        <a:spcAft>
          <a:spcPct val="0"/>
        </a:spcAft>
        <a:defRPr sz="4400">
          <a:solidFill>
            <a:schemeClr val="tx1"/>
          </a:solidFill>
          <a:latin typeface="Malgun Gothic" pitchFamily="34" charset="-127"/>
          <a:ea typeface="Malgun Gothic" pitchFamily="34" charset="-127"/>
        </a:defRPr>
      </a:lvl3pPr>
      <a:lvl4pPr algn="ctr" rtl="0" eaLnBrk="0" fontAlgn="base" latinLnBrk="1" hangingPunct="0">
        <a:spcBef>
          <a:spcPct val="0"/>
        </a:spcBef>
        <a:spcAft>
          <a:spcPct val="0"/>
        </a:spcAft>
        <a:defRPr sz="4400">
          <a:solidFill>
            <a:schemeClr val="tx1"/>
          </a:solidFill>
          <a:latin typeface="Malgun Gothic" pitchFamily="34" charset="-127"/>
          <a:ea typeface="Malgun Gothic" pitchFamily="34" charset="-127"/>
        </a:defRPr>
      </a:lvl4pPr>
      <a:lvl5pPr algn="ctr" rtl="0" eaLnBrk="0" fontAlgn="base" latinLnBrk="1" hangingPunct="0">
        <a:spcBef>
          <a:spcPct val="0"/>
        </a:spcBef>
        <a:spcAft>
          <a:spcPct val="0"/>
        </a:spcAft>
        <a:defRPr sz="4400">
          <a:solidFill>
            <a:schemeClr val="tx1"/>
          </a:solidFill>
          <a:latin typeface="Malgun Gothic" pitchFamily="34" charset="-127"/>
          <a:ea typeface="Malgun Gothic" pitchFamily="34" charset="-127"/>
        </a:defRPr>
      </a:lvl5pPr>
      <a:lvl6pPr marL="457200" algn="ctr" rtl="0" fontAlgn="base" latinLnBrk="1">
        <a:spcBef>
          <a:spcPct val="0"/>
        </a:spcBef>
        <a:spcAft>
          <a:spcPct val="0"/>
        </a:spcAft>
        <a:defRPr sz="4400">
          <a:solidFill>
            <a:schemeClr val="tx1"/>
          </a:solidFill>
          <a:latin typeface="Malgun Gothic" pitchFamily="34" charset="-127"/>
          <a:ea typeface="Malgun Gothic" pitchFamily="34" charset="-127"/>
        </a:defRPr>
      </a:lvl6pPr>
      <a:lvl7pPr marL="914400" algn="ctr" rtl="0" fontAlgn="base" latinLnBrk="1">
        <a:spcBef>
          <a:spcPct val="0"/>
        </a:spcBef>
        <a:spcAft>
          <a:spcPct val="0"/>
        </a:spcAft>
        <a:defRPr sz="4400">
          <a:solidFill>
            <a:schemeClr val="tx1"/>
          </a:solidFill>
          <a:latin typeface="Malgun Gothic" pitchFamily="34" charset="-127"/>
          <a:ea typeface="Malgun Gothic" pitchFamily="34" charset="-127"/>
        </a:defRPr>
      </a:lvl7pPr>
      <a:lvl8pPr marL="1371600" algn="ctr" rtl="0" fontAlgn="base" latinLnBrk="1">
        <a:spcBef>
          <a:spcPct val="0"/>
        </a:spcBef>
        <a:spcAft>
          <a:spcPct val="0"/>
        </a:spcAft>
        <a:defRPr sz="4400">
          <a:solidFill>
            <a:schemeClr val="tx1"/>
          </a:solidFill>
          <a:latin typeface="Malgun Gothic" pitchFamily="34" charset="-127"/>
          <a:ea typeface="Malgun Gothic" pitchFamily="34" charset="-127"/>
        </a:defRPr>
      </a:lvl8pPr>
      <a:lvl9pPr marL="1828800" algn="ctr" rtl="0" fontAlgn="base" latinLnBrk="1">
        <a:spcBef>
          <a:spcPct val="0"/>
        </a:spcBef>
        <a:spcAft>
          <a:spcPct val="0"/>
        </a:spcAft>
        <a:defRPr sz="4400">
          <a:solidFill>
            <a:schemeClr val="tx1"/>
          </a:solidFill>
          <a:latin typeface="Malgun Gothic" pitchFamily="34" charset="-127"/>
          <a:ea typeface="Malgun Gothic" pitchFamily="34" charset="-127"/>
        </a:defRPr>
      </a:lvl9pPr>
    </p:titleStyle>
    <p:bodyStyle>
      <a:lvl1pPr marL="342900" indent="-342900" algn="l" rtl="0" eaLnBrk="0" fontAlgn="base" latinLnBrk="1"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latinLnBrk="1"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latinLnBrk="1">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latinLnBrk="1">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latinLnBrk="1">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latinLnBrk="1">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50" name="그림 6" descr="배경바닥.png"/>
          <p:cNvPicPr>
            <a:picLocks noChangeAspect="1" noChangeArrowheads="1"/>
          </p:cNvPicPr>
          <p:nvPr userDrawn="1"/>
        </p:nvPicPr>
        <p:blipFill>
          <a:blip r:embed="rId13" cstate="screen">
            <a:extLst>
              <a:ext uri="{28A0092B-C50C-407E-A947-70E740481C1C}">
                <a14:useLocalDpi xmlns:a14="http://schemas.microsoft.com/office/drawing/2010/main"/>
              </a:ext>
            </a:extLst>
          </a:blip>
          <a:srcRect t="78349"/>
          <a:stretch>
            <a:fillRect/>
          </a:stretch>
        </p:blipFill>
        <p:spPr bwMode="auto">
          <a:xfrm>
            <a:off x="0" y="5373688"/>
            <a:ext cx="12192000" cy="148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그림 7" descr="집.png"/>
          <p:cNvPicPr>
            <a:picLocks noChangeAspect="1" noChangeArrowheads="1"/>
          </p:cNvPicPr>
          <p:nvPr userDrawn="1"/>
        </p:nvPicPr>
        <p:blipFill>
          <a:blip r:embed="rId14" cstate="screen">
            <a:extLst>
              <a:ext uri="{28A0092B-C50C-407E-A947-70E740481C1C}">
                <a14:useLocalDpi xmlns:a14="http://schemas.microsoft.com/office/drawing/2010/main"/>
              </a:ext>
            </a:extLst>
          </a:blip>
          <a:srcRect t="72050" b="4851"/>
          <a:stretch>
            <a:fillRect/>
          </a:stretch>
        </p:blipFill>
        <p:spPr bwMode="auto">
          <a:xfrm>
            <a:off x="0" y="4941888"/>
            <a:ext cx="12192000"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그림 8" descr="새싹.png"/>
          <p:cNvPicPr>
            <a:picLocks noChangeAspect="1" noChangeArrowheads="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a:off x="0" y="5445125"/>
            <a:ext cx="12192000"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그림 9" descr="작은나무가지.png"/>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527050" y="4076700"/>
            <a:ext cx="2687638"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그림 10" descr="하트1.png"/>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719138" y="4797425"/>
            <a:ext cx="278447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그림 11" descr="하트2.png"/>
          <p:cNvPicPr>
            <a:picLocks noChangeAspect="1" noChangeArrowheads="1"/>
          </p:cNvPicPr>
          <p:nvPr userDrawn="1"/>
        </p:nvPicPr>
        <p:blipFill>
          <a:blip r:embed="rId18" cstate="screen">
            <a:extLst>
              <a:ext uri="{28A0092B-C50C-407E-A947-70E740481C1C}">
                <a14:useLocalDpi xmlns:a14="http://schemas.microsoft.com/office/drawing/2010/main"/>
              </a:ext>
            </a:extLst>
          </a:blip>
          <a:srcRect/>
          <a:stretch>
            <a:fillRect/>
          </a:stretch>
        </p:blipFill>
        <p:spPr bwMode="auto">
          <a:xfrm>
            <a:off x="1487488" y="3860800"/>
            <a:ext cx="1344612"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그림 12" descr="하트3.png"/>
          <p:cNvPicPr>
            <a:picLocks noChangeAspect="1" noChangeArrowheads="1"/>
          </p:cNvPicPr>
          <p:nvPr userDrawn="1"/>
        </p:nvPicPr>
        <p:blipFill>
          <a:blip r:embed="rId19" cstate="screen">
            <a:extLst>
              <a:ext uri="{28A0092B-C50C-407E-A947-70E740481C1C}">
                <a14:useLocalDpi xmlns:a14="http://schemas.microsoft.com/office/drawing/2010/main"/>
              </a:ext>
            </a:extLst>
          </a:blip>
          <a:srcRect/>
          <a:stretch>
            <a:fillRect/>
          </a:stretch>
        </p:blipFill>
        <p:spPr bwMode="auto">
          <a:xfrm>
            <a:off x="0" y="4292600"/>
            <a:ext cx="36004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그림 13" descr="하트4.png"/>
          <p:cNvPicPr>
            <a:picLocks noChangeAspect="1" noChangeArrowheads="1"/>
          </p:cNvPicPr>
          <p:nvPr userDrawn="1"/>
        </p:nvPicPr>
        <p:blipFill>
          <a:blip r:embed="rId20" cstate="screen">
            <a:extLst>
              <a:ext uri="{28A0092B-C50C-407E-A947-70E740481C1C}">
                <a14:useLocalDpi xmlns:a14="http://schemas.microsoft.com/office/drawing/2010/main"/>
              </a:ext>
            </a:extLst>
          </a:blip>
          <a:srcRect/>
          <a:stretch>
            <a:fillRect/>
          </a:stretch>
        </p:blipFill>
        <p:spPr bwMode="auto">
          <a:xfrm>
            <a:off x="527050" y="3860800"/>
            <a:ext cx="144145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그림 14" descr="큰나무가지.png"/>
          <p:cNvPicPr>
            <a:picLocks noChangeAspect="1" noChangeArrowheads="1"/>
          </p:cNvPicPr>
          <p:nvPr userDrawn="1"/>
        </p:nvPicPr>
        <p:blipFill>
          <a:blip r:embed="rId21" cstate="screen">
            <a:extLst>
              <a:ext uri="{28A0092B-C50C-407E-A947-70E740481C1C}">
                <a14:useLocalDpi xmlns:a14="http://schemas.microsoft.com/office/drawing/2010/main"/>
              </a:ext>
            </a:extLst>
          </a:blip>
          <a:srcRect/>
          <a:stretch>
            <a:fillRect/>
          </a:stretch>
        </p:blipFill>
        <p:spPr bwMode="auto">
          <a:xfrm>
            <a:off x="7056438" y="2420938"/>
            <a:ext cx="4608512" cy="396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9" name="그림 15" descr="큰하트1.png"/>
          <p:cNvPicPr>
            <a:picLocks noChangeAspect="1" noChangeArrowheads="1"/>
          </p:cNvPicPr>
          <p:nvPr userDrawn="1"/>
        </p:nvPicPr>
        <p:blipFill>
          <a:blip r:embed="rId22" cstate="screen">
            <a:extLst>
              <a:ext uri="{28A0092B-C50C-407E-A947-70E740481C1C}">
                <a14:useLocalDpi xmlns:a14="http://schemas.microsoft.com/office/drawing/2010/main"/>
              </a:ext>
            </a:extLst>
          </a:blip>
          <a:srcRect/>
          <a:stretch>
            <a:fillRect/>
          </a:stretch>
        </p:blipFill>
        <p:spPr bwMode="auto">
          <a:xfrm>
            <a:off x="7440613" y="3573463"/>
            <a:ext cx="4751387"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0" name="그림 16" descr="큰하트2.png"/>
          <p:cNvPicPr>
            <a:picLocks noChangeAspect="1" noChangeArrowheads="1"/>
          </p:cNvPicPr>
          <p:nvPr userDrawn="1"/>
        </p:nvPicPr>
        <p:blipFill>
          <a:blip r:embed="rId23" cstate="screen">
            <a:extLst>
              <a:ext uri="{28A0092B-C50C-407E-A947-70E740481C1C}">
                <a14:useLocalDpi xmlns:a14="http://schemas.microsoft.com/office/drawing/2010/main"/>
              </a:ext>
            </a:extLst>
          </a:blip>
          <a:srcRect/>
          <a:stretch>
            <a:fillRect/>
          </a:stretch>
        </p:blipFill>
        <p:spPr bwMode="auto">
          <a:xfrm>
            <a:off x="8878888" y="1989138"/>
            <a:ext cx="1922462"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1" name="그림 17" descr="큰하트3.png"/>
          <p:cNvPicPr>
            <a:picLocks noChangeAspect="1" noChangeArrowheads="1"/>
          </p:cNvPicPr>
          <p:nvPr userDrawn="1"/>
        </p:nvPicPr>
        <p:blipFill>
          <a:blip r:embed="rId24" cstate="screen">
            <a:extLst>
              <a:ext uri="{28A0092B-C50C-407E-A947-70E740481C1C}">
                <a14:useLocalDpi xmlns:a14="http://schemas.microsoft.com/office/drawing/2010/main"/>
              </a:ext>
            </a:extLst>
          </a:blip>
          <a:srcRect/>
          <a:stretch>
            <a:fillRect/>
          </a:stretch>
        </p:blipFill>
        <p:spPr bwMode="auto">
          <a:xfrm>
            <a:off x="6191250" y="2636838"/>
            <a:ext cx="600075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2" name="그림 18" descr="큰하트4.png"/>
          <p:cNvPicPr>
            <a:picLocks noChangeAspect="1" noChangeArrowheads="1"/>
          </p:cNvPicPr>
          <p:nvPr userDrawn="1"/>
        </p:nvPicPr>
        <p:blipFill>
          <a:blip r:embed="rId25" cstate="screen">
            <a:extLst>
              <a:ext uri="{28A0092B-C50C-407E-A947-70E740481C1C}">
                <a14:useLocalDpi xmlns:a14="http://schemas.microsoft.com/office/drawing/2010/main"/>
              </a:ext>
            </a:extLst>
          </a:blip>
          <a:srcRect/>
          <a:stretch>
            <a:fillRect/>
          </a:stretch>
        </p:blipFill>
        <p:spPr bwMode="auto">
          <a:xfrm>
            <a:off x="7246938" y="2133600"/>
            <a:ext cx="220980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3" name="제목 개체 틀 1"/>
          <p:cNvSpPr>
            <a:spLocks noGrp="1" noChangeArrowheads="1"/>
          </p:cNvSpPr>
          <p:nvPr>
            <p:ph type="title"/>
          </p:nvPr>
        </p:nvSpPr>
        <p:spPr bwMode="auto">
          <a:xfrm>
            <a:off x="609600" y="274638"/>
            <a:ext cx="10972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ko-KR" smtClean="0"/>
              <a:t>마스터 제목 스타일 편집</a:t>
            </a: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iming>
    <p:tnLst>
      <p:par>
        <p:cTn id="1" dur="indefinite" restart="never" nodeType="tmRoot"/>
      </p:par>
    </p:tnLst>
  </p:timing>
  <p:txStyles>
    <p:titleStyle>
      <a:lvl1pPr algn="l" rtl="0" eaLnBrk="0" fontAlgn="base" latinLnBrk="1" hangingPunct="0">
        <a:spcBef>
          <a:spcPct val="0"/>
        </a:spcBef>
        <a:spcAft>
          <a:spcPct val="0"/>
        </a:spcAft>
        <a:defRPr sz="3600">
          <a:solidFill>
            <a:srgbClr val="7F7F7F"/>
          </a:solidFill>
          <a:latin typeface="+mj-lt"/>
          <a:ea typeface="+mj-ea"/>
          <a:cs typeface="+mj-cs"/>
        </a:defRPr>
      </a:lvl1pPr>
      <a:lvl2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2pPr>
      <a:lvl3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3pPr>
      <a:lvl4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4pPr>
      <a:lvl5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5pPr>
      <a:lvl6pPr marL="457200" algn="l" rtl="0" fontAlgn="base" latinLnBrk="1">
        <a:spcBef>
          <a:spcPct val="0"/>
        </a:spcBef>
        <a:spcAft>
          <a:spcPct val="0"/>
        </a:spcAft>
        <a:defRPr sz="3600">
          <a:solidFill>
            <a:srgbClr val="7F7F7F"/>
          </a:solidFill>
          <a:latin typeface="HY견고딕" pitchFamily="2" charset="-127"/>
          <a:ea typeface="HY견고딕" pitchFamily="2" charset="-127"/>
        </a:defRPr>
      </a:lvl6pPr>
      <a:lvl7pPr marL="914400" algn="l" rtl="0" fontAlgn="base" latinLnBrk="1">
        <a:spcBef>
          <a:spcPct val="0"/>
        </a:spcBef>
        <a:spcAft>
          <a:spcPct val="0"/>
        </a:spcAft>
        <a:defRPr sz="3600">
          <a:solidFill>
            <a:srgbClr val="7F7F7F"/>
          </a:solidFill>
          <a:latin typeface="HY견고딕" pitchFamily="2" charset="-127"/>
          <a:ea typeface="HY견고딕" pitchFamily="2" charset="-127"/>
        </a:defRPr>
      </a:lvl7pPr>
      <a:lvl8pPr marL="1371600" algn="l" rtl="0" fontAlgn="base" latinLnBrk="1">
        <a:spcBef>
          <a:spcPct val="0"/>
        </a:spcBef>
        <a:spcAft>
          <a:spcPct val="0"/>
        </a:spcAft>
        <a:defRPr sz="3600">
          <a:solidFill>
            <a:srgbClr val="7F7F7F"/>
          </a:solidFill>
          <a:latin typeface="HY견고딕" pitchFamily="2" charset="-127"/>
          <a:ea typeface="HY견고딕" pitchFamily="2" charset="-127"/>
        </a:defRPr>
      </a:lvl8pPr>
      <a:lvl9pPr marL="1828800" algn="l" rtl="0" fontAlgn="base" latinLnBrk="1">
        <a:spcBef>
          <a:spcPct val="0"/>
        </a:spcBef>
        <a:spcAft>
          <a:spcPct val="0"/>
        </a:spcAft>
        <a:defRPr sz="3600">
          <a:solidFill>
            <a:srgbClr val="7F7F7F"/>
          </a:solidFill>
          <a:latin typeface="HY견고딕" pitchFamily="2" charset="-127"/>
          <a:ea typeface="HY견고딕" pitchFamily="2" charset="-127"/>
        </a:defRPr>
      </a:lvl9pPr>
    </p:titleStyle>
    <p:bodyStyle>
      <a:lvl1pPr marL="342900" indent="-342900" algn="l" rtl="0" eaLnBrk="0" fontAlgn="base" latinLnBrk="1"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latinLnBrk="1"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latinLnBrk="1">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latinLnBrk="1">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latinLnBrk="1">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latinLnBrk="1">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3074" name="그림 6" descr="컨텐츠배경입니다.png"/>
          <p:cNvPicPr>
            <a:picLocks noChangeAspect="1" noChangeArrowheads="1"/>
          </p:cNvPicPr>
          <p:nvPr userDrawn="1"/>
        </p:nvPicPr>
        <p:blipFill>
          <a:blip r:embed="rId13" cstate="screen">
            <a:extLst>
              <a:ext uri="{28A0092B-C50C-407E-A947-70E740481C1C}">
                <a14:useLocalDpi xmlns:a14="http://schemas.microsoft.com/office/drawing/2010/main"/>
              </a:ext>
            </a:extLst>
          </a:blip>
          <a:srcRect b="46851"/>
          <a:stretch>
            <a:fillRect/>
          </a:stretch>
        </p:blipFill>
        <p:spPr bwMode="auto">
          <a:xfrm>
            <a:off x="0" y="0"/>
            <a:ext cx="121920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그림 7" descr="컨텐츠배경.png"/>
          <p:cNvPicPr>
            <a:picLocks noChangeAspect="1" noChangeArrowheads="1"/>
          </p:cNvPicPr>
          <p:nvPr userDrawn="1"/>
        </p:nvPicPr>
        <p:blipFill>
          <a:blip r:embed="rId14" cstate="screen">
            <a:extLst>
              <a:ext uri="{28A0092B-C50C-407E-A947-70E740481C1C}">
                <a14:useLocalDpi xmlns:a14="http://schemas.microsoft.com/office/drawing/2010/main"/>
              </a:ext>
            </a:extLst>
          </a:blip>
          <a:srcRect t="79401"/>
          <a:stretch>
            <a:fillRect/>
          </a:stretch>
        </p:blipFill>
        <p:spPr bwMode="auto">
          <a:xfrm>
            <a:off x="0" y="5445125"/>
            <a:ext cx="12192000"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그림 8" descr="컨텐츠새싹.png"/>
          <p:cNvPicPr>
            <a:picLocks noChangeAspect="1" noChangeArrowheads="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a:off x="0" y="5516563"/>
            <a:ext cx="10704513"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그림 9" descr="컨텐츠나무.png"/>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190500" y="2808288"/>
            <a:ext cx="4368800"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그림 10" descr="작은하트.png"/>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3022600" y="1773238"/>
            <a:ext cx="1150938"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그림 11" descr="작은하트하트.png"/>
          <p:cNvPicPr>
            <a:picLocks noChangeAspect="1" noChangeArrowheads="1"/>
          </p:cNvPicPr>
          <p:nvPr userDrawn="1"/>
        </p:nvPicPr>
        <p:blipFill>
          <a:blip r:embed="rId18" cstate="screen">
            <a:extLst>
              <a:ext uri="{28A0092B-C50C-407E-A947-70E740481C1C}">
                <a14:useLocalDpi xmlns:a14="http://schemas.microsoft.com/office/drawing/2010/main"/>
              </a:ext>
            </a:extLst>
          </a:blip>
          <a:srcRect/>
          <a:stretch>
            <a:fillRect/>
          </a:stretch>
        </p:blipFill>
        <p:spPr bwMode="auto">
          <a:xfrm>
            <a:off x="2446338" y="1557338"/>
            <a:ext cx="6715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텍스트 개체 틀 2"/>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smtClean="0"/>
              <a:t>마스터 텍스트 스타일을 편집합니다</a:t>
            </a:r>
          </a:p>
          <a:p>
            <a:pPr lvl="1"/>
            <a:r>
              <a:rPr lang="ko-KR" smtClean="0"/>
              <a:t>둘째 수준</a:t>
            </a:r>
          </a:p>
          <a:p>
            <a:pPr lvl="2"/>
            <a:r>
              <a:rPr lang="ko-KR" smtClean="0"/>
              <a:t>셋째 수준</a:t>
            </a:r>
          </a:p>
          <a:p>
            <a:pPr lvl="3"/>
            <a:r>
              <a:rPr lang="ko-KR" smtClean="0"/>
              <a:t>넷째 수준</a:t>
            </a:r>
          </a:p>
          <a:p>
            <a:pPr lvl="4"/>
            <a:r>
              <a:rPr lang="ko-KR" smtClean="0"/>
              <a:t>다섯째 수준</a:t>
            </a:r>
          </a:p>
        </p:txBody>
      </p:sp>
      <p:sp>
        <p:nvSpPr>
          <p:cNvPr id="3081" name="제목 개체 틀 1"/>
          <p:cNvSpPr>
            <a:spLocks noGrp="1" noChangeArrowheads="1"/>
          </p:cNvSpPr>
          <p:nvPr>
            <p:ph type="title"/>
          </p:nvPr>
        </p:nvSpPr>
        <p:spPr bwMode="auto">
          <a:xfrm>
            <a:off x="609600" y="274638"/>
            <a:ext cx="10972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ko-KR" smtClean="0"/>
              <a:t>마스터 제목 스타일 편집</a:t>
            </a: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l" rtl="0" eaLnBrk="0" fontAlgn="base" latinLnBrk="1" hangingPunct="0">
        <a:spcBef>
          <a:spcPct val="0"/>
        </a:spcBef>
        <a:spcAft>
          <a:spcPct val="0"/>
        </a:spcAft>
        <a:defRPr sz="3600">
          <a:solidFill>
            <a:srgbClr val="7F7F7F"/>
          </a:solidFill>
          <a:latin typeface="+mj-lt"/>
          <a:ea typeface="+mj-ea"/>
          <a:cs typeface="+mj-cs"/>
        </a:defRPr>
      </a:lvl1pPr>
      <a:lvl2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2pPr>
      <a:lvl3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3pPr>
      <a:lvl4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4pPr>
      <a:lvl5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5pPr>
      <a:lvl6pPr marL="457200" algn="l" rtl="0" fontAlgn="base" latinLnBrk="1">
        <a:spcBef>
          <a:spcPct val="0"/>
        </a:spcBef>
        <a:spcAft>
          <a:spcPct val="0"/>
        </a:spcAft>
        <a:defRPr sz="3600">
          <a:solidFill>
            <a:srgbClr val="7F7F7F"/>
          </a:solidFill>
          <a:latin typeface="HY견고딕" pitchFamily="2" charset="-127"/>
          <a:ea typeface="HY견고딕" pitchFamily="2" charset="-127"/>
        </a:defRPr>
      </a:lvl6pPr>
      <a:lvl7pPr marL="914400" algn="l" rtl="0" fontAlgn="base" latinLnBrk="1">
        <a:spcBef>
          <a:spcPct val="0"/>
        </a:spcBef>
        <a:spcAft>
          <a:spcPct val="0"/>
        </a:spcAft>
        <a:defRPr sz="3600">
          <a:solidFill>
            <a:srgbClr val="7F7F7F"/>
          </a:solidFill>
          <a:latin typeface="HY견고딕" pitchFamily="2" charset="-127"/>
          <a:ea typeface="HY견고딕" pitchFamily="2" charset="-127"/>
        </a:defRPr>
      </a:lvl7pPr>
      <a:lvl8pPr marL="1371600" algn="l" rtl="0" fontAlgn="base" latinLnBrk="1">
        <a:spcBef>
          <a:spcPct val="0"/>
        </a:spcBef>
        <a:spcAft>
          <a:spcPct val="0"/>
        </a:spcAft>
        <a:defRPr sz="3600">
          <a:solidFill>
            <a:srgbClr val="7F7F7F"/>
          </a:solidFill>
          <a:latin typeface="HY견고딕" pitchFamily="2" charset="-127"/>
          <a:ea typeface="HY견고딕" pitchFamily="2" charset="-127"/>
        </a:defRPr>
      </a:lvl8pPr>
      <a:lvl9pPr marL="1828800" algn="l" rtl="0" fontAlgn="base" latinLnBrk="1">
        <a:spcBef>
          <a:spcPct val="0"/>
        </a:spcBef>
        <a:spcAft>
          <a:spcPct val="0"/>
        </a:spcAft>
        <a:defRPr sz="3600">
          <a:solidFill>
            <a:srgbClr val="7F7F7F"/>
          </a:solidFill>
          <a:latin typeface="HY견고딕" pitchFamily="2" charset="-127"/>
          <a:ea typeface="HY견고딕" pitchFamily="2" charset="-127"/>
        </a:defRPr>
      </a:lvl9pPr>
    </p:titleStyle>
    <p:bodyStyle>
      <a:lvl1pPr marL="342900" indent="-342900" algn="l" rtl="0" eaLnBrk="0" fontAlgn="base" latinLnBrk="1"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latinLnBrk="1"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latinLnBrk="1">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latinLnBrk="1">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latinLnBrk="1">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latinLnBrk="1">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noChangeAspect="1"/>
          </p:cNvGrpSpPr>
          <p:nvPr userDrawn="1"/>
        </p:nvGrpSpPr>
        <p:grpSpPr bwMode="auto">
          <a:xfrm>
            <a:off x="0" y="5445125"/>
            <a:ext cx="12192000" cy="1412875"/>
            <a:chOff x="0" y="0"/>
            <a:chExt cx="9144000" cy="1412776"/>
          </a:xfrm>
        </p:grpSpPr>
        <p:pic>
          <p:nvPicPr>
            <p:cNvPr id="4105" name="그림 7" descr="컨텐츠배경.png"/>
            <p:cNvPicPr>
              <a:picLocks noChangeAspect="1" noChangeArrowheads="1"/>
            </p:cNvPicPr>
            <p:nvPr userDrawn="1"/>
          </p:nvPicPr>
          <p:blipFill>
            <a:blip r:embed="rId13" cstate="screen">
              <a:extLst>
                <a:ext uri="{28A0092B-C50C-407E-A947-70E740481C1C}">
                  <a14:useLocalDpi xmlns:a14="http://schemas.microsoft.com/office/drawing/2010/main"/>
                </a:ext>
              </a:extLst>
            </a:blip>
            <a:srcRect t="79401"/>
            <a:stretch>
              <a:fillRect/>
            </a:stretch>
          </p:blipFill>
          <p:spPr bwMode="auto">
            <a:xfrm>
              <a:off x="0" y="0"/>
              <a:ext cx="9144000" cy="141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그림 8" descr="컨텐츠새싹.png"/>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0" y="72008"/>
              <a:ext cx="8028384"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099" name="그림 9" descr="분홍.png"/>
          <p:cNvPicPr>
            <a:picLocks noChangeAspect="1" noChangeArrowheads="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a:off x="431800" y="3429000"/>
            <a:ext cx="2927350"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그림 10" descr="컨텐츠나무.png"/>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7440613" y="2808288"/>
            <a:ext cx="4368800"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그림 11" descr="작은하트.png"/>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10272713" y="1773238"/>
            <a:ext cx="1150937"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그림 12" descr="작은하트하트.png"/>
          <p:cNvPicPr>
            <a:picLocks noChangeAspect="1" noChangeArrowheads="1"/>
          </p:cNvPicPr>
          <p:nvPr userDrawn="1"/>
        </p:nvPicPr>
        <p:blipFill>
          <a:blip r:embed="rId18" cstate="screen">
            <a:extLst>
              <a:ext uri="{28A0092B-C50C-407E-A947-70E740481C1C}">
                <a14:useLocalDpi xmlns:a14="http://schemas.microsoft.com/office/drawing/2010/main"/>
              </a:ext>
            </a:extLst>
          </a:blip>
          <a:srcRect/>
          <a:stretch>
            <a:fillRect/>
          </a:stretch>
        </p:blipFill>
        <p:spPr bwMode="auto">
          <a:xfrm>
            <a:off x="9696450" y="1557338"/>
            <a:ext cx="6715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텍스트 개체 틀 2"/>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smtClean="0"/>
              <a:t>마스터 텍스트 스타일을 편집합니다</a:t>
            </a:r>
          </a:p>
          <a:p>
            <a:pPr lvl="1"/>
            <a:r>
              <a:rPr lang="ko-KR" smtClean="0"/>
              <a:t>둘째 수준</a:t>
            </a:r>
          </a:p>
          <a:p>
            <a:pPr lvl="2"/>
            <a:r>
              <a:rPr lang="ko-KR" smtClean="0"/>
              <a:t>셋째 수준</a:t>
            </a:r>
          </a:p>
          <a:p>
            <a:pPr lvl="3"/>
            <a:r>
              <a:rPr lang="ko-KR" smtClean="0"/>
              <a:t>넷째 수준</a:t>
            </a:r>
          </a:p>
          <a:p>
            <a:pPr lvl="4"/>
            <a:r>
              <a:rPr lang="ko-KR" smtClean="0"/>
              <a:t>다섯째 수준</a:t>
            </a:r>
          </a:p>
        </p:txBody>
      </p:sp>
      <p:sp>
        <p:nvSpPr>
          <p:cNvPr id="4104" name="제목 개체 틀 1"/>
          <p:cNvSpPr>
            <a:spLocks noGrp="1" noChangeArrowheads="1"/>
          </p:cNvSpPr>
          <p:nvPr>
            <p:ph type="title"/>
          </p:nvPr>
        </p:nvSpPr>
        <p:spPr bwMode="auto">
          <a:xfrm>
            <a:off x="609600" y="274638"/>
            <a:ext cx="10972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ko-KR" smtClean="0"/>
              <a:t>마스터 제목 스타일 편집</a:t>
            </a: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rtl="0" eaLnBrk="0" fontAlgn="base" latinLnBrk="1" hangingPunct="0">
        <a:spcBef>
          <a:spcPct val="0"/>
        </a:spcBef>
        <a:spcAft>
          <a:spcPct val="0"/>
        </a:spcAft>
        <a:defRPr sz="3600">
          <a:solidFill>
            <a:srgbClr val="7F7F7F"/>
          </a:solidFill>
          <a:latin typeface="+mj-lt"/>
          <a:ea typeface="+mj-ea"/>
          <a:cs typeface="+mj-cs"/>
        </a:defRPr>
      </a:lvl1pPr>
      <a:lvl2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2pPr>
      <a:lvl3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3pPr>
      <a:lvl4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4pPr>
      <a:lvl5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5pPr>
      <a:lvl6pPr marL="457200" algn="l" rtl="0" fontAlgn="base" latinLnBrk="1">
        <a:spcBef>
          <a:spcPct val="0"/>
        </a:spcBef>
        <a:spcAft>
          <a:spcPct val="0"/>
        </a:spcAft>
        <a:defRPr sz="3600">
          <a:solidFill>
            <a:srgbClr val="7F7F7F"/>
          </a:solidFill>
          <a:latin typeface="HY견고딕" pitchFamily="2" charset="-127"/>
          <a:ea typeface="HY견고딕" pitchFamily="2" charset="-127"/>
        </a:defRPr>
      </a:lvl6pPr>
      <a:lvl7pPr marL="914400" algn="l" rtl="0" fontAlgn="base" latinLnBrk="1">
        <a:spcBef>
          <a:spcPct val="0"/>
        </a:spcBef>
        <a:spcAft>
          <a:spcPct val="0"/>
        </a:spcAft>
        <a:defRPr sz="3600">
          <a:solidFill>
            <a:srgbClr val="7F7F7F"/>
          </a:solidFill>
          <a:latin typeface="HY견고딕" pitchFamily="2" charset="-127"/>
          <a:ea typeface="HY견고딕" pitchFamily="2" charset="-127"/>
        </a:defRPr>
      </a:lvl7pPr>
      <a:lvl8pPr marL="1371600" algn="l" rtl="0" fontAlgn="base" latinLnBrk="1">
        <a:spcBef>
          <a:spcPct val="0"/>
        </a:spcBef>
        <a:spcAft>
          <a:spcPct val="0"/>
        </a:spcAft>
        <a:defRPr sz="3600">
          <a:solidFill>
            <a:srgbClr val="7F7F7F"/>
          </a:solidFill>
          <a:latin typeface="HY견고딕" pitchFamily="2" charset="-127"/>
          <a:ea typeface="HY견고딕" pitchFamily="2" charset="-127"/>
        </a:defRPr>
      </a:lvl8pPr>
      <a:lvl9pPr marL="1828800" algn="l" rtl="0" fontAlgn="base" latinLnBrk="1">
        <a:spcBef>
          <a:spcPct val="0"/>
        </a:spcBef>
        <a:spcAft>
          <a:spcPct val="0"/>
        </a:spcAft>
        <a:defRPr sz="3600">
          <a:solidFill>
            <a:srgbClr val="7F7F7F"/>
          </a:solidFill>
          <a:latin typeface="HY견고딕" pitchFamily="2" charset="-127"/>
          <a:ea typeface="HY견고딕" pitchFamily="2" charset="-127"/>
        </a:defRPr>
      </a:lvl9pPr>
    </p:titleStyle>
    <p:bodyStyle>
      <a:lvl1pPr marL="342900" indent="-342900" algn="l" rtl="0" eaLnBrk="0" fontAlgn="base" latinLnBrk="1"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latinLnBrk="1"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latinLnBrk="1">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latinLnBrk="1">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latinLnBrk="1">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latinLnBrk="1">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122" name="그림 6" descr="속지배경.png"/>
          <p:cNvPicPr>
            <a:picLocks noChangeAspect="1" noChangeArrowheads="1"/>
          </p:cNvPicPr>
          <p:nvPr userDrawn="1"/>
        </p:nvPicPr>
        <p:blipFill>
          <a:blip r:embed="rId13" cstate="screen">
            <a:extLst>
              <a:ext uri="{28A0092B-C50C-407E-A947-70E740481C1C}">
                <a14:useLocalDpi xmlns:a14="http://schemas.microsoft.com/office/drawing/2010/main"/>
              </a:ext>
            </a:extLst>
          </a:blip>
          <a:srcRect t="2751" b="75200"/>
          <a:stretch>
            <a:fillRect/>
          </a:stretch>
        </p:blipFill>
        <p:spPr bwMode="auto">
          <a:xfrm>
            <a:off x="0" y="188913"/>
            <a:ext cx="121920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그림 7" descr="속지나무.png"/>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10415588" y="0"/>
            <a:ext cx="17764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텍스트 개체 틀 2"/>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smtClean="0"/>
              <a:t>마스터 텍스트 스타일을 편집합니다</a:t>
            </a:r>
          </a:p>
          <a:p>
            <a:pPr lvl="1"/>
            <a:r>
              <a:rPr lang="ko-KR" smtClean="0"/>
              <a:t>둘째 수준</a:t>
            </a:r>
          </a:p>
          <a:p>
            <a:pPr lvl="2"/>
            <a:r>
              <a:rPr lang="ko-KR" smtClean="0"/>
              <a:t>셋째 수준</a:t>
            </a:r>
          </a:p>
          <a:p>
            <a:pPr lvl="3"/>
            <a:r>
              <a:rPr lang="ko-KR" smtClean="0"/>
              <a:t>넷째 수준</a:t>
            </a:r>
          </a:p>
          <a:p>
            <a:pPr lvl="4"/>
            <a:r>
              <a:rPr lang="ko-KR" smtClean="0"/>
              <a:t>다섯째 수준</a:t>
            </a:r>
          </a:p>
        </p:txBody>
      </p:sp>
      <p:sp>
        <p:nvSpPr>
          <p:cNvPr id="5125" name="제목 개체 틀 1"/>
          <p:cNvSpPr>
            <a:spLocks noGrp="1" noChangeArrowheads="1"/>
          </p:cNvSpPr>
          <p:nvPr>
            <p:ph type="title"/>
          </p:nvPr>
        </p:nvSpPr>
        <p:spPr bwMode="auto">
          <a:xfrm>
            <a:off x="609600" y="274638"/>
            <a:ext cx="10972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ko-KR" smtClean="0"/>
              <a:t>마스터 제목 스타일 편집</a:t>
            </a:r>
          </a:p>
        </p:txBody>
      </p:sp>
      <p:sp>
        <p:nvSpPr>
          <p:cNvPr id="6150" name="날짜 개체 틀 2"/>
          <p:cNvSpPr>
            <a:spLocks noGrp="1" noChangeArrowheads="1"/>
          </p:cNvSpPr>
          <p:nvPr>
            <p:ph type="dt" sz="half" idx="2"/>
          </p:nvPr>
        </p:nvSpPr>
        <p:spPr bwMode="auto">
          <a:xfrm>
            <a:off x="609600" y="6356350"/>
            <a:ext cx="2844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eaLnBrk="1" latinLnBrk="1" hangingPunct="1">
              <a:buFont typeface="Arial" panose="020B0604020202020204" pitchFamily="34" charset="0"/>
              <a:buNone/>
              <a:defRPr sz="1200">
                <a:solidFill>
                  <a:srgbClr val="898989"/>
                </a:solidFill>
                <a:latin typeface="+mn-lt"/>
                <a:ea typeface="+mn-ea"/>
              </a:defRPr>
            </a:lvl1pPr>
          </a:lstStyle>
          <a:p>
            <a:pPr>
              <a:defRPr/>
            </a:pPr>
            <a:fld id="{6A4B3DB4-2100-4E64-9764-A3049EEB6966}" type="datetime1">
              <a:rPr lang="ko-KR" altLang="en-US"/>
              <a:pPr>
                <a:defRPr/>
              </a:pPr>
              <a:t>2017-05-27</a:t>
            </a:fld>
            <a:endParaRPr lang="ko-KR" altLang="en-US"/>
          </a:p>
        </p:txBody>
      </p:sp>
      <p:sp>
        <p:nvSpPr>
          <p:cNvPr id="6151" name="바닥글 개체 틀 3"/>
          <p:cNvSpPr>
            <a:spLocks noGrp="1" noChangeArrowheads="1"/>
          </p:cNvSpPr>
          <p:nvPr>
            <p:ph type="ftr" sz="quarter" idx="3"/>
          </p:nvPr>
        </p:nvSpPr>
        <p:spPr bwMode="auto">
          <a:xfrm>
            <a:off x="4165600" y="6356350"/>
            <a:ext cx="3860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eaLnBrk="1" latinLnBrk="1" hangingPunct="1">
              <a:buFont typeface="Arial" panose="020B0604020202020204" pitchFamily="34" charset="0"/>
              <a:buNone/>
              <a:defRPr sz="1200">
                <a:solidFill>
                  <a:srgbClr val="898989"/>
                </a:solidFill>
                <a:latin typeface="+mn-lt"/>
                <a:ea typeface="+mn-ea"/>
              </a:defRPr>
            </a:lvl1pPr>
          </a:lstStyle>
          <a:p>
            <a:pPr>
              <a:defRPr/>
            </a:pPr>
            <a:endParaRPr lang="ko-KR" altLang="en-US"/>
          </a:p>
        </p:txBody>
      </p:sp>
      <p:sp>
        <p:nvSpPr>
          <p:cNvPr id="6152" name="슬라이드 번호 개체 틀 4"/>
          <p:cNvSpPr>
            <a:spLocks noGrp="1" noChangeArrowheads="1"/>
          </p:cNvSpPr>
          <p:nvPr>
            <p:ph type="sldNum" sz="quarter" idx="4"/>
          </p:nvPr>
        </p:nvSpPr>
        <p:spPr bwMode="auto">
          <a:xfrm>
            <a:off x="8978900" y="6415088"/>
            <a:ext cx="2844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eaLnBrk="1" latinLnBrk="1" hangingPunct="1">
              <a:buFont typeface="Arial" pitchFamily="34" charset="0"/>
              <a:buNone/>
              <a:defRPr sz="1200">
                <a:solidFill>
                  <a:schemeClr val="bg1"/>
                </a:solidFill>
                <a:latin typeface="Malgun Gothic" pitchFamily="34" charset="-127"/>
                <a:ea typeface="Malgun Gothic" pitchFamily="34" charset="-127"/>
              </a:defRPr>
            </a:lvl1pPr>
          </a:lstStyle>
          <a:p>
            <a:fld id="{C482F772-2504-4CDC-BDF5-D0D865F2A0D4}" type="slidenum">
              <a:rPr lang="ko-KR" altLang="en-US"/>
              <a:pPr/>
              <a:t>‹#›</a:t>
            </a:fld>
            <a:endParaRPr lang="ko-KR" alt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rtl="0" eaLnBrk="0" fontAlgn="base" latinLnBrk="1" hangingPunct="0">
        <a:spcBef>
          <a:spcPct val="0"/>
        </a:spcBef>
        <a:spcAft>
          <a:spcPct val="0"/>
        </a:spcAft>
        <a:defRPr sz="3600">
          <a:solidFill>
            <a:srgbClr val="7F7F7F"/>
          </a:solidFill>
          <a:latin typeface="+mj-lt"/>
          <a:ea typeface="+mj-ea"/>
          <a:cs typeface="+mj-cs"/>
        </a:defRPr>
      </a:lvl1pPr>
      <a:lvl2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2pPr>
      <a:lvl3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3pPr>
      <a:lvl4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4pPr>
      <a:lvl5pPr algn="l" rtl="0" eaLnBrk="0" fontAlgn="base" latinLnBrk="1" hangingPunct="0">
        <a:spcBef>
          <a:spcPct val="0"/>
        </a:spcBef>
        <a:spcAft>
          <a:spcPct val="0"/>
        </a:spcAft>
        <a:defRPr sz="3600">
          <a:solidFill>
            <a:srgbClr val="7F7F7F"/>
          </a:solidFill>
          <a:latin typeface="HY견고딕" pitchFamily="2" charset="-127"/>
          <a:ea typeface="HY견고딕" pitchFamily="2" charset="-127"/>
        </a:defRPr>
      </a:lvl5pPr>
      <a:lvl6pPr marL="457200" algn="l" rtl="0" fontAlgn="base" latinLnBrk="1">
        <a:spcBef>
          <a:spcPct val="0"/>
        </a:spcBef>
        <a:spcAft>
          <a:spcPct val="0"/>
        </a:spcAft>
        <a:defRPr sz="3600">
          <a:solidFill>
            <a:srgbClr val="7F7F7F"/>
          </a:solidFill>
          <a:latin typeface="HY견고딕" pitchFamily="2" charset="-127"/>
          <a:ea typeface="HY견고딕" pitchFamily="2" charset="-127"/>
        </a:defRPr>
      </a:lvl6pPr>
      <a:lvl7pPr marL="914400" algn="l" rtl="0" fontAlgn="base" latinLnBrk="1">
        <a:spcBef>
          <a:spcPct val="0"/>
        </a:spcBef>
        <a:spcAft>
          <a:spcPct val="0"/>
        </a:spcAft>
        <a:defRPr sz="3600">
          <a:solidFill>
            <a:srgbClr val="7F7F7F"/>
          </a:solidFill>
          <a:latin typeface="HY견고딕" pitchFamily="2" charset="-127"/>
          <a:ea typeface="HY견고딕" pitchFamily="2" charset="-127"/>
        </a:defRPr>
      </a:lvl7pPr>
      <a:lvl8pPr marL="1371600" algn="l" rtl="0" fontAlgn="base" latinLnBrk="1">
        <a:spcBef>
          <a:spcPct val="0"/>
        </a:spcBef>
        <a:spcAft>
          <a:spcPct val="0"/>
        </a:spcAft>
        <a:defRPr sz="3600">
          <a:solidFill>
            <a:srgbClr val="7F7F7F"/>
          </a:solidFill>
          <a:latin typeface="HY견고딕" pitchFamily="2" charset="-127"/>
          <a:ea typeface="HY견고딕" pitchFamily="2" charset="-127"/>
        </a:defRPr>
      </a:lvl8pPr>
      <a:lvl9pPr marL="1828800" algn="l" rtl="0" fontAlgn="base" latinLnBrk="1">
        <a:spcBef>
          <a:spcPct val="0"/>
        </a:spcBef>
        <a:spcAft>
          <a:spcPct val="0"/>
        </a:spcAft>
        <a:defRPr sz="3600">
          <a:solidFill>
            <a:srgbClr val="7F7F7F"/>
          </a:solidFill>
          <a:latin typeface="HY견고딕" pitchFamily="2" charset="-127"/>
          <a:ea typeface="HY견고딕" pitchFamily="2" charset="-127"/>
        </a:defRPr>
      </a:lvl9pPr>
    </p:titleStyle>
    <p:bodyStyle>
      <a:lvl1pPr marL="342900" indent="-342900" algn="l" rtl="0" eaLnBrk="0" fontAlgn="base" latinLnBrk="1"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latinLnBrk="1"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latinLnBrk="1">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latinLnBrk="1">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latinLnBrk="1">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latinLnBrk="1">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8194" name="날짜 개체 틀 1"/>
          <p:cNvSpPr>
            <a:spLocks noGrp="1" noChangeArrowheads="1"/>
          </p:cNvSpPr>
          <p:nvPr>
            <p:ph type="dt" sz="half" idx="2"/>
          </p:nvPr>
        </p:nvSpPr>
        <p:spPr bwMode="auto">
          <a:xfrm>
            <a:off x="609600" y="6356350"/>
            <a:ext cx="2844800" cy="365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latinLnBrk="1" hangingPunct="1">
              <a:buFont typeface="Arial" panose="020B0604020202020204" pitchFamily="34" charset="0"/>
              <a:buNone/>
              <a:defRPr>
                <a:latin typeface="+mn-lt"/>
                <a:ea typeface="+mn-ea"/>
              </a:defRPr>
            </a:lvl1pPr>
          </a:lstStyle>
          <a:p>
            <a:pPr>
              <a:defRPr/>
            </a:pPr>
            <a:fld id="{50BFD68F-49A3-4BAF-BA20-C2AF346103B7}" type="datetime1">
              <a:rPr lang="ko-KR" altLang="en-US"/>
              <a:pPr>
                <a:defRPr/>
              </a:pPr>
              <a:t>2017-05-27</a:t>
            </a:fld>
            <a:endParaRPr lang="ko-KR" altLang="en-US"/>
          </a:p>
        </p:txBody>
      </p:sp>
      <p:sp>
        <p:nvSpPr>
          <p:cNvPr id="8195" name="바닥글 개체 틀 2"/>
          <p:cNvSpPr>
            <a:spLocks noGrp="1" noChangeArrowheads="1"/>
          </p:cNvSpPr>
          <p:nvPr>
            <p:ph type="ftr" sz="quarter" idx="3"/>
          </p:nvPr>
        </p:nvSpPr>
        <p:spPr bwMode="auto">
          <a:xfrm>
            <a:off x="4165600" y="6356350"/>
            <a:ext cx="3860800" cy="365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latinLnBrk="1" hangingPunct="1">
              <a:buFont typeface="Arial" panose="020B0604020202020204" pitchFamily="34" charset="0"/>
              <a:buNone/>
              <a:defRPr>
                <a:latin typeface="+mn-lt"/>
                <a:ea typeface="+mn-ea"/>
              </a:defRPr>
            </a:lvl1pPr>
          </a:lstStyle>
          <a:p>
            <a:pPr>
              <a:defRPr/>
            </a:pPr>
            <a:endParaRPr lang="ko-KR" altLang="en-US"/>
          </a:p>
        </p:txBody>
      </p:sp>
      <p:sp>
        <p:nvSpPr>
          <p:cNvPr id="8196" name="슬라이드 번호 개체 틀 3"/>
          <p:cNvSpPr>
            <a:spLocks noGrp="1" noChangeArrowheads="1"/>
          </p:cNvSpPr>
          <p:nvPr>
            <p:ph type="sldNum" sz="quarter" idx="4"/>
          </p:nvPr>
        </p:nvSpPr>
        <p:spPr bwMode="auto">
          <a:xfrm>
            <a:off x="8737600" y="6356350"/>
            <a:ext cx="2844800" cy="365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latinLnBrk="1" hangingPunct="1">
              <a:buFont typeface="Arial" pitchFamily="34" charset="0"/>
              <a:buNone/>
              <a:defRPr>
                <a:latin typeface="Malgun Gothic" pitchFamily="34" charset="-127"/>
                <a:ea typeface="Malgun Gothic" pitchFamily="34" charset="-127"/>
              </a:defRPr>
            </a:lvl1pPr>
          </a:lstStyle>
          <a:p>
            <a:fld id="{C3443E0C-22A1-4DF1-B669-53DFE976ADDC}" type="slidenum">
              <a:rPr lang="ko-KR" altLang="en-US"/>
              <a:pPr/>
              <a:t>‹#›</a:t>
            </a:fld>
            <a:endParaRPr lang="ko-KR" altLang="en-US"/>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ctr" rtl="0" eaLnBrk="0" fontAlgn="base" latinLnBrk="1" hangingPunct="0">
        <a:spcBef>
          <a:spcPct val="0"/>
        </a:spcBef>
        <a:spcAft>
          <a:spcPct val="0"/>
        </a:spcAft>
        <a:defRPr sz="4400">
          <a:solidFill>
            <a:schemeClr val="tx1"/>
          </a:solidFill>
          <a:latin typeface="+mj-lt"/>
          <a:ea typeface="+mj-ea"/>
          <a:cs typeface="+mj-cs"/>
        </a:defRPr>
      </a:lvl1pPr>
      <a:lvl2pPr algn="ctr" rtl="0" eaLnBrk="0" fontAlgn="base" latinLnBrk="1" hangingPunct="0">
        <a:spcBef>
          <a:spcPct val="0"/>
        </a:spcBef>
        <a:spcAft>
          <a:spcPct val="0"/>
        </a:spcAft>
        <a:defRPr sz="4400">
          <a:solidFill>
            <a:schemeClr val="tx1"/>
          </a:solidFill>
          <a:latin typeface="Malgun Gothic" pitchFamily="34" charset="-127"/>
          <a:ea typeface="Malgun Gothic" pitchFamily="34" charset="-127"/>
        </a:defRPr>
      </a:lvl2pPr>
      <a:lvl3pPr algn="ctr" rtl="0" eaLnBrk="0" fontAlgn="base" latinLnBrk="1" hangingPunct="0">
        <a:spcBef>
          <a:spcPct val="0"/>
        </a:spcBef>
        <a:spcAft>
          <a:spcPct val="0"/>
        </a:spcAft>
        <a:defRPr sz="4400">
          <a:solidFill>
            <a:schemeClr val="tx1"/>
          </a:solidFill>
          <a:latin typeface="Malgun Gothic" pitchFamily="34" charset="-127"/>
          <a:ea typeface="Malgun Gothic" pitchFamily="34" charset="-127"/>
        </a:defRPr>
      </a:lvl3pPr>
      <a:lvl4pPr algn="ctr" rtl="0" eaLnBrk="0" fontAlgn="base" latinLnBrk="1" hangingPunct="0">
        <a:spcBef>
          <a:spcPct val="0"/>
        </a:spcBef>
        <a:spcAft>
          <a:spcPct val="0"/>
        </a:spcAft>
        <a:defRPr sz="4400">
          <a:solidFill>
            <a:schemeClr val="tx1"/>
          </a:solidFill>
          <a:latin typeface="Malgun Gothic" pitchFamily="34" charset="-127"/>
          <a:ea typeface="Malgun Gothic" pitchFamily="34" charset="-127"/>
        </a:defRPr>
      </a:lvl4pPr>
      <a:lvl5pPr algn="ctr" rtl="0" eaLnBrk="0" fontAlgn="base" latinLnBrk="1" hangingPunct="0">
        <a:spcBef>
          <a:spcPct val="0"/>
        </a:spcBef>
        <a:spcAft>
          <a:spcPct val="0"/>
        </a:spcAft>
        <a:defRPr sz="4400">
          <a:solidFill>
            <a:schemeClr val="tx1"/>
          </a:solidFill>
          <a:latin typeface="Malgun Gothic" pitchFamily="34" charset="-127"/>
          <a:ea typeface="Malgun Gothic" pitchFamily="34" charset="-127"/>
        </a:defRPr>
      </a:lvl5pPr>
      <a:lvl6pPr marL="457200" algn="ctr" rtl="0" fontAlgn="base" latinLnBrk="1">
        <a:spcBef>
          <a:spcPct val="0"/>
        </a:spcBef>
        <a:spcAft>
          <a:spcPct val="0"/>
        </a:spcAft>
        <a:defRPr sz="4400">
          <a:solidFill>
            <a:schemeClr val="tx1"/>
          </a:solidFill>
          <a:latin typeface="Malgun Gothic" pitchFamily="34" charset="-127"/>
          <a:ea typeface="Malgun Gothic" pitchFamily="34" charset="-127"/>
        </a:defRPr>
      </a:lvl6pPr>
      <a:lvl7pPr marL="914400" algn="ctr" rtl="0" fontAlgn="base" latinLnBrk="1">
        <a:spcBef>
          <a:spcPct val="0"/>
        </a:spcBef>
        <a:spcAft>
          <a:spcPct val="0"/>
        </a:spcAft>
        <a:defRPr sz="4400">
          <a:solidFill>
            <a:schemeClr val="tx1"/>
          </a:solidFill>
          <a:latin typeface="Malgun Gothic" pitchFamily="34" charset="-127"/>
          <a:ea typeface="Malgun Gothic" pitchFamily="34" charset="-127"/>
        </a:defRPr>
      </a:lvl7pPr>
      <a:lvl8pPr marL="1371600" algn="ctr" rtl="0" fontAlgn="base" latinLnBrk="1">
        <a:spcBef>
          <a:spcPct val="0"/>
        </a:spcBef>
        <a:spcAft>
          <a:spcPct val="0"/>
        </a:spcAft>
        <a:defRPr sz="4400">
          <a:solidFill>
            <a:schemeClr val="tx1"/>
          </a:solidFill>
          <a:latin typeface="Malgun Gothic" pitchFamily="34" charset="-127"/>
          <a:ea typeface="Malgun Gothic" pitchFamily="34" charset="-127"/>
        </a:defRPr>
      </a:lvl8pPr>
      <a:lvl9pPr marL="1828800" algn="ctr" rtl="0" fontAlgn="base" latinLnBrk="1">
        <a:spcBef>
          <a:spcPct val="0"/>
        </a:spcBef>
        <a:spcAft>
          <a:spcPct val="0"/>
        </a:spcAft>
        <a:defRPr sz="4400">
          <a:solidFill>
            <a:schemeClr val="tx1"/>
          </a:solidFill>
          <a:latin typeface="Malgun Gothic" pitchFamily="34" charset="-127"/>
          <a:ea typeface="Malgun Gothic" pitchFamily="34" charset="-127"/>
        </a:defRPr>
      </a:lvl9pPr>
    </p:titleStyle>
    <p:bodyStyle>
      <a:lvl1pPr marL="342900" indent="-342900" algn="l" rtl="0" eaLnBrk="0" fontAlgn="base" latinLnBrk="1"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latinLnBrk="1"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latinLnBrk="1"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latinLnBrk="1">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latinLnBrk="1">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latinLnBrk="1">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latinLnBrk="1">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2017/5/27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5936791"/>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7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925513" y="2068513"/>
            <a:ext cx="71096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zh-CN" altLang="en-US" sz="5400" dirty="0" smtClean="0">
                <a:solidFill>
                  <a:srgbClr val="92D050"/>
                </a:solidFill>
                <a:latin typeface="微软雅黑" pitchFamily="34" charset="-122"/>
                <a:ea typeface="微软雅黑" pitchFamily="34" charset="-122"/>
              </a:rPr>
              <a:t>可爱卡通儿童培训模板</a:t>
            </a:r>
            <a:endParaRPr lang="zh-CN" altLang="en-US" sz="5400" dirty="0">
              <a:solidFill>
                <a:srgbClr val="92D050"/>
              </a:solidFill>
              <a:latin typeface="微软雅黑" pitchFamily="34" charset="-122"/>
              <a:ea typeface="微软雅黑" pitchFamily="34" charset="-122"/>
            </a:endParaRPr>
          </a:p>
        </p:txBody>
      </p:sp>
      <p:cxnSp>
        <p:nvCxnSpPr>
          <p:cNvPr id="4" name="直接连接符 3"/>
          <p:cNvCxnSpPr>
            <a:cxnSpLocks noChangeShapeType="1"/>
          </p:cNvCxnSpPr>
          <p:nvPr/>
        </p:nvCxnSpPr>
        <p:spPr bwMode="auto">
          <a:xfrm>
            <a:off x="1303338" y="2992438"/>
            <a:ext cx="4968875" cy="0"/>
          </a:xfrm>
          <a:prstGeom prst="line">
            <a:avLst/>
          </a:prstGeom>
          <a:noFill/>
          <a:ln w="9525" algn="ctr">
            <a:solidFill>
              <a:srgbClr val="92D050"/>
            </a:solidFill>
            <a:round/>
            <a:headEnd/>
            <a:tailEnd/>
          </a:ln>
        </p:spPr>
      </p:cxnSp>
      <p:sp>
        <p:nvSpPr>
          <p:cNvPr id="5" name="文本框 4"/>
          <p:cNvSpPr txBox="1">
            <a:spLocks noChangeArrowheads="1"/>
          </p:cNvSpPr>
          <p:nvPr/>
        </p:nvSpPr>
        <p:spPr bwMode="auto">
          <a:xfrm>
            <a:off x="1697038" y="3068638"/>
            <a:ext cx="4181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zh-CN" altLang="en-US" sz="2000" dirty="0">
                <a:solidFill>
                  <a:srgbClr val="92D050"/>
                </a:solidFill>
                <a:latin typeface="微软雅黑" pitchFamily="34" charset="-122"/>
                <a:ea typeface="微软雅黑" pitchFamily="34" charset="-122"/>
              </a:rPr>
              <a:t>可爱风通用模板 工作总结 述职汇报</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6" presetClass="entr" presetSubtype="2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26653"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Rectangle 13" descr="FD1DDF730CE4456e89755B07FE1653D0# #Rectangle 13"/>
          <p:cNvSpPr>
            <a:spLocks noChangeArrowheads="1"/>
          </p:cNvSpPr>
          <p:nvPr/>
        </p:nvSpPr>
        <p:spPr bwMode="auto">
          <a:xfrm>
            <a:off x="7727950" y="2168525"/>
            <a:ext cx="31686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单击此处添加简短说明，添加简短文字，</a:t>
            </a:r>
            <a:endParaRPr lang="en-US" altLang="zh-CN" sz="1300" dirty="0">
              <a:solidFill>
                <a:schemeClr val="tx1">
                  <a:lumMod val="75000"/>
                </a:schemeClr>
              </a:solidFill>
              <a:latin typeface="方正兰亭纤黑简体" pitchFamily="65" charset="-122"/>
              <a:ea typeface="方正兰亭纤黑简体" pitchFamily="65" charset="-122"/>
            </a:endParaRPr>
          </a:p>
          <a:p>
            <a:pP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具体文字添加此处。</a:t>
            </a:r>
            <a:endParaRPr lang="en-US" altLang="zh-CN" sz="1300" dirty="0">
              <a:solidFill>
                <a:schemeClr val="tx1">
                  <a:lumMod val="75000"/>
                </a:schemeClr>
              </a:solidFill>
              <a:latin typeface="方正兰亭纤黑简体" pitchFamily="65" charset="-122"/>
              <a:ea typeface="方正兰亭纤黑简体" pitchFamily="65" charset="-122"/>
            </a:endParaRPr>
          </a:p>
        </p:txBody>
      </p:sp>
      <p:sp>
        <p:nvSpPr>
          <p:cNvPr id="6" name="Freeform 5"/>
          <p:cNvSpPr>
            <a:spLocks/>
          </p:cNvSpPr>
          <p:nvPr/>
        </p:nvSpPr>
        <p:spPr bwMode="auto">
          <a:xfrm rot="1800000">
            <a:off x="5984875" y="1639888"/>
            <a:ext cx="1446213" cy="2074862"/>
          </a:xfrm>
          <a:custGeom>
            <a:avLst/>
            <a:gdLst>
              <a:gd name="T0" fmla="*/ 722779 w 4733"/>
              <a:gd name="T1" fmla="*/ 0 h 6775"/>
              <a:gd name="T2" fmla="*/ 1445864 w 4733"/>
              <a:gd name="T3" fmla="*/ 724253 h 6775"/>
              <a:gd name="T4" fmla="*/ 1336500 w 4733"/>
              <a:gd name="T5" fmla="*/ 1107502 h 6775"/>
              <a:gd name="T6" fmla="*/ 1336500 w 4733"/>
              <a:gd name="T7" fmla="*/ 1107502 h 6775"/>
              <a:gd name="T8" fmla="*/ 1333140 w 4733"/>
              <a:gd name="T9" fmla="*/ 1112705 h 6775"/>
              <a:gd name="T10" fmla="*/ 1331307 w 4733"/>
              <a:gd name="T11" fmla="*/ 1115767 h 6775"/>
              <a:gd name="T12" fmla="*/ 722779 w 4733"/>
              <a:gd name="T13" fmla="*/ 2073887 h 6775"/>
              <a:gd name="T14" fmla="*/ 114557 w 4733"/>
              <a:gd name="T15" fmla="*/ 1115767 h 6775"/>
              <a:gd name="T16" fmla="*/ 112724 w 4733"/>
              <a:gd name="T17" fmla="*/ 1112705 h 6775"/>
              <a:gd name="T18" fmla="*/ 109058 w 4733"/>
              <a:gd name="T19" fmla="*/ 1107502 h 6775"/>
              <a:gd name="T20" fmla="*/ 109058 w 4733"/>
              <a:gd name="T21" fmla="*/ 1107502 h 6775"/>
              <a:gd name="T22" fmla="*/ 0 w 4733"/>
              <a:gd name="T23" fmla="*/ 724253 h 6775"/>
              <a:gd name="T24" fmla="*/ 722779 w 4733"/>
              <a:gd name="T25" fmla="*/ 0 h 67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733" h="6775">
                <a:moveTo>
                  <a:pt x="2366" y="0"/>
                </a:moveTo>
                <a:cubicBezTo>
                  <a:pt x="3673" y="0"/>
                  <a:pt x="4733" y="1060"/>
                  <a:pt x="4733" y="2366"/>
                </a:cubicBezTo>
                <a:cubicBezTo>
                  <a:pt x="4733" y="2826"/>
                  <a:pt x="4602" y="3255"/>
                  <a:pt x="4375" y="3618"/>
                </a:cubicBezTo>
                <a:lnTo>
                  <a:pt x="4364" y="3635"/>
                </a:lnTo>
                <a:lnTo>
                  <a:pt x="4358" y="3645"/>
                </a:lnTo>
                <a:lnTo>
                  <a:pt x="2366" y="6775"/>
                </a:lnTo>
                <a:lnTo>
                  <a:pt x="375" y="3645"/>
                </a:lnTo>
                <a:lnTo>
                  <a:pt x="369" y="3635"/>
                </a:lnTo>
                <a:lnTo>
                  <a:pt x="357" y="3618"/>
                </a:lnTo>
                <a:cubicBezTo>
                  <a:pt x="131" y="3255"/>
                  <a:pt x="0" y="2826"/>
                  <a:pt x="0" y="2366"/>
                </a:cubicBezTo>
                <a:cubicBezTo>
                  <a:pt x="0" y="1060"/>
                  <a:pt x="1060" y="0"/>
                  <a:pt x="2366" y="0"/>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7" name="Freeform 6"/>
          <p:cNvSpPr>
            <a:spLocks/>
          </p:cNvSpPr>
          <p:nvPr/>
        </p:nvSpPr>
        <p:spPr bwMode="auto">
          <a:xfrm rot="1800000">
            <a:off x="4760913" y="3759200"/>
            <a:ext cx="1446212" cy="2074863"/>
          </a:xfrm>
          <a:custGeom>
            <a:avLst/>
            <a:gdLst>
              <a:gd name="T0" fmla="*/ 722779 w 4733"/>
              <a:gd name="T1" fmla="*/ 2073887 h 6776"/>
              <a:gd name="T2" fmla="*/ 1445864 w 4733"/>
              <a:gd name="T3" fmla="*/ 1349434 h 6776"/>
              <a:gd name="T4" fmla="*/ 1336500 w 4733"/>
              <a:gd name="T5" fmla="*/ 966549 h 6776"/>
              <a:gd name="T6" fmla="*/ 1336500 w 4733"/>
              <a:gd name="T7" fmla="*/ 966549 h 6776"/>
              <a:gd name="T8" fmla="*/ 1333140 w 4733"/>
              <a:gd name="T9" fmla="*/ 961040 h 6776"/>
              <a:gd name="T10" fmla="*/ 1331307 w 4733"/>
              <a:gd name="T11" fmla="*/ 957979 h 6776"/>
              <a:gd name="T12" fmla="*/ 722779 w 4733"/>
              <a:gd name="T13" fmla="*/ 0 h 6776"/>
              <a:gd name="T14" fmla="*/ 114557 w 4733"/>
              <a:gd name="T15" fmla="*/ 957979 h 6776"/>
              <a:gd name="T16" fmla="*/ 112724 w 4733"/>
              <a:gd name="T17" fmla="*/ 961040 h 6776"/>
              <a:gd name="T18" fmla="*/ 109058 w 4733"/>
              <a:gd name="T19" fmla="*/ 966549 h 6776"/>
              <a:gd name="T20" fmla="*/ 109058 w 4733"/>
              <a:gd name="T21" fmla="*/ 966549 h 6776"/>
              <a:gd name="T22" fmla="*/ 0 w 4733"/>
              <a:gd name="T23" fmla="*/ 1349434 h 6776"/>
              <a:gd name="T24" fmla="*/ 722779 w 4733"/>
              <a:gd name="T25" fmla="*/ 2073887 h 67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733" h="6776">
                <a:moveTo>
                  <a:pt x="2366" y="6776"/>
                </a:moveTo>
                <a:cubicBezTo>
                  <a:pt x="3673" y="6776"/>
                  <a:pt x="4733" y="5716"/>
                  <a:pt x="4733" y="4409"/>
                </a:cubicBezTo>
                <a:cubicBezTo>
                  <a:pt x="4733" y="3950"/>
                  <a:pt x="4602" y="3521"/>
                  <a:pt x="4375" y="3158"/>
                </a:cubicBezTo>
                <a:lnTo>
                  <a:pt x="4364" y="3140"/>
                </a:lnTo>
                <a:lnTo>
                  <a:pt x="4358" y="3130"/>
                </a:lnTo>
                <a:lnTo>
                  <a:pt x="2366" y="0"/>
                </a:lnTo>
                <a:lnTo>
                  <a:pt x="375" y="3130"/>
                </a:lnTo>
                <a:lnTo>
                  <a:pt x="369" y="3140"/>
                </a:lnTo>
                <a:lnTo>
                  <a:pt x="357" y="3158"/>
                </a:lnTo>
                <a:cubicBezTo>
                  <a:pt x="131" y="3521"/>
                  <a:pt x="0" y="3950"/>
                  <a:pt x="0" y="4409"/>
                </a:cubicBezTo>
                <a:cubicBezTo>
                  <a:pt x="0" y="5716"/>
                  <a:pt x="1060" y="6776"/>
                  <a:pt x="2366" y="6776"/>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8" name="Freeform 7"/>
          <p:cNvSpPr>
            <a:spLocks/>
          </p:cNvSpPr>
          <p:nvPr/>
        </p:nvSpPr>
        <p:spPr bwMode="auto">
          <a:xfrm rot="1800000">
            <a:off x="4508500" y="1670050"/>
            <a:ext cx="1990725" cy="1554163"/>
          </a:xfrm>
          <a:custGeom>
            <a:avLst/>
            <a:gdLst>
              <a:gd name="T0" fmla="*/ 200118 w 6517"/>
              <a:gd name="T1" fmla="*/ 463841 h 5082"/>
              <a:gd name="T2" fmla="*/ 1188179 w 6517"/>
              <a:gd name="T3" fmla="*/ 200406 h 5082"/>
              <a:gd name="T4" fmla="*/ 1464066 w 6517"/>
              <a:gd name="T5" fmla="*/ 487095 h 5082"/>
              <a:gd name="T6" fmla="*/ 1464066 w 6517"/>
              <a:gd name="T7" fmla="*/ 487095 h 5082"/>
              <a:gd name="T8" fmla="*/ 1467121 w 6517"/>
              <a:gd name="T9" fmla="*/ 492602 h 5082"/>
              <a:gd name="T10" fmla="*/ 1468954 w 6517"/>
              <a:gd name="T11" fmla="*/ 495968 h 5082"/>
              <a:gd name="T12" fmla="*/ 1991093 w 6517"/>
              <a:gd name="T13" fmla="*/ 1503201 h 5082"/>
              <a:gd name="T14" fmla="*/ 858825 w 6517"/>
              <a:gd name="T15" fmla="*/ 1550320 h 5082"/>
              <a:gd name="T16" fmla="*/ 855159 w 6517"/>
              <a:gd name="T17" fmla="*/ 1550320 h 5082"/>
              <a:gd name="T18" fmla="*/ 848743 w 6517"/>
              <a:gd name="T19" fmla="*/ 1550626 h 5082"/>
              <a:gd name="T20" fmla="*/ 848743 w 6517"/>
              <a:gd name="T21" fmla="*/ 1550626 h 5082"/>
              <a:gd name="T22" fmla="*/ 463173 w 6517"/>
              <a:gd name="T23" fmla="*/ 1453329 h 5082"/>
              <a:gd name="T24" fmla="*/ 200118 w 6517"/>
              <a:gd name="T25" fmla="*/ 463841 h 50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517" h="5082">
                <a:moveTo>
                  <a:pt x="655" y="1516"/>
                </a:moveTo>
                <a:cubicBezTo>
                  <a:pt x="1310" y="385"/>
                  <a:pt x="2759" y="0"/>
                  <a:pt x="3889" y="655"/>
                </a:cubicBezTo>
                <a:cubicBezTo>
                  <a:pt x="4287" y="885"/>
                  <a:pt x="4592" y="1214"/>
                  <a:pt x="4792" y="1592"/>
                </a:cubicBezTo>
                <a:lnTo>
                  <a:pt x="4802" y="1610"/>
                </a:lnTo>
                <a:lnTo>
                  <a:pt x="4808" y="1621"/>
                </a:lnTo>
                <a:lnTo>
                  <a:pt x="6517" y="4913"/>
                </a:lnTo>
                <a:lnTo>
                  <a:pt x="2811" y="5067"/>
                </a:lnTo>
                <a:lnTo>
                  <a:pt x="2799" y="5067"/>
                </a:lnTo>
                <a:lnTo>
                  <a:pt x="2778" y="5068"/>
                </a:lnTo>
                <a:cubicBezTo>
                  <a:pt x="2350" y="5082"/>
                  <a:pt x="1913" y="4980"/>
                  <a:pt x="1516" y="4750"/>
                </a:cubicBezTo>
                <a:cubicBezTo>
                  <a:pt x="385" y="4095"/>
                  <a:pt x="0" y="2647"/>
                  <a:pt x="655" y="1516"/>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9" name="Freeform 8"/>
          <p:cNvSpPr>
            <a:spLocks/>
          </p:cNvSpPr>
          <p:nvPr/>
        </p:nvSpPr>
        <p:spPr bwMode="auto">
          <a:xfrm rot="1800000">
            <a:off x="5692775" y="4246563"/>
            <a:ext cx="1990725" cy="1555750"/>
          </a:xfrm>
          <a:custGeom>
            <a:avLst/>
            <a:gdLst>
              <a:gd name="T0" fmla="*/ 1791006 w 6518"/>
              <a:gd name="T1" fmla="*/ 1091068 h 5082"/>
              <a:gd name="T2" fmla="*/ 1527991 w 6518"/>
              <a:gd name="T3" fmla="*/ 101580 h 5082"/>
              <a:gd name="T4" fmla="*/ 1142480 w 6518"/>
              <a:gd name="T5" fmla="*/ 4283 h 5082"/>
              <a:gd name="T6" fmla="*/ 1142480 w 6518"/>
              <a:gd name="T7" fmla="*/ 4283 h 5082"/>
              <a:gd name="T8" fmla="*/ 1136065 w 6518"/>
              <a:gd name="T9" fmla="*/ 4283 h 5082"/>
              <a:gd name="T10" fmla="*/ 1132400 w 6518"/>
              <a:gd name="T11" fmla="*/ 4589 h 5082"/>
              <a:gd name="T12" fmla="*/ 0 w 6518"/>
              <a:gd name="T13" fmla="*/ 51402 h 5082"/>
              <a:gd name="T14" fmla="*/ 522364 w 6518"/>
              <a:gd name="T15" fmla="*/ 1058941 h 5082"/>
              <a:gd name="T16" fmla="*/ 523891 w 6518"/>
              <a:gd name="T17" fmla="*/ 1062001 h 5082"/>
              <a:gd name="T18" fmla="*/ 526946 w 6518"/>
              <a:gd name="T19" fmla="*/ 1067814 h 5082"/>
              <a:gd name="T20" fmla="*/ 526946 w 6518"/>
              <a:gd name="T21" fmla="*/ 1067814 h 5082"/>
              <a:gd name="T22" fmla="*/ 802791 w 6518"/>
              <a:gd name="T23" fmla="*/ 1354503 h 5082"/>
              <a:gd name="T24" fmla="*/ 1791006 w 6518"/>
              <a:gd name="T25" fmla="*/ 1091068 h 50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518" h="5082">
                <a:moveTo>
                  <a:pt x="5863" y="3566"/>
                </a:moveTo>
                <a:cubicBezTo>
                  <a:pt x="6518" y="2435"/>
                  <a:pt x="6132" y="987"/>
                  <a:pt x="5002" y="332"/>
                </a:cubicBezTo>
                <a:cubicBezTo>
                  <a:pt x="4604" y="101"/>
                  <a:pt x="4168" y="0"/>
                  <a:pt x="3740" y="14"/>
                </a:cubicBezTo>
                <a:lnTo>
                  <a:pt x="3719" y="14"/>
                </a:lnTo>
                <a:lnTo>
                  <a:pt x="3707" y="15"/>
                </a:lnTo>
                <a:lnTo>
                  <a:pt x="0" y="168"/>
                </a:lnTo>
                <a:lnTo>
                  <a:pt x="1710" y="3461"/>
                </a:lnTo>
                <a:lnTo>
                  <a:pt x="1715" y="3471"/>
                </a:lnTo>
                <a:lnTo>
                  <a:pt x="1725" y="3490"/>
                </a:lnTo>
                <a:cubicBezTo>
                  <a:pt x="1926" y="3868"/>
                  <a:pt x="2231" y="4196"/>
                  <a:pt x="2628" y="4427"/>
                </a:cubicBezTo>
                <a:cubicBezTo>
                  <a:pt x="3759" y="5082"/>
                  <a:pt x="5207" y="4696"/>
                  <a:pt x="5863" y="3566"/>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10" name="Freeform 9"/>
          <p:cNvSpPr>
            <a:spLocks/>
          </p:cNvSpPr>
          <p:nvPr/>
        </p:nvSpPr>
        <p:spPr bwMode="auto">
          <a:xfrm rot="1800000">
            <a:off x="3687763" y="3087688"/>
            <a:ext cx="1993900" cy="1555750"/>
          </a:xfrm>
          <a:custGeom>
            <a:avLst/>
            <a:gdLst>
              <a:gd name="T0" fmla="*/ 199525 w 6523"/>
              <a:gd name="T1" fmla="*/ 1089935 h 5083"/>
              <a:gd name="T2" fmla="*/ 464744 w 6523"/>
              <a:gd name="T3" fmla="*/ 101254 h 5083"/>
              <a:gd name="T4" fmla="*/ 850350 w 6523"/>
              <a:gd name="T5" fmla="*/ 4589 h 5083"/>
              <a:gd name="T6" fmla="*/ 850350 w 6523"/>
              <a:gd name="T7" fmla="*/ 4589 h 5083"/>
              <a:gd name="T8" fmla="*/ 857072 w 6523"/>
              <a:gd name="T9" fmla="*/ 4894 h 5083"/>
              <a:gd name="T10" fmla="*/ 860433 w 6523"/>
              <a:gd name="T11" fmla="*/ 5200 h 5083"/>
              <a:gd name="T12" fmla="*/ 1993112 w 6523"/>
              <a:gd name="T13" fmla="*/ 54451 h 5083"/>
              <a:gd name="T14" fmla="*/ 1468480 w 6523"/>
              <a:gd name="T15" fmla="*/ 1060568 h 5083"/>
              <a:gd name="T16" fmla="*/ 1466647 w 6523"/>
              <a:gd name="T17" fmla="*/ 1063628 h 5083"/>
              <a:gd name="T18" fmla="*/ 1463897 w 6523"/>
              <a:gd name="T19" fmla="*/ 1069440 h 5083"/>
              <a:gd name="T20" fmla="*/ 1463591 w 6523"/>
              <a:gd name="T21" fmla="*/ 1069440 h 5083"/>
              <a:gd name="T22" fmla="*/ 1187067 w 6523"/>
              <a:gd name="T23" fmla="*/ 1355460 h 5083"/>
              <a:gd name="T24" fmla="*/ 199525 w 6523"/>
              <a:gd name="T25" fmla="*/ 1089935 h 508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523" h="5083">
                <a:moveTo>
                  <a:pt x="653" y="3563"/>
                </a:moveTo>
                <a:cubicBezTo>
                  <a:pt x="0" y="2431"/>
                  <a:pt x="389" y="983"/>
                  <a:pt x="1521" y="331"/>
                </a:cubicBezTo>
                <a:cubicBezTo>
                  <a:pt x="1919" y="101"/>
                  <a:pt x="2356" y="0"/>
                  <a:pt x="2783" y="15"/>
                </a:cubicBezTo>
                <a:lnTo>
                  <a:pt x="2805" y="16"/>
                </a:lnTo>
                <a:lnTo>
                  <a:pt x="2816" y="17"/>
                </a:lnTo>
                <a:lnTo>
                  <a:pt x="6523" y="178"/>
                </a:lnTo>
                <a:lnTo>
                  <a:pt x="4806" y="3467"/>
                </a:lnTo>
                <a:lnTo>
                  <a:pt x="4800" y="3477"/>
                </a:lnTo>
                <a:lnTo>
                  <a:pt x="4791" y="3496"/>
                </a:lnTo>
                <a:lnTo>
                  <a:pt x="4790" y="3496"/>
                </a:lnTo>
                <a:cubicBezTo>
                  <a:pt x="4589" y="3874"/>
                  <a:pt x="4283" y="4201"/>
                  <a:pt x="3885" y="4431"/>
                </a:cubicBezTo>
                <a:cubicBezTo>
                  <a:pt x="2753" y="5083"/>
                  <a:pt x="1306" y="4695"/>
                  <a:pt x="653" y="3563"/>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11" name="Freeform 10"/>
          <p:cNvSpPr>
            <a:spLocks/>
          </p:cNvSpPr>
          <p:nvPr/>
        </p:nvSpPr>
        <p:spPr bwMode="auto">
          <a:xfrm rot="1800000">
            <a:off x="6510338" y="2830513"/>
            <a:ext cx="1993900" cy="1555750"/>
          </a:xfrm>
          <a:custGeom>
            <a:avLst/>
            <a:gdLst>
              <a:gd name="T0" fmla="*/ 1793862 w 6522"/>
              <a:gd name="T1" fmla="*/ 465280 h 5083"/>
              <a:gd name="T2" fmla="*/ 805863 w 6522"/>
              <a:gd name="T3" fmla="*/ 199755 h 5083"/>
              <a:gd name="T4" fmla="*/ 529296 w 6522"/>
              <a:gd name="T5" fmla="*/ 485775 h 5083"/>
              <a:gd name="T6" fmla="*/ 529296 w 6522"/>
              <a:gd name="T7" fmla="*/ 485775 h 5083"/>
              <a:gd name="T8" fmla="*/ 526240 w 6522"/>
              <a:gd name="T9" fmla="*/ 491281 h 5083"/>
              <a:gd name="T10" fmla="*/ 524712 w 6522"/>
              <a:gd name="T11" fmla="*/ 494646 h 5083"/>
              <a:gd name="T12" fmla="*/ 0 w 6522"/>
              <a:gd name="T13" fmla="*/ 1500458 h 5083"/>
              <a:gd name="T14" fmla="*/ 1132547 w 6522"/>
              <a:gd name="T15" fmla="*/ 1550015 h 5083"/>
              <a:gd name="T16" fmla="*/ 1136214 w 6522"/>
              <a:gd name="T17" fmla="*/ 1550320 h 5083"/>
              <a:gd name="T18" fmla="*/ 1142632 w 6522"/>
              <a:gd name="T19" fmla="*/ 1550320 h 5083"/>
              <a:gd name="T20" fmla="*/ 1142632 w 6522"/>
              <a:gd name="T21" fmla="*/ 1550320 h 5083"/>
              <a:gd name="T22" fmla="*/ 1528603 w 6522"/>
              <a:gd name="T23" fmla="*/ 1453961 h 5083"/>
              <a:gd name="T24" fmla="*/ 1793862 w 6522"/>
              <a:gd name="T25" fmla="*/ 465280 h 508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522" h="5083">
                <a:moveTo>
                  <a:pt x="5870" y="1521"/>
                </a:moveTo>
                <a:cubicBezTo>
                  <a:pt x="5217" y="389"/>
                  <a:pt x="3769" y="0"/>
                  <a:pt x="2637" y="653"/>
                </a:cubicBezTo>
                <a:cubicBezTo>
                  <a:pt x="2239" y="882"/>
                  <a:pt x="1934" y="1210"/>
                  <a:pt x="1732" y="1588"/>
                </a:cubicBezTo>
                <a:lnTo>
                  <a:pt x="1722" y="1606"/>
                </a:lnTo>
                <a:lnTo>
                  <a:pt x="1717" y="1617"/>
                </a:lnTo>
                <a:lnTo>
                  <a:pt x="0" y="4905"/>
                </a:lnTo>
                <a:lnTo>
                  <a:pt x="3706" y="5067"/>
                </a:lnTo>
                <a:lnTo>
                  <a:pt x="3718" y="5068"/>
                </a:lnTo>
                <a:lnTo>
                  <a:pt x="3739" y="5068"/>
                </a:lnTo>
                <a:cubicBezTo>
                  <a:pt x="4167" y="5083"/>
                  <a:pt x="4604" y="4983"/>
                  <a:pt x="5002" y="4753"/>
                </a:cubicBezTo>
                <a:cubicBezTo>
                  <a:pt x="6134" y="4100"/>
                  <a:pt x="6522" y="2653"/>
                  <a:pt x="5870" y="1521"/>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12" name="TextBox 8"/>
          <p:cNvSpPr txBox="1">
            <a:spLocks noChangeArrowheads="1"/>
          </p:cNvSpPr>
          <p:nvPr/>
        </p:nvSpPr>
        <p:spPr bwMode="auto">
          <a:xfrm>
            <a:off x="6543675" y="2241550"/>
            <a:ext cx="7080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en-US" altLang="zh-CN" sz="3600">
                <a:solidFill>
                  <a:schemeClr val="bg1"/>
                </a:solidFill>
                <a:latin typeface="Kozuka Gothic Pr6N M"/>
                <a:ea typeface="Kozuka Gothic Pr6N M"/>
                <a:cs typeface="Kozuka Gothic Pr6N M"/>
              </a:rPr>
              <a:t>01</a:t>
            </a:r>
            <a:endParaRPr lang="zh-CN" altLang="en-US" sz="3600">
              <a:solidFill>
                <a:schemeClr val="bg1"/>
              </a:solidFill>
              <a:latin typeface="Kozuka Gothic Pr6N M"/>
              <a:ea typeface="Kozuka Gothic Pr6N M"/>
              <a:cs typeface="Kozuka Gothic Pr6N M"/>
            </a:endParaRPr>
          </a:p>
        </p:txBody>
      </p:sp>
      <p:sp>
        <p:nvSpPr>
          <p:cNvPr id="13" name="TextBox 9"/>
          <p:cNvSpPr txBox="1">
            <a:spLocks noChangeArrowheads="1"/>
          </p:cNvSpPr>
          <p:nvPr/>
        </p:nvSpPr>
        <p:spPr bwMode="auto">
          <a:xfrm>
            <a:off x="7115175" y="3444875"/>
            <a:ext cx="7080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en-US" altLang="zh-CN" sz="3600">
                <a:solidFill>
                  <a:schemeClr val="bg1"/>
                </a:solidFill>
                <a:latin typeface="Kozuka Gothic Pr6N M"/>
                <a:ea typeface="Kozuka Gothic Pr6N M"/>
                <a:cs typeface="Kozuka Gothic Pr6N M"/>
              </a:rPr>
              <a:t>02</a:t>
            </a:r>
            <a:endParaRPr lang="zh-CN" altLang="en-US" sz="3600">
              <a:solidFill>
                <a:schemeClr val="bg1"/>
              </a:solidFill>
              <a:latin typeface="Kozuka Gothic Pr6N M"/>
              <a:ea typeface="Kozuka Gothic Pr6N M"/>
              <a:cs typeface="Kozuka Gothic Pr6N M"/>
            </a:endParaRPr>
          </a:p>
        </p:txBody>
      </p:sp>
      <p:sp>
        <p:nvSpPr>
          <p:cNvPr id="14" name="TextBox 10"/>
          <p:cNvSpPr txBox="1">
            <a:spLocks noChangeArrowheads="1"/>
          </p:cNvSpPr>
          <p:nvPr/>
        </p:nvSpPr>
        <p:spPr bwMode="auto">
          <a:xfrm>
            <a:off x="6376988" y="4675188"/>
            <a:ext cx="76517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en-US" altLang="zh-CN" sz="3600">
                <a:solidFill>
                  <a:schemeClr val="bg1"/>
                </a:solidFill>
                <a:latin typeface="Kozuka Gothic Pr6N M"/>
                <a:ea typeface="Kozuka Gothic Pr6N M"/>
                <a:cs typeface="Kozuka Gothic Pr6N M"/>
              </a:rPr>
              <a:t>03</a:t>
            </a:r>
            <a:endParaRPr lang="zh-CN" altLang="en-US" sz="3600">
              <a:solidFill>
                <a:schemeClr val="bg1"/>
              </a:solidFill>
              <a:latin typeface="Kozuka Gothic Pr6N M"/>
              <a:ea typeface="Kozuka Gothic Pr6N M"/>
              <a:cs typeface="Kozuka Gothic Pr6N M"/>
            </a:endParaRPr>
          </a:p>
        </p:txBody>
      </p:sp>
      <p:sp>
        <p:nvSpPr>
          <p:cNvPr id="15" name="TextBox 11"/>
          <p:cNvSpPr txBox="1">
            <a:spLocks noChangeArrowheads="1"/>
          </p:cNvSpPr>
          <p:nvPr/>
        </p:nvSpPr>
        <p:spPr bwMode="auto">
          <a:xfrm>
            <a:off x="5083175" y="4541838"/>
            <a:ext cx="7080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en-US" altLang="zh-CN" sz="3600">
                <a:solidFill>
                  <a:schemeClr val="bg1"/>
                </a:solidFill>
                <a:latin typeface="Kozuka Gothic Pr6N M"/>
                <a:ea typeface="Kozuka Gothic Pr6N M"/>
                <a:cs typeface="Kozuka Gothic Pr6N M"/>
              </a:rPr>
              <a:t>04</a:t>
            </a:r>
            <a:endParaRPr lang="zh-CN" altLang="en-US" sz="3600">
              <a:solidFill>
                <a:schemeClr val="bg1"/>
              </a:solidFill>
              <a:latin typeface="Kozuka Gothic Pr6N M"/>
              <a:ea typeface="Kozuka Gothic Pr6N M"/>
              <a:cs typeface="Kozuka Gothic Pr6N M"/>
            </a:endParaRPr>
          </a:p>
        </p:txBody>
      </p:sp>
      <p:sp>
        <p:nvSpPr>
          <p:cNvPr id="16" name="TextBox 12"/>
          <p:cNvSpPr txBox="1">
            <a:spLocks noChangeArrowheads="1"/>
          </p:cNvSpPr>
          <p:nvPr/>
        </p:nvSpPr>
        <p:spPr bwMode="auto">
          <a:xfrm>
            <a:off x="4283075" y="3506788"/>
            <a:ext cx="706438"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en-US" altLang="zh-CN" sz="3600">
                <a:solidFill>
                  <a:schemeClr val="bg1"/>
                </a:solidFill>
                <a:latin typeface="Kozuka Gothic Pr6N M"/>
                <a:ea typeface="Kozuka Gothic Pr6N M"/>
                <a:cs typeface="Kozuka Gothic Pr6N M"/>
              </a:rPr>
              <a:t>05</a:t>
            </a:r>
            <a:endParaRPr lang="zh-CN" altLang="en-US" sz="3600">
              <a:solidFill>
                <a:schemeClr val="bg1"/>
              </a:solidFill>
              <a:latin typeface="Kozuka Gothic Pr6N M"/>
              <a:ea typeface="Kozuka Gothic Pr6N M"/>
              <a:cs typeface="Kozuka Gothic Pr6N M"/>
            </a:endParaRPr>
          </a:p>
        </p:txBody>
      </p:sp>
      <p:sp>
        <p:nvSpPr>
          <p:cNvPr id="17" name="TextBox 13"/>
          <p:cNvSpPr txBox="1">
            <a:spLocks noChangeArrowheads="1"/>
          </p:cNvSpPr>
          <p:nvPr/>
        </p:nvSpPr>
        <p:spPr bwMode="auto">
          <a:xfrm>
            <a:off x="5037138" y="2241550"/>
            <a:ext cx="766762"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en-US" altLang="zh-CN" sz="3600">
                <a:solidFill>
                  <a:schemeClr val="bg1"/>
                </a:solidFill>
                <a:latin typeface="Kozuka Gothic Pr6N M"/>
                <a:ea typeface="Kozuka Gothic Pr6N M"/>
                <a:cs typeface="Kozuka Gothic Pr6N M"/>
              </a:rPr>
              <a:t>06</a:t>
            </a:r>
            <a:endParaRPr lang="zh-CN" altLang="en-US" sz="3600">
              <a:solidFill>
                <a:schemeClr val="bg1"/>
              </a:solidFill>
              <a:latin typeface="Kozuka Gothic Pr6N M"/>
              <a:ea typeface="Kozuka Gothic Pr6N M"/>
              <a:cs typeface="Kozuka Gothic Pr6N M"/>
            </a:endParaRPr>
          </a:p>
        </p:txBody>
      </p:sp>
      <p:sp>
        <p:nvSpPr>
          <p:cNvPr id="18" name="TextBox 17"/>
          <p:cNvSpPr txBox="1">
            <a:spLocks noChangeArrowheads="1"/>
          </p:cNvSpPr>
          <p:nvPr/>
        </p:nvSpPr>
        <p:spPr bwMode="auto">
          <a:xfrm>
            <a:off x="6596063" y="1798638"/>
            <a:ext cx="229870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r"/>
            <a:r>
              <a:rPr lang="zh-CN" altLang="en-US" sz="2100" b="1">
                <a:latin typeface="微软雅黑" pitchFamily="34" charset="-122"/>
                <a:ea typeface="微软雅黑" pitchFamily="34" charset="-122"/>
              </a:rPr>
              <a:t>输入标题</a:t>
            </a:r>
          </a:p>
        </p:txBody>
      </p:sp>
      <p:sp>
        <p:nvSpPr>
          <p:cNvPr id="19" name="Rectangle 13" descr="FD1DDF730CE4456e89755B07FE1653D0# #Rectangle 13"/>
          <p:cNvSpPr>
            <a:spLocks noChangeArrowheads="1"/>
          </p:cNvSpPr>
          <p:nvPr/>
        </p:nvSpPr>
        <p:spPr bwMode="auto">
          <a:xfrm>
            <a:off x="8442325" y="3711575"/>
            <a:ext cx="31686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单击此处添加简短说明，添加简短文字，</a:t>
            </a:r>
            <a:endParaRPr lang="en-US" altLang="zh-CN" sz="1300" dirty="0">
              <a:solidFill>
                <a:schemeClr val="tx1">
                  <a:lumMod val="75000"/>
                </a:schemeClr>
              </a:solidFill>
              <a:latin typeface="方正兰亭纤黑简体" pitchFamily="65" charset="-122"/>
              <a:ea typeface="方正兰亭纤黑简体" pitchFamily="65" charset="-122"/>
            </a:endParaRPr>
          </a:p>
          <a:p>
            <a:pP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具体文字添加此处。</a:t>
            </a:r>
            <a:endParaRPr lang="en-US" altLang="zh-CN" sz="1300" dirty="0">
              <a:solidFill>
                <a:schemeClr val="tx1">
                  <a:lumMod val="75000"/>
                </a:schemeClr>
              </a:solidFill>
              <a:latin typeface="方正兰亭纤黑简体" pitchFamily="65" charset="-122"/>
              <a:ea typeface="方正兰亭纤黑简体" pitchFamily="65" charset="-122"/>
            </a:endParaRPr>
          </a:p>
        </p:txBody>
      </p:sp>
      <p:sp>
        <p:nvSpPr>
          <p:cNvPr id="20" name="TextBox 19"/>
          <p:cNvSpPr txBox="1">
            <a:spLocks noChangeArrowheads="1"/>
          </p:cNvSpPr>
          <p:nvPr/>
        </p:nvSpPr>
        <p:spPr bwMode="auto">
          <a:xfrm>
            <a:off x="7280275" y="3341688"/>
            <a:ext cx="229870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r"/>
            <a:r>
              <a:rPr lang="zh-CN" altLang="en-US" sz="2100" b="1">
                <a:latin typeface="微软雅黑" pitchFamily="34" charset="-122"/>
                <a:ea typeface="微软雅黑" pitchFamily="34" charset="-122"/>
              </a:rPr>
              <a:t>输入标题</a:t>
            </a:r>
          </a:p>
        </p:txBody>
      </p:sp>
      <p:sp>
        <p:nvSpPr>
          <p:cNvPr id="21" name="Rectangle 13" descr="FD1DDF730CE4456e89755B07FE1653D0# #Rectangle 13"/>
          <p:cNvSpPr>
            <a:spLocks noChangeArrowheads="1"/>
          </p:cNvSpPr>
          <p:nvPr/>
        </p:nvSpPr>
        <p:spPr bwMode="auto">
          <a:xfrm>
            <a:off x="7727950" y="5218113"/>
            <a:ext cx="31686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单击此处添加简短说明，添加简短文字，</a:t>
            </a:r>
            <a:endParaRPr lang="en-US" altLang="zh-CN" sz="1300" dirty="0">
              <a:solidFill>
                <a:schemeClr val="tx1">
                  <a:lumMod val="75000"/>
                </a:schemeClr>
              </a:solidFill>
              <a:latin typeface="方正兰亭纤黑简体" pitchFamily="65" charset="-122"/>
              <a:ea typeface="方正兰亭纤黑简体" pitchFamily="65" charset="-122"/>
            </a:endParaRPr>
          </a:p>
          <a:p>
            <a:pP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具体文字添加此处。</a:t>
            </a:r>
            <a:endParaRPr lang="en-US" altLang="zh-CN" sz="1300" dirty="0">
              <a:solidFill>
                <a:schemeClr val="tx1">
                  <a:lumMod val="75000"/>
                </a:schemeClr>
              </a:solidFill>
              <a:latin typeface="方正兰亭纤黑简体" pitchFamily="65" charset="-122"/>
              <a:ea typeface="方正兰亭纤黑简体" pitchFamily="65" charset="-122"/>
            </a:endParaRPr>
          </a:p>
        </p:txBody>
      </p:sp>
      <p:sp>
        <p:nvSpPr>
          <p:cNvPr id="22" name="TextBox 21"/>
          <p:cNvSpPr txBox="1">
            <a:spLocks noChangeArrowheads="1"/>
          </p:cNvSpPr>
          <p:nvPr/>
        </p:nvSpPr>
        <p:spPr bwMode="auto">
          <a:xfrm>
            <a:off x="6596063" y="4848225"/>
            <a:ext cx="229870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r"/>
            <a:r>
              <a:rPr lang="zh-CN" altLang="en-US" sz="2100" b="1">
                <a:latin typeface="微软雅黑" pitchFamily="34" charset="-122"/>
                <a:ea typeface="微软雅黑" pitchFamily="34" charset="-122"/>
              </a:rPr>
              <a:t>输入标题</a:t>
            </a:r>
          </a:p>
        </p:txBody>
      </p:sp>
      <p:sp>
        <p:nvSpPr>
          <p:cNvPr id="23" name="Rectangle 13" descr="FD1DDF730CE4456e89755B07FE1653D0# #Rectangle 13"/>
          <p:cNvSpPr>
            <a:spLocks noChangeArrowheads="1"/>
          </p:cNvSpPr>
          <p:nvPr/>
        </p:nvSpPr>
        <p:spPr bwMode="auto">
          <a:xfrm>
            <a:off x="1341438" y="2168525"/>
            <a:ext cx="31686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单击此处添加简短说明，添加简短文字，</a:t>
            </a:r>
            <a:endParaRPr lang="en-US" altLang="zh-CN" sz="1300" dirty="0">
              <a:solidFill>
                <a:schemeClr val="tx1">
                  <a:lumMod val="75000"/>
                </a:schemeClr>
              </a:solidFill>
              <a:latin typeface="方正兰亭纤黑简体" pitchFamily="65" charset="-122"/>
              <a:ea typeface="方正兰亭纤黑简体" pitchFamily="65" charset="-122"/>
            </a:endParaRPr>
          </a:p>
          <a:p>
            <a:pPr algn="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具体文字添加此处。</a:t>
            </a:r>
            <a:endParaRPr lang="en-US" altLang="zh-CN" sz="1300" dirty="0">
              <a:solidFill>
                <a:schemeClr val="tx1">
                  <a:lumMod val="75000"/>
                </a:schemeClr>
              </a:solidFill>
              <a:latin typeface="方正兰亭纤黑简体" pitchFamily="65" charset="-122"/>
              <a:ea typeface="方正兰亭纤黑简体" pitchFamily="65" charset="-122"/>
            </a:endParaRPr>
          </a:p>
        </p:txBody>
      </p:sp>
      <p:sp>
        <p:nvSpPr>
          <p:cNvPr id="24" name="TextBox 23"/>
          <p:cNvSpPr txBox="1">
            <a:spLocks noChangeArrowheads="1"/>
          </p:cNvSpPr>
          <p:nvPr/>
        </p:nvSpPr>
        <p:spPr bwMode="auto">
          <a:xfrm>
            <a:off x="2212975" y="1798638"/>
            <a:ext cx="2297113"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r"/>
            <a:r>
              <a:rPr lang="zh-CN" altLang="en-US" sz="2100" b="1">
                <a:latin typeface="微软雅黑" pitchFamily="34" charset="-122"/>
                <a:ea typeface="微软雅黑" pitchFamily="34" charset="-122"/>
              </a:rPr>
              <a:t>输入标题</a:t>
            </a:r>
          </a:p>
        </p:txBody>
      </p:sp>
      <p:sp>
        <p:nvSpPr>
          <p:cNvPr id="25" name="Rectangle 13" descr="FD1DDF730CE4456e89755B07FE1653D0# #Rectangle 13"/>
          <p:cNvSpPr>
            <a:spLocks noChangeArrowheads="1"/>
          </p:cNvSpPr>
          <p:nvPr/>
        </p:nvSpPr>
        <p:spPr bwMode="auto">
          <a:xfrm>
            <a:off x="569913" y="3711575"/>
            <a:ext cx="3167062"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单击此处添加简短说明，添加简短文字，</a:t>
            </a:r>
            <a:endParaRPr lang="en-US" altLang="zh-CN" sz="1300" dirty="0">
              <a:solidFill>
                <a:schemeClr val="tx1">
                  <a:lumMod val="75000"/>
                </a:schemeClr>
              </a:solidFill>
              <a:latin typeface="方正兰亭纤黑简体" pitchFamily="65" charset="-122"/>
              <a:ea typeface="方正兰亭纤黑简体" pitchFamily="65" charset="-122"/>
            </a:endParaRPr>
          </a:p>
          <a:p>
            <a:pPr algn="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具体文字添加此处</a:t>
            </a:r>
            <a:r>
              <a:rPr lang="zh-CN" altLang="en-US" sz="1300" dirty="0">
                <a:solidFill>
                  <a:schemeClr val="bg1">
                    <a:lumMod val="65000"/>
                  </a:schemeClr>
                </a:solidFill>
                <a:latin typeface="方正兰亭纤黑简体" pitchFamily="65" charset="-122"/>
                <a:ea typeface="方正兰亭纤黑简体" pitchFamily="65" charset="-122"/>
              </a:rPr>
              <a:t>。</a:t>
            </a:r>
            <a:endParaRPr lang="en-US" altLang="zh-CN" sz="1300" dirty="0">
              <a:solidFill>
                <a:schemeClr val="bg1">
                  <a:lumMod val="65000"/>
                </a:schemeClr>
              </a:solidFill>
              <a:latin typeface="方正兰亭纤黑简体" pitchFamily="65" charset="-122"/>
              <a:ea typeface="方正兰亭纤黑简体" pitchFamily="65" charset="-122"/>
            </a:endParaRPr>
          </a:p>
        </p:txBody>
      </p:sp>
      <p:sp>
        <p:nvSpPr>
          <p:cNvPr id="26" name="TextBox 25"/>
          <p:cNvSpPr txBox="1">
            <a:spLocks noChangeArrowheads="1"/>
          </p:cNvSpPr>
          <p:nvPr/>
        </p:nvSpPr>
        <p:spPr bwMode="auto">
          <a:xfrm>
            <a:off x="1439863" y="3341688"/>
            <a:ext cx="2297112"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r"/>
            <a:r>
              <a:rPr lang="zh-CN" altLang="en-US" sz="2100" b="1">
                <a:latin typeface="微软雅黑" pitchFamily="34" charset="-122"/>
                <a:ea typeface="微软雅黑" pitchFamily="34" charset="-122"/>
              </a:rPr>
              <a:t>输入标题</a:t>
            </a:r>
          </a:p>
        </p:txBody>
      </p:sp>
      <p:sp>
        <p:nvSpPr>
          <p:cNvPr id="27" name="Rectangle 13" descr="FD1DDF730CE4456e89755B07FE1653D0# #Rectangle 13"/>
          <p:cNvSpPr>
            <a:spLocks noChangeArrowheads="1"/>
          </p:cNvSpPr>
          <p:nvPr/>
        </p:nvSpPr>
        <p:spPr bwMode="auto">
          <a:xfrm>
            <a:off x="1341438" y="5218113"/>
            <a:ext cx="31686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单击此处添加简短说明，添加简短文字，</a:t>
            </a:r>
            <a:endParaRPr lang="en-US" altLang="zh-CN" sz="1300" dirty="0">
              <a:solidFill>
                <a:schemeClr val="tx1">
                  <a:lumMod val="75000"/>
                </a:schemeClr>
              </a:solidFill>
              <a:latin typeface="方正兰亭纤黑简体" pitchFamily="65" charset="-122"/>
              <a:ea typeface="方正兰亭纤黑简体" pitchFamily="65" charset="-122"/>
            </a:endParaRPr>
          </a:p>
          <a:p>
            <a:pPr algn="r" eaLnBrk="1" hangingPunct="1">
              <a:spcBef>
                <a:spcPct val="0"/>
              </a:spcBef>
              <a:buFont typeface="Arial" charset="0"/>
              <a:buNone/>
              <a:defRPr/>
            </a:pPr>
            <a:r>
              <a:rPr lang="zh-CN" altLang="en-US" sz="1300" dirty="0">
                <a:solidFill>
                  <a:schemeClr val="tx1">
                    <a:lumMod val="75000"/>
                  </a:schemeClr>
                </a:solidFill>
                <a:latin typeface="方正兰亭纤黑简体" pitchFamily="65" charset="-122"/>
                <a:ea typeface="方正兰亭纤黑简体" pitchFamily="65" charset="-122"/>
              </a:rPr>
              <a:t>具体文字添加此处。</a:t>
            </a:r>
            <a:endParaRPr lang="en-US" altLang="zh-CN" sz="1300" dirty="0">
              <a:solidFill>
                <a:schemeClr val="tx1">
                  <a:lumMod val="75000"/>
                </a:schemeClr>
              </a:solidFill>
              <a:latin typeface="方正兰亭纤黑简体" pitchFamily="65" charset="-122"/>
              <a:ea typeface="方正兰亭纤黑简体" pitchFamily="65" charset="-122"/>
            </a:endParaRPr>
          </a:p>
        </p:txBody>
      </p:sp>
      <p:sp>
        <p:nvSpPr>
          <p:cNvPr id="28" name="TextBox 27"/>
          <p:cNvSpPr txBox="1">
            <a:spLocks noChangeArrowheads="1"/>
          </p:cNvSpPr>
          <p:nvPr/>
        </p:nvSpPr>
        <p:spPr bwMode="auto">
          <a:xfrm>
            <a:off x="2212975" y="4848225"/>
            <a:ext cx="229711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r"/>
            <a:r>
              <a:rPr lang="zh-CN" altLang="en-US" sz="2100" b="1">
                <a:latin typeface="微软雅黑" pitchFamily="34" charset="-122"/>
                <a:ea typeface="微软雅黑" pitchFamily="34" charset="-122"/>
              </a:rPr>
              <a:t>输入标题</a:t>
            </a:r>
          </a:p>
        </p:txBody>
      </p:sp>
      <p:sp>
        <p:nvSpPr>
          <p:cNvPr id="29" name="文本框 28"/>
          <p:cNvSpPr txBox="1">
            <a:spLocks noChangeArrowheads="1"/>
          </p:cNvSpPr>
          <p:nvPr/>
        </p:nvSpPr>
        <p:spPr bwMode="auto">
          <a:xfrm>
            <a:off x="10648950" y="7753350"/>
            <a:ext cx="723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nSpc>
                <a:spcPct val="130000"/>
              </a:lnSpc>
            </a:pPr>
            <a:r>
              <a:rPr lang="zh-CN" altLang="en-US" sz="1400">
                <a:latin typeface="Arial" pitchFamily="34" charset="0"/>
                <a:ea typeface="微软雅黑" pitchFamily="34" charset="-122"/>
              </a:rPr>
              <a:t>延迟符</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52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anim calcmode="lin" valueType="num">
                                      <p:cBhvr>
                                        <p:cTn id="22" dur="500" fill="hold"/>
                                        <p:tgtEl>
                                          <p:spTgt spid="12"/>
                                        </p:tgtEl>
                                        <p:attrNameLst>
                                          <p:attrName>ppt_x</p:attrName>
                                        </p:attrNameLst>
                                      </p:cBhvr>
                                      <p:tavLst>
                                        <p:tav tm="0">
                                          <p:val>
                                            <p:fltVal val="0.5"/>
                                          </p:val>
                                        </p:tav>
                                        <p:tav tm="100000">
                                          <p:val>
                                            <p:strVal val="#ppt_x"/>
                                          </p:val>
                                        </p:tav>
                                      </p:tavLst>
                                    </p:anim>
                                    <p:anim calcmode="lin" valueType="num">
                                      <p:cBhvr>
                                        <p:cTn id="23" dur="500" fill="hold"/>
                                        <p:tgtEl>
                                          <p:spTgt spid="12"/>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2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anim calcmode="lin" valueType="num">
                                      <p:cBhvr>
                                        <p:cTn id="29" dur="500" fill="hold"/>
                                        <p:tgtEl>
                                          <p:spTgt spid="11"/>
                                        </p:tgtEl>
                                        <p:attrNameLst>
                                          <p:attrName>ppt_x</p:attrName>
                                        </p:attrNameLst>
                                      </p:cBhvr>
                                      <p:tavLst>
                                        <p:tav tm="0">
                                          <p:val>
                                            <p:fltVal val="0.5"/>
                                          </p:val>
                                        </p:tav>
                                        <p:tav tm="100000">
                                          <p:val>
                                            <p:strVal val="#ppt_x"/>
                                          </p:val>
                                        </p:tav>
                                      </p:tavLst>
                                    </p:anim>
                                    <p:anim calcmode="lin" valueType="num">
                                      <p:cBhvr>
                                        <p:cTn id="30" dur="500" fill="hold"/>
                                        <p:tgtEl>
                                          <p:spTgt spid="11"/>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anim calcmode="lin" valueType="num">
                                      <p:cBhvr>
                                        <p:cTn id="36" dur="500" fill="hold"/>
                                        <p:tgtEl>
                                          <p:spTgt spid="13"/>
                                        </p:tgtEl>
                                        <p:attrNameLst>
                                          <p:attrName>ppt_x</p:attrName>
                                        </p:attrNameLst>
                                      </p:cBhvr>
                                      <p:tavLst>
                                        <p:tav tm="0">
                                          <p:val>
                                            <p:fltVal val="0.5"/>
                                          </p:val>
                                        </p:tav>
                                        <p:tav tm="100000">
                                          <p:val>
                                            <p:strVal val="#ppt_x"/>
                                          </p:val>
                                        </p:tav>
                                      </p:tavLst>
                                    </p:anim>
                                    <p:anim calcmode="lin" valueType="num">
                                      <p:cBhvr>
                                        <p:cTn id="37" dur="500" fill="hold"/>
                                        <p:tgtEl>
                                          <p:spTgt spid="1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40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Effect transition="in" filter="fade">
                                      <p:cBhvr>
                                        <p:cTn id="42" dur="500"/>
                                        <p:tgtEl>
                                          <p:spTgt spid="9"/>
                                        </p:tgtEl>
                                      </p:cBhvr>
                                    </p:animEffect>
                                    <p:anim calcmode="lin" valueType="num">
                                      <p:cBhvr>
                                        <p:cTn id="43" dur="500" fill="hold"/>
                                        <p:tgtEl>
                                          <p:spTgt spid="9"/>
                                        </p:tgtEl>
                                        <p:attrNameLst>
                                          <p:attrName>ppt_x</p:attrName>
                                        </p:attrNameLst>
                                      </p:cBhvr>
                                      <p:tavLst>
                                        <p:tav tm="0">
                                          <p:val>
                                            <p:fltVal val="0.5"/>
                                          </p:val>
                                        </p:tav>
                                        <p:tav tm="100000">
                                          <p:val>
                                            <p:strVal val="#ppt_x"/>
                                          </p:val>
                                        </p:tav>
                                      </p:tavLst>
                                    </p:anim>
                                    <p:anim calcmode="lin" valueType="num">
                                      <p:cBhvr>
                                        <p:cTn id="44" dur="500" fill="hold"/>
                                        <p:tgtEl>
                                          <p:spTgt spid="9"/>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40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anim calcmode="lin" valueType="num">
                                      <p:cBhvr>
                                        <p:cTn id="50" dur="500" fill="hold"/>
                                        <p:tgtEl>
                                          <p:spTgt spid="14"/>
                                        </p:tgtEl>
                                        <p:attrNameLst>
                                          <p:attrName>ppt_x</p:attrName>
                                        </p:attrNameLst>
                                      </p:cBhvr>
                                      <p:tavLst>
                                        <p:tav tm="0">
                                          <p:val>
                                            <p:fltVal val="0.5"/>
                                          </p:val>
                                        </p:tav>
                                        <p:tav tm="100000">
                                          <p:val>
                                            <p:strVal val="#ppt_x"/>
                                          </p:val>
                                        </p:tav>
                                      </p:tavLst>
                                    </p:anim>
                                    <p:anim calcmode="lin" valueType="num">
                                      <p:cBhvr>
                                        <p:cTn id="51" dur="500" fill="hold"/>
                                        <p:tgtEl>
                                          <p:spTgt spid="14"/>
                                        </p:tgtEl>
                                        <p:attrNameLst>
                                          <p:attrName>ppt_y</p:attrName>
                                        </p:attrNameLst>
                                      </p:cBhvr>
                                      <p:tavLst>
                                        <p:tav tm="0">
                                          <p:val>
                                            <p:fltVal val="0.5"/>
                                          </p:val>
                                        </p:tav>
                                        <p:tav tm="100000">
                                          <p:val>
                                            <p:strVal val="#ppt_y"/>
                                          </p:val>
                                        </p:tav>
                                      </p:tavLst>
                                    </p:anim>
                                  </p:childTnLst>
                                </p:cTn>
                              </p:par>
                              <p:par>
                                <p:cTn id="52" presetID="53" presetClass="entr" presetSubtype="528" fill="hold" grpId="0" nodeType="withEffect">
                                  <p:stCondLst>
                                    <p:cond delay="60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anim calcmode="lin" valueType="num">
                                      <p:cBhvr>
                                        <p:cTn id="57" dur="500" fill="hold"/>
                                        <p:tgtEl>
                                          <p:spTgt spid="7"/>
                                        </p:tgtEl>
                                        <p:attrNameLst>
                                          <p:attrName>ppt_x</p:attrName>
                                        </p:attrNameLst>
                                      </p:cBhvr>
                                      <p:tavLst>
                                        <p:tav tm="0">
                                          <p:val>
                                            <p:fltVal val="0.5"/>
                                          </p:val>
                                        </p:tav>
                                        <p:tav tm="100000">
                                          <p:val>
                                            <p:strVal val="#ppt_x"/>
                                          </p:val>
                                        </p:tav>
                                      </p:tavLst>
                                    </p:anim>
                                    <p:anim calcmode="lin" valueType="num">
                                      <p:cBhvr>
                                        <p:cTn id="58" dur="500" fill="hold"/>
                                        <p:tgtEl>
                                          <p:spTgt spid="7"/>
                                        </p:tgtEl>
                                        <p:attrNameLst>
                                          <p:attrName>ppt_y</p:attrName>
                                        </p:attrNameLst>
                                      </p:cBhvr>
                                      <p:tavLst>
                                        <p:tav tm="0">
                                          <p:val>
                                            <p:fltVal val="0.5"/>
                                          </p:val>
                                        </p:tav>
                                        <p:tav tm="100000">
                                          <p:val>
                                            <p:strVal val="#ppt_y"/>
                                          </p:val>
                                        </p:tav>
                                      </p:tavLst>
                                    </p:anim>
                                  </p:childTnLst>
                                </p:cTn>
                              </p:par>
                              <p:par>
                                <p:cTn id="59" presetID="53" presetClass="entr" presetSubtype="528" fill="hold" grpId="0" nodeType="withEffect">
                                  <p:stCondLst>
                                    <p:cond delay="6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anim calcmode="lin" valueType="num">
                                      <p:cBhvr>
                                        <p:cTn id="64" dur="500" fill="hold"/>
                                        <p:tgtEl>
                                          <p:spTgt spid="15"/>
                                        </p:tgtEl>
                                        <p:attrNameLst>
                                          <p:attrName>ppt_x</p:attrName>
                                        </p:attrNameLst>
                                      </p:cBhvr>
                                      <p:tavLst>
                                        <p:tav tm="0">
                                          <p:val>
                                            <p:fltVal val="0.5"/>
                                          </p:val>
                                        </p:tav>
                                        <p:tav tm="100000">
                                          <p:val>
                                            <p:strVal val="#ppt_x"/>
                                          </p:val>
                                        </p:tav>
                                      </p:tavLst>
                                    </p:anim>
                                    <p:anim calcmode="lin" valueType="num">
                                      <p:cBhvr>
                                        <p:cTn id="65" dur="500" fill="hold"/>
                                        <p:tgtEl>
                                          <p:spTgt spid="15"/>
                                        </p:tgtEl>
                                        <p:attrNameLst>
                                          <p:attrName>ppt_y</p:attrName>
                                        </p:attrNameLst>
                                      </p:cBhvr>
                                      <p:tavLst>
                                        <p:tav tm="0">
                                          <p:val>
                                            <p:fltVal val="0.5"/>
                                          </p:val>
                                        </p:tav>
                                        <p:tav tm="100000">
                                          <p:val>
                                            <p:strVal val="#ppt_y"/>
                                          </p:val>
                                        </p:tav>
                                      </p:tavLst>
                                    </p:anim>
                                  </p:childTnLst>
                                </p:cTn>
                              </p:par>
                              <p:par>
                                <p:cTn id="66" presetID="53" presetClass="entr" presetSubtype="528" fill="hold" grpId="0" nodeType="withEffect">
                                  <p:stCondLst>
                                    <p:cond delay="800"/>
                                  </p:stCondLst>
                                  <p:childTnLst>
                                    <p:set>
                                      <p:cBhvr>
                                        <p:cTn id="67" dur="1" fill="hold">
                                          <p:stCondLst>
                                            <p:cond delay="0"/>
                                          </p:stCondLst>
                                        </p:cTn>
                                        <p:tgtEl>
                                          <p:spTgt spid="10"/>
                                        </p:tgtEl>
                                        <p:attrNameLst>
                                          <p:attrName>style.visibility</p:attrName>
                                        </p:attrNameLst>
                                      </p:cBhvr>
                                      <p:to>
                                        <p:strVal val="visible"/>
                                      </p:to>
                                    </p:set>
                                    <p:anim calcmode="lin" valueType="num">
                                      <p:cBhvr>
                                        <p:cTn id="68" dur="500" fill="hold"/>
                                        <p:tgtEl>
                                          <p:spTgt spid="10"/>
                                        </p:tgtEl>
                                        <p:attrNameLst>
                                          <p:attrName>ppt_w</p:attrName>
                                        </p:attrNameLst>
                                      </p:cBhvr>
                                      <p:tavLst>
                                        <p:tav tm="0">
                                          <p:val>
                                            <p:fltVal val="0"/>
                                          </p:val>
                                        </p:tav>
                                        <p:tav tm="100000">
                                          <p:val>
                                            <p:strVal val="#ppt_w"/>
                                          </p:val>
                                        </p:tav>
                                      </p:tavLst>
                                    </p:anim>
                                    <p:anim calcmode="lin" valueType="num">
                                      <p:cBhvr>
                                        <p:cTn id="69" dur="500" fill="hold"/>
                                        <p:tgtEl>
                                          <p:spTgt spid="10"/>
                                        </p:tgtEl>
                                        <p:attrNameLst>
                                          <p:attrName>ppt_h</p:attrName>
                                        </p:attrNameLst>
                                      </p:cBhvr>
                                      <p:tavLst>
                                        <p:tav tm="0">
                                          <p:val>
                                            <p:fltVal val="0"/>
                                          </p:val>
                                        </p:tav>
                                        <p:tav tm="100000">
                                          <p:val>
                                            <p:strVal val="#ppt_h"/>
                                          </p:val>
                                        </p:tav>
                                      </p:tavLst>
                                    </p:anim>
                                    <p:animEffect transition="in" filter="fade">
                                      <p:cBhvr>
                                        <p:cTn id="70" dur="500"/>
                                        <p:tgtEl>
                                          <p:spTgt spid="10"/>
                                        </p:tgtEl>
                                      </p:cBhvr>
                                    </p:animEffect>
                                    <p:anim calcmode="lin" valueType="num">
                                      <p:cBhvr>
                                        <p:cTn id="71" dur="500" fill="hold"/>
                                        <p:tgtEl>
                                          <p:spTgt spid="10"/>
                                        </p:tgtEl>
                                        <p:attrNameLst>
                                          <p:attrName>ppt_x</p:attrName>
                                        </p:attrNameLst>
                                      </p:cBhvr>
                                      <p:tavLst>
                                        <p:tav tm="0">
                                          <p:val>
                                            <p:fltVal val="0.5"/>
                                          </p:val>
                                        </p:tav>
                                        <p:tav tm="100000">
                                          <p:val>
                                            <p:strVal val="#ppt_x"/>
                                          </p:val>
                                        </p:tav>
                                      </p:tavLst>
                                    </p:anim>
                                    <p:anim calcmode="lin" valueType="num">
                                      <p:cBhvr>
                                        <p:cTn id="72" dur="500" fill="hold"/>
                                        <p:tgtEl>
                                          <p:spTgt spid="10"/>
                                        </p:tgtEl>
                                        <p:attrNameLst>
                                          <p:attrName>ppt_y</p:attrName>
                                        </p:attrNameLst>
                                      </p:cBhvr>
                                      <p:tavLst>
                                        <p:tav tm="0">
                                          <p:val>
                                            <p:fltVal val="0.5"/>
                                          </p:val>
                                        </p:tav>
                                        <p:tav tm="100000">
                                          <p:val>
                                            <p:strVal val="#ppt_y"/>
                                          </p:val>
                                        </p:tav>
                                      </p:tavLst>
                                    </p:anim>
                                  </p:childTnLst>
                                </p:cTn>
                              </p:par>
                              <p:par>
                                <p:cTn id="73" presetID="53" presetClass="entr" presetSubtype="528" fill="hold" grpId="0" nodeType="withEffect">
                                  <p:stCondLst>
                                    <p:cond delay="80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fltVal val="0.5"/>
                                          </p:val>
                                        </p:tav>
                                        <p:tav tm="100000">
                                          <p:val>
                                            <p:strVal val="#ppt_x"/>
                                          </p:val>
                                        </p:tav>
                                      </p:tavLst>
                                    </p:anim>
                                    <p:anim calcmode="lin" valueType="num">
                                      <p:cBhvr>
                                        <p:cTn id="79" dur="500" fill="hold"/>
                                        <p:tgtEl>
                                          <p:spTgt spid="16"/>
                                        </p:tgtEl>
                                        <p:attrNameLst>
                                          <p:attrName>ppt_y</p:attrName>
                                        </p:attrNameLst>
                                      </p:cBhvr>
                                      <p:tavLst>
                                        <p:tav tm="0">
                                          <p:val>
                                            <p:fltVal val="0.5"/>
                                          </p:val>
                                        </p:tav>
                                        <p:tav tm="100000">
                                          <p:val>
                                            <p:strVal val="#ppt_y"/>
                                          </p:val>
                                        </p:tav>
                                      </p:tavLst>
                                    </p:anim>
                                  </p:childTnLst>
                                </p:cTn>
                              </p:par>
                              <p:par>
                                <p:cTn id="80" presetID="53" presetClass="entr" presetSubtype="528" fill="hold" grpId="0" nodeType="withEffect">
                                  <p:stCondLst>
                                    <p:cond delay="1000"/>
                                  </p:stCondLst>
                                  <p:childTnLst>
                                    <p:set>
                                      <p:cBhvr>
                                        <p:cTn id="81" dur="1" fill="hold">
                                          <p:stCondLst>
                                            <p:cond delay="0"/>
                                          </p:stCondLst>
                                        </p:cTn>
                                        <p:tgtEl>
                                          <p:spTgt spid="8"/>
                                        </p:tgtEl>
                                        <p:attrNameLst>
                                          <p:attrName>style.visibility</p:attrName>
                                        </p:attrNameLst>
                                      </p:cBhvr>
                                      <p:to>
                                        <p:strVal val="visible"/>
                                      </p:to>
                                    </p:set>
                                    <p:anim calcmode="lin" valueType="num">
                                      <p:cBhvr>
                                        <p:cTn id="82" dur="500" fill="hold"/>
                                        <p:tgtEl>
                                          <p:spTgt spid="8"/>
                                        </p:tgtEl>
                                        <p:attrNameLst>
                                          <p:attrName>ppt_w</p:attrName>
                                        </p:attrNameLst>
                                      </p:cBhvr>
                                      <p:tavLst>
                                        <p:tav tm="0">
                                          <p:val>
                                            <p:fltVal val="0"/>
                                          </p:val>
                                        </p:tav>
                                        <p:tav tm="100000">
                                          <p:val>
                                            <p:strVal val="#ppt_w"/>
                                          </p:val>
                                        </p:tav>
                                      </p:tavLst>
                                    </p:anim>
                                    <p:anim calcmode="lin" valueType="num">
                                      <p:cBhvr>
                                        <p:cTn id="83" dur="500" fill="hold"/>
                                        <p:tgtEl>
                                          <p:spTgt spid="8"/>
                                        </p:tgtEl>
                                        <p:attrNameLst>
                                          <p:attrName>ppt_h</p:attrName>
                                        </p:attrNameLst>
                                      </p:cBhvr>
                                      <p:tavLst>
                                        <p:tav tm="0">
                                          <p:val>
                                            <p:fltVal val="0"/>
                                          </p:val>
                                        </p:tav>
                                        <p:tav tm="100000">
                                          <p:val>
                                            <p:strVal val="#ppt_h"/>
                                          </p:val>
                                        </p:tav>
                                      </p:tavLst>
                                    </p:anim>
                                    <p:animEffect transition="in" filter="fade">
                                      <p:cBhvr>
                                        <p:cTn id="84" dur="500"/>
                                        <p:tgtEl>
                                          <p:spTgt spid="8"/>
                                        </p:tgtEl>
                                      </p:cBhvr>
                                    </p:animEffect>
                                    <p:anim calcmode="lin" valueType="num">
                                      <p:cBhvr>
                                        <p:cTn id="85" dur="500" fill="hold"/>
                                        <p:tgtEl>
                                          <p:spTgt spid="8"/>
                                        </p:tgtEl>
                                        <p:attrNameLst>
                                          <p:attrName>ppt_x</p:attrName>
                                        </p:attrNameLst>
                                      </p:cBhvr>
                                      <p:tavLst>
                                        <p:tav tm="0">
                                          <p:val>
                                            <p:fltVal val="0.5"/>
                                          </p:val>
                                        </p:tav>
                                        <p:tav tm="100000">
                                          <p:val>
                                            <p:strVal val="#ppt_x"/>
                                          </p:val>
                                        </p:tav>
                                      </p:tavLst>
                                    </p:anim>
                                    <p:anim calcmode="lin" valueType="num">
                                      <p:cBhvr>
                                        <p:cTn id="86" dur="500" fill="hold"/>
                                        <p:tgtEl>
                                          <p:spTgt spid="8"/>
                                        </p:tgtEl>
                                        <p:attrNameLst>
                                          <p:attrName>ppt_y</p:attrName>
                                        </p:attrNameLst>
                                      </p:cBhvr>
                                      <p:tavLst>
                                        <p:tav tm="0">
                                          <p:val>
                                            <p:fltVal val="0.5"/>
                                          </p:val>
                                        </p:tav>
                                        <p:tav tm="100000">
                                          <p:val>
                                            <p:strVal val="#ppt_y"/>
                                          </p:val>
                                        </p:tav>
                                      </p:tavLst>
                                    </p:anim>
                                  </p:childTnLst>
                                </p:cTn>
                              </p:par>
                              <p:par>
                                <p:cTn id="87" presetID="53" presetClass="entr" presetSubtype="528" fill="hold" grpId="0" nodeType="withEffect">
                                  <p:stCondLst>
                                    <p:cond delay="1000"/>
                                  </p:stCondLst>
                                  <p:childTnLst>
                                    <p:set>
                                      <p:cBhvr>
                                        <p:cTn id="88" dur="1" fill="hold">
                                          <p:stCondLst>
                                            <p:cond delay="0"/>
                                          </p:stCondLst>
                                        </p:cTn>
                                        <p:tgtEl>
                                          <p:spTgt spid="17"/>
                                        </p:tgtEl>
                                        <p:attrNameLst>
                                          <p:attrName>style.visibility</p:attrName>
                                        </p:attrNameLst>
                                      </p:cBhvr>
                                      <p:to>
                                        <p:strVal val="visible"/>
                                      </p:to>
                                    </p:set>
                                    <p:anim calcmode="lin" valueType="num">
                                      <p:cBhvr>
                                        <p:cTn id="89" dur="500" fill="hold"/>
                                        <p:tgtEl>
                                          <p:spTgt spid="17"/>
                                        </p:tgtEl>
                                        <p:attrNameLst>
                                          <p:attrName>ppt_w</p:attrName>
                                        </p:attrNameLst>
                                      </p:cBhvr>
                                      <p:tavLst>
                                        <p:tav tm="0">
                                          <p:val>
                                            <p:fltVal val="0"/>
                                          </p:val>
                                        </p:tav>
                                        <p:tav tm="100000">
                                          <p:val>
                                            <p:strVal val="#ppt_w"/>
                                          </p:val>
                                        </p:tav>
                                      </p:tavLst>
                                    </p:anim>
                                    <p:anim calcmode="lin" valueType="num">
                                      <p:cBhvr>
                                        <p:cTn id="90" dur="500" fill="hold"/>
                                        <p:tgtEl>
                                          <p:spTgt spid="17"/>
                                        </p:tgtEl>
                                        <p:attrNameLst>
                                          <p:attrName>ppt_h</p:attrName>
                                        </p:attrNameLst>
                                      </p:cBhvr>
                                      <p:tavLst>
                                        <p:tav tm="0">
                                          <p:val>
                                            <p:fltVal val="0"/>
                                          </p:val>
                                        </p:tav>
                                        <p:tav tm="100000">
                                          <p:val>
                                            <p:strVal val="#ppt_h"/>
                                          </p:val>
                                        </p:tav>
                                      </p:tavLst>
                                    </p:anim>
                                    <p:animEffect transition="in" filter="fade">
                                      <p:cBhvr>
                                        <p:cTn id="91" dur="500"/>
                                        <p:tgtEl>
                                          <p:spTgt spid="17"/>
                                        </p:tgtEl>
                                      </p:cBhvr>
                                    </p:animEffect>
                                    <p:anim calcmode="lin" valueType="num">
                                      <p:cBhvr>
                                        <p:cTn id="92" dur="500" fill="hold"/>
                                        <p:tgtEl>
                                          <p:spTgt spid="17"/>
                                        </p:tgtEl>
                                        <p:attrNameLst>
                                          <p:attrName>ppt_x</p:attrName>
                                        </p:attrNameLst>
                                      </p:cBhvr>
                                      <p:tavLst>
                                        <p:tav tm="0">
                                          <p:val>
                                            <p:fltVal val="0.5"/>
                                          </p:val>
                                        </p:tav>
                                        <p:tav tm="100000">
                                          <p:val>
                                            <p:strVal val="#ppt_x"/>
                                          </p:val>
                                        </p:tav>
                                      </p:tavLst>
                                    </p:anim>
                                    <p:anim calcmode="lin" valueType="num">
                                      <p:cBhvr>
                                        <p:cTn id="93" dur="500" fill="hold"/>
                                        <p:tgtEl>
                                          <p:spTgt spid="17"/>
                                        </p:tgtEl>
                                        <p:attrNameLst>
                                          <p:attrName>ppt_y</p:attrName>
                                        </p:attrNameLst>
                                      </p:cBhvr>
                                      <p:tavLst>
                                        <p:tav tm="0">
                                          <p:val>
                                            <p:fltVal val="0.5"/>
                                          </p:val>
                                        </p:tav>
                                        <p:tav tm="100000">
                                          <p:val>
                                            <p:strVal val="#ppt_y"/>
                                          </p:val>
                                        </p:tav>
                                      </p:tavLst>
                                    </p:anim>
                                  </p:childTnLst>
                                </p:cTn>
                              </p:par>
                            </p:childTnLst>
                          </p:cTn>
                        </p:par>
                        <p:par>
                          <p:cTn id="94" fill="hold" nodeType="afterGroup">
                            <p:stCondLst>
                              <p:cond delay="2000"/>
                            </p:stCondLst>
                            <p:childTnLst>
                              <p:par>
                                <p:cTn id="95" presetID="22" presetClass="entr" presetSubtype="8"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wipe(left)">
                                      <p:cBhvr>
                                        <p:cTn id="97" dur="500"/>
                                        <p:tgtEl>
                                          <p:spTgt spid="18"/>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
                                        </p:tgtEl>
                                        <p:attrNameLst>
                                          <p:attrName>style.visibility</p:attrName>
                                        </p:attrNameLst>
                                      </p:cBhvr>
                                      <p:to>
                                        <p:strVal val="visible"/>
                                      </p:to>
                                    </p:set>
                                    <p:animEffect transition="in" filter="wipe(left)">
                                      <p:cBhvr>
                                        <p:cTn id="100" dur="500"/>
                                        <p:tgtEl>
                                          <p:spTgt spid="5"/>
                                        </p:tgtEl>
                                      </p:cBhvr>
                                    </p:animEffect>
                                  </p:childTnLst>
                                </p:cTn>
                              </p:par>
                              <p:par>
                                <p:cTn id="101" presetID="22" presetClass="entr" presetSubtype="8" fill="hold" grpId="0" nodeType="withEffect">
                                  <p:stCondLst>
                                    <p:cond delay="200"/>
                                  </p:stCondLst>
                                  <p:childTnLst>
                                    <p:set>
                                      <p:cBhvr>
                                        <p:cTn id="102" dur="1" fill="hold">
                                          <p:stCondLst>
                                            <p:cond delay="0"/>
                                          </p:stCondLst>
                                        </p:cTn>
                                        <p:tgtEl>
                                          <p:spTgt spid="20"/>
                                        </p:tgtEl>
                                        <p:attrNameLst>
                                          <p:attrName>style.visibility</p:attrName>
                                        </p:attrNameLst>
                                      </p:cBhvr>
                                      <p:to>
                                        <p:strVal val="visible"/>
                                      </p:to>
                                    </p:set>
                                    <p:animEffect transition="in" filter="wipe(left)">
                                      <p:cBhvr>
                                        <p:cTn id="103" dur="500"/>
                                        <p:tgtEl>
                                          <p:spTgt spid="20"/>
                                        </p:tgtEl>
                                      </p:cBhvr>
                                    </p:animEffect>
                                  </p:childTnLst>
                                </p:cTn>
                              </p:par>
                              <p:par>
                                <p:cTn id="104" presetID="22" presetClass="entr" presetSubtype="8" fill="hold" grpId="0" nodeType="withEffect">
                                  <p:stCondLst>
                                    <p:cond delay="200"/>
                                  </p:stCondLst>
                                  <p:childTnLst>
                                    <p:set>
                                      <p:cBhvr>
                                        <p:cTn id="105" dur="1" fill="hold">
                                          <p:stCondLst>
                                            <p:cond delay="0"/>
                                          </p:stCondLst>
                                        </p:cTn>
                                        <p:tgtEl>
                                          <p:spTgt spid="19"/>
                                        </p:tgtEl>
                                        <p:attrNameLst>
                                          <p:attrName>style.visibility</p:attrName>
                                        </p:attrNameLst>
                                      </p:cBhvr>
                                      <p:to>
                                        <p:strVal val="visible"/>
                                      </p:to>
                                    </p:set>
                                    <p:animEffect transition="in" filter="wipe(left)">
                                      <p:cBhvr>
                                        <p:cTn id="106" dur="500"/>
                                        <p:tgtEl>
                                          <p:spTgt spid="19"/>
                                        </p:tgtEl>
                                      </p:cBhvr>
                                    </p:animEffect>
                                  </p:childTnLst>
                                </p:cTn>
                              </p:par>
                              <p:par>
                                <p:cTn id="107" presetID="22" presetClass="entr" presetSubtype="8" fill="hold" grpId="0" nodeType="withEffect">
                                  <p:stCondLst>
                                    <p:cond delay="400"/>
                                  </p:stCondLst>
                                  <p:childTnLst>
                                    <p:set>
                                      <p:cBhvr>
                                        <p:cTn id="108" dur="1" fill="hold">
                                          <p:stCondLst>
                                            <p:cond delay="0"/>
                                          </p:stCondLst>
                                        </p:cTn>
                                        <p:tgtEl>
                                          <p:spTgt spid="22"/>
                                        </p:tgtEl>
                                        <p:attrNameLst>
                                          <p:attrName>style.visibility</p:attrName>
                                        </p:attrNameLst>
                                      </p:cBhvr>
                                      <p:to>
                                        <p:strVal val="visible"/>
                                      </p:to>
                                    </p:set>
                                    <p:animEffect transition="in" filter="wipe(left)">
                                      <p:cBhvr>
                                        <p:cTn id="109" dur="500"/>
                                        <p:tgtEl>
                                          <p:spTgt spid="22"/>
                                        </p:tgtEl>
                                      </p:cBhvr>
                                    </p:animEffect>
                                  </p:childTnLst>
                                </p:cTn>
                              </p:par>
                              <p:par>
                                <p:cTn id="110" presetID="22" presetClass="entr" presetSubtype="8" fill="hold" grpId="0" nodeType="withEffect">
                                  <p:stCondLst>
                                    <p:cond delay="400"/>
                                  </p:stCondLst>
                                  <p:childTnLst>
                                    <p:set>
                                      <p:cBhvr>
                                        <p:cTn id="111" dur="1" fill="hold">
                                          <p:stCondLst>
                                            <p:cond delay="0"/>
                                          </p:stCondLst>
                                        </p:cTn>
                                        <p:tgtEl>
                                          <p:spTgt spid="21"/>
                                        </p:tgtEl>
                                        <p:attrNameLst>
                                          <p:attrName>style.visibility</p:attrName>
                                        </p:attrNameLst>
                                      </p:cBhvr>
                                      <p:to>
                                        <p:strVal val="visible"/>
                                      </p:to>
                                    </p:set>
                                    <p:animEffect transition="in" filter="wipe(left)">
                                      <p:cBhvr>
                                        <p:cTn id="112" dur="500"/>
                                        <p:tgtEl>
                                          <p:spTgt spid="21"/>
                                        </p:tgtEl>
                                      </p:cBhvr>
                                    </p:animEffect>
                                  </p:childTnLst>
                                </p:cTn>
                              </p:par>
                              <p:par>
                                <p:cTn id="113" presetID="22" presetClass="entr" presetSubtype="2" fill="hold" grpId="0" nodeType="withEffect">
                                  <p:stCondLst>
                                    <p:cond delay="600"/>
                                  </p:stCondLst>
                                  <p:childTnLst>
                                    <p:set>
                                      <p:cBhvr>
                                        <p:cTn id="114" dur="1" fill="hold">
                                          <p:stCondLst>
                                            <p:cond delay="0"/>
                                          </p:stCondLst>
                                        </p:cTn>
                                        <p:tgtEl>
                                          <p:spTgt spid="28"/>
                                        </p:tgtEl>
                                        <p:attrNameLst>
                                          <p:attrName>style.visibility</p:attrName>
                                        </p:attrNameLst>
                                      </p:cBhvr>
                                      <p:to>
                                        <p:strVal val="visible"/>
                                      </p:to>
                                    </p:set>
                                    <p:animEffect transition="in" filter="wipe(right)">
                                      <p:cBhvr>
                                        <p:cTn id="115" dur="500"/>
                                        <p:tgtEl>
                                          <p:spTgt spid="28"/>
                                        </p:tgtEl>
                                      </p:cBhvr>
                                    </p:animEffect>
                                  </p:childTnLst>
                                </p:cTn>
                              </p:par>
                              <p:par>
                                <p:cTn id="116" presetID="22" presetClass="entr" presetSubtype="2" fill="hold" grpId="0" nodeType="withEffect">
                                  <p:stCondLst>
                                    <p:cond delay="600"/>
                                  </p:stCondLst>
                                  <p:childTnLst>
                                    <p:set>
                                      <p:cBhvr>
                                        <p:cTn id="117" dur="1" fill="hold">
                                          <p:stCondLst>
                                            <p:cond delay="0"/>
                                          </p:stCondLst>
                                        </p:cTn>
                                        <p:tgtEl>
                                          <p:spTgt spid="27"/>
                                        </p:tgtEl>
                                        <p:attrNameLst>
                                          <p:attrName>style.visibility</p:attrName>
                                        </p:attrNameLst>
                                      </p:cBhvr>
                                      <p:to>
                                        <p:strVal val="visible"/>
                                      </p:to>
                                    </p:set>
                                    <p:animEffect transition="in" filter="wipe(right)">
                                      <p:cBhvr>
                                        <p:cTn id="118" dur="500"/>
                                        <p:tgtEl>
                                          <p:spTgt spid="27"/>
                                        </p:tgtEl>
                                      </p:cBhvr>
                                    </p:animEffect>
                                  </p:childTnLst>
                                </p:cTn>
                              </p:par>
                              <p:par>
                                <p:cTn id="119" presetID="22" presetClass="entr" presetSubtype="2" fill="hold" grpId="0" nodeType="withEffect">
                                  <p:stCondLst>
                                    <p:cond delay="800"/>
                                  </p:stCondLst>
                                  <p:childTnLst>
                                    <p:set>
                                      <p:cBhvr>
                                        <p:cTn id="120" dur="1" fill="hold">
                                          <p:stCondLst>
                                            <p:cond delay="0"/>
                                          </p:stCondLst>
                                        </p:cTn>
                                        <p:tgtEl>
                                          <p:spTgt spid="26"/>
                                        </p:tgtEl>
                                        <p:attrNameLst>
                                          <p:attrName>style.visibility</p:attrName>
                                        </p:attrNameLst>
                                      </p:cBhvr>
                                      <p:to>
                                        <p:strVal val="visible"/>
                                      </p:to>
                                    </p:set>
                                    <p:animEffect transition="in" filter="wipe(right)">
                                      <p:cBhvr>
                                        <p:cTn id="121" dur="500"/>
                                        <p:tgtEl>
                                          <p:spTgt spid="26"/>
                                        </p:tgtEl>
                                      </p:cBhvr>
                                    </p:animEffect>
                                  </p:childTnLst>
                                </p:cTn>
                              </p:par>
                              <p:par>
                                <p:cTn id="122" presetID="22" presetClass="entr" presetSubtype="2" fill="hold" grpId="0" nodeType="withEffect">
                                  <p:stCondLst>
                                    <p:cond delay="800"/>
                                  </p:stCondLst>
                                  <p:childTnLst>
                                    <p:set>
                                      <p:cBhvr>
                                        <p:cTn id="123" dur="1" fill="hold">
                                          <p:stCondLst>
                                            <p:cond delay="0"/>
                                          </p:stCondLst>
                                        </p:cTn>
                                        <p:tgtEl>
                                          <p:spTgt spid="25"/>
                                        </p:tgtEl>
                                        <p:attrNameLst>
                                          <p:attrName>style.visibility</p:attrName>
                                        </p:attrNameLst>
                                      </p:cBhvr>
                                      <p:to>
                                        <p:strVal val="visible"/>
                                      </p:to>
                                    </p:set>
                                    <p:animEffect transition="in" filter="wipe(right)">
                                      <p:cBhvr>
                                        <p:cTn id="124" dur="500"/>
                                        <p:tgtEl>
                                          <p:spTgt spid="25"/>
                                        </p:tgtEl>
                                      </p:cBhvr>
                                    </p:animEffect>
                                  </p:childTnLst>
                                </p:cTn>
                              </p:par>
                              <p:par>
                                <p:cTn id="125" presetID="22" presetClass="entr" presetSubtype="2" fill="hold" grpId="0" nodeType="withEffect">
                                  <p:stCondLst>
                                    <p:cond delay="1000"/>
                                  </p:stCondLst>
                                  <p:childTnLst>
                                    <p:set>
                                      <p:cBhvr>
                                        <p:cTn id="126" dur="1" fill="hold">
                                          <p:stCondLst>
                                            <p:cond delay="0"/>
                                          </p:stCondLst>
                                        </p:cTn>
                                        <p:tgtEl>
                                          <p:spTgt spid="24"/>
                                        </p:tgtEl>
                                        <p:attrNameLst>
                                          <p:attrName>style.visibility</p:attrName>
                                        </p:attrNameLst>
                                      </p:cBhvr>
                                      <p:to>
                                        <p:strVal val="visible"/>
                                      </p:to>
                                    </p:set>
                                    <p:animEffect transition="in" filter="wipe(right)">
                                      <p:cBhvr>
                                        <p:cTn id="127" dur="500"/>
                                        <p:tgtEl>
                                          <p:spTgt spid="24"/>
                                        </p:tgtEl>
                                      </p:cBhvr>
                                    </p:animEffect>
                                  </p:childTnLst>
                                </p:cTn>
                              </p:par>
                              <p:par>
                                <p:cTn id="128" presetID="22" presetClass="entr" presetSubtype="2" fill="hold" grpId="0" nodeType="withEffect">
                                  <p:stCondLst>
                                    <p:cond delay="1000"/>
                                  </p:stCondLst>
                                  <p:childTnLst>
                                    <p:set>
                                      <p:cBhvr>
                                        <p:cTn id="129" dur="1" fill="hold">
                                          <p:stCondLst>
                                            <p:cond delay="0"/>
                                          </p:stCondLst>
                                        </p:cTn>
                                        <p:tgtEl>
                                          <p:spTgt spid="23"/>
                                        </p:tgtEl>
                                        <p:attrNameLst>
                                          <p:attrName>style.visibility</p:attrName>
                                        </p:attrNameLst>
                                      </p:cBhvr>
                                      <p:to>
                                        <p:strVal val="visible"/>
                                      </p:to>
                                    </p:set>
                                    <p:animEffect transition="in" filter="wipe(right)">
                                      <p:cBhvr>
                                        <p:cTn id="130" dur="500"/>
                                        <p:tgtEl>
                                          <p:spTgt spid="23"/>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22" presetClass="entr" presetSubtype="4" fill="hold" grpId="0" nodeType="clickEffect">
                                  <p:stCondLst>
                                    <p:cond delay="0"/>
                                  </p:stCondLst>
                                  <p:childTnLst>
                                    <p:set>
                                      <p:cBhvr>
                                        <p:cTn id="134" dur="1" fill="hold">
                                          <p:stCondLst>
                                            <p:cond delay="0"/>
                                          </p:stCondLst>
                                        </p:cTn>
                                        <p:tgtEl>
                                          <p:spTgt spid="29"/>
                                        </p:tgtEl>
                                        <p:attrNameLst>
                                          <p:attrName>style.visibility</p:attrName>
                                        </p:attrNameLst>
                                      </p:cBhvr>
                                      <p:to>
                                        <p:strVal val="visible"/>
                                      </p:to>
                                    </p:set>
                                    <p:animEffect transition="in" filter="wipe(down)">
                                      <p:cBhvr>
                                        <p:cTn id="13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28695"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椭圆 4"/>
          <p:cNvSpPr/>
          <p:nvPr/>
        </p:nvSpPr>
        <p:spPr>
          <a:xfrm>
            <a:off x="1752600" y="1597025"/>
            <a:ext cx="1844675" cy="1844675"/>
          </a:xfrm>
          <a:prstGeom prst="ellipse">
            <a:avLst/>
          </a:prstGeom>
          <a:solidFill>
            <a:schemeClr val="bg1">
              <a:lumMod val="8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椭圆 5"/>
          <p:cNvSpPr/>
          <p:nvPr/>
        </p:nvSpPr>
        <p:spPr>
          <a:xfrm>
            <a:off x="1919288" y="1757363"/>
            <a:ext cx="1511300" cy="1512887"/>
          </a:xfrm>
          <a:prstGeom prst="ellipse">
            <a:avLst/>
          </a:prstGeom>
          <a:solidFill>
            <a:srgbClr val="92D050"/>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文本框 6"/>
          <p:cNvSpPr txBox="1">
            <a:spLocks noChangeArrowheads="1"/>
          </p:cNvSpPr>
          <p:nvPr/>
        </p:nvSpPr>
        <p:spPr bwMode="auto">
          <a:xfrm>
            <a:off x="2135188" y="2006600"/>
            <a:ext cx="1079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en-US" altLang="zh-CN" sz="6000">
                <a:solidFill>
                  <a:schemeClr val="bg1"/>
                </a:solidFill>
                <a:latin typeface="微软雅黑" pitchFamily="34" charset="-122"/>
                <a:ea typeface="微软雅黑" pitchFamily="34" charset="-122"/>
              </a:rPr>
              <a:t>01</a:t>
            </a:r>
            <a:endParaRPr lang="zh-CN" altLang="en-US" sz="6000">
              <a:solidFill>
                <a:schemeClr val="bg1"/>
              </a:solidFill>
              <a:latin typeface="微软雅黑" pitchFamily="34" charset="-122"/>
              <a:ea typeface="微软雅黑" pitchFamily="34" charset="-122"/>
            </a:endParaRPr>
          </a:p>
        </p:txBody>
      </p:sp>
      <p:cxnSp>
        <p:nvCxnSpPr>
          <p:cNvPr id="8" name="直接连接符 7"/>
          <p:cNvCxnSpPr/>
          <p:nvPr/>
        </p:nvCxnSpPr>
        <p:spPr>
          <a:xfrm>
            <a:off x="2671763" y="4518025"/>
            <a:ext cx="6967537" cy="0"/>
          </a:xfrm>
          <a:prstGeom prst="line">
            <a:avLst/>
          </a:prstGeom>
          <a:ln>
            <a:solidFill>
              <a:schemeClr val="bg1"/>
            </a:solidFill>
          </a:ln>
          <a:effectLst>
            <a:outerShdw sx="1000" sy="1000" algn="ctr" rotWithShape="0">
              <a:srgbClr val="000000"/>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752600" y="5194300"/>
            <a:ext cx="8015288" cy="954088"/>
          </a:xfrm>
          <a:prstGeom prst="rect">
            <a:avLst/>
          </a:prstGeom>
          <a:noFill/>
          <a:effectLst>
            <a:outerShdw sx="1000" sy="1000" algn="ctr" rotWithShape="0">
              <a:srgbClr val="000000"/>
            </a:outerShdw>
          </a:effectLst>
        </p:spPr>
        <p:txBody>
          <a:bodyPr>
            <a:spAutoFit/>
          </a:bodyPr>
          <a:lstStyle/>
          <a:p>
            <a:pPr algn="ctr">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defRPr/>
            </a:pP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椭圆 9"/>
          <p:cNvSpPr/>
          <p:nvPr/>
        </p:nvSpPr>
        <p:spPr>
          <a:xfrm>
            <a:off x="4662488" y="1597025"/>
            <a:ext cx="1844675" cy="1844675"/>
          </a:xfrm>
          <a:prstGeom prst="ellipse">
            <a:avLst/>
          </a:prstGeom>
          <a:solidFill>
            <a:schemeClr val="bg1">
              <a:lumMod val="8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椭圆 10"/>
          <p:cNvSpPr/>
          <p:nvPr/>
        </p:nvSpPr>
        <p:spPr>
          <a:xfrm>
            <a:off x="4829175" y="1757363"/>
            <a:ext cx="1511300" cy="1512887"/>
          </a:xfrm>
          <a:prstGeom prst="ellipse">
            <a:avLst/>
          </a:prstGeom>
          <a:solidFill>
            <a:srgbClr val="92D050"/>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文本框 11"/>
          <p:cNvSpPr txBox="1">
            <a:spLocks noChangeArrowheads="1"/>
          </p:cNvSpPr>
          <p:nvPr/>
        </p:nvSpPr>
        <p:spPr bwMode="auto">
          <a:xfrm>
            <a:off x="5045075" y="2006600"/>
            <a:ext cx="1079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en-US" altLang="zh-CN" sz="6000">
                <a:solidFill>
                  <a:schemeClr val="bg1"/>
                </a:solidFill>
                <a:latin typeface="微软雅黑" pitchFamily="34" charset="-122"/>
                <a:ea typeface="微软雅黑" pitchFamily="34" charset="-122"/>
              </a:rPr>
              <a:t>02</a:t>
            </a:r>
            <a:endParaRPr lang="zh-CN" altLang="en-US" sz="6000">
              <a:solidFill>
                <a:schemeClr val="bg1"/>
              </a:solidFill>
              <a:latin typeface="微软雅黑" pitchFamily="34" charset="-122"/>
              <a:ea typeface="微软雅黑" pitchFamily="34" charset="-122"/>
            </a:endParaRPr>
          </a:p>
        </p:txBody>
      </p:sp>
      <p:sp>
        <p:nvSpPr>
          <p:cNvPr id="13" name="椭圆 12"/>
          <p:cNvSpPr/>
          <p:nvPr/>
        </p:nvSpPr>
        <p:spPr>
          <a:xfrm>
            <a:off x="7572375" y="1597025"/>
            <a:ext cx="1844675" cy="1844675"/>
          </a:xfrm>
          <a:prstGeom prst="ellipse">
            <a:avLst/>
          </a:prstGeom>
          <a:solidFill>
            <a:schemeClr val="bg1">
              <a:lumMod val="8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7737475" y="1757363"/>
            <a:ext cx="1512888" cy="1512887"/>
          </a:xfrm>
          <a:prstGeom prst="ellipse">
            <a:avLst/>
          </a:prstGeom>
          <a:solidFill>
            <a:srgbClr val="92D050"/>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文本框 14"/>
          <p:cNvSpPr txBox="1">
            <a:spLocks noChangeArrowheads="1"/>
          </p:cNvSpPr>
          <p:nvPr/>
        </p:nvSpPr>
        <p:spPr bwMode="auto">
          <a:xfrm>
            <a:off x="7954963" y="2006600"/>
            <a:ext cx="10779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en-US" altLang="zh-CN" sz="6000">
                <a:solidFill>
                  <a:schemeClr val="bg1"/>
                </a:solidFill>
                <a:latin typeface="微软雅黑" pitchFamily="34" charset="-122"/>
                <a:ea typeface="微软雅黑" pitchFamily="34" charset="-122"/>
              </a:rPr>
              <a:t>03</a:t>
            </a:r>
            <a:endParaRPr lang="zh-CN" altLang="en-US" sz="6000">
              <a:solidFill>
                <a:schemeClr val="bg1"/>
              </a:solidFill>
              <a:latin typeface="微软雅黑" pitchFamily="34" charset="-122"/>
              <a:ea typeface="微软雅黑" pitchFamily="34" charset="-122"/>
            </a:endParaRPr>
          </a:p>
        </p:txBody>
      </p:sp>
      <p:sp>
        <p:nvSpPr>
          <p:cNvPr id="16" name="矩形 15"/>
          <p:cNvSpPr/>
          <p:nvPr/>
        </p:nvSpPr>
        <p:spPr>
          <a:xfrm>
            <a:off x="1609725" y="3851275"/>
            <a:ext cx="2124075" cy="933450"/>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17" name="矩形 16"/>
          <p:cNvSpPr/>
          <p:nvPr/>
        </p:nvSpPr>
        <p:spPr>
          <a:xfrm>
            <a:off x="4560888" y="3852863"/>
            <a:ext cx="2125662" cy="931862"/>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18" name="矩形 17"/>
          <p:cNvSpPr/>
          <p:nvPr/>
        </p:nvSpPr>
        <p:spPr>
          <a:xfrm>
            <a:off x="7491413" y="3852863"/>
            <a:ext cx="2125662" cy="931862"/>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19" name="等腰三角形 18"/>
          <p:cNvSpPr/>
          <p:nvPr/>
        </p:nvSpPr>
        <p:spPr>
          <a:xfrm rot="10800000">
            <a:off x="2513013" y="3597275"/>
            <a:ext cx="317500" cy="247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等腰三角形 19"/>
          <p:cNvSpPr/>
          <p:nvPr/>
        </p:nvSpPr>
        <p:spPr>
          <a:xfrm rot="10800000">
            <a:off x="5464175" y="3597275"/>
            <a:ext cx="319088" cy="247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等腰三角形 20"/>
          <p:cNvSpPr/>
          <p:nvPr/>
        </p:nvSpPr>
        <p:spPr>
          <a:xfrm rot="10800000">
            <a:off x="8402638" y="3597275"/>
            <a:ext cx="317500" cy="247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22" name="直接连接符 21"/>
          <p:cNvCxnSpPr/>
          <p:nvPr/>
        </p:nvCxnSpPr>
        <p:spPr>
          <a:xfrm>
            <a:off x="1609725" y="5092700"/>
            <a:ext cx="0" cy="954088"/>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9920288" y="5092700"/>
            <a:ext cx="0" cy="954088"/>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750"/>
                                        <p:tgtEl>
                                          <p:spTgt spid="19"/>
                                        </p:tgtEl>
                                      </p:cBhvr>
                                    </p:animEffect>
                                    <p:anim calcmode="lin" valueType="num">
                                      <p:cBhvr>
                                        <p:cTn id="27" dur="750" fill="hold"/>
                                        <p:tgtEl>
                                          <p:spTgt spid="19"/>
                                        </p:tgtEl>
                                        <p:attrNameLst>
                                          <p:attrName>ppt_x</p:attrName>
                                        </p:attrNameLst>
                                      </p:cBhvr>
                                      <p:tavLst>
                                        <p:tav tm="0">
                                          <p:val>
                                            <p:strVal val="#ppt_x"/>
                                          </p:val>
                                        </p:tav>
                                        <p:tav tm="100000">
                                          <p:val>
                                            <p:strVal val="#ppt_x"/>
                                          </p:val>
                                        </p:tav>
                                      </p:tavLst>
                                    </p:anim>
                                    <p:anim calcmode="lin" valueType="num">
                                      <p:cBhvr>
                                        <p:cTn id="28" dur="75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2" presetClass="entr" presetSubtype="1"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p:tgtEl>
                                          <p:spTgt spid="16"/>
                                        </p:tgtEl>
                                        <p:attrNameLst>
                                          <p:attrName>ppt_y</p:attrName>
                                        </p:attrNameLst>
                                      </p:cBhvr>
                                      <p:tavLst>
                                        <p:tav tm="0">
                                          <p:val>
                                            <p:strVal val="#ppt_y-#ppt_h*1.125000"/>
                                          </p:val>
                                        </p:tav>
                                        <p:tav tm="100000">
                                          <p:val>
                                            <p:strVal val="#ppt_y"/>
                                          </p:val>
                                        </p:tav>
                                      </p:tavLst>
                                    </p:anim>
                                    <p:animEffect transition="in" filter="wipe(down)">
                                      <p:cBhvr>
                                        <p:cTn id="34" dur="500"/>
                                        <p:tgtEl>
                                          <p:spTgt spid="16"/>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down)">
                                      <p:cBhvr>
                                        <p:cTn id="44" dur="500"/>
                                        <p:tgtEl>
                                          <p:spTgt spid="11"/>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47" presetClass="entr" presetSubtype="0"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750"/>
                                        <p:tgtEl>
                                          <p:spTgt spid="20"/>
                                        </p:tgtEl>
                                      </p:cBhvr>
                                    </p:animEffect>
                                    <p:anim calcmode="lin" valueType="num">
                                      <p:cBhvr>
                                        <p:cTn id="58" dur="750" fill="hold"/>
                                        <p:tgtEl>
                                          <p:spTgt spid="20"/>
                                        </p:tgtEl>
                                        <p:attrNameLst>
                                          <p:attrName>ppt_x</p:attrName>
                                        </p:attrNameLst>
                                      </p:cBhvr>
                                      <p:tavLst>
                                        <p:tav tm="0">
                                          <p:val>
                                            <p:strVal val="#ppt_x"/>
                                          </p:val>
                                        </p:tav>
                                        <p:tav tm="100000">
                                          <p:val>
                                            <p:strVal val="#ppt_x"/>
                                          </p:val>
                                        </p:tav>
                                      </p:tavLst>
                                    </p:anim>
                                    <p:anim calcmode="lin" valueType="num">
                                      <p:cBhvr>
                                        <p:cTn id="59" dur="75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12" presetClass="entr" presetSubtype="1"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ppt_y</p:attrName>
                                        </p:attrNameLst>
                                      </p:cBhvr>
                                      <p:tavLst>
                                        <p:tav tm="0">
                                          <p:val>
                                            <p:strVal val="#ppt_y-#ppt_h*1.125000"/>
                                          </p:val>
                                        </p:tav>
                                        <p:tav tm="100000">
                                          <p:val>
                                            <p:strVal val="#ppt_y"/>
                                          </p:val>
                                        </p:tav>
                                      </p:tavLst>
                                    </p:anim>
                                    <p:animEffect transition="in" filter="wipe(down)">
                                      <p:cBhvr>
                                        <p:cTn id="65" dur="500"/>
                                        <p:tgtEl>
                                          <p:spTgt spid="17"/>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down)">
                                      <p:cBhvr>
                                        <p:cTn id="70" dur="500"/>
                                        <p:tgtEl>
                                          <p:spTgt spid="14"/>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wipe(down)">
                                      <p:cBhvr>
                                        <p:cTn id="73" dur="500"/>
                                        <p:tgtEl>
                                          <p:spTgt spid="13"/>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500"/>
                                        <p:tgtEl>
                                          <p:spTgt spid="15"/>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47" presetClass="entr" presetSubtype="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750"/>
                                        <p:tgtEl>
                                          <p:spTgt spid="21"/>
                                        </p:tgtEl>
                                      </p:cBhvr>
                                    </p:animEffect>
                                    <p:anim calcmode="lin" valueType="num">
                                      <p:cBhvr>
                                        <p:cTn id="84" dur="750" fill="hold"/>
                                        <p:tgtEl>
                                          <p:spTgt spid="21"/>
                                        </p:tgtEl>
                                        <p:attrNameLst>
                                          <p:attrName>ppt_x</p:attrName>
                                        </p:attrNameLst>
                                      </p:cBhvr>
                                      <p:tavLst>
                                        <p:tav tm="0">
                                          <p:val>
                                            <p:strVal val="#ppt_x"/>
                                          </p:val>
                                        </p:tav>
                                        <p:tav tm="100000">
                                          <p:val>
                                            <p:strVal val="#ppt_x"/>
                                          </p:val>
                                        </p:tav>
                                      </p:tavLst>
                                    </p:anim>
                                    <p:anim calcmode="lin" valueType="num">
                                      <p:cBhvr>
                                        <p:cTn id="85" dur="75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86" fill="hold" nodeType="clickPar">
                      <p:stCondLst>
                        <p:cond delay="indefinite"/>
                      </p:stCondLst>
                      <p:childTnLst>
                        <p:par>
                          <p:cTn id="87" fill="hold" nodeType="withGroup">
                            <p:stCondLst>
                              <p:cond delay="0"/>
                            </p:stCondLst>
                            <p:childTnLst>
                              <p:par>
                                <p:cTn id="88" presetID="12" presetClass="entr" presetSubtype="1" fill="hold" grpId="0" nodeType="click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additive="base">
                                        <p:cTn id="90" dur="500"/>
                                        <p:tgtEl>
                                          <p:spTgt spid="18"/>
                                        </p:tgtEl>
                                        <p:attrNameLst>
                                          <p:attrName>ppt_y</p:attrName>
                                        </p:attrNameLst>
                                      </p:cBhvr>
                                      <p:tavLst>
                                        <p:tav tm="0">
                                          <p:val>
                                            <p:strVal val="#ppt_y-#ppt_h*1.125000"/>
                                          </p:val>
                                        </p:tav>
                                        <p:tav tm="100000">
                                          <p:val>
                                            <p:strVal val="#ppt_y"/>
                                          </p:val>
                                        </p:tav>
                                      </p:tavLst>
                                    </p:anim>
                                    <p:animEffect transition="in" filter="wipe(down)">
                                      <p:cBhvr>
                                        <p:cTn id="91" dur="500"/>
                                        <p:tgtEl>
                                          <p:spTgt spid="18"/>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2" presetClass="entr" presetSubtype="4" fill="hold" nodeType="clickEffect">
                                  <p:stCondLst>
                                    <p:cond delay="0"/>
                                  </p:stCondLst>
                                  <p:childTnLst>
                                    <p:set>
                                      <p:cBhvr>
                                        <p:cTn id="95" dur="1" fill="hold">
                                          <p:stCondLst>
                                            <p:cond delay="0"/>
                                          </p:stCondLst>
                                        </p:cTn>
                                        <p:tgtEl>
                                          <p:spTgt spid="23"/>
                                        </p:tgtEl>
                                        <p:attrNameLst>
                                          <p:attrName>style.visibility</p:attrName>
                                        </p:attrNameLst>
                                      </p:cBhvr>
                                      <p:to>
                                        <p:strVal val="visible"/>
                                      </p:to>
                                    </p:set>
                                    <p:anim calcmode="lin" valueType="num">
                                      <p:cBhvr additive="base">
                                        <p:cTn id="96" dur="500" fill="hold"/>
                                        <p:tgtEl>
                                          <p:spTgt spid="23"/>
                                        </p:tgtEl>
                                        <p:attrNameLst>
                                          <p:attrName>ppt_x</p:attrName>
                                        </p:attrNameLst>
                                      </p:cBhvr>
                                      <p:tavLst>
                                        <p:tav tm="0">
                                          <p:val>
                                            <p:strVal val="#ppt_x"/>
                                          </p:val>
                                        </p:tav>
                                        <p:tav tm="100000">
                                          <p:val>
                                            <p:strVal val="#ppt_x"/>
                                          </p:val>
                                        </p:tav>
                                      </p:tavLst>
                                    </p:anim>
                                    <p:anim calcmode="lin" valueType="num">
                                      <p:cBhvr additive="base">
                                        <p:cTn id="97" dur="500" fill="hold"/>
                                        <p:tgtEl>
                                          <p:spTgt spid="23"/>
                                        </p:tgtEl>
                                        <p:attrNameLst>
                                          <p:attrName>ppt_y</p:attrName>
                                        </p:attrNameLst>
                                      </p:cBhvr>
                                      <p:tavLst>
                                        <p:tav tm="0">
                                          <p:val>
                                            <p:strVal val="1+#ppt_h/2"/>
                                          </p:val>
                                        </p:tav>
                                        <p:tav tm="100000">
                                          <p:val>
                                            <p:strVal val="#ppt_y"/>
                                          </p:val>
                                        </p:tav>
                                      </p:tavLst>
                                    </p:anim>
                                  </p:childTnLst>
                                </p:cTn>
                              </p:par>
                              <p:par>
                                <p:cTn id="98" presetID="2" presetClass="entr" presetSubtype="4" fill="hold" nodeType="withEffect">
                                  <p:stCondLst>
                                    <p:cond delay="0"/>
                                  </p:stCondLst>
                                  <p:childTnLst>
                                    <p:set>
                                      <p:cBhvr>
                                        <p:cTn id="99" dur="1" fill="hold">
                                          <p:stCondLst>
                                            <p:cond delay="0"/>
                                          </p:stCondLst>
                                        </p:cTn>
                                        <p:tgtEl>
                                          <p:spTgt spid="22"/>
                                        </p:tgtEl>
                                        <p:attrNameLst>
                                          <p:attrName>style.visibility</p:attrName>
                                        </p:attrNameLst>
                                      </p:cBhvr>
                                      <p:to>
                                        <p:strVal val="visible"/>
                                      </p:to>
                                    </p:set>
                                    <p:anim calcmode="lin" valueType="num">
                                      <p:cBhvr additive="base">
                                        <p:cTn id="100" dur="500" fill="hold"/>
                                        <p:tgtEl>
                                          <p:spTgt spid="22"/>
                                        </p:tgtEl>
                                        <p:attrNameLst>
                                          <p:attrName>ppt_x</p:attrName>
                                        </p:attrNameLst>
                                      </p:cBhvr>
                                      <p:tavLst>
                                        <p:tav tm="0">
                                          <p:val>
                                            <p:strVal val="#ppt_x"/>
                                          </p:val>
                                        </p:tav>
                                        <p:tav tm="100000">
                                          <p:val>
                                            <p:strVal val="#ppt_x"/>
                                          </p:val>
                                        </p:tav>
                                      </p:tavLst>
                                    </p:anim>
                                    <p:anim calcmode="lin" valueType="num">
                                      <p:cBhvr additive="base">
                                        <p:cTn id="101" dur="500" fill="hold"/>
                                        <p:tgtEl>
                                          <p:spTgt spid="22"/>
                                        </p:tgtEl>
                                        <p:attrNameLst>
                                          <p:attrName>ppt_y</p:attrName>
                                        </p:attrNameLst>
                                      </p:cBhvr>
                                      <p:tavLst>
                                        <p:tav tm="0">
                                          <p:val>
                                            <p:strVal val="1+#ppt_h/2"/>
                                          </p:val>
                                        </p:tav>
                                        <p:tav tm="100000">
                                          <p:val>
                                            <p:strVal val="#ppt_y"/>
                                          </p:val>
                                        </p:tav>
                                      </p:tavLst>
                                    </p:anim>
                                  </p:childTnLst>
                                </p:cTn>
                              </p:par>
                            </p:childTnLst>
                          </p:cTn>
                        </p:par>
                        <p:par>
                          <p:cTn id="102" fill="hold" nodeType="afterGroup">
                            <p:stCondLst>
                              <p:cond delay="500"/>
                            </p:stCondLst>
                            <p:childTnLst>
                              <p:par>
                                <p:cTn id="103" presetID="10" presetClass="entr" presetSubtype="0" fill="hold" grpId="0" nodeType="afterEffect">
                                  <p:stCondLst>
                                    <p:cond delay="0"/>
                                  </p:stCondLst>
                                  <p:iterate type="wd">
                                    <p:tmPct val="10000"/>
                                  </p:iterate>
                                  <p:childTnLst>
                                    <p:set>
                                      <p:cBhvr>
                                        <p:cTn id="104" dur="1" fill="hold">
                                          <p:stCondLst>
                                            <p:cond delay="0"/>
                                          </p:stCondLst>
                                        </p:cTn>
                                        <p:tgtEl>
                                          <p:spTgt spid="9"/>
                                        </p:tgtEl>
                                        <p:attrNameLst>
                                          <p:attrName>style.visibility</p:attrName>
                                        </p:attrNameLst>
                                      </p:cBhvr>
                                      <p:to>
                                        <p:strVal val="visible"/>
                                      </p:to>
                                    </p:set>
                                    <p:animEffect transition="in" filter="fade">
                                      <p:cBhvr>
                                        <p:cTn id="105"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animBg="1"/>
      <p:bldP spid="11" grpId="0" animBg="1"/>
      <p:bldP spid="12" grpId="0"/>
      <p:bldP spid="13" grpId="0" animBg="1"/>
      <p:bldP spid="14" grpId="0" animBg="1"/>
      <p:bldP spid="15" grpId="0"/>
      <p:bldP spid="16" grpId="0"/>
      <p:bldP spid="17" grpId="0"/>
      <p:bldP spid="18" grpId="0"/>
      <p:bldP spid="19"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30736"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cxnSp>
        <p:nvCxnSpPr>
          <p:cNvPr id="5" name="直接连接符 4"/>
          <p:cNvCxnSpPr/>
          <p:nvPr/>
        </p:nvCxnSpPr>
        <p:spPr>
          <a:xfrm>
            <a:off x="5683250" y="5511800"/>
            <a:ext cx="4213225"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256338" y="4200525"/>
            <a:ext cx="3640137"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683250" y="2800350"/>
            <a:ext cx="4213225"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六边形 7"/>
          <p:cNvSpPr/>
          <p:nvPr/>
        </p:nvSpPr>
        <p:spPr>
          <a:xfrm>
            <a:off x="1258888" y="2927350"/>
            <a:ext cx="2963862" cy="2555875"/>
          </a:xfrm>
          <a:prstGeom prst="hexag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文本框 8"/>
          <p:cNvSpPr txBox="1"/>
          <p:nvPr/>
        </p:nvSpPr>
        <p:spPr>
          <a:xfrm>
            <a:off x="1547813" y="3821113"/>
            <a:ext cx="2441575" cy="768350"/>
          </a:xfrm>
          <a:prstGeom prst="rect">
            <a:avLst/>
          </a:prstGeom>
          <a:noFill/>
        </p:spPr>
        <p:txBody>
          <a:bodyPr wrap="none">
            <a:spAutoFit/>
          </a:bodyPr>
          <a:lstStyle/>
          <a:p>
            <a:pPr>
              <a:defRPr/>
            </a:pPr>
            <a:r>
              <a:rPr lang="zh-CN" altLang="en-US" sz="4400" dirty="0">
                <a:solidFill>
                  <a:schemeClr val="bg1"/>
                </a:solidFill>
                <a:latin typeface="+mj-ea"/>
                <a:ea typeface="+mj-ea"/>
              </a:rPr>
              <a:t>重点项目</a:t>
            </a:r>
            <a:endParaRPr lang="en-US" altLang="zh-CN" sz="4400" dirty="0">
              <a:solidFill>
                <a:schemeClr val="bg1"/>
              </a:solidFill>
              <a:latin typeface="+mj-ea"/>
              <a:ea typeface="+mj-ea"/>
            </a:endParaRPr>
          </a:p>
        </p:txBody>
      </p:sp>
      <p:sp>
        <p:nvSpPr>
          <p:cNvPr id="10" name="Freeform 7"/>
          <p:cNvSpPr/>
          <p:nvPr/>
        </p:nvSpPr>
        <p:spPr bwMode="auto">
          <a:xfrm flipH="1">
            <a:off x="4672013" y="1954213"/>
            <a:ext cx="1584325" cy="4233862"/>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lumMod val="75000"/>
            </a:schemeClr>
          </a:solidFill>
          <a:ln>
            <a:noFill/>
          </a:ln>
        </p:spPr>
        <p:txBody>
          <a:bodyPr lIns="121920" tIns="60960" rIns="121920" bIns="60960"/>
          <a:lstStyle/>
          <a:p>
            <a:pPr>
              <a:defRPr/>
            </a:pPr>
            <a:endParaRPr lang="zh-CN" altLang="en-US" sz="2400"/>
          </a:p>
        </p:txBody>
      </p:sp>
      <p:grpSp>
        <p:nvGrpSpPr>
          <p:cNvPr id="11" name="组合 10"/>
          <p:cNvGrpSpPr/>
          <p:nvPr/>
        </p:nvGrpSpPr>
        <p:grpSpPr>
          <a:xfrm>
            <a:off x="5728772" y="2111359"/>
            <a:ext cx="647003" cy="557761"/>
            <a:chOff x="5867317" y="1889686"/>
            <a:chExt cx="647003" cy="557761"/>
          </a:xfrm>
          <a:solidFill>
            <a:srgbClr val="92D050"/>
          </a:solidFill>
        </p:grpSpPr>
        <p:sp>
          <p:nvSpPr>
            <p:cNvPr id="12" name="六边形 11"/>
            <p:cNvSpPr/>
            <p:nvPr/>
          </p:nvSpPr>
          <p:spPr>
            <a:xfrm>
              <a:off x="5867317" y="1889686"/>
              <a:ext cx="647003" cy="55776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文本框 12"/>
            <p:cNvSpPr txBox="1"/>
            <p:nvPr/>
          </p:nvSpPr>
          <p:spPr>
            <a:xfrm>
              <a:off x="5953496" y="1966640"/>
              <a:ext cx="470000" cy="400110"/>
            </a:xfrm>
            <a:prstGeom prst="rect">
              <a:avLst/>
            </a:prstGeom>
            <a:grpFill/>
          </p:spPr>
          <p:txBody>
            <a:bodyPr wrap="none">
              <a:spAutoFit/>
            </a:bodyPr>
            <a:lstStyle/>
            <a:p>
              <a:pPr>
                <a:defRPr/>
              </a:pPr>
              <a:r>
                <a:rPr lang="en-US" altLang="zh-CN" sz="2000" dirty="0">
                  <a:solidFill>
                    <a:schemeClr val="bg1"/>
                  </a:solidFill>
                </a:rPr>
                <a:t>01</a:t>
              </a:r>
              <a:endParaRPr lang="zh-CN" altLang="en-US" sz="2000" dirty="0">
                <a:solidFill>
                  <a:schemeClr val="bg1"/>
                </a:solidFill>
              </a:endParaRPr>
            </a:p>
          </p:txBody>
        </p:sp>
      </p:grpSp>
      <p:grpSp>
        <p:nvGrpSpPr>
          <p:cNvPr id="14" name="组合 13"/>
          <p:cNvGrpSpPr/>
          <p:nvPr/>
        </p:nvGrpSpPr>
        <p:grpSpPr>
          <a:xfrm>
            <a:off x="6322175" y="3510666"/>
            <a:ext cx="647003" cy="557761"/>
            <a:chOff x="5867317" y="1889686"/>
            <a:chExt cx="647003" cy="557761"/>
          </a:xfrm>
          <a:solidFill>
            <a:srgbClr val="92D050"/>
          </a:solidFill>
        </p:grpSpPr>
        <p:sp>
          <p:nvSpPr>
            <p:cNvPr id="15" name="六边形 14"/>
            <p:cNvSpPr/>
            <p:nvPr/>
          </p:nvSpPr>
          <p:spPr>
            <a:xfrm>
              <a:off x="5867317" y="1889686"/>
              <a:ext cx="647003" cy="55776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文本框 15"/>
            <p:cNvSpPr txBox="1"/>
            <p:nvPr/>
          </p:nvSpPr>
          <p:spPr>
            <a:xfrm>
              <a:off x="5953496" y="1966640"/>
              <a:ext cx="470000" cy="400110"/>
            </a:xfrm>
            <a:prstGeom prst="rect">
              <a:avLst/>
            </a:prstGeom>
            <a:grpFill/>
          </p:spPr>
          <p:txBody>
            <a:bodyPr wrap="none">
              <a:spAutoFit/>
            </a:bodyPr>
            <a:lstStyle/>
            <a:p>
              <a:pPr>
                <a:defRPr/>
              </a:pPr>
              <a:r>
                <a:rPr lang="en-US" altLang="zh-CN" sz="2000" dirty="0">
                  <a:solidFill>
                    <a:schemeClr val="bg1"/>
                  </a:solidFill>
                </a:rPr>
                <a:t>02</a:t>
              </a:r>
              <a:endParaRPr lang="zh-CN" altLang="en-US" sz="2000" dirty="0">
                <a:solidFill>
                  <a:schemeClr val="bg1"/>
                </a:solidFill>
              </a:endParaRPr>
            </a:p>
          </p:txBody>
        </p:sp>
      </p:grpSp>
      <p:grpSp>
        <p:nvGrpSpPr>
          <p:cNvPr id="17" name="组合 16"/>
          <p:cNvGrpSpPr/>
          <p:nvPr/>
        </p:nvGrpSpPr>
        <p:grpSpPr>
          <a:xfrm>
            <a:off x="6055930" y="4864059"/>
            <a:ext cx="647003" cy="557761"/>
            <a:chOff x="5867317" y="1889686"/>
            <a:chExt cx="647003" cy="557761"/>
          </a:xfrm>
          <a:solidFill>
            <a:srgbClr val="92D050"/>
          </a:solidFill>
        </p:grpSpPr>
        <p:sp>
          <p:nvSpPr>
            <p:cNvPr id="18" name="六边形 17"/>
            <p:cNvSpPr/>
            <p:nvPr/>
          </p:nvSpPr>
          <p:spPr>
            <a:xfrm>
              <a:off x="5867317" y="1889686"/>
              <a:ext cx="647003" cy="55776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8"/>
            <p:cNvSpPr txBox="1"/>
            <p:nvPr/>
          </p:nvSpPr>
          <p:spPr>
            <a:xfrm>
              <a:off x="5953496" y="1966640"/>
              <a:ext cx="470000" cy="400110"/>
            </a:xfrm>
            <a:prstGeom prst="rect">
              <a:avLst/>
            </a:prstGeom>
            <a:grpFill/>
          </p:spPr>
          <p:txBody>
            <a:bodyPr wrap="none">
              <a:spAutoFit/>
            </a:bodyPr>
            <a:lstStyle/>
            <a:p>
              <a:pPr>
                <a:defRPr/>
              </a:pPr>
              <a:r>
                <a:rPr lang="en-US" altLang="zh-CN" sz="2000" dirty="0">
                  <a:solidFill>
                    <a:schemeClr val="bg1"/>
                  </a:solidFill>
                </a:rPr>
                <a:t>03</a:t>
              </a:r>
              <a:endParaRPr lang="zh-CN" altLang="en-US" sz="2000" dirty="0">
                <a:solidFill>
                  <a:schemeClr val="bg1"/>
                </a:solidFill>
              </a:endParaRPr>
            </a:p>
          </p:txBody>
        </p:sp>
      </p:grpSp>
      <p:sp>
        <p:nvSpPr>
          <p:cNvPr id="20" name="TextBox 27"/>
          <p:cNvSpPr txBox="1"/>
          <p:nvPr/>
        </p:nvSpPr>
        <p:spPr>
          <a:xfrm>
            <a:off x="6408738" y="2065338"/>
            <a:ext cx="2930525" cy="654050"/>
          </a:xfrm>
          <a:prstGeom prst="rect">
            <a:avLst/>
          </a:prstGeom>
          <a:noFill/>
        </p:spPr>
        <p:txBody>
          <a:bodyPr lIns="91464" tIns="45732" rIns="91464" bIns="45732">
            <a:spAutoFit/>
          </a:bodyPr>
          <a:lstStyle/>
          <a:p>
            <a:pP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21" name="TextBox 27"/>
          <p:cNvSpPr txBox="1"/>
          <p:nvPr/>
        </p:nvSpPr>
        <p:spPr>
          <a:xfrm>
            <a:off x="7035800" y="3460750"/>
            <a:ext cx="2930525" cy="652463"/>
          </a:xfrm>
          <a:prstGeom prst="rect">
            <a:avLst/>
          </a:prstGeom>
          <a:noFill/>
        </p:spPr>
        <p:txBody>
          <a:bodyPr lIns="91464" tIns="45732" rIns="91464" bIns="45732">
            <a:spAutoFit/>
          </a:bodyPr>
          <a:lstStyle/>
          <a:p>
            <a:pP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22" name="TextBox 27"/>
          <p:cNvSpPr txBox="1"/>
          <p:nvPr/>
        </p:nvSpPr>
        <p:spPr>
          <a:xfrm>
            <a:off x="6789738" y="4824413"/>
            <a:ext cx="2930525" cy="652462"/>
          </a:xfrm>
          <a:prstGeom prst="rect">
            <a:avLst/>
          </a:prstGeom>
          <a:noFill/>
        </p:spPr>
        <p:txBody>
          <a:bodyPr lIns="91464" tIns="45732" rIns="91464" bIns="45732">
            <a:spAutoFit/>
          </a:bodyPr>
          <a:lstStyle/>
          <a:p>
            <a:pP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9"/>
                                        </p:tgtEl>
                                        <p:attrNameLst>
                                          <p:attrName>style.visibility</p:attrName>
                                        </p:attrNameLst>
                                      </p:cBhvr>
                                      <p:to>
                                        <p:strVal val="visible"/>
                                      </p:to>
                                    </p:set>
                                    <p:anim calcmode="lin" valueType="num">
                                      <p:cBhvr>
                                        <p:cTn id="18" dur="7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9" dur="750" fill="hold"/>
                                        <p:tgtEl>
                                          <p:spTgt spid="9"/>
                                        </p:tgtEl>
                                        <p:attrNameLst>
                                          <p:attrName>ppt_y</p:attrName>
                                        </p:attrNameLst>
                                      </p:cBhvr>
                                      <p:tavLst>
                                        <p:tav tm="0">
                                          <p:val>
                                            <p:strVal val="#ppt_y"/>
                                          </p:val>
                                        </p:tav>
                                        <p:tav tm="100000">
                                          <p:val>
                                            <p:strVal val="#ppt_y"/>
                                          </p:val>
                                        </p:tav>
                                      </p:tavLst>
                                    </p:anim>
                                    <p:anim calcmode="lin" valueType="num">
                                      <p:cBhvr>
                                        <p:cTn id="20" dur="7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1" dur="7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750" tmFilter="0,0; .5, 1; 1, 1"/>
                                        <p:tgtEl>
                                          <p:spTgt spid="9"/>
                                        </p:tgtEl>
                                      </p:cBhvr>
                                    </p:animEffect>
                                  </p:childTnLst>
                                </p:cTn>
                              </p:par>
                            </p:childTnLst>
                          </p:cTn>
                        </p:par>
                        <p:par>
                          <p:cTn id="23" fill="hold" nodeType="afterGroup">
                            <p:stCondLst>
                              <p:cond delay="975"/>
                            </p:stCondLst>
                            <p:childTnLst>
                              <p:par>
                                <p:cTn id="24" presetID="22" presetClass="entr" presetSubtype="1"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par>
                                <p:cTn id="32" presetID="22" presetClass="entr" presetSubtype="8"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par>
                                <p:cTn id="35" presetID="22" presetClass="entr" presetSubtype="8"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p:tgtEl>
                                          <p:spTgt spid="11"/>
                                        </p:tgtEl>
                                        <p:attrNameLst>
                                          <p:attrName>ppt_x</p:attrName>
                                        </p:attrNameLst>
                                      </p:cBhvr>
                                      <p:tavLst>
                                        <p:tav tm="0">
                                          <p:val>
                                            <p:strVal val="#ppt_x-#ppt_w*1.125000"/>
                                          </p:val>
                                        </p:tav>
                                        <p:tav tm="100000">
                                          <p:val>
                                            <p:strVal val="#ppt_x"/>
                                          </p:val>
                                        </p:tav>
                                      </p:tavLst>
                                    </p:anim>
                                    <p:animEffect transition="in" filter="wipe(right)">
                                      <p:cBhvr>
                                        <p:cTn id="43" dur="500"/>
                                        <p:tgtEl>
                                          <p:spTgt spid="11"/>
                                        </p:tgtEl>
                                      </p:cBhvr>
                                    </p:animEffect>
                                  </p:childTnLst>
                                </p:cTn>
                              </p:par>
                              <p:par>
                                <p:cTn id="44" presetID="12" presetClass="entr" presetSubtype="8"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p:tgtEl>
                                          <p:spTgt spid="14"/>
                                        </p:tgtEl>
                                        <p:attrNameLst>
                                          <p:attrName>ppt_x</p:attrName>
                                        </p:attrNameLst>
                                      </p:cBhvr>
                                      <p:tavLst>
                                        <p:tav tm="0">
                                          <p:val>
                                            <p:strVal val="#ppt_x-#ppt_w*1.125000"/>
                                          </p:val>
                                        </p:tav>
                                        <p:tav tm="100000">
                                          <p:val>
                                            <p:strVal val="#ppt_x"/>
                                          </p:val>
                                        </p:tav>
                                      </p:tavLst>
                                    </p:anim>
                                    <p:animEffect transition="in" filter="wipe(right)">
                                      <p:cBhvr>
                                        <p:cTn id="47" dur="500"/>
                                        <p:tgtEl>
                                          <p:spTgt spid="14"/>
                                        </p:tgtEl>
                                      </p:cBhvr>
                                    </p:animEffect>
                                  </p:childTnLst>
                                </p:cTn>
                              </p:par>
                              <p:par>
                                <p:cTn id="48" presetID="12" presetClass="entr" presetSubtype="8"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p:tgtEl>
                                          <p:spTgt spid="17"/>
                                        </p:tgtEl>
                                        <p:attrNameLst>
                                          <p:attrName>ppt_x</p:attrName>
                                        </p:attrNameLst>
                                      </p:cBhvr>
                                      <p:tavLst>
                                        <p:tav tm="0">
                                          <p:val>
                                            <p:strVal val="#ppt_x-#ppt_w*1.125000"/>
                                          </p:val>
                                        </p:tav>
                                        <p:tav tm="100000">
                                          <p:val>
                                            <p:strVal val="#ppt_x"/>
                                          </p:val>
                                        </p:tav>
                                      </p:tavLst>
                                    </p:anim>
                                    <p:animEffect transition="in" filter="wipe(right)">
                                      <p:cBhvr>
                                        <p:cTn id="51" dur="500"/>
                                        <p:tgtEl>
                                          <p:spTgt spid="17"/>
                                        </p:tgtEl>
                                      </p:cBhvr>
                                    </p:animEffect>
                                  </p:childTnLst>
                                </p:cTn>
                              </p:par>
                            </p:childTnLst>
                          </p:cTn>
                        </p:par>
                        <p:par>
                          <p:cTn id="52" fill="hold" nodeType="afterGroup">
                            <p:stCondLst>
                              <p:cond delay="500"/>
                            </p:stCondLst>
                            <p:childTnLst>
                              <p:par>
                                <p:cTn id="53" presetID="14" presetClass="entr" presetSubtype="1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randombar(horizontal)">
                                      <p:cBhvr>
                                        <p:cTn id="55" dur="500"/>
                                        <p:tgtEl>
                                          <p:spTgt spid="20"/>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randombar(horizontal)">
                                      <p:cBhvr>
                                        <p:cTn id="58" dur="750"/>
                                        <p:tgtEl>
                                          <p:spTgt spid="21"/>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randombar(horizontal)">
                                      <p:cBhvr>
                                        <p:cTn id="61"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3750" y="2205038"/>
            <a:ext cx="5287963" cy="1412875"/>
          </a:xfrm>
          <a:prstGeom prst="rect">
            <a:avLst/>
          </a:prstGeom>
          <a:noFill/>
        </p:spPr>
        <p:txBody>
          <a:bodyPr wrap="none">
            <a:spAutoFit/>
          </a:bodyPr>
          <a:lstStyle/>
          <a:p>
            <a:pPr>
              <a:lnSpc>
                <a:spcPct val="130000"/>
              </a:lnSpc>
              <a:defRPr/>
            </a:pPr>
            <a:r>
              <a:rPr lang="en-US" altLang="zh-CN" sz="6600" b="1" dirty="0">
                <a:solidFill>
                  <a:srgbClr val="92D050"/>
                </a:solidFill>
                <a:latin typeface="+mj-ea"/>
                <a:ea typeface="+mj-ea"/>
              </a:rPr>
              <a:t>03  </a:t>
            </a:r>
            <a:r>
              <a:rPr lang="zh-CN" altLang="en-US" sz="6600" b="1" dirty="0">
                <a:solidFill>
                  <a:srgbClr val="92D050"/>
                </a:solidFill>
                <a:latin typeface="+mj-ea"/>
                <a:ea typeface="+mj-ea"/>
              </a:rPr>
              <a:t>输入标题</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34841"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椭圆 4"/>
          <p:cNvSpPr/>
          <p:nvPr/>
        </p:nvSpPr>
        <p:spPr>
          <a:xfrm>
            <a:off x="1457325" y="1557338"/>
            <a:ext cx="2687638" cy="2687637"/>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6" name="椭圆 5"/>
          <p:cNvSpPr/>
          <p:nvPr/>
        </p:nvSpPr>
        <p:spPr>
          <a:xfrm>
            <a:off x="4865688" y="1557338"/>
            <a:ext cx="2687637" cy="2687637"/>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7" name="椭圆 6"/>
          <p:cNvSpPr/>
          <p:nvPr/>
        </p:nvSpPr>
        <p:spPr>
          <a:xfrm>
            <a:off x="8274050" y="1557338"/>
            <a:ext cx="2689225" cy="2687637"/>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8" name="TextBox 9"/>
          <p:cNvSpPr txBox="1">
            <a:spLocks noChangeArrowheads="1"/>
          </p:cNvSpPr>
          <p:nvPr/>
        </p:nvSpPr>
        <p:spPr bwMode="auto">
          <a:xfrm>
            <a:off x="2057400" y="3022600"/>
            <a:ext cx="138271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700" b="1">
                <a:solidFill>
                  <a:schemeClr val="bg1"/>
                </a:solidFill>
                <a:latin typeface="微软雅黑" pitchFamily="34" charset="-122"/>
                <a:ea typeface="微软雅黑" pitchFamily="34" charset="-122"/>
              </a:rPr>
              <a:t>输入标题</a:t>
            </a:r>
          </a:p>
        </p:txBody>
      </p:sp>
      <p:sp>
        <p:nvSpPr>
          <p:cNvPr id="9" name="TextBox 10"/>
          <p:cNvSpPr txBox="1">
            <a:spLocks noChangeArrowheads="1"/>
          </p:cNvSpPr>
          <p:nvPr/>
        </p:nvSpPr>
        <p:spPr bwMode="auto">
          <a:xfrm>
            <a:off x="5322888" y="3022600"/>
            <a:ext cx="17748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700" b="1">
                <a:solidFill>
                  <a:schemeClr val="bg1"/>
                </a:solidFill>
                <a:latin typeface="微软雅黑" pitchFamily="34" charset="-122"/>
                <a:ea typeface="微软雅黑" pitchFamily="34" charset="-122"/>
              </a:rPr>
              <a:t>输入标题</a:t>
            </a:r>
          </a:p>
        </p:txBody>
      </p:sp>
      <p:sp>
        <p:nvSpPr>
          <p:cNvPr id="10" name="TextBox 11"/>
          <p:cNvSpPr txBox="1">
            <a:spLocks noChangeArrowheads="1"/>
          </p:cNvSpPr>
          <p:nvPr/>
        </p:nvSpPr>
        <p:spPr bwMode="auto">
          <a:xfrm>
            <a:off x="8840788" y="3022600"/>
            <a:ext cx="155575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700" b="1">
                <a:solidFill>
                  <a:schemeClr val="bg1"/>
                </a:solidFill>
                <a:latin typeface="微软雅黑" pitchFamily="34" charset="-122"/>
                <a:ea typeface="微软雅黑" pitchFamily="34" charset="-122"/>
              </a:rPr>
              <a:t>输入标题</a:t>
            </a:r>
          </a:p>
        </p:txBody>
      </p:sp>
      <p:sp>
        <p:nvSpPr>
          <p:cNvPr id="11" name="KSO_Shape"/>
          <p:cNvSpPr>
            <a:spLocks/>
          </p:cNvSpPr>
          <p:nvPr/>
        </p:nvSpPr>
        <p:spPr bwMode="auto">
          <a:xfrm>
            <a:off x="5735638" y="1992313"/>
            <a:ext cx="947737" cy="709612"/>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6">
              <a:lumMod val="20000"/>
              <a:lumOff val="80000"/>
            </a:schemeClr>
          </a:solidFill>
          <a:ln>
            <a:noFill/>
          </a:ln>
          <a:extLst/>
        </p:spPr>
        <p:txBody>
          <a:bodyPr lIns="121917" tIns="60958" rIns="121917" bIns="479988"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12" name="KSO_Shape"/>
          <p:cNvSpPr>
            <a:spLocks/>
          </p:cNvSpPr>
          <p:nvPr/>
        </p:nvSpPr>
        <p:spPr bwMode="auto">
          <a:xfrm>
            <a:off x="9251950" y="2025650"/>
            <a:ext cx="760413" cy="642938"/>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lumMod val="20000"/>
              <a:lumOff val="80000"/>
            </a:schemeClr>
          </a:solidFill>
          <a:ln>
            <a:noFill/>
          </a:ln>
          <a:extLst/>
        </p:spPr>
        <p:txBody>
          <a:bodyPr lIns="121917" tIns="60958" rIns="121917" bIns="60958"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KSO_Shape"/>
          <p:cNvSpPr>
            <a:spLocks/>
          </p:cNvSpPr>
          <p:nvPr/>
        </p:nvSpPr>
        <p:spPr bwMode="auto">
          <a:xfrm>
            <a:off x="2370138" y="1931988"/>
            <a:ext cx="714375" cy="830262"/>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lumMod val="20000"/>
              <a:lumOff val="80000"/>
            </a:schemeClr>
          </a:solidFill>
          <a:ln>
            <a:noFill/>
          </a:ln>
          <a:extLst/>
        </p:spPr>
        <p:txBody>
          <a:bodyPr lIns="121917" tIns="60958" rIns="121917" bIns="60958"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4" name="组合 13"/>
          <p:cNvGrpSpPr>
            <a:grpSpLocks/>
          </p:cNvGrpSpPr>
          <p:nvPr/>
        </p:nvGrpSpPr>
        <p:grpSpPr bwMode="auto">
          <a:xfrm>
            <a:off x="4298950" y="2693988"/>
            <a:ext cx="412750" cy="414337"/>
            <a:chOff x="3264324" y="1749600"/>
            <a:chExt cx="348156" cy="348156"/>
          </a:xfrm>
        </p:grpSpPr>
        <p:sp>
          <p:nvSpPr>
            <p:cNvPr id="15" name="矩形 14"/>
            <p:cNvSpPr/>
            <p:nvPr/>
          </p:nvSpPr>
          <p:spPr>
            <a:xfrm>
              <a:off x="3264324" y="1900334"/>
              <a:ext cx="348156" cy="4668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a:xfrm rot="5400000">
              <a:off x="3264324" y="1900914"/>
              <a:ext cx="348156" cy="4552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7" name="组合 16"/>
          <p:cNvGrpSpPr>
            <a:grpSpLocks/>
          </p:cNvGrpSpPr>
          <p:nvPr/>
        </p:nvGrpSpPr>
        <p:grpSpPr bwMode="auto">
          <a:xfrm>
            <a:off x="7707313" y="2693988"/>
            <a:ext cx="414337" cy="414337"/>
            <a:chOff x="3264324" y="1749600"/>
            <a:chExt cx="348156" cy="348156"/>
          </a:xfrm>
        </p:grpSpPr>
        <p:sp>
          <p:nvSpPr>
            <p:cNvPr id="18" name="矩形 17"/>
            <p:cNvSpPr/>
            <p:nvPr/>
          </p:nvSpPr>
          <p:spPr>
            <a:xfrm>
              <a:off x="3264324" y="1900334"/>
              <a:ext cx="348156" cy="4668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a:xfrm rot="5400000">
              <a:off x="3264324" y="1900334"/>
              <a:ext cx="348156" cy="4668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0" name="TextBox 21"/>
          <p:cNvSpPr txBox="1">
            <a:spLocks noChangeArrowheads="1"/>
          </p:cNvSpPr>
          <p:nvPr/>
        </p:nvSpPr>
        <p:spPr bwMode="auto">
          <a:xfrm>
            <a:off x="2070100" y="4965700"/>
            <a:ext cx="8205788"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just">
              <a:lnSpc>
                <a:spcPct val="150000"/>
              </a:lnSpc>
            </a:pPr>
            <a:r>
              <a:rPr lang="zh-CN" altLang="en-US" sz="1300">
                <a:latin typeface="微软雅黑 Light"/>
                <a:ea typeface="微软雅黑 Light"/>
                <a:cs typeface="微软雅黑 Light"/>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300">
                <a:latin typeface="微软雅黑 Light"/>
                <a:ea typeface="微软雅黑 Light"/>
                <a:cs typeface="微软雅黑 Light"/>
              </a:rPr>
              <a:t>……</a:t>
            </a:r>
          </a:p>
          <a:p>
            <a:pPr algn="just">
              <a:lnSpc>
                <a:spcPct val="150000"/>
              </a:lnSpc>
            </a:pPr>
            <a:r>
              <a:rPr lang="zh-CN" altLang="en-US" sz="1300">
                <a:latin typeface="微软雅黑 Light"/>
                <a:ea typeface="微软雅黑 Light"/>
                <a:cs typeface="微软雅黑 Light"/>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300">
                <a:latin typeface="微软雅黑 Light"/>
                <a:ea typeface="微软雅黑 Light"/>
                <a:cs typeface="微软雅黑 Light"/>
              </a:rPr>
              <a:t>……</a:t>
            </a:r>
          </a:p>
        </p:txBody>
      </p:sp>
      <p:sp>
        <p:nvSpPr>
          <p:cNvPr id="21" name="Freeform 5"/>
          <p:cNvSpPr>
            <a:spLocks/>
          </p:cNvSpPr>
          <p:nvPr/>
        </p:nvSpPr>
        <p:spPr bwMode="auto">
          <a:xfrm>
            <a:off x="1457325" y="4916488"/>
            <a:ext cx="315913" cy="1295400"/>
          </a:xfrm>
          <a:custGeom>
            <a:avLst/>
            <a:gdLst>
              <a:gd name="T0" fmla="*/ 931331 w 931331"/>
              <a:gd name="T1" fmla="*/ 0 h 3822203"/>
              <a:gd name="T2" fmla="*/ 931331 w 931331"/>
              <a:gd name="T3" fmla="*/ 43438 h 3822203"/>
              <a:gd name="T4" fmla="*/ 929692 w 931331"/>
              <a:gd name="T5" fmla="*/ 43241 h 3822203"/>
              <a:gd name="T6" fmla="*/ 531759 w 931331"/>
              <a:gd name="T7" fmla="*/ 477070 h 3822203"/>
              <a:gd name="T8" fmla="*/ 530592 w 931331"/>
              <a:gd name="T9" fmla="*/ 490864 h 3822203"/>
              <a:gd name="T10" fmla="*/ 527965 w 931331"/>
              <a:gd name="T11" fmla="*/ 521911 h 3822203"/>
              <a:gd name="T12" fmla="*/ 528584 w 931331"/>
              <a:gd name="T13" fmla="*/ 529223 h 3822203"/>
              <a:gd name="T14" fmla="*/ 525319 w 931331"/>
              <a:gd name="T15" fmla="*/ 591585 h 3822203"/>
              <a:gd name="T16" fmla="*/ 525319 w 931331"/>
              <a:gd name="T17" fmla="*/ 1420695 h 3822203"/>
              <a:gd name="T18" fmla="*/ 152419 w 931331"/>
              <a:gd name="T19" fmla="*/ 1909396 h 3822203"/>
              <a:gd name="T20" fmla="*/ 152419 w 931331"/>
              <a:gd name="T21" fmla="*/ 1917007 h 3822203"/>
              <a:gd name="T22" fmla="*/ 525319 w 931331"/>
              <a:gd name="T23" fmla="*/ 2401508 h 3822203"/>
              <a:gd name="T24" fmla="*/ 525319 w 931331"/>
              <a:gd name="T25" fmla="*/ 3229831 h 3822203"/>
              <a:gd name="T26" fmla="*/ 528395 w 931331"/>
              <a:gd name="T27" fmla="*/ 3285086 h 3822203"/>
              <a:gd name="T28" fmla="*/ 527965 w 931331"/>
              <a:gd name="T29" fmla="*/ 3290166 h 3822203"/>
              <a:gd name="T30" fmla="*/ 530049 w 931331"/>
              <a:gd name="T31" fmla="*/ 3314794 h 3822203"/>
              <a:gd name="T32" fmla="*/ 532157 w 931331"/>
              <a:gd name="T33" fmla="*/ 3339708 h 3822203"/>
              <a:gd name="T34" fmla="*/ 929692 w 931331"/>
              <a:gd name="T35" fmla="*/ 3768836 h 3822203"/>
              <a:gd name="T36" fmla="*/ 931331 w 931331"/>
              <a:gd name="T37" fmla="*/ 3768639 h 3822203"/>
              <a:gd name="T38" fmla="*/ 931331 w 931331"/>
              <a:gd name="T39" fmla="*/ 3822203 h 3822203"/>
              <a:gd name="T40" fmla="*/ 507975 w 931331"/>
              <a:gd name="T41" fmla="*/ 3678638 h 3822203"/>
              <a:gd name="T42" fmla="*/ 372901 w 931331"/>
              <a:gd name="T43" fmla="*/ 3162642 h 3822203"/>
              <a:gd name="T44" fmla="*/ 372901 w 931331"/>
              <a:gd name="T45" fmla="*/ 2435365 h 3822203"/>
              <a:gd name="T46" fmla="*/ 304838 w 931331"/>
              <a:gd name="T47" fmla="*/ 2105453 h 3822203"/>
              <a:gd name="T48" fmla="*/ 0 w 931331"/>
              <a:gd name="T49" fmla="*/ 1961888 h 3822203"/>
              <a:gd name="T50" fmla="*/ 0 w 931331"/>
              <a:gd name="T51" fmla="*/ 1860316 h 3822203"/>
              <a:gd name="T52" fmla="*/ 296166 w 931331"/>
              <a:gd name="T53" fmla="*/ 1724624 h 3822203"/>
              <a:gd name="T54" fmla="*/ 372901 w 931331"/>
              <a:gd name="T55" fmla="*/ 1386838 h 3822203"/>
              <a:gd name="T56" fmla="*/ 372901 w 931331"/>
              <a:gd name="T57" fmla="*/ 659562 h 3822203"/>
              <a:gd name="T58" fmla="*/ 507975 w 931331"/>
              <a:gd name="T59" fmla="*/ 143566 h 3822203"/>
              <a:gd name="T60" fmla="*/ 931331 w 931331"/>
              <a:gd name="T61" fmla="*/ 0 h 3822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22" name="Freeform 5"/>
          <p:cNvSpPr>
            <a:spLocks/>
          </p:cNvSpPr>
          <p:nvPr/>
        </p:nvSpPr>
        <p:spPr bwMode="auto">
          <a:xfrm flipH="1">
            <a:off x="10647363" y="4916488"/>
            <a:ext cx="315912" cy="1295400"/>
          </a:xfrm>
          <a:custGeom>
            <a:avLst/>
            <a:gdLst>
              <a:gd name="T0" fmla="*/ 931331 w 931331"/>
              <a:gd name="T1" fmla="*/ 0 h 3822203"/>
              <a:gd name="T2" fmla="*/ 931331 w 931331"/>
              <a:gd name="T3" fmla="*/ 43438 h 3822203"/>
              <a:gd name="T4" fmla="*/ 929692 w 931331"/>
              <a:gd name="T5" fmla="*/ 43241 h 3822203"/>
              <a:gd name="T6" fmla="*/ 531759 w 931331"/>
              <a:gd name="T7" fmla="*/ 477070 h 3822203"/>
              <a:gd name="T8" fmla="*/ 530592 w 931331"/>
              <a:gd name="T9" fmla="*/ 490864 h 3822203"/>
              <a:gd name="T10" fmla="*/ 527965 w 931331"/>
              <a:gd name="T11" fmla="*/ 521911 h 3822203"/>
              <a:gd name="T12" fmla="*/ 528584 w 931331"/>
              <a:gd name="T13" fmla="*/ 529223 h 3822203"/>
              <a:gd name="T14" fmla="*/ 525319 w 931331"/>
              <a:gd name="T15" fmla="*/ 591585 h 3822203"/>
              <a:gd name="T16" fmla="*/ 525319 w 931331"/>
              <a:gd name="T17" fmla="*/ 1420695 h 3822203"/>
              <a:gd name="T18" fmla="*/ 152419 w 931331"/>
              <a:gd name="T19" fmla="*/ 1909396 h 3822203"/>
              <a:gd name="T20" fmla="*/ 152419 w 931331"/>
              <a:gd name="T21" fmla="*/ 1917007 h 3822203"/>
              <a:gd name="T22" fmla="*/ 525319 w 931331"/>
              <a:gd name="T23" fmla="*/ 2401508 h 3822203"/>
              <a:gd name="T24" fmla="*/ 525319 w 931331"/>
              <a:gd name="T25" fmla="*/ 3229831 h 3822203"/>
              <a:gd name="T26" fmla="*/ 528395 w 931331"/>
              <a:gd name="T27" fmla="*/ 3285086 h 3822203"/>
              <a:gd name="T28" fmla="*/ 527965 w 931331"/>
              <a:gd name="T29" fmla="*/ 3290166 h 3822203"/>
              <a:gd name="T30" fmla="*/ 530049 w 931331"/>
              <a:gd name="T31" fmla="*/ 3314794 h 3822203"/>
              <a:gd name="T32" fmla="*/ 532157 w 931331"/>
              <a:gd name="T33" fmla="*/ 3339708 h 3822203"/>
              <a:gd name="T34" fmla="*/ 929692 w 931331"/>
              <a:gd name="T35" fmla="*/ 3768836 h 3822203"/>
              <a:gd name="T36" fmla="*/ 931331 w 931331"/>
              <a:gd name="T37" fmla="*/ 3768639 h 3822203"/>
              <a:gd name="T38" fmla="*/ 931331 w 931331"/>
              <a:gd name="T39" fmla="*/ 3822203 h 3822203"/>
              <a:gd name="T40" fmla="*/ 507975 w 931331"/>
              <a:gd name="T41" fmla="*/ 3678638 h 3822203"/>
              <a:gd name="T42" fmla="*/ 372901 w 931331"/>
              <a:gd name="T43" fmla="*/ 3162642 h 3822203"/>
              <a:gd name="T44" fmla="*/ 372901 w 931331"/>
              <a:gd name="T45" fmla="*/ 2435365 h 3822203"/>
              <a:gd name="T46" fmla="*/ 304838 w 931331"/>
              <a:gd name="T47" fmla="*/ 2105453 h 3822203"/>
              <a:gd name="T48" fmla="*/ 0 w 931331"/>
              <a:gd name="T49" fmla="*/ 1961888 h 3822203"/>
              <a:gd name="T50" fmla="*/ 0 w 931331"/>
              <a:gd name="T51" fmla="*/ 1860316 h 3822203"/>
              <a:gd name="T52" fmla="*/ 296166 w 931331"/>
              <a:gd name="T53" fmla="*/ 1724624 h 3822203"/>
              <a:gd name="T54" fmla="*/ 372901 w 931331"/>
              <a:gd name="T55" fmla="*/ 1386838 h 3822203"/>
              <a:gd name="T56" fmla="*/ 372901 w 931331"/>
              <a:gd name="T57" fmla="*/ 659562 h 3822203"/>
              <a:gd name="T58" fmla="*/ 507975 w 931331"/>
              <a:gd name="T59" fmla="*/ 143566 h 3822203"/>
              <a:gd name="T60" fmla="*/ 931331 w 931331"/>
              <a:gd name="T61" fmla="*/ 0 h 3822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23" name="TextBox 24"/>
          <p:cNvSpPr txBox="1">
            <a:spLocks noChangeArrowheads="1"/>
          </p:cNvSpPr>
          <p:nvPr/>
        </p:nvSpPr>
        <p:spPr bwMode="auto">
          <a:xfrm>
            <a:off x="2057400" y="3463925"/>
            <a:ext cx="1382713"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1300" b="1">
                <a:solidFill>
                  <a:schemeClr val="bg1"/>
                </a:solidFill>
                <a:latin typeface="微软雅黑" pitchFamily="34" charset="-122"/>
                <a:ea typeface="微软雅黑" pitchFamily="34" charset="-122"/>
              </a:rPr>
              <a:t>点击输入说明文字</a:t>
            </a:r>
          </a:p>
        </p:txBody>
      </p:sp>
      <p:sp>
        <p:nvSpPr>
          <p:cNvPr id="24" name="TextBox 25"/>
          <p:cNvSpPr txBox="1">
            <a:spLocks noChangeArrowheads="1"/>
          </p:cNvSpPr>
          <p:nvPr/>
        </p:nvSpPr>
        <p:spPr bwMode="auto">
          <a:xfrm>
            <a:off x="5432425" y="3463925"/>
            <a:ext cx="1555750"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1300" b="1">
                <a:solidFill>
                  <a:schemeClr val="bg1"/>
                </a:solidFill>
                <a:latin typeface="微软雅黑" pitchFamily="34" charset="-122"/>
                <a:ea typeface="微软雅黑" pitchFamily="34" charset="-122"/>
              </a:rPr>
              <a:t>点击输入说明文字</a:t>
            </a:r>
          </a:p>
        </p:txBody>
      </p:sp>
      <p:sp>
        <p:nvSpPr>
          <p:cNvPr id="25" name="TextBox 26"/>
          <p:cNvSpPr txBox="1">
            <a:spLocks noChangeArrowheads="1"/>
          </p:cNvSpPr>
          <p:nvPr/>
        </p:nvSpPr>
        <p:spPr bwMode="auto">
          <a:xfrm>
            <a:off x="8840788" y="3463925"/>
            <a:ext cx="1555750"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1300" b="1">
                <a:solidFill>
                  <a:schemeClr val="bg1"/>
                </a:solidFill>
                <a:latin typeface="微软雅黑" pitchFamily="34" charset="-122"/>
                <a:ea typeface="微软雅黑" pitchFamily="34" charset="-122"/>
              </a:rPr>
              <a:t>点击输入说明文字</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6"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290">
                                          <p:stCondLst>
                                            <p:cond delay="0"/>
                                          </p:stCondLst>
                                        </p:cTn>
                                        <p:tgtEl>
                                          <p:spTgt spid="8"/>
                                        </p:tgtEl>
                                      </p:cBhvr>
                                    </p:animEffect>
                                    <p:anim calcmode="lin" valueType="num">
                                      <p:cBhvr>
                                        <p:cTn id="13" dur="911"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4" dur="332"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5" dur="332" tmFilter="0, 0; 0.125,0.2665; 0.25,0.4; 0.375,0.465; 0.5,0.5;  0.625,0.535; 0.75,0.6; 0.875,0.7335; 1,1">
                                          <p:stCondLst>
                                            <p:cond delay="332"/>
                                          </p:stCondLst>
                                        </p:cTn>
                                        <p:tgtEl>
                                          <p:spTgt spid="8"/>
                                        </p:tgtEl>
                                        <p:attrNameLst>
                                          <p:attrName>ppt_y</p:attrName>
                                        </p:attrNameLst>
                                      </p:cBhvr>
                                      <p:tavLst>
                                        <p:tav tm="0" fmla="#ppt_y-sin(pi*$)/9">
                                          <p:val>
                                            <p:fltVal val="0"/>
                                          </p:val>
                                        </p:tav>
                                        <p:tav tm="100000">
                                          <p:val>
                                            <p:fltVal val="1"/>
                                          </p:val>
                                        </p:tav>
                                      </p:tavLst>
                                    </p:anim>
                                    <p:anim calcmode="lin" valueType="num">
                                      <p:cBhvr>
                                        <p:cTn id="16" dur="166" tmFilter="0, 0; 0.125,0.2665; 0.25,0.4; 0.375,0.465; 0.5,0.5;  0.625,0.535; 0.75,0.6; 0.875,0.7335; 1,1">
                                          <p:stCondLst>
                                            <p:cond delay="662"/>
                                          </p:stCondLst>
                                        </p:cTn>
                                        <p:tgtEl>
                                          <p:spTgt spid="8"/>
                                        </p:tgtEl>
                                        <p:attrNameLst>
                                          <p:attrName>ppt_y</p:attrName>
                                        </p:attrNameLst>
                                      </p:cBhvr>
                                      <p:tavLst>
                                        <p:tav tm="0" fmla="#ppt_y-sin(pi*$)/27">
                                          <p:val>
                                            <p:fltVal val="0"/>
                                          </p:val>
                                        </p:tav>
                                        <p:tav tm="100000">
                                          <p:val>
                                            <p:fltVal val="1"/>
                                          </p:val>
                                        </p:tav>
                                      </p:tavLst>
                                    </p:anim>
                                    <p:anim calcmode="lin" valueType="num">
                                      <p:cBhvr>
                                        <p:cTn id="17" dur="82" tmFilter="0, 0; 0.125,0.2665; 0.25,0.4; 0.375,0.465; 0.5,0.5;  0.625,0.535; 0.75,0.6; 0.875,0.7335; 1,1">
                                          <p:stCondLst>
                                            <p:cond delay="828"/>
                                          </p:stCondLst>
                                        </p:cTn>
                                        <p:tgtEl>
                                          <p:spTgt spid="8"/>
                                        </p:tgtEl>
                                        <p:attrNameLst>
                                          <p:attrName>ppt_y</p:attrName>
                                        </p:attrNameLst>
                                      </p:cBhvr>
                                      <p:tavLst>
                                        <p:tav tm="0" fmla="#ppt_y-sin(pi*$)/81">
                                          <p:val>
                                            <p:fltVal val="0"/>
                                          </p:val>
                                        </p:tav>
                                        <p:tav tm="100000">
                                          <p:val>
                                            <p:fltVal val="1"/>
                                          </p:val>
                                        </p:tav>
                                      </p:tavLst>
                                    </p:anim>
                                    <p:animScale>
                                      <p:cBhvr>
                                        <p:cTn id="18" dur="13">
                                          <p:stCondLst>
                                            <p:cond delay="325"/>
                                          </p:stCondLst>
                                        </p:cTn>
                                        <p:tgtEl>
                                          <p:spTgt spid="8"/>
                                        </p:tgtEl>
                                      </p:cBhvr>
                                      <p:to x="100000" y="60000"/>
                                    </p:animScale>
                                    <p:animScale>
                                      <p:cBhvr>
                                        <p:cTn id="19" dur="83" decel="50000">
                                          <p:stCondLst>
                                            <p:cond delay="338"/>
                                          </p:stCondLst>
                                        </p:cTn>
                                        <p:tgtEl>
                                          <p:spTgt spid="8"/>
                                        </p:tgtEl>
                                      </p:cBhvr>
                                      <p:to x="100000" y="100000"/>
                                    </p:animScale>
                                    <p:animScale>
                                      <p:cBhvr>
                                        <p:cTn id="20" dur="13">
                                          <p:stCondLst>
                                            <p:cond delay="656"/>
                                          </p:stCondLst>
                                        </p:cTn>
                                        <p:tgtEl>
                                          <p:spTgt spid="8"/>
                                        </p:tgtEl>
                                      </p:cBhvr>
                                      <p:to x="100000" y="80000"/>
                                    </p:animScale>
                                    <p:animScale>
                                      <p:cBhvr>
                                        <p:cTn id="21" dur="83" decel="50000">
                                          <p:stCondLst>
                                            <p:cond delay="669"/>
                                          </p:stCondLst>
                                        </p:cTn>
                                        <p:tgtEl>
                                          <p:spTgt spid="8"/>
                                        </p:tgtEl>
                                      </p:cBhvr>
                                      <p:to x="100000" y="100000"/>
                                    </p:animScale>
                                    <p:animScale>
                                      <p:cBhvr>
                                        <p:cTn id="22" dur="13">
                                          <p:stCondLst>
                                            <p:cond delay="821"/>
                                          </p:stCondLst>
                                        </p:cTn>
                                        <p:tgtEl>
                                          <p:spTgt spid="8"/>
                                        </p:tgtEl>
                                      </p:cBhvr>
                                      <p:to x="100000" y="90000"/>
                                    </p:animScale>
                                    <p:animScale>
                                      <p:cBhvr>
                                        <p:cTn id="23" dur="83" decel="50000">
                                          <p:stCondLst>
                                            <p:cond delay="834"/>
                                          </p:stCondLst>
                                        </p:cTn>
                                        <p:tgtEl>
                                          <p:spTgt spid="8"/>
                                        </p:tgtEl>
                                      </p:cBhvr>
                                      <p:to x="100000" y="100000"/>
                                    </p:animScale>
                                    <p:animScale>
                                      <p:cBhvr>
                                        <p:cTn id="24" dur="13">
                                          <p:stCondLst>
                                            <p:cond delay="904"/>
                                          </p:stCondLst>
                                        </p:cTn>
                                        <p:tgtEl>
                                          <p:spTgt spid="8"/>
                                        </p:tgtEl>
                                      </p:cBhvr>
                                      <p:to x="100000" y="95000"/>
                                    </p:animScale>
                                    <p:animScale>
                                      <p:cBhvr>
                                        <p:cTn id="25" dur="83" decel="50000">
                                          <p:stCondLst>
                                            <p:cond delay="917"/>
                                          </p:stCondLst>
                                        </p:cTn>
                                        <p:tgtEl>
                                          <p:spTgt spid="8"/>
                                        </p:tgtEl>
                                      </p:cBhvr>
                                      <p:to x="100000" y="100000"/>
                                    </p:animScale>
                                  </p:childTnLst>
                                </p:cTn>
                              </p:par>
                              <p:par>
                                <p:cTn id="26" presetID="26"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down)">
                                      <p:cBhvr>
                                        <p:cTn id="28" dur="290">
                                          <p:stCondLst>
                                            <p:cond delay="0"/>
                                          </p:stCondLst>
                                        </p:cTn>
                                        <p:tgtEl>
                                          <p:spTgt spid="23"/>
                                        </p:tgtEl>
                                      </p:cBhvr>
                                    </p:animEffect>
                                    <p:anim calcmode="lin" valueType="num">
                                      <p:cBhvr>
                                        <p:cTn id="29"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30"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31"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32"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33"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34" dur="13">
                                          <p:stCondLst>
                                            <p:cond delay="325"/>
                                          </p:stCondLst>
                                        </p:cTn>
                                        <p:tgtEl>
                                          <p:spTgt spid="23"/>
                                        </p:tgtEl>
                                      </p:cBhvr>
                                      <p:to x="100000" y="60000"/>
                                    </p:animScale>
                                    <p:animScale>
                                      <p:cBhvr>
                                        <p:cTn id="35" dur="83" decel="50000">
                                          <p:stCondLst>
                                            <p:cond delay="338"/>
                                          </p:stCondLst>
                                        </p:cTn>
                                        <p:tgtEl>
                                          <p:spTgt spid="23"/>
                                        </p:tgtEl>
                                      </p:cBhvr>
                                      <p:to x="100000" y="100000"/>
                                    </p:animScale>
                                    <p:animScale>
                                      <p:cBhvr>
                                        <p:cTn id="36" dur="13">
                                          <p:stCondLst>
                                            <p:cond delay="656"/>
                                          </p:stCondLst>
                                        </p:cTn>
                                        <p:tgtEl>
                                          <p:spTgt spid="23"/>
                                        </p:tgtEl>
                                      </p:cBhvr>
                                      <p:to x="100000" y="80000"/>
                                    </p:animScale>
                                    <p:animScale>
                                      <p:cBhvr>
                                        <p:cTn id="37" dur="83" decel="50000">
                                          <p:stCondLst>
                                            <p:cond delay="669"/>
                                          </p:stCondLst>
                                        </p:cTn>
                                        <p:tgtEl>
                                          <p:spTgt spid="23"/>
                                        </p:tgtEl>
                                      </p:cBhvr>
                                      <p:to x="100000" y="100000"/>
                                    </p:animScale>
                                    <p:animScale>
                                      <p:cBhvr>
                                        <p:cTn id="38" dur="13">
                                          <p:stCondLst>
                                            <p:cond delay="821"/>
                                          </p:stCondLst>
                                        </p:cTn>
                                        <p:tgtEl>
                                          <p:spTgt spid="23"/>
                                        </p:tgtEl>
                                      </p:cBhvr>
                                      <p:to x="100000" y="90000"/>
                                    </p:animScale>
                                    <p:animScale>
                                      <p:cBhvr>
                                        <p:cTn id="39" dur="83" decel="50000">
                                          <p:stCondLst>
                                            <p:cond delay="834"/>
                                          </p:stCondLst>
                                        </p:cTn>
                                        <p:tgtEl>
                                          <p:spTgt spid="23"/>
                                        </p:tgtEl>
                                      </p:cBhvr>
                                      <p:to x="100000" y="100000"/>
                                    </p:animScale>
                                    <p:animScale>
                                      <p:cBhvr>
                                        <p:cTn id="40" dur="13">
                                          <p:stCondLst>
                                            <p:cond delay="904"/>
                                          </p:stCondLst>
                                        </p:cTn>
                                        <p:tgtEl>
                                          <p:spTgt spid="23"/>
                                        </p:tgtEl>
                                      </p:cBhvr>
                                      <p:to x="100000" y="95000"/>
                                    </p:animScale>
                                    <p:animScale>
                                      <p:cBhvr>
                                        <p:cTn id="41" dur="83" decel="50000">
                                          <p:stCondLst>
                                            <p:cond delay="917"/>
                                          </p:stCondLst>
                                        </p:cTn>
                                        <p:tgtEl>
                                          <p:spTgt spid="23"/>
                                        </p:tgtEl>
                                      </p:cBhvr>
                                      <p:to x="100000" y="100000"/>
                                    </p:animScale>
                                  </p:childTnLst>
                                </p:cTn>
                              </p:par>
                              <p:par>
                                <p:cTn id="42" presetID="26" presetClass="entr" presetSubtype="0"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down)">
                                      <p:cBhvr>
                                        <p:cTn id="44" dur="290">
                                          <p:stCondLst>
                                            <p:cond delay="0"/>
                                          </p:stCondLst>
                                        </p:cTn>
                                        <p:tgtEl>
                                          <p:spTgt spid="5"/>
                                        </p:tgtEl>
                                      </p:cBhvr>
                                    </p:animEffect>
                                    <p:anim calcmode="lin" valueType="num">
                                      <p:cBhvr>
                                        <p:cTn id="45"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6"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7"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48"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49"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50" dur="13">
                                          <p:stCondLst>
                                            <p:cond delay="325"/>
                                          </p:stCondLst>
                                        </p:cTn>
                                        <p:tgtEl>
                                          <p:spTgt spid="5"/>
                                        </p:tgtEl>
                                      </p:cBhvr>
                                      <p:to x="100000" y="60000"/>
                                    </p:animScale>
                                    <p:animScale>
                                      <p:cBhvr>
                                        <p:cTn id="51" dur="83" decel="50000">
                                          <p:stCondLst>
                                            <p:cond delay="338"/>
                                          </p:stCondLst>
                                        </p:cTn>
                                        <p:tgtEl>
                                          <p:spTgt spid="5"/>
                                        </p:tgtEl>
                                      </p:cBhvr>
                                      <p:to x="100000" y="100000"/>
                                    </p:animScale>
                                    <p:animScale>
                                      <p:cBhvr>
                                        <p:cTn id="52" dur="13">
                                          <p:stCondLst>
                                            <p:cond delay="656"/>
                                          </p:stCondLst>
                                        </p:cTn>
                                        <p:tgtEl>
                                          <p:spTgt spid="5"/>
                                        </p:tgtEl>
                                      </p:cBhvr>
                                      <p:to x="100000" y="80000"/>
                                    </p:animScale>
                                    <p:animScale>
                                      <p:cBhvr>
                                        <p:cTn id="53" dur="83" decel="50000">
                                          <p:stCondLst>
                                            <p:cond delay="669"/>
                                          </p:stCondLst>
                                        </p:cTn>
                                        <p:tgtEl>
                                          <p:spTgt spid="5"/>
                                        </p:tgtEl>
                                      </p:cBhvr>
                                      <p:to x="100000" y="100000"/>
                                    </p:animScale>
                                    <p:animScale>
                                      <p:cBhvr>
                                        <p:cTn id="54" dur="13">
                                          <p:stCondLst>
                                            <p:cond delay="821"/>
                                          </p:stCondLst>
                                        </p:cTn>
                                        <p:tgtEl>
                                          <p:spTgt spid="5"/>
                                        </p:tgtEl>
                                      </p:cBhvr>
                                      <p:to x="100000" y="90000"/>
                                    </p:animScale>
                                    <p:animScale>
                                      <p:cBhvr>
                                        <p:cTn id="55" dur="83" decel="50000">
                                          <p:stCondLst>
                                            <p:cond delay="834"/>
                                          </p:stCondLst>
                                        </p:cTn>
                                        <p:tgtEl>
                                          <p:spTgt spid="5"/>
                                        </p:tgtEl>
                                      </p:cBhvr>
                                      <p:to x="100000" y="100000"/>
                                    </p:animScale>
                                    <p:animScale>
                                      <p:cBhvr>
                                        <p:cTn id="56" dur="13">
                                          <p:stCondLst>
                                            <p:cond delay="904"/>
                                          </p:stCondLst>
                                        </p:cTn>
                                        <p:tgtEl>
                                          <p:spTgt spid="5"/>
                                        </p:tgtEl>
                                      </p:cBhvr>
                                      <p:to x="100000" y="95000"/>
                                    </p:animScale>
                                    <p:animScale>
                                      <p:cBhvr>
                                        <p:cTn id="57" dur="83" decel="50000">
                                          <p:stCondLst>
                                            <p:cond delay="917"/>
                                          </p:stCondLst>
                                        </p:cTn>
                                        <p:tgtEl>
                                          <p:spTgt spid="5"/>
                                        </p:tgtEl>
                                      </p:cBhvr>
                                      <p:to x="100000" y="100000"/>
                                    </p:animScale>
                                  </p:childTnLst>
                                </p:cTn>
                              </p:par>
                              <p:par>
                                <p:cTn id="58" presetID="26" presetClass="entr" presetSubtype="0"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down)">
                                      <p:cBhvr>
                                        <p:cTn id="60" dur="290">
                                          <p:stCondLst>
                                            <p:cond delay="0"/>
                                          </p:stCondLst>
                                        </p:cTn>
                                        <p:tgtEl>
                                          <p:spTgt spid="13"/>
                                        </p:tgtEl>
                                      </p:cBhvr>
                                    </p:animEffect>
                                    <p:anim calcmode="lin" valueType="num">
                                      <p:cBhvr>
                                        <p:cTn id="61"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62"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63"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64"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65"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66" dur="13">
                                          <p:stCondLst>
                                            <p:cond delay="325"/>
                                          </p:stCondLst>
                                        </p:cTn>
                                        <p:tgtEl>
                                          <p:spTgt spid="13"/>
                                        </p:tgtEl>
                                      </p:cBhvr>
                                      <p:to x="100000" y="60000"/>
                                    </p:animScale>
                                    <p:animScale>
                                      <p:cBhvr>
                                        <p:cTn id="67" dur="83" decel="50000">
                                          <p:stCondLst>
                                            <p:cond delay="338"/>
                                          </p:stCondLst>
                                        </p:cTn>
                                        <p:tgtEl>
                                          <p:spTgt spid="13"/>
                                        </p:tgtEl>
                                      </p:cBhvr>
                                      <p:to x="100000" y="100000"/>
                                    </p:animScale>
                                    <p:animScale>
                                      <p:cBhvr>
                                        <p:cTn id="68" dur="13">
                                          <p:stCondLst>
                                            <p:cond delay="656"/>
                                          </p:stCondLst>
                                        </p:cTn>
                                        <p:tgtEl>
                                          <p:spTgt spid="13"/>
                                        </p:tgtEl>
                                      </p:cBhvr>
                                      <p:to x="100000" y="80000"/>
                                    </p:animScale>
                                    <p:animScale>
                                      <p:cBhvr>
                                        <p:cTn id="69" dur="83" decel="50000">
                                          <p:stCondLst>
                                            <p:cond delay="669"/>
                                          </p:stCondLst>
                                        </p:cTn>
                                        <p:tgtEl>
                                          <p:spTgt spid="13"/>
                                        </p:tgtEl>
                                      </p:cBhvr>
                                      <p:to x="100000" y="100000"/>
                                    </p:animScale>
                                    <p:animScale>
                                      <p:cBhvr>
                                        <p:cTn id="70" dur="13">
                                          <p:stCondLst>
                                            <p:cond delay="821"/>
                                          </p:stCondLst>
                                        </p:cTn>
                                        <p:tgtEl>
                                          <p:spTgt spid="13"/>
                                        </p:tgtEl>
                                      </p:cBhvr>
                                      <p:to x="100000" y="90000"/>
                                    </p:animScale>
                                    <p:animScale>
                                      <p:cBhvr>
                                        <p:cTn id="71" dur="83" decel="50000">
                                          <p:stCondLst>
                                            <p:cond delay="834"/>
                                          </p:stCondLst>
                                        </p:cTn>
                                        <p:tgtEl>
                                          <p:spTgt spid="13"/>
                                        </p:tgtEl>
                                      </p:cBhvr>
                                      <p:to x="100000" y="100000"/>
                                    </p:animScale>
                                    <p:animScale>
                                      <p:cBhvr>
                                        <p:cTn id="72" dur="13">
                                          <p:stCondLst>
                                            <p:cond delay="904"/>
                                          </p:stCondLst>
                                        </p:cTn>
                                        <p:tgtEl>
                                          <p:spTgt spid="13"/>
                                        </p:tgtEl>
                                      </p:cBhvr>
                                      <p:to x="100000" y="95000"/>
                                    </p:animScale>
                                    <p:animScale>
                                      <p:cBhvr>
                                        <p:cTn id="73" dur="83" decel="50000">
                                          <p:stCondLst>
                                            <p:cond delay="917"/>
                                          </p:stCondLst>
                                        </p:cTn>
                                        <p:tgtEl>
                                          <p:spTgt spid="13"/>
                                        </p:tgtEl>
                                      </p:cBhvr>
                                      <p:to x="100000" y="100000"/>
                                    </p:animScale>
                                  </p:childTnLst>
                                </p:cTn>
                              </p:par>
                            </p:childTnLst>
                          </p:cTn>
                        </p:par>
                        <p:par>
                          <p:cTn id="74" fill="hold" nodeType="afterGroup">
                            <p:stCondLst>
                              <p:cond delay="1500"/>
                            </p:stCondLst>
                            <p:childTnLst>
                              <p:par>
                                <p:cTn id="75" presetID="31" presetClass="entr" presetSubtype="0" fill="hold" nodeType="after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p:cTn id="77" dur="700" fill="hold"/>
                                        <p:tgtEl>
                                          <p:spTgt spid="14"/>
                                        </p:tgtEl>
                                        <p:attrNameLst>
                                          <p:attrName>ppt_w</p:attrName>
                                        </p:attrNameLst>
                                      </p:cBhvr>
                                      <p:tavLst>
                                        <p:tav tm="0">
                                          <p:val>
                                            <p:fltVal val="0"/>
                                          </p:val>
                                        </p:tav>
                                        <p:tav tm="100000">
                                          <p:val>
                                            <p:strVal val="#ppt_w"/>
                                          </p:val>
                                        </p:tav>
                                      </p:tavLst>
                                    </p:anim>
                                    <p:anim calcmode="lin" valueType="num">
                                      <p:cBhvr>
                                        <p:cTn id="78" dur="700" fill="hold"/>
                                        <p:tgtEl>
                                          <p:spTgt spid="14"/>
                                        </p:tgtEl>
                                        <p:attrNameLst>
                                          <p:attrName>ppt_h</p:attrName>
                                        </p:attrNameLst>
                                      </p:cBhvr>
                                      <p:tavLst>
                                        <p:tav tm="0">
                                          <p:val>
                                            <p:fltVal val="0"/>
                                          </p:val>
                                        </p:tav>
                                        <p:tav tm="100000">
                                          <p:val>
                                            <p:strVal val="#ppt_h"/>
                                          </p:val>
                                        </p:tav>
                                      </p:tavLst>
                                    </p:anim>
                                    <p:anim calcmode="lin" valueType="num">
                                      <p:cBhvr>
                                        <p:cTn id="79" dur="700" fill="hold"/>
                                        <p:tgtEl>
                                          <p:spTgt spid="14"/>
                                        </p:tgtEl>
                                        <p:attrNameLst>
                                          <p:attrName>style.rotation</p:attrName>
                                        </p:attrNameLst>
                                      </p:cBhvr>
                                      <p:tavLst>
                                        <p:tav tm="0">
                                          <p:val>
                                            <p:fltVal val="90"/>
                                          </p:val>
                                        </p:tav>
                                        <p:tav tm="100000">
                                          <p:val>
                                            <p:fltVal val="0"/>
                                          </p:val>
                                        </p:tav>
                                      </p:tavLst>
                                    </p:anim>
                                    <p:animEffect transition="in" filter="fade">
                                      <p:cBhvr>
                                        <p:cTn id="80" dur="700"/>
                                        <p:tgtEl>
                                          <p:spTgt spid="14"/>
                                        </p:tgtEl>
                                      </p:cBhvr>
                                    </p:animEffect>
                                  </p:childTnLst>
                                </p:cTn>
                              </p:par>
                            </p:childTnLst>
                          </p:cTn>
                        </p:par>
                        <p:par>
                          <p:cTn id="81" fill="hold" nodeType="afterGroup">
                            <p:stCondLst>
                              <p:cond delay="2200"/>
                            </p:stCondLst>
                            <p:childTnLst>
                              <p:par>
                                <p:cTn id="82" presetID="26" presetClass="entr" presetSubtype="0" fill="hold" grpId="0" nodeType="after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wipe(down)">
                                      <p:cBhvr>
                                        <p:cTn id="84" dur="290">
                                          <p:stCondLst>
                                            <p:cond delay="0"/>
                                          </p:stCondLst>
                                        </p:cTn>
                                        <p:tgtEl>
                                          <p:spTgt spid="6"/>
                                        </p:tgtEl>
                                      </p:cBhvr>
                                    </p:animEffect>
                                    <p:anim calcmode="lin" valueType="num">
                                      <p:cBhvr>
                                        <p:cTn id="85"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86"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87"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88"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89"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90" dur="13">
                                          <p:stCondLst>
                                            <p:cond delay="325"/>
                                          </p:stCondLst>
                                        </p:cTn>
                                        <p:tgtEl>
                                          <p:spTgt spid="6"/>
                                        </p:tgtEl>
                                      </p:cBhvr>
                                      <p:to x="100000" y="60000"/>
                                    </p:animScale>
                                    <p:animScale>
                                      <p:cBhvr>
                                        <p:cTn id="91" dur="83" decel="50000">
                                          <p:stCondLst>
                                            <p:cond delay="338"/>
                                          </p:stCondLst>
                                        </p:cTn>
                                        <p:tgtEl>
                                          <p:spTgt spid="6"/>
                                        </p:tgtEl>
                                      </p:cBhvr>
                                      <p:to x="100000" y="100000"/>
                                    </p:animScale>
                                    <p:animScale>
                                      <p:cBhvr>
                                        <p:cTn id="92" dur="13">
                                          <p:stCondLst>
                                            <p:cond delay="656"/>
                                          </p:stCondLst>
                                        </p:cTn>
                                        <p:tgtEl>
                                          <p:spTgt spid="6"/>
                                        </p:tgtEl>
                                      </p:cBhvr>
                                      <p:to x="100000" y="80000"/>
                                    </p:animScale>
                                    <p:animScale>
                                      <p:cBhvr>
                                        <p:cTn id="93" dur="83" decel="50000">
                                          <p:stCondLst>
                                            <p:cond delay="669"/>
                                          </p:stCondLst>
                                        </p:cTn>
                                        <p:tgtEl>
                                          <p:spTgt spid="6"/>
                                        </p:tgtEl>
                                      </p:cBhvr>
                                      <p:to x="100000" y="100000"/>
                                    </p:animScale>
                                    <p:animScale>
                                      <p:cBhvr>
                                        <p:cTn id="94" dur="13">
                                          <p:stCondLst>
                                            <p:cond delay="821"/>
                                          </p:stCondLst>
                                        </p:cTn>
                                        <p:tgtEl>
                                          <p:spTgt spid="6"/>
                                        </p:tgtEl>
                                      </p:cBhvr>
                                      <p:to x="100000" y="90000"/>
                                    </p:animScale>
                                    <p:animScale>
                                      <p:cBhvr>
                                        <p:cTn id="95" dur="83" decel="50000">
                                          <p:stCondLst>
                                            <p:cond delay="834"/>
                                          </p:stCondLst>
                                        </p:cTn>
                                        <p:tgtEl>
                                          <p:spTgt spid="6"/>
                                        </p:tgtEl>
                                      </p:cBhvr>
                                      <p:to x="100000" y="100000"/>
                                    </p:animScale>
                                    <p:animScale>
                                      <p:cBhvr>
                                        <p:cTn id="96" dur="13">
                                          <p:stCondLst>
                                            <p:cond delay="904"/>
                                          </p:stCondLst>
                                        </p:cTn>
                                        <p:tgtEl>
                                          <p:spTgt spid="6"/>
                                        </p:tgtEl>
                                      </p:cBhvr>
                                      <p:to x="100000" y="95000"/>
                                    </p:animScale>
                                    <p:animScale>
                                      <p:cBhvr>
                                        <p:cTn id="97" dur="83" decel="50000">
                                          <p:stCondLst>
                                            <p:cond delay="917"/>
                                          </p:stCondLst>
                                        </p:cTn>
                                        <p:tgtEl>
                                          <p:spTgt spid="6"/>
                                        </p:tgtEl>
                                      </p:cBhvr>
                                      <p:to x="100000" y="100000"/>
                                    </p:animScale>
                                  </p:childTnLst>
                                </p:cTn>
                              </p:par>
                              <p:par>
                                <p:cTn id="98" presetID="26" presetClass="entr" presetSubtype="0" fill="hold" grpId="0" nodeType="withEffect">
                                  <p:stCondLst>
                                    <p:cond delay="0"/>
                                  </p:stCondLst>
                                  <p:childTnLst>
                                    <p:set>
                                      <p:cBhvr>
                                        <p:cTn id="99" dur="1" fill="hold">
                                          <p:stCondLst>
                                            <p:cond delay="0"/>
                                          </p:stCondLst>
                                        </p:cTn>
                                        <p:tgtEl>
                                          <p:spTgt spid="9"/>
                                        </p:tgtEl>
                                        <p:attrNameLst>
                                          <p:attrName>style.visibility</p:attrName>
                                        </p:attrNameLst>
                                      </p:cBhvr>
                                      <p:to>
                                        <p:strVal val="visible"/>
                                      </p:to>
                                    </p:set>
                                    <p:animEffect transition="in" filter="wipe(down)">
                                      <p:cBhvr>
                                        <p:cTn id="100" dur="290">
                                          <p:stCondLst>
                                            <p:cond delay="0"/>
                                          </p:stCondLst>
                                        </p:cTn>
                                        <p:tgtEl>
                                          <p:spTgt spid="9"/>
                                        </p:tgtEl>
                                      </p:cBhvr>
                                    </p:animEffect>
                                    <p:anim calcmode="lin" valueType="num">
                                      <p:cBhvr>
                                        <p:cTn id="101"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02"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3"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104"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105"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106" dur="13">
                                          <p:stCondLst>
                                            <p:cond delay="325"/>
                                          </p:stCondLst>
                                        </p:cTn>
                                        <p:tgtEl>
                                          <p:spTgt spid="9"/>
                                        </p:tgtEl>
                                      </p:cBhvr>
                                      <p:to x="100000" y="60000"/>
                                    </p:animScale>
                                    <p:animScale>
                                      <p:cBhvr>
                                        <p:cTn id="107" dur="83" decel="50000">
                                          <p:stCondLst>
                                            <p:cond delay="338"/>
                                          </p:stCondLst>
                                        </p:cTn>
                                        <p:tgtEl>
                                          <p:spTgt spid="9"/>
                                        </p:tgtEl>
                                      </p:cBhvr>
                                      <p:to x="100000" y="100000"/>
                                    </p:animScale>
                                    <p:animScale>
                                      <p:cBhvr>
                                        <p:cTn id="108" dur="13">
                                          <p:stCondLst>
                                            <p:cond delay="656"/>
                                          </p:stCondLst>
                                        </p:cTn>
                                        <p:tgtEl>
                                          <p:spTgt spid="9"/>
                                        </p:tgtEl>
                                      </p:cBhvr>
                                      <p:to x="100000" y="80000"/>
                                    </p:animScale>
                                    <p:animScale>
                                      <p:cBhvr>
                                        <p:cTn id="109" dur="83" decel="50000">
                                          <p:stCondLst>
                                            <p:cond delay="669"/>
                                          </p:stCondLst>
                                        </p:cTn>
                                        <p:tgtEl>
                                          <p:spTgt spid="9"/>
                                        </p:tgtEl>
                                      </p:cBhvr>
                                      <p:to x="100000" y="100000"/>
                                    </p:animScale>
                                    <p:animScale>
                                      <p:cBhvr>
                                        <p:cTn id="110" dur="13">
                                          <p:stCondLst>
                                            <p:cond delay="821"/>
                                          </p:stCondLst>
                                        </p:cTn>
                                        <p:tgtEl>
                                          <p:spTgt spid="9"/>
                                        </p:tgtEl>
                                      </p:cBhvr>
                                      <p:to x="100000" y="90000"/>
                                    </p:animScale>
                                    <p:animScale>
                                      <p:cBhvr>
                                        <p:cTn id="111" dur="83" decel="50000">
                                          <p:stCondLst>
                                            <p:cond delay="834"/>
                                          </p:stCondLst>
                                        </p:cTn>
                                        <p:tgtEl>
                                          <p:spTgt spid="9"/>
                                        </p:tgtEl>
                                      </p:cBhvr>
                                      <p:to x="100000" y="100000"/>
                                    </p:animScale>
                                    <p:animScale>
                                      <p:cBhvr>
                                        <p:cTn id="112" dur="13">
                                          <p:stCondLst>
                                            <p:cond delay="904"/>
                                          </p:stCondLst>
                                        </p:cTn>
                                        <p:tgtEl>
                                          <p:spTgt spid="9"/>
                                        </p:tgtEl>
                                      </p:cBhvr>
                                      <p:to x="100000" y="95000"/>
                                    </p:animScale>
                                    <p:animScale>
                                      <p:cBhvr>
                                        <p:cTn id="113" dur="83" decel="50000">
                                          <p:stCondLst>
                                            <p:cond delay="917"/>
                                          </p:stCondLst>
                                        </p:cTn>
                                        <p:tgtEl>
                                          <p:spTgt spid="9"/>
                                        </p:tgtEl>
                                      </p:cBhvr>
                                      <p:to x="100000" y="100000"/>
                                    </p:animScale>
                                  </p:childTnLst>
                                </p:cTn>
                              </p:par>
                              <p:par>
                                <p:cTn id="114" presetID="26" presetClass="entr" presetSubtype="0" fill="hold" grpId="0" nodeType="with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wipe(down)">
                                      <p:cBhvr>
                                        <p:cTn id="116" dur="290">
                                          <p:stCondLst>
                                            <p:cond delay="0"/>
                                          </p:stCondLst>
                                        </p:cTn>
                                        <p:tgtEl>
                                          <p:spTgt spid="24"/>
                                        </p:tgtEl>
                                      </p:cBhvr>
                                    </p:animEffect>
                                    <p:anim calcmode="lin" valueType="num">
                                      <p:cBhvr>
                                        <p:cTn id="117"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18"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19"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120"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121"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122" dur="13">
                                          <p:stCondLst>
                                            <p:cond delay="325"/>
                                          </p:stCondLst>
                                        </p:cTn>
                                        <p:tgtEl>
                                          <p:spTgt spid="24"/>
                                        </p:tgtEl>
                                      </p:cBhvr>
                                      <p:to x="100000" y="60000"/>
                                    </p:animScale>
                                    <p:animScale>
                                      <p:cBhvr>
                                        <p:cTn id="123" dur="83" decel="50000">
                                          <p:stCondLst>
                                            <p:cond delay="338"/>
                                          </p:stCondLst>
                                        </p:cTn>
                                        <p:tgtEl>
                                          <p:spTgt spid="24"/>
                                        </p:tgtEl>
                                      </p:cBhvr>
                                      <p:to x="100000" y="100000"/>
                                    </p:animScale>
                                    <p:animScale>
                                      <p:cBhvr>
                                        <p:cTn id="124" dur="13">
                                          <p:stCondLst>
                                            <p:cond delay="656"/>
                                          </p:stCondLst>
                                        </p:cTn>
                                        <p:tgtEl>
                                          <p:spTgt spid="24"/>
                                        </p:tgtEl>
                                      </p:cBhvr>
                                      <p:to x="100000" y="80000"/>
                                    </p:animScale>
                                    <p:animScale>
                                      <p:cBhvr>
                                        <p:cTn id="125" dur="83" decel="50000">
                                          <p:stCondLst>
                                            <p:cond delay="669"/>
                                          </p:stCondLst>
                                        </p:cTn>
                                        <p:tgtEl>
                                          <p:spTgt spid="24"/>
                                        </p:tgtEl>
                                      </p:cBhvr>
                                      <p:to x="100000" y="100000"/>
                                    </p:animScale>
                                    <p:animScale>
                                      <p:cBhvr>
                                        <p:cTn id="126" dur="13">
                                          <p:stCondLst>
                                            <p:cond delay="821"/>
                                          </p:stCondLst>
                                        </p:cTn>
                                        <p:tgtEl>
                                          <p:spTgt spid="24"/>
                                        </p:tgtEl>
                                      </p:cBhvr>
                                      <p:to x="100000" y="90000"/>
                                    </p:animScale>
                                    <p:animScale>
                                      <p:cBhvr>
                                        <p:cTn id="127" dur="83" decel="50000">
                                          <p:stCondLst>
                                            <p:cond delay="834"/>
                                          </p:stCondLst>
                                        </p:cTn>
                                        <p:tgtEl>
                                          <p:spTgt spid="24"/>
                                        </p:tgtEl>
                                      </p:cBhvr>
                                      <p:to x="100000" y="100000"/>
                                    </p:animScale>
                                    <p:animScale>
                                      <p:cBhvr>
                                        <p:cTn id="128" dur="13">
                                          <p:stCondLst>
                                            <p:cond delay="904"/>
                                          </p:stCondLst>
                                        </p:cTn>
                                        <p:tgtEl>
                                          <p:spTgt spid="24"/>
                                        </p:tgtEl>
                                      </p:cBhvr>
                                      <p:to x="100000" y="95000"/>
                                    </p:animScale>
                                    <p:animScale>
                                      <p:cBhvr>
                                        <p:cTn id="129" dur="83" decel="50000">
                                          <p:stCondLst>
                                            <p:cond delay="917"/>
                                          </p:stCondLst>
                                        </p:cTn>
                                        <p:tgtEl>
                                          <p:spTgt spid="24"/>
                                        </p:tgtEl>
                                      </p:cBhvr>
                                      <p:to x="100000" y="100000"/>
                                    </p:animScale>
                                  </p:childTnLst>
                                </p:cTn>
                              </p:par>
                              <p:par>
                                <p:cTn id="130" presetID="26" presetClass="entr" presetSubtype="0" fill="hold" nodeType="withEffect">
                                  <p:stCondLst>
                                    <p:cond delay="0"/>
                                  </p:stCondLst>
                                  <p:childTnLst>
                                    <p:set>
                                      <p:cBhvr>
                                        <p:cTn id="131" dur="1" fill="hold">
                                          <p:stCondLst>
                                            <p:cond delay="0"/>
                                          </p:stCondLst>
                                        </p:cTn>
                                        <p:tgtEl>
                                          <p:spTgt spid="11"/>
                                        </p:tgtEl>
                                        <p:attrNameLst>
                                          <p:attrName>style.visibility</p:attrName>
                                        </p:attrNameLst>
                                      </p:cBhvr>
                                      <p:to>
                                        <p:strVal val="visible"/>
                                      </p:to>
                                    </p:set>
                                    <p:animEffect transition="in" filter="wipe(down)">
                                      <p:cBhvr>
                                        <p:cTn id="132" dur="290">
                                          <p:stCondLst>
                                            <p:cond delay="0"/>
                                          </p:stCondLst>
                                        </p:cTn>
                                        <p:tgtEl>
                                          <p:spTgt spid="11"/>
                                        </p:tgtEl>
                                      </p:cBhvr>
                                    </p:animEffect>
                                    <p:anim calcmode="lin" valueType="num">
                                      <p:cBhvr>
                                        <p:cTn id="133" dur="911"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34" dur="33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35" dur="332" tmFilter="0, 0; 0.125,0.2665; 0.25,0.4; 0.375,0.465; 0.5,0.5;  0.625,0.535; 0.75,0.6; 0.875,0.7335; 1,1">
                                          <p:stCondLst>
                                            <p:cond delay="332"/>
                                          </p:stCondLst>
                                        </p:cTn>
                                        <p:tgtEl>
                                          <p:spTgt spid="11"/>
                                        </p:tgtEl>
                                        <p:attrNameLst>
                                          <p:attrName>ppt_y</p:attrName>
                                        </p:attrNameLst>
                                      </p:cBhvr>
                                      <p:tavLst>
                                        <p:tav tm="0" fmla="#ppt_y-sin(pi*$)/9">
                                          <p:val>
                                            <p:fltVal val="0"/>
                                          </p:val>
                                        </p:tav>
                                        <p:tav tm="100000">
                                          <p:val>
                                            <p:fltVal val="1"/>
                                          </p:val>
                                        </p:tav>
                                      </p:tavLst>
                                    </p:anim>
                                    <p:anim calcmode="lin" valueType="num">
                                      <p:cBhvr>
                                        <p:cTn id="136" dur="166" tmFilter="0, 0; 0.125,0.2665; 0.25,0.4; 0.375,0.465; 0.5,0.5;  0.625,0.535; 0.75,0.6; 0.875,0.7335; 1,1">
                                          <p:stCondLst>
                                            <p:cond delay="662"/>
                                          </p:stCondLst>
                                        </p:cTn>
                                        <p:tgtEl>
                                          <p:spTgt spid="11"/>
                                        </p:tgtEl>
                                        <p:attrNameLst>
                                          <p:attrName>ppt_y</p:attrName>
                                        </p:attrNameLst>
                                      </p:cBhvr>
                                      <p:tavLst>
                                        <p:tav tm="0" fmla="#ppt_y-sin(pi*$)/27">
                                          <p:val>
                                            <p:fltVal val="0"/>
                                          </p:val>
                                        </p:tav>
                                        <p:tav tm="100000">
                                          <p:val>
                                            <p:fltVal val="1"/>
                                          </p:val>
                                        </p:tav>
                                      </p:tavLst>
                                    </p:anim>
                                    <p:anim calcmode="lin" valueType="num">
                                      <p:cBhvr>
                                        <p:cTn id="137" dur="82" tmFilter="0, 0; 0.125,0.2665; 0.25,0.4; 0.375,0.465; 0.5,0.5;  0.625,0.535; 0.75,0.6; 0.875,0.7335; 1,1">
                                          <p:stCondLst>
                                            <p:cond delay="828"/>
                                          </p:stCondLst>
                                        </p:cTn>
                                        <p:tgtEl>
                                          <p:spTgt spid="11"/>
                                        </p:tgtEl>
                                        <p:attrNameLst>
                                          <p:attrName>ppt_y</p:attrName>
                                        </p:attrNameLst>
                                      </p:cBhvr>
                                      <p:tavLst>
                                        <p:tav tm="0" fmla="#ppt_y-sin(pi*$)/81">
                                          <p:val>
                                            <p:fltVal val="0"/>
                                          </p:val>
                                        </p:tav>
                                        <p:tav tm="100000">
                                          <p:val>
                                            <p:fltVal val="1"/>
                                          </p:val>
                                        </p:tav>
                                      </p:tavLst>
                                    </p:anim>
                                    <p:animScale>
                                      <p:cBhvr>
                                        <p:cTn id="138" dur="13">
                                          <p:stCondLst>
                                            <p:cond delay="325"/>
                                          </p:stCondLst>
                                        </p:cTn>
                                        <p:tgtEl>
                                          <p:spTgt spid="11"/>
                                        </p:tgtEl>
                                      </p:cBhvr>
                                      <p:to x="100000" y="60000"/>
                                    </p:animScale>
                                    <p:animScale>
                                      <p:cBhvr>
                                        <p:cTn id="139" dur="83" decel="50000">
                                          <p:stCondLst>
                                            <p:cond delay="338"/>
                                          </p:stCondLst>
                                        </p:cTn>
                                        <p:tgtEl>
                                          <p:spTgt spid="11"/>
                                        </p:tgtEl>
                                      </p:cBhvr>
                                      <p:to x="100000" y="100000"/>
                                    </p:animScale>
                                    <p:animScale>
                                      <p:cBhvr>
                                        <p:cTn id="140" dur="13">
                                          <p:stCondLst>
                                            <p:cond delay="656"/>
                                          </p:stCondLst>
                                        </p:cTn>
                                        <p:tgtEl>
                                          <p:spTgt spid="11"/>
                                        </p:tgtEl>
                                      </p:cBhvr>
                                      <p:to x="100000" y="80000"/>
                                    </p:animScale>
                                    <p:animScale>
                                      <p:cBhvr>
                                        <p:cTn id="141" dur="83" decel="50000">
                                          <p:stCondLst>
                                            <p:cond delay="669"/>
                                          </p:stCondLst>
                                        </p:cTn>
                                        <p:tgtEl>
                                          <p:spTgt spid="11"/>
                                        </p:tgtEl>
                                      </p:cBhvr>
                                      <p:to x="100000" y="100000"/>
                                    </p:animScale>
                                    <p:animScale>
                                      <p:cBhvr>
                                        <p:cTn id="142" dur="13">
                                          <p:stCondLst>
                                            <p:cond delay="821"/>
                                          </p:stCondLst>
                                        </p:cTn>
                                        <p:tgtEl>
                                          <p:spTgt spid="11"/>
                                        </p:tgtEl>
                                      </p:cBhvr>
                                      <p:to x="100000" y="90000"/>
                                    </p:animScale>
                                    <p:animScale>
                                      <p:cBhvr>
                                        <p:cTn id="143" dur="83" decel="50000">
                                          <p:stCondLst>
                                            <p:cond delay="834"/>
                                          </p:stCondLst>
                                        </p:cTn>
                                        <p:tgtEl>
                                          <p:spTgt spid="11"/>
                                        </p:tgtEl>
                                      </p:cBhvr>
                                      <p:to x="100000" y="100000"/>
                                    </p:animScale>
                                    <p:animScale>
                                      <p:cBhvr>
                                        <p:cTn id="144" dur="13">
                                          <p:stCondLst>
                                            <p:cond delay="904"/>
                                          </p:stCondLst>
                                        </p:cTn>
                                        <p:tgtEl>
                                          <p:spTgt spid="11"/>
                                        </p:tgtEl>
                                      </p:cBhvr>
                                      <p:to x="100000" y="95000"/>
                                    </p:animScale>
                                    <p:animScale>
                                      <p:cBhvr>
                                        <p:cTn id="145" dur="83" decel="50000">
                                          <p:stCondLst>
                                            <p:cond delay="917"/>
                                          </p:stCondLst>
                                        </p:cTn>
                                        <p:tgtEl>
                                          <p:spTgt spid="11"/>
                                        </p:tgtEl>
                                      </p:cBhvr>
                                      <p:to x="100000" y="100000"/>
                                    </p:animScale>
                                  </p:childTnLst>
                                </p:cTn>
                              </p:par>
                            </p:childTnLst>
                          </p:cTn>
                        </p:par>
                        <p:par>
                          <p:cTn id="146" fill="hold" nodeType="afterGroup">
                            <p:stCondLst>
                              <p:cond delay="3200"/>
                            </p:stCondLst>
                            <p:childTnLst>
                              <p:par>
                                <p:cTn id="147" presetID="31" presetClass="entr" presetSubtype="0" fill="hold" nodeType="afterEffect">
                                  <p:stCondLst>
                                    <p:cond delay="0"/>
                                  </p:stCondLst>
                                  <p:childTnLst>
                                    <p:set>
                                      <p:cBhvr>
                                        <p:cTn id="148" dur="1" fill="hold">
                                          <p:stCondLst>
                                            <p:cond delay="0"/>
                                          </p:stCondLst>
                                        </p:cTn>
                                        <p:tgtEl>
                                          <p:spTgt spid="17"/>
                                        </p:tgtEl>
                                        <p:attrNameLst>
                                          <p:attrName>style.visibility</p:attrName>
                                        </p:attrNameLst>
                                      </p:cBhvr>
                                      <p:to>
                                        <p:strVal val="visible"/>
                                      </p:to>
                                    </p:set>
                                    <p:anim calcmode="lin" valueType="num">
                                      <p:cBhvr>
                                        <p:cTn id="149" dur="700" fill="hold"/>
                                        <p:tgtEl>
                                          <p:spTgt spid="17"/>
                                        </p:tgtEl>
                                        <p:attrNameLst>
                                          <p:attrName>ppt_w</p:attrName>
                                        </p:attrNameLst>
                                      </p:cBhvr>
                                      <p:tavLst>
                                        <p:tav tm="0">
                                          <p:val>
                                            <p:fltVal val="0"/>
                                          </p:val>
                                        </p:tav>
                                        <p:tav tm="100000">
                                          <p:val>
                                            <p:strVal val="#ppt_w"/>
                                          </p:val>
                                        </p:tav>
                                      </p:tavLst>
                                    </p:anim>
                                    <p:anim calcmode="lin" valueType="num">
                                      <p:cBhvr>
                                        <p:cTn id="150" dur="700" fill="hold"/>
                                        <p:tgtEl>
                                          <p:spTgt spid="17"/>
                                        </p:tgtEl>
                                        <p:attrNameLst>
                                          <p:attrName>ppt_h</p:attrName>
                                        </p:attrNameLst>
                                      </p:cBhvr>
                                      <p:tavLst>
                                        <p:tav tm="0">
                                          <p:val>
                                            <p:fltVal val="0"/>
                                          </p:val>
                                        </p:tav>
                                        <p:tav tm="100000">
                                          <p:val>
                                            <p:strVal val="#ppt_h"/>
                                          </p:val>
                                        </p:tav>
                                      </p:tavLst>
                                    </p:anim>
                                    <p:anim calcmode="lin" valueType="num">
                                      <p:cBhvr>
                                        <p:cTn id="151" dur="700" fill="hold"/>
                                        <p:tgtEl>
                                          <p:spTgt spid="17"/>
                                        </p:tgtEl>
                                        <p:attrNameLst>
                                          <p:attrName>style.rotation</p:attrName>
                                        </p:attrNameLst>
                                      </p:cBhvr>
                                      <p:tavLst>
                                        <p:tav tm="0">
                                          <p:val>
                                            <p:fltVal val="90"/>
                                          </p:val>
                                        </p:tav>
                                        <p:tav tm="100000">
                                          <p:val>
                                            <p:fltVal val="0"/>
                                          </p:val>
                                        </p:tav>
                                      </p:tavLst>
                                    </p:anim>
                                    <p:animEffect transition="in" filter="fade">
                                      <p:cBhvr>
                                        <p:cTn id="152" dur="700"/>
                                        <p:tgtEl>
                                          <p:spTgt spid="17"/>
                                        </p:tgtEl>
                                      </p:cBhvr>
                                    </p:animEffect>
                                  </p:childTnLst>
                                </p:cTn>
                              </p:par>
                            </p:childTnLst>
                          </p:cTn>
                        </p:par>
                        <p:par>
                          <p:cTn id="153" fill="hold" nodeType="afterGroup">
                            <p:stCondLst>
                              <p:cond delay="3900"/>
                            </p:stCondLst>
                            <p:childTnLst>
                              <p:par>
                                <p:cTn id="154" presetID="26" presetClass="entr" presetSubtype="0" fill="hold" grpId="0" nodeType="afterEffect">
                                  <p:stCondLst>
                                    <p:cond delay="0"/>
                                  </p:stCondLst>
                                  <p:childTnLst>
                                    <p:set>
                                      <p:cBhvr>
                                        <p:cTn id="155" dur="1" fill="hold">
                                          <p:stCondLst>
                                            <p:cond delay="0"/>
                                          </p:stCondLst>
                                        </p:cTn>
                                        <p:tgtEl>
                                          <p:spTgt spid="7"/>
                                        </p:tgtEl>
                                        <p:attrNameLst>
                                          <p:attrName>style.visibility</p:attrName>
                                        </p:attrNameLst>
                                      </p:cBhvr>
                                      <p:to>
                                        <p:strVal val="visible"/>
                                      </p:to>
                                    </p:set>
                                    <p:animEffect transition="in" filter="wipe(down)">
                                      <p:cBhvr>
                                        <p:cTn id="156" dur="290">
                                          <p:stCondLst>
                                            <p:cond delay="0"/>
                                          </p:stCondLst>
                                        </p:cTn>
                                        <p:tgtEl>
                                          <p:spTgt spid="7"/>
                                        </p:tgtEl>
                                      </p:cBhvr>
                                    </p:animEffect>
                                    <p:anim calcmode="lin" valueType="num">
                                      <p:cBhvr>
                                        <p:cTn id="157"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8"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59"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160"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161"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162" dur="13">
                                          <p:stCondLst>
                                            <p:cond delay="325"/>
                                          </p:stCondLst>
                                        </p:cTn>
                                        <p:tgtEl>
                                          <p:spTgt spid="7"/>
                                        </p:tgtEl>
                                      </p:cBhvr>
                                      <p:to x="100000" y="60000"/>
                                    </p:animScale>
                                    <p:animScale>
                                      <p:cBhvr>
                                        <p:cTn id="163" dur="83" decel="50000">
                                          <p:stCondLst>
                                            <p:cond delay="338"/>
                                          </p:stCondLst>
                                        </p:cTn>
                                        <p:tgtEl>
                                          <p:spTgt spid="7"/>
                                        </p:tgtEl>
                                      </p:cBhvr>
                                      <p:to x="100000" y="100000"/>
                                    </p:animScale>
                                    <p:animScale>
                                      <p:cBhvr>
                                        <p:cTn id="164" dur="13">
                                          <p:stCondLst>
                                            <p:cond delay="656"/>
                                          </p:stCondLst>
                                        </p:cTn>
                                        <p:tgtEl>
                                          <p:spTgt spid="7"/>
                                        </p:tgtEl>
                                      </p:cBhvr>
                                      <p:to x="100000" y="80000"/>
                                    </p:animScale>
                                    <p:animScale>
                                      <p:cBhvr>
                                        <p:cTn id="165" dur="83" decel="50000">
                                          <p:stCondLst>
                                            <p:cond delay="669"/>
                                          </p:stCondLst>
                                        </p:cTn>
                                        <p:tgtEl>
                                          <p:spTgt spid="7"/>
                                        </p:tgtEl>
                                      </p:cBhvr>
                                      <p:to x="100000" y="100000"/>
                                    </p:animScale>
                                    <p:animScale>
                                      <p:cBhvr>
                                        <p:cTn id="166" dur="13">
                                          <p:stCondLst>
                                            <p:cond delay="821"/>
                                          </p:stCondLst>
                                        </p:cTn>
                                        <p:tgtEl>
                                          <p:spTgt spid="7"/>
                                        </p:tgtEl>
                                      </p:cBhvr>
                                      <p:to x="100000" y="90000"/>
                                    </p:animScale>
                                    <p:animScale>
                                      <p:cBhvr>
                                        <p:cTn id="167" dur="83" decel="50000">
                                          <p:stCondLst>
                                            <p:cond delay="834"/>
                                          </p:stCondLst>
                                        </p:cTn>
                                        <p:tgtEl>
                                          <p:spTgt spid="7"/>
                                        </p:tgtEl>
                                      </p:cBhvr>
                                      <p:to x="100000" y="100000"/>
                                    </p:animScale>
                                    <p:animScale>
                                      <p:cBhvr>
                                        <p:cTn id="168" dur="13">
                                          <p:stCondLst>
                                            <p:cond delay="904"/>
                                          </p:stCondLst>
                                        </p:cTn>
                                        <p:tgtEl>
                                          <p:spTgt spid="7"/>
                                        </p:tgtEl>
                                      </p:cBhvr>
                                      <p:to x="100000" y="95000"/>
                                    </p:animScale>
                                    <p:animScale>
                                      <p:cBhvr>
                                        <p:cTn id="169" dur="83" decel="50000">
                                          <p:stCondLst>
                                            <p:cond delay="917"/>
                                          </p:stCondLst>
                                        </p:cTn>
                                        <p:tgtEl>
                                          <p:spTgt spid="7"/>
                                        </p:tgtEl>
                                      </p:cBhvr>
                                      <p:to x="100000" y="100000"/>
                                    </p:animScale>
                                  </p:childTnLst>
                                </p:cTn>
                              </p:par>
                              <p:par>
                                <p:cTn id="170" presetID="26" presetClass="entr" presetSubtype="0" fill="hold" grpId="0" nodeType="withEffect">
                                  <p:stCondLst>
                                    <p:cond delay="0"/>
                                  </p:stCondLst>
                                  <p:childTnLst>
                                    <p:set>
                                      <p:cBhvr>
                                        <p:cTn id="171" dur="1" fill="hold">
                                          <p:stCondLst>
                                            <p:cond delay="0"/>
                                          </p:stCondLst>
                                        </p:cTn>
                                        <p:tgtEl>
                                          <p:spTgt spid="10"/>
                                        </p:tgtEl>
                                        <p:attrNameLst>
                                          <p:attrName>style.visibility</p:attrName>
                                        </p:attrNameLst>
                                      </p:cBhvr>
                                      <p:to>
                                        <p:strVal val="visible"/>
                                      </p:to>
                                    </p:set>
                                    <p:animEffect transition="in" filter="wipe(down)">
                                      <p:cBhvr>
                                        <p:cTn id="172" dur="290">
                                          <p:stCondLst>
                                            <p:cond delay="0"/>
                                          </p:stCondLst>
                                        </p:cTn>
                                        <p:tgtEl>
                                          <p:spTgt spid="10"/>
                                        </p:tgtEl>
                                      </p:cBhvr>
                                    </p:animEffect>
                                    <p:anim calcmode="lin" valueType="num">
                                      <p:cBhvr>
                                        <p:cTn id="173"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74"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75"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176"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177"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178" dur="13">
                                          <p:stCondLst>
                                            <p:cond delay="325"/>
                                          </p:stCondLst>
                                        </p:cTn>
                                        <p:tgtEl>
                                          <p:spTgt spid="10"/>
                                        </p:tgtEl>
                                      </p:cBhvr>
                                      <p:to x="100000" y="60000"/>
                                    </p:animScale>
                                    <p:animScale>
                                      <p:cBhvr>
                                        <p:cTn id="179" dur="83" decel="50000">
                                          <p:stCondLst>
                                            <p:cond delay="338"/>
                                          </p:stCondLst>
                                        </p:cTn>
                                        <p:tgtEl>
                                          <p:spTgt spid="10"/>
                                        </p:tgtEl>
                                      </p:cBhvr>
                                      <p:to x="100000" y="100000"/>
                                    </p:animScale>
                                    <p:animScale>
                                      <p:cBhvr>
                                        <p:cTn id="180" dur="13">
                                          <p:stCondLst>
                                            <p:cond delay="656"/>
                                          </p:stCondLst>
                                        </p:cTn>
                                        <p:tgtEl>
                                          <p:spTgt spid="10"/>
                                        </p:tgtEl>
                                      </p:cBhvr>
                                      <p:to x="100000" y="80000"/>
                                    </p:animScale>
                                    <p:animScale>
                                      <p:cBhvr>
                                        <p:cTn id="181" dur="83" decel="50000">
                                          <p:stCondLst>
                                            <p:cond delay="669"/>
                                          </p:stCondLst>
                                        </p:cTn>
                                        <p:tgtEl>
                                          <p:spTgt spid="10"/>
                                        </p:tgtEl>
                                      </p:cBhvr>
                                      <p:to x="100000" y="100000"/>
                                    </p:animScale>
                                    <p:animScale>
                                      <p:cBhvr>
                                        <p:cTn id="182" dur="13">
                                          <p:stCondLst>
                                            <p:cond delay="821"/>
                                          </p:stCondLst>
                                        </p:cTn>
                                        <p:tgtEl>
                                          <p:spTgt spid="10"/>
                                        </p:tgtEl>
                                      </p:cBhvr>
                                      <p:to x="100000" y="90000"/>
                                    </p:animScale>
                                    <p:animScale>
                                      <p:cBhvr>
                                        <p:cTn id="183" dur="83" decel="50000">
                                          <p:stCondLst>
                                            <p:cond delay="834"/>
                                          </p:stCondLst>
                                        </p:cTn>
                                        <p:tgtEl>
                                          <p:spTgt spid="10"/>
                                        </p:tgtEl>
                                      </p:cBhvr>
                                      <p:to x="100000" y="100000"/>
                                    </p:animScale>
                                    <p:animScale>
                                      <p:cBhvr>
                                        <p:cTn id="184" dur="13">
                                          <p:stCondLst>
                                            <p:cond delay="904"/>
                                          </p:stCondLst>
                                        </p:cTn>
                                        <p:tgtEl>
                                          <p:spTgt spid="10"/>
                                        </p:tgtEl>
                                      </p:cBhvr>
                                      <p:to x="100000" y="95000"/>
                                    </p:animScale>
                                    <p:animScale>
                                      <p:cBhvr>
                                        <p:cTn id="185" dur="83" decel="50000">
                                          <p:stCondLst>
                                            <p:cond delay="917"/>
                                          </p:stCondLst>
                                        </p:cTn>
                                        <p:tgtEl>
                                          <p:spTgt spid="10"/>
                                        </p:tgtEl>
                                      </p:cBhvr>
                                      <p:to x="100000" y="100000"/>
                                    </p:animScale>
                                  </p:childTnLst>
                                </p:cTn>
                              </p:par>
                              <p:par>
                                <p:cTn id="186" presetID="26" presetClass="entr" presetSubtype="0" fill="hold" grpId="0" nodeType="withEffect">
                                  <p:stCondLst>
                                    <p:cond delay="0"/>
                                  </p:stCondLst>
                                  <p:childTnLst>
                                    <p:set>
                                      <p:cBhvr>
                                        <p:cTn id="187" dur="1" fill="hold">
                                          <p:stCondLst>
                                            <p:cond delay="0"/>
                                          </p:stCondLst>
                                        </p:cTn>
                                        <p:tgtEl>
                                          <p:spTgt spid="25"/>
                                        </p:tgtEl>
                                        <p:attrNameLst>
                                          <p:attrName>style.visibility</p:attrName>
                                        </p:attrNameLst>
                                      </p:cBhvr>
                                      <p:to>
                                        <p:strVal val="visible"/>
                                      </p:to>
                                    </p:set>
                                    <p:animEffect transition="in" filter="wipe(down)">
                                      <p:cBhvr>
                                        <p:cTn id="188" dur="290">
                                          <p:stCondLst>
                                            <p:cond delay="0"/>
                                          </p:stCondLst>
                                        </p:cTn>
                                        <p:tgtEl>
                                          <p:spTgt spid="25"/>
                                        </p:tgtEl>
                                      </p:cBhvr>
                                    </p:animEffect>
                                    <p:anim calcmode="lin" valueType="num">
                                      <p:cBhvr>
                                        <p:cTn id="189"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90"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91"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192"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193"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194" dur="13">
                                          <p:stCondLst>
                                            <p:cond delay="325"/>
                                          </p:stCondLst>
                                        </p:cTn>
                                        <p:tgtEl>
                                          <p:spTgt spid="25"/>
                                        </p:tgtEl>
                                      </p:cBhvr>
                                      <p:to x="100000" y="60000"/>
                                    </p:animScale>
                                    <p:animScale>
                                      <p:cBhvr>
                                        <p:cTn id="195" dur="83" decel="50000">
                                          <p:stCondLst>
                                            <p:cond delay="338"/>
                                          </p:stCondLst>
                                        </p:cTn>
                                        <p:tgtEl>
                                          <p:spTgt spid="25"/>
                                        </p:tgtEl>
                                      </p:cBhvr>
                                      <p:to x="100000" y="100000"/>
                                    </p:animScale>
                                    <p:animScale>
                                      <p:cBhvr>
                                        <p:cTn id="196" dur="13">
                                          <p:stCondLst>
                                            <p:cond delay="656"/>
                                          </p:stCondLst>
                                        </p:cTn>
                                        <p:tgtEl>
                                          <p:spTgt spid="25"/>
                                        </p:tgtEl>
                                      </p:cBhvr>
                                      <p:to x="100000" y="80000"/>
                                    </p:animScale>
                                    <p:animScale>
                                      <p:cBhvr>
                                        <p:cTn id="197" dur="83" decel="50000">
                                          <p:stCondLst>
                                            <p:cond delay="669"/>
                                          </p:stCondLst>
                                        </p:cTn>
                                        <p:tgtEl>
                                          <p:spTgt spid="25"/>
                                        </p:tgtEl>
                                      </p:cBhvr>
                                      <p:to x="100000" y="100000"/>
                                    </p:animScale>
                                    <p:animScale>
                                      <p:cBhvr>
                                        <p:cTn id="198" dur="13">
                                          <p:stCondLst>
                                            <p:cond delay="821"/>
                                          </p:stCondLst>
                                        </p:cTn>
                                        <p:tgtEl>
                                          <p:spTgt spid="25"/>
                                        </p:tgtEl>
                                      </p:cBhvr>
                                      <p:to x="100000" y="90000"/>
                                    </p:animScale>
                                    <p:animScale>
                                      <p:cBhvr>
                                        <p:cTn id="199" dur="83" decel="50000">
                                          <p:stCondLst>
                                            <p:cond delay="834"/>
                                          </p:stCondLst>
                                        </p:cTn>
                                        <p:tgtEl>
                                          <p:spTgt spid="25"/>
                                        </p:tgtEl>
                                      </p:cBhvr>
                                      <p:to x="100000" y="100000"/>
                                    </p:animScale>
                                    <p:animScale>
                                      <p:cBhvr>
                                        <p:cTn id="200" dur="13">
                                          <p:stCondLst>
                                            <p:cond delay="904"/>
                                          </p:stCondLst>
                                        </p:cTn>
                                        <p:tgtEl>
                                          <p:spTgt spid="25"/>
                                        </p:tgtEl>
                                      </p:cBhvr>
                                      <p:to x="100000" y="95000"/>
                                    </p:animScale>
                                    <p:animScale>
                                      <p:cBhvr>
                                        <p:cTn id="201" dur="83" decel="50000">
                                          <p:stCondLst>
                                            <p:cond delay="917"/>
                                          </p:stCondLst>
                                        </p:cTn>
                                        <p:tgtEl>
                                          <p:spTgt spid="25"/>
                                        </p:tgtEl>
                                      </p:cBhvr>
                                      <p:to x="100000" y="100000"/>
                                    </p:animScale>
                                  </p:childTnLst>
                                </p:cTn>
                              </p:par>
                              <p:par>
                                <p:cTn id="202" presetID="26" presetClass="entr" presetSubtype="0" fill="hold" nodeType="withEffect">
                                  <p:stCondLst>
                                    <p:cond delay="0"/>
                                  </p:stCondLst>
                                  <p:childTnLst>
                                    <p:set>
                                      <p:cBhvr>
                                        <p:cTn id="203" dur="1" fill="hold">
                                          <p:stCondLst>
                                            <p:cond delay="0"/>
                                          </p:stCondLst>
                                        </p:cTn>
                                        <p:tgtEl>
                                          <p:spTgt spid="12"/>
                                        </p:tgtEl>
                                        <p:attrNameLst>
                                          <p:attrName>style.visibility</p:attrName>
                                        </p:attrNameLst>
                                      </p:cBhvr>
                                      <p:to>
                                        <p:strVal val="visible"/>
                                      </p:to>
                                    </p:set>
                                    <p:animEffect transition="in" filter="wipe(down)">
                                      <p:cBhvr>
                                        <p:cTn id="204" dur="290">
                                          <p:stCondLst>
                                            <p:cond delay="0"/>
                                          </p:stCondLst>
                                        </p:cTn>
                                        <p:tgtEl>
                                          <p:spTgt spid="12"/>
                                        </p:tgtEl>
                                      </p:cBhvr>
                                    </p:animEffect>
                                    <p:anim calcmode="lin" valueType="num">
                                      <p:cBhvr>
                                        <p:cTn id="205"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06"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07"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08"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09"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10" dur="13">
                                          <p:stCondLst>
                                            <p:cond delay="325"/>
                                          </p:stCondLst>
                                        </p:cTn>
                                        <p:tgtEl>
                                          <p:spTgt spid="12"/>
                                        </p:tgtEl>
                                      </p:cBhvr>
                                      <p:to x="100000" y="60000"/>
                                    </p:animScale>
                                    <p:animScale>
                                      <p:cBhvr>
                                        <p:cTn id="211" dur="83" decel="50000">
                                          <p:stCondLst>
                                            <p:cond delay="338"/>
                                          </p:stCondLst>
                                        </p:cTn>
                                        <p:tgtEl>
                                          <p:spTgt spid="12"/>
                                        </p:tgtEl>
                                      </p:cBhvr>
                                      <p:to x="100000" y="100000"/>
                                    </p:animScale>
                                    <p:animScale>
                                      <p:cBhvr>
                                        <p:cTn id="212" dur="13">
                                          <p:stCondLst>
                                            <p:cond delay="656"/>
                                          </p:stCondLst>
                                        </p:cTn>
                                        <p:tgtEl>
                                          <p:spTgt spid="12"/>
                                        </p:tgtEl>
                                      </p:cBhvr>
                                      <p:to x="100000" y="80000"/>
                                    </p:animScale>
                                    <p:animScale>
                                      <p:cBhvr>
                                        <p:cTn id="213" dur="83" decel="50000">
                                          <p:stCondLst>
                                            <p:cond delay="669"/>
                                          </p:stCondLst>
                                        </p:cTn>
                                        <p:tgtEl>
                                          <p:spTgt spid="12"/>
                                        </p:tgtEl>
                                      </p:cBhvr>
                                      <p:to x="100000" y="100000"/>
                                    </p:animScale>
                                    <p:animScale>
                                      <p:cBhvr>
                                        <p:cTn id="214" dur="13">
                                          <p:stCondLst>
                                            <p:cond delay="821"/>
                                          </p:stCondLst>
                                        </p:cTn>
                                        <p:tgtEl>
                                          <p:spTgt spid="12"/>
                                        </p:tgtEl>
                                      </p:cBhvr>
                                      <p:to x="100000" y="90000"/>
                                    </p:animScale>
                                    <p:animScale>
                                      <p:cBhvr>
                                        <p:cTn id="215" dur="83" decel="50000">
                                          <p:stCondLst>
                                            <p:cond delay="834"/>
                                          </p:stCondLst>
                                        </p:cTn>
                                        <p:tgtEl>
                                          <p:spTgt spid="12"/>
                                        </p:tgtEl>
                                      </p:cBhvr>
                                      <p:to x="100000" y="100000"/>
                                    </p:animScale>
                                    <p:animScale>
                                      <p:cBhvr>
                                        <p:cTn id="216" dur="13">
                                          <p:stCondLst>
                                            <p:cond delay="904"/>
                                          </p:stCondLst>
                                        </p:cTn>
                                        <p:tgtEl>
                                          <p:spTgt spid="12"/>
                                        </p:tgtEl>
                                      </p:cBhvr>
                                      <p:to x="100000" y="95000"/>
                                    </p:animScale>
                                    <p:animScale>
                                      <p:cBhvr>
                                        <p:cTn id="217" dur="83" decel="50000">
                                          <p:stCondLst>
                                            <p:cond delay="917"/>
                                          </p:stCondLst>
                                        </p:cTn>
                                        <p:tgtEl>
                                          <p:spTgt spid="12"/>
                                        </p:tgtEl>
                                      </p:cBhvr>
                                      <p:to x="100000" y="100000"/>
                                    </p:animScale>
                                  </p:childTnLst>
                                </p:cTn>
                              </p:par>
                            </p:childTnLst>
                          </p:cTn>
                        </p:par>
                        <p:par>
                          <p:cTn id="218" fill="hold" nodeType="afterGroup">
                            <p:stCondLst>
                              <p:cond delay="4900"/>
                            </p:stCondLst>
                            <p:childTnLst>
                              <p:par>
                                <p:cTn id="219" presetID="16" presetClass="entr" presetSubtype="26" fill="hold" grpId="0" nodeType="afterEffect">
                                  <p:stCondLst>
                                    <p:cond delay="0"/>
                                  </p:stCondLst>
                                  <p:childTnLst>
                                    <p:set>
                                      <p:cBhvr>
                                        <p:cTn id="220" dur="1" fill="hold">
                                          <p:stCondLst>
                                            <p:cond delay="0"/>
                                          </p:stCondLst>
                                        </p:cTn>
                                        <p:tgtEl>
                                          <p:spTgt spid="21"/>
                                        </p:tgtEl>
                                        <p:attrNameLst>
                                          <p:attrName>style.visibility</p:attrName>
                                        </p:attrNameLst>
                                      </p:cBhvr>
                                      <p:to>
                                        <p:strVal val="visible"/>
                                      </p:to>
                                    </p:set>
                                    <p:animEffect transition="in" filter="barn(inHorizontal)">
                                      <p:cBhvr>
                                        <p:cTn id="221" dur="500"/>
                                        <p:tgtEl>
                                          <p:spTgt spid="21"/>
                                        </p:tgtEl>
                                      </p:cBhvr>
                                    </p:animEffect>
                                  </p:childTnLst>
                                </p:cTn>
                              </p:par>
                              <p:par>
                                <p:cTn id="222" presetID="16" presetClass="entr" presetSubtype="26" fill="hold" grpId="0" nodeType="withEffect">
                                  <p:stCondLst>
                                    <p:cond delay="0"/>
                                  </p:stCondLst>
                                  <p:childTnLst>
                                    <p:set>
                                      <p:cBhvr>
                                        <p:cTn id="223" dur="1" fill="hold">
                                          <p:stCondLst>
                                            <p:cond delay="0"/>
                                          </p:stCondLst>
                                        </p:cTn>
                                        <p:tgtEl>
                                          <p:spTgt spid="22"/>
                                        </p:tgtEl>
                                        <p:attrNameLst>
                                          <p:attrName>style.visibility</p:attrName>
                                        </p:attrNameLst>
                                      </p:cBhvr>
                                      <p:to>
                                        <p:strVal val="visible"/>
                                      </p:to>
                                    </p:set>
                                    <p:animEffect transition="in" filter="barn(inHorizontal)">
                                      <p:cBhvr>
                                        <p:cTn id="224" dur="500"/>
                                        <p:tgtEl>
                                          <p:spTgt spid="22"/>
                                        </p:tgtEl>
                                      </p:cBhvr>
                                    </p:animEffect>
                                  </p:childTnLst>
                                </p:cTn>
                              </p:par>
                            </p:childTnLst>
                          </p:cTn>
                        </p:par>
                        <p:par>
                          <p:cTn id="225" fill="hold" nodeType="afterGroup">
                            <p:stCondLst>
                              <p:cond delay="5400"/>
                            </p:stCondLst>
                            <p:childTnLst>
                              <p:par>
                                <p:cTn id="226" presetID="16" presetClass="entr" presetSubtype="21" fill="hold" grpId="0" nodeType="afterEffect">
                                  <p:stCondLst>
                                    <p:cond delay="0"/>
                                  </p:stCondLst>
                                  <p:childTnLst>
                                    <p:set>
                                      <p:cBhvr>
                                        <p:cTn id="227" dur="1" fill="hold">
                                          <p:stCondLst>
                                            <p:cond delay="0"/>
                                          </p:stCondLst>
                                        </p:cTn>
                                        <p:tgtEl>
                                          <p:spTgt spid="20"/>
                                        </p:tgtEl>
                                        <p:attrNameLst>
                                          <p:attrName>style.visibility</p:attrName>
                                        </p:attrNameLst>
                                      </p:cBhvr>
                                      <p:to>
                                        <p:strVal val="visible"/>
                                      </p:to>
                                    </p:set>
                                    <p:animEffect transition="in" filter="barn(inVertical)">
                                      <p:cBhvr>
                                        <p:cTn id="2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20" grpId="0"/>
      <p:bldP spid="21" grpId="0" animBg="1"/>
      <p:bldP spid="22" grpId="0" animBg="1"/>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36878"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六边形 4"/>
          <p:cNvSpPr/>
          <p:nvPr/>
        </p:nvSpPr>
        <p:spPr>
          <a:xfrm>
            <a:off x="3554413" y="2308225"/>
            <a:ext cx="3803650" cy="3278188"/>
          </a:xfrm>
          <a:prstGeom prst="hexag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6" name="组合 5"/>
          <p:cNvGrpSpPr/>
          <p:nvPr/>
        </p:nvGrpSpPr>
        <p:grpSpPr>
          <a:xfrm>
            <a:off x="770419" y="3069771"/>
            <a:ext cx="2035695" cy="1754909"/>
            <a:chOff x="1162304" y="2953657"/>
            <a:chExt cx="2035695" cy="1754909"/>
          </a:xfrm>
          <a:solidFill>
            <a:srgbClr val="92D050"/>
          </a:solidFill>
        </p:grpSpPr>
        <p:sp>
          <p:nvSpPr>
            <p:cNvPr id="7" name="六边形 6"/>
            <p:cNvSpPr/>
            <p:nvPr/>
          </p:nvSpPr>
          <p:spPr>
            <a:xfrm>
              <a:off x="1162304" y="2953657"/>
              <a:ext cx="2035695" cy="1754909"/>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文本框 7"/>
            <p:cNvSpPr txBox="1"/>
            <p:nvPr/>
          </p:nvSpPr>
          <p:spPr>
            <a:xfrm>
              <a:off x="1313216" y="3569501"/>
              <a:ext cx="1608133" cy="523220"/>
            </a:xfrm>
            <a:prstGeom prst="rect">
              <a:avLst/>
            </a:prstGeom>
            <a:grpFill/>
          </p:spPr>
          <p:txBody>
            <a:bodyPr wrap="none">
              <a:spAutoFit/>
            </a:bodyPr>
            <a:lstStyle/>
            <a:p>
              <a:pPr>
                <a:defRPr/>
              </a:pPr>
              <a:r>
                <a:rPr lang="zh-CN" altLang="en-US" sz="2800" b="1" dirty="0">
                  <a:solidFill>
                    <a:schemeClr val="bg1"/>
                  </a:solidFill>
                  <a:latin typeface="微软雅黑" panose="020B0503020204020204" pitchFamily="34" charset="-122"/>
                  <a:ea typeface="微软雅黑" panose="020B0503020204020204" pitchFamily="34" charset="-122"/>
                </a:rPr>
                <a:t>添加标题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9" name="TextBox 84"/>
          <p:cNvSpPr txBox="1"/>
          <p:nvPr/>
        </p:nvSpPr>
        <p:spPr>
          <a:xfrm>
            <a:off x="3862388" y="3036888"/>
            <a:ext cx="3186112" cy="2093912"/>
          </a:xfrm>
          <a:prstGeom prst="rect">
            <a:avLst/>
          </a:prstGeom>
          <a:noFill/>
        </p:spPr>
        <p:txBody>
          <a:bodyPr lIns="91464" tIns="45732" rIns="91464" bIns="45732">
            <a:spAutoFit/>
          </a:bodyPr>
          <a:lstStyle/>
          <a:p>
            <a:pPr algn="ctr" defTabSz="1219170">
              <a:lnSpc>
                <a:spcPct val="130000"/>
              </a:lnSpc>
              <a:defRPr/>
            </a:pPr>
            <a:r>
              <a:rPr lang="zh-CN" altLang="en-US" sz="2000" kern="0" dirty="0">
                <a:solidFill>
                  <a:schemeClr val="bg1"/>
                </a:solidFill>
                <a:latin typeface="微软雅黑" pitchFamily="34" charset="-122"/>
                <a:ea typeface="微软雅黑" pitchFamily="34" charset="-122"/>
              </a:rPr>
              <a:t>您的内容打在这里，或者通过复制您的文本后，在此框中选择粘贴您的内容打在这里，或者通过复制您的文本</a:t>
            </a:r>
            <a:r>
              <a:rPr lang="zh-CN" altLang="en-US" sz="2000" kern="0" dirty="0">
                <a:solidFill>
                  <a:schemeClr val="bg1"/>
                </a:solidFill>
                <a:latin typeface="微软雅黑" pitchFamily="34" charset="-122"/>
                <a:ea typeface="微软雅黑" pitchFamily="34" charset="-122"/>
              </a:rPr>
              <a:t>后</a:t>
            </a:r>
            <a:endParaRPr lang="zh-CN" altLang="en-US" sz="2000" kern="0" dirty="0">
              <a:solidFill>
                <a:schemeClr val="bg1"/>
              </a:solidFill>
              <a:latin typeface="微软雅黑" pitchFamily="34" charset="-122"/>
              <a:ea typeface="微软雅黑" pitchFamily="34" charset="-122"/>
            </a:endParaRPr>
          </a:p>
        </p:txBody>
      </p:sp>
      <p:grpSp>
        <p:nvGrpSpPr>
          <p:cNvPr id="10" name="组合 9"/>
          <p:cNvGrpSpPr/>
          <p:nvPr/>
        </p:nvGrpSpPr>
        <p:grpSpPr>
          <a:xfrm>
            <a:off x="7920430" y="2307772"/>
            <a:ext cx="647003" cy="557761"/>
            <a:chOff x="5867317" y="1889686"/>
            <a:chExt cx="647003" cy="557761"/>
          </a:xfrm>
          <a:solidFill>
            <a:srgbClr val="92D050"/>
          </a:solidFill>
        </p:grpSpPr>
        <p:sp>
          <p:nvSpPr>
            <p:cNvPr id="11" name="六边形 10"/>
            <p:cNvSpPr/>
            <p:nvPr/>
          </p:nvSpPr>
          <p:spPr>
            <a:xfrm>
              <a:off x="5867317" y="1889686"/>
              <a:ext cx="647003" cy="55776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文本框 11"/>
            <p:cNvSpPr txBox="1"/>
            <p:nvPr/>
          </p:nvSpPr>
          <p:spPr>
            <a:xfrm>
              <a:off x="5953496" y="1966640"/>
              <a:ext cx="470000" cy="400110"/>
            </a:xfrm>
            <a:prstGeom prst="rect">
              <a:avLst/>
            </a:prstGeom>
            <a:grpFill/>
          </p:spPr>
          <p:txBody>
            <a:bodyPr wrap="none">
              <a:spAutoFit/>
            </a:bodyPr>
            <a:lstStyle/>
            <a:p>
              <a:pPr>
                <a:defRPr/>
              </a:pPr>
              <a:r>
                <a:rPr lang="en-US" altLang="zh-CN" sz="2000" dirty="0">
                  <a:solidFill>
                    <a:schemeClr val="bg1"/>
                  </a:solidFill>
                </a:rPr>
                <a:t>01</a:t>
              </a:r>
              <a:endParaRPr lang="zh-CN" altLang="en-US" sz="2000" dirty="0">
                <a:solidFill>
                  <a:schemeClr val="bg1"/>
                </a:solidFill>
              </a:endParaRPr>
            </a:p>
          </p:txBody>
        </p:sp>
      </p:grpSp>
      <p:grpSp>
        <p:nvGrpSpPr>
          <p:cNvPr id="13" name="组合 12"/>
          <p:cNvGrpSpPr/>
          <p:nvPr/>
        </p:nvGrpSpPr>
        <p:grpSpPr>
          <a:xfrm>
            <a:off x="7921763" y="3621634"/>
            <a:ext cx="647003" cy="557761"/>
            <a:chOff x="5867317" y="1889686"/>
            <a:chExt cx="647003" cy="557761"/>
          </a:xfrm>
          <a:solidFill>
            <a:srgbClr val="92D050"/>
          </a:solidFill>
        </p:grpSpPr>
        <p:sp>
          <p:nvSpPr>
            <p:cNvPr id="14" name="六边形 13"/>
            <p:cNvSpPr/>
            <p:nvPr/>
          </p:nvSpPr>
          <p:spPr>
            <a:xfrm>
              <a:off x="5867317" y="1889686"/>
              <a:ext cx="647003" cy="55776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文本框 14"/>
            <p:cNvSpPr txBox="1"/>
            <p:nvPr/>
          </p:nvSpPr>
          <p:spPr>
            <a:xfrm>
              <a:off x="5953496" y="1966640"/>
              <a:ext cx="470000" cy="400110"/>
            </a:xfrm>
            <a:prstGeom prst="rect">
              <a:avLst/>
            </a:prstGeom>
            <a:grpFill/>
          </p:spPr>
          <p:txBody>
            <a:bodyPr wrap="none">
              <a:spAutoFit/>
            </a:bodyPr>
            <a:lstStyle/>
            <a:p>
              <a:pPr>
                <a:defRPr/>
              </a:pPr>
              <a:r>
                <a:rPr lang="en-US" altLang="zh-CN" sz="2000" dirty="0">
                  <a:solidFill>
                    <a:schemeClr val="bg1"/>
                  </a:solidFill>
                </a:rPr>
                <a:t>01</a:t>
              </a:r>
              <a:endParaRPr lang="zh-CN" altLang="en-US" sz="2000" dirty="0">
                <a:solidFill>
                  <a:schemeClr val="bg1"/>
                </a:solidFill>
              </a:endParaRPr>
            </a:p>
          </p:txBody>
        </p:sp>
      </p:grpSp>
      <p:grpSp>
        <p:nvGrpSpPr>
          <p:cNvPr id="16" name="组合 15"/>
          <p:cNvGrpSpPr/>
          <p:nvPr/>
        </p:nvGrpSpPr>
        <p:grpSpPr>
          <a:xfrm>
            <a:off x="7918107" y="4876251"/>
            <a:ext cx="647003" cy="557761"/>
            <a:chOff x="5867317" y="1889686"/>
            <a:chExt cx="647003" cy="557761"/>
          </a:xfrm>
          <a:solidFill>
            <a:srgbClr val="92D050"/>
          </a:solidFill>
        </p:grpSpPr>
        <p:sp>
          <p:nvSpPr>
            <p:cNvPr id="17" name="六边形 16"/>
            <p:cNvSpPr/>
            <p:nvPr/>
          </p:nvSpPr>
          <p:spPr>
            <a:xfrm>
              <a:off x="5867317" y="1889686"/>
              <a:ext cx="647003" cy="55776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文本框 17"/>
            <p:cNvSpPr txBox="1"/>
            <p:nvPr/>
          </p:nvSpPr>
          <p:spPr>
            <a:xfrm>
              <a:off x="5953496" y="1966640"/>
              <a:ext cx="470000" cy="400110"/>
            </a:xfrm>
            <a:prstGeom prst="rect">
              <a:avLst/>
            </a:prstGeom>
            <a:grpFill/>
          </p:spPr>
          <p:txBody>
            <a:bodyPr wrap="none">
              <a:spAutoFit/>
            </a:bodyPr>
            <a:lstStyle/>
            <a:p>
              <a:pPr>
                <a:defRPr/>
              </a:pPr>
              <a:r>
                <a:rPr lang="en-US" altLang="zh-CN" sz="2000" dirty="0">
                  <a:solidFill>
                    <a:schemeClr val="bg1"/>
                  </a:solidFill>
                </a:rPr>
                <a:t>01</a:t>
              </a:r>
              <a:endParaRPr lang="zh-CN" altLang="en-US" sz="2000" dirty="0">
                <a:solidFill>
                  <a:schemeClr val="bg1"/>
                </a:solidFill>
              </a:endParaRPr>
            </a:p>
          </p:txBody>
        </p:sp>
      </p:grpSp>
      <p:sp>
        <p:nvSpPr>
          <p:cNvPr id="19" name="Half Frame 12"/>
          <p:cNvSpPr/>
          <p:nvPr/>
        </p:nvSpPr>
        <p:spPr>
          <a:xfrm rot="8097294">
            <a:off x="2749551" y="3683000"/>
            <a:ext cx="481012" cy="528637"/>
          </a:xfrm>
          <a:prstGeom prst="halfFrame">
            <a:avLst/>
          </a:prstGeom>
          <a:solidFill>
            <a:srgbClr val="92D050"/>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0" name="TextBox 83"/>
          <p:cNvSpPr txBox="1"/>
          <p:nvPr/>
        </p:nvSpPr>
        <p:spPr>
          <a:xfrm>
            <a:off x="8562975" y="2212975"/>
            <a:ext cx="2197100" cy="652463"/>
          </a:xfrm>
          <a:prstGeom prst="rect">
            <a:avLst/>
          </a:prstGeom>
          <a:noFill/>
        </p:spPr>
        <p:txBody>
          <a:bodyPr lIns="91464" tIns="45732" rIns="91464" bIns="45732">
            <a:spAutoFit/>
          </a:bodyPr>
          <a:lstStyle/>
          <a:p>
            <a:pPr algn="ct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400" kern="0" dirty="0">
                <a:solidFill>
                  <a:schemeClr val="tx1">
                    <a:lumMod val="85000"/>
                    <a:lumOff val="15000"/>
                  </a:schemeClr>
                </a:solidFill>
                <a:latin typeface="微软雅黑" pitchFamily="34" charset="-122"/>
                <a:ea typeface="微软雅黑" pitchFamily="34" charset="-122"/>
              </a:rPr>
              <a:t>，</a:t>
            </a:r>
            <a:endParaRPr lang="zh-CN" altLang="en-US" sz="1400" kern="0" dirty="0">
              <a:solidFill>
                <a:schemeClr val="tx1">
                  <a:lumMod val="85000"/>
                  <a:lumOff val="15000"/>
                </a:schemeClr>
              </a:solidFill>
              <a:latin typeface="微软雅黑" pitchFamily="34" charset="-122"/>
              <a:ea typeface="微软雅黑" pitchFamily="34" charset="-122"/>
            </a:endParaRPr>
          </a:p>
        </p:txBody>
      </p:sp>
      <p:sp>
        <p:nvSpPr>
          <p:cNvPr id="21" name="TextBox 83"/>
          <p:cNvSpPr txBox="1"/>
          <p:nvPr/>
        </p:nvSpPr>
        <p:spPr>
          <a:xfrm>
            <a:off x="8616950" y="3556000"/>
            <a:ext cx="2195513" cy="652463"/>
          </a:xfrm>
          <a:prstGeom prst="rect">
            <a:avLst/>
          </a:prstGeom>
          <a:noFill/>
        </p:spPr>
        <p:txBody>
          <a:bodyPr lIns="91464" tIns="45732" rIns="91464" bIns="45732">
            <a:spAutoFit/>
          </a:bodyPr>
          <a:lstStyle/>
          <a:p>
            <a:pPr algn="ct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400" kern="0" dirty="0">
                <a:solidFill>
                  <a:schemeClr val="tx1">
                    <a:lumMod val="85000"/>
                    <a:lumOff val="15000"/>
                  </a:schemeClr>
                </a:solidFill>
                <a:latin typeface="微软雅黑" pitchFamily="34" charset="-122"/>
                <a:ea typeface="微软雅黑" pitchFamily="34" charset="-122"/>
              </a:rPr>
              <a:t>，</a:t>
            </a:r>
            <a:endParaRPr lang="zh-CN" altLang="en-US" sz="1400" kern="0" dirty="0">
              <a:solidFill>
                <a:schemeClr val="tx1">
                  <a:lumMod val="85000"/>
                  <a:lumOff val="15000"/>
                </a:schemeClr>
              </a:solidFill>
              <a:latin typeface="微软雅黑" pitchFamily="34" charset="-122"/>
              <a:ea typeface="微软雅黑" pitchFamily="34" charset="-122"/>
            </a:endParaRPr>
          </a:p>
        </p:txBody>
      </p:sp>
      <p:sp>
        <p:nvSpPr>
          <p:cNvPr id="22" name="TextBox 83"/>
          <p:cNvSpPr txBox="1"/>
          <p:nvPr/>
        </p:nvSpPr>
        <p:spPr>
          <a:xfrm>
            <a:off x="8669338" y="4899025"/>
            <a:ext cx="2197100" cy="652463"/>
          </a:xfrm>
          <a:prstGeom prst="rect">
            <a:avLst/>
          </a:prstGeom>
          <a:noFill/>
        </p:spPr>
        <p:txBody>
          <a:bodyPr lIns="91464" tIns="45732" rIns="91464" bIns="45732">
            <a:spAutoFit/>
          </a:bodyPr>
          <a:lstStyle/>
          <a:p>
            <a:pPr algn="ct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400" kern="0" dirty="0">
                <a:solidFill>
                  <a:schemeClr val="tx1">
                    <a:lumMod val="85000"/>
                    <a:lumOff val="15000"/>
                  </a:schemeClr>
                </a:solidFill>
                <a:latin typeface="微软雅黑" pitchFamily="34" charset="-122"/>
                <a:ea typeface="微软雅黑" pitchFamily="34" charset="-122"/>
              </a:rPr>
              <a:t>，</a:t>
            </a:r>
            <a:endParaRPr lang="zh-CN" altLang="en-US" sz="1400" kern="0" dirty="0">
              <a:solidFill>
                <a:schemeClr val="tx1">
                  <a:lumMod val="85000"/>
                  <a:lumOff val="15000"/>
                </a:schemeClr>
              </a:solidFill>
              <a:latin typeface="微软雅黑" pitchFamily="34" charset="-122"/>
              <a:ea typeface="微软雅黑" pitchFamily="34" charset="-122"/>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nodeType="afterGroup">
                            <p:stCondLst>
                              <p:cond delay="500"/>
                            </p:stCondLst>
                            <p:childTnLst>
                              <p:par>
                                <p:cTn id="19" presetID="14" presetClass="entr" presetSubtype="1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2" presetClass="entr" presetSubtype="8"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p:tgtEl>
                                          <p:spTgt spid="10"/>
                                        </p:tgtEl>
                                        <p:attrNameLst>
                                          <p:attrName>ppt_x</p:attrName>
                                        </p:attrNameLst>
                                      </p:cBhvr>
                                      <p:tavLst>
                                        <p:tav tm="0">
                                          <p:val>
                                            <p:strVal val="#ppt_x-#ppt_w*1.125000"/>
                                          </p:val>
                                        </p:tav>
                                        <p:tav tm="100000">
                                          <p:val>
                                            <p:strVal val="#ppt_x"/>
                                          </p:val>
                                        </p:tav>
                                      </p:tavLst>
                                    </p:anim>
                                    <p:animEffect transition="in" filter="wipe(right)">
                                      <p:cBhvr>
                                        <p:cTn id="27" dur="500"/>
                                        <p:tgtEl>
                                          <p:spTgt spid="1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8"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p:tgtEl>
                                          <p:spTgt spid="13"/>
                                        </p:tgtEl>
                                        <p:attrNameLst>
                                          <p:attrName>ppt_x</p:attrName>
                                        </p:attrNameLst>
                                      </p:cBhvr>
                                      <p:tavLst>
                                        <p:tav tm="0">
                                          <p:val>
                                            <p:strVal val="#ppt_x-#ppt_w*1.125000"/>
                                          </p:val>
                                        </p:tav>
                                        <p:tav tm="100000">
                                          <p:val>
                                            <p:strVal val="#ppt_x"/>
                                          </p:val>
                                        </p:tav>
                                      </p:tavLst>
                                    </p:anim>
                                    <p:animEffect transition="in" filter="wipe(right)">
                                      <p:cBhvr>
                                        <p:cTn id="33" dur="500"/>
                                        <p:tgtEl>
                                          <p:spTgt spid="13"/>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2" presetClass="entr" presetSubtype="8"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nodeType="afterGroup">
                            <p:stCondLst>
                              <p:cond delay="500"/>
                            </p:stCondLst>
                            <p:childTnLst>
                              <p:par>
                                <p:cTn id="41" presetID="14" presetClass="entr" presetSubtype="1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randombar(horizontal)">
                                      <p:cBhvr>
                                        <p:cTn id="43" dur="500"/>
                                        <p:tgtEl>
                                          <p:spTgt spid="20"/>
                                        </p:tgtEl>
                                      </p:cBhvr>
                                    </p:animEffect>
                                  </p:childTnLst>
                                </p:cTn>
                              </p:par>
                            </p:childTnLst>
                          </p:cTn>
                        </p:par>
                        <p:par>
                          <p:cTn id="44" fill="hold" nodeType="afterGroup">
                            <p:stCondLst>
                              <p:cond delay="1000"/>
                            </p:stCondLst>
                            <p:childTnLst>
                              <p:par>
                                <p:cTn id="45" presetID="14" presetClass="entr" presetSubtype="1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randombar(horizontal)">
                                      <p:cBhvr>
                                        <p:cTn id="47" dur="500"/>
                                        <p:tgtEl>
                                          <p:spTgt spid="21"/>
                                        </p:tgtEl>
                                      </p:cBhvr>
                                    </p:animEffect>
                                  </p:childTnLst>
                                </p:cTn>
                              </p:par>
                            </p:childTnLst>
                          </p:cTn>
                        </p:par>
                        <p:par>
                          <p:cTn id="48" fill="hold" nodeType="afterGroup">
                            <p:stCondLst>
                              <p:cond delay="1500"/>
                            </p:stCondLst>
                            <p:childTnLst>
                              <p:par>
                                <p:cTn id="49" presetID="14" presetClass="entr" presetSubtype="1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randombar(horizontal)">
                                      <p:cBhvr>
                                        <p:cTn id="51" dur="500"/>
                                        <p:tgtEl>
                                          <p:spTgt spid="22"/>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3" presetClass="entr" presetSubtype="36"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strVal val="(6*min(max(#ppt_w*#ppt_h,.3),1)-7.4)/-.7*#ppt_w"/>
                                          </p:val>
                                        </p:tav>
                                        <p:tav tm="100000">
                                          <p:val>
                                            <p:strVal val="#ppt_w"/>
                                          </p:val>
                                        </p:tav>
                                      </p:tavLst>
                                    </p:anim>
                                    <p:anim calcmode="lin" valueType="num">
                                      <p:cBhvr>
                                        <p:cTn id="57" dur="500" fill="hold"/>
                                        <p:tgtEl>
                                          <p:spTgt spid="6"/>
                                        </p:tgtEl>
                                        <p:attrNameLst>
                                          <p:attrName>ppt_h</p:attrName>
                                        </p:attrNameLst>
                                      </p:cBhvr>
                                      <p:tavLst>
                                        <p:tav tm="0">
                                          <p:val>
                                            <p:strVal val="(6*min(max(#ppt_w*#ppt_h,.3),1)-7.4)/-.7*#ppt_h"/>
                                          </p:val>
                                        </p:tav>
                                        <p:tav tm="100000">
                                          <p:val>
                                            <p:strVal val="#ppt_h"/>
                                          </p:val>
                                        </p:tav>
                                      </p:tavLst>
                                    </p:anim>
                                    <p:anim calcmode="lin" valueType="num">
                                      <p:cBhvr>
                                        <p:cTn id="58" dur="500" fill="hold"/>
                                        <p:tgtEl>
                                          <p:spTgt spid="6"/>
                                        </p:tgtEl>
                                        <p:attrNameLst>
                                          <p:attrName>ppt_x</p:attrName>
                                        </p:attrNameLst>
                                      </p:cBhvr>
                                      <p:tavLst>
                                        <p:tav tm="0">
                                          <p:val>
                                            <p:fltVal val="0.5"/>
                                          </p:val>
                                        </p:tav>
                                        <p:tav tm="100000">
                                          <p:val>
                                            <p:strVal val="#ppt_x"/>
                                          </p:val>
                                        </p:tav>
                                      </p:tavLst>
                                    </p:anim>
                                    <p:anim calcmode="lin" valueType="num">
                                      <p:cBhvr>
                                        <p:cTn id="59" dur="500" fill="hold"/>
                                        <p:tgtEl>
                                          <p:spTgt spid="6"/>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20" grpId="0"/>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38929"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Freeform 5"/>
          <p:cNvSpPr>
            <a:spLocks/>
          </p:cNvSpPr>
          <p:nvPr/>
        </p:nvSpPr>
        <p:spPr bwMode="auto">
          <a:xfrm>
            <a:off x="5108575" y="1309688"/>
            <a:ext cx="2049463" cy="4892675"/>
          </a:xfrm>
          <a:custGeom>
            <a:avLst/>
            <a:gdLst>
              <a:gd name="T0" fmla="*/ 978699 w 1536700"/>
              <a:gd name="T1" fmla="*/ 0 h 3668713"/>
              <a:gd name="T2" fmla="*/ 982663 w 1536700"/>
              <a:gd name="T3" fmla="*/ 401 h 3668713"/>
              <a:gd name="T4" fmla="*/ 1536700 w 1536700"/>
              <a:gd name="T5" fmla="*/ 558933 h 3668713"/>
              <a:gd name="T6" fmla="*/ 978699 w 1536700"/>
              <a:gd name="T7" fmla="*/ 1117600 h 3668713"/>
              <a:gd name="T8" fmla="*/ 556679 w 1536700"/>
              <a:gd name="T9" fmla="*/ 1117600 h 3668713"/>
              <a:gd name="T10" fmla="*/ 266222 w 1536700"/>
              <a:gd name="T11" fmla="*/ 1409833 h 3668713"/>
              <a:gd name="T12" fmla="*/ 557213 w 1536700"/>
              <a:gd name="T13" fmla="*/ 1701855 h 3668713"/>
              <a:gd name="T14" fmla="*/ 978699 w 1536700"/>
              <a:gd name="T15" fmla="*/ 1701800 h 3668713"/>
              <a:gd name="T16" fmla="*/ 982663 w 1536700"/>
              <a:gd name="T17" fmla="*/ 1702201 h 3668713"/>
              <a:gd name="T18" fmla="*/ 1536700 w 1536700"/>
              <a:gd name="T19" fmla="*/ 2260600 h 3668713"/>
              <a:gd name="T20" fmla="*/ 978699 w 1536700"/>
              <a:gd name="T21" fmla="*/ 2819400 h 3668713"/>
              <a:gd name="T22" fmla="*/ 552450 w 1536700"/>
              <a:gd name="T23" fmla="*/ 2819400 h 3668713"/>
              <a:gd name="T24" fmla="*/ 351679 w 1536700"/>
              <a:gd name="T25" fmla="*/ 2904481 h 3668713"/>
              <a:gd name="T26" fmla="*/ 351679 w 1536700"/>
              <a:gd name="T27" fmla="*/ 3316932 h 3668713"/>
              <a:gd name="T28" fmla="*/ 558800 w 1536700"/>
              <a:gd name="T29" fmla="*/ 3402616 h 3668713"/>
              <a:gd name="T30" fmla="*/ 1343112 w 1536700"/>
              <a:gd name="T31" fmla="*/ 3403600 h 3668713"/>
              <a:gd name="T32" fmla="*/ 1343112 w 1536700"/>
              <a:gd name="T33" fmla="*/ 3668713 h 3668713"/>
              <a:gd name="T34" fmla="*/ 558268 w 1536700"/>
              <a:gd name="T35" fmla="*/ 3668713 h 3668713"/>
              <a:gd name="T36" fmla="*/ 557212 w 1536700"/>
              <a:gd name="T37" fmla="*/ 3668607 h 3668713"/>
              <a:gd name="T38" fmla="*/ 0 w 1536700"/>
              <a:gd name="T39" fmla="*/ 3110707 h 3668713"/>
              <a:gd name="T40" fmla="*/ 552450 w 1536700"/>
              <a:gd name="T41" fmla="*/ 2553287 h 3668713"/>
              <a:gd name="T42" fmla="*/ 558268 w 1536700"/>
              <a:gd name="T43" fmla="*/ 2552700 h 3668713"/>
              <a:gd name="T44" fmla="*/ 977900 w 1536700"/>
              <a:gd name="T45" fmla="*/ 2552924 h 3668713"/>
              <a:gd name="T46" fmla="*/ 1185188 w 1536700"/>
              <a:gd name="T47" fmla="*/ 2467119 h 3668713"/>
              <a:gd name="T48" fmla="*/ 1185188 w 1536700"/>
              <a:gd name="T49" fmla="*/ 2054081 h 3668713"/>
              <a:gd name="T50" fmla="*/ 558800 w 1536700"/>
              <a:gd name="T51" fmla="*/ 1968500 h 3668713"/>
              <a:gd name="T52" fmla="*/ 557213 w 1536700"/>
              <a:gd name="T53" fmla="*/ 1968500 h 3668713"/>
              <a:gd name="T54" fmla="*/ 163460 w 1536700"/>
              <a:gd name="T55" fmla="*/ 1804845 h 3668713"/>
              <a:gd name="T56" fmla="*/ 163460 w 1536700"/>
              <a:gd name="T57" fmla="*/ 1014555 h 3668713"/>
              <a:gd name="T58" fmla="*/ 552450 w 1536700"/>
              <a:gd name="T59" fmla="*/ 850900 h 3668713"/>
              <a:gd name="T60" fmla="*/ 977900 w 1536700"/>
              <a:gd name="T61" fmla="*/ 850900 h 3668713"/>
              <a:gd name="T62" fmla="*/ 978699 w 1536700"/>
              <a:gd name="T63" fmla="*/ 851061 h 3668713"/>
              <a:gd name="T64" fmla="*/ 1270605 w 1536700"/>
              <a:gd name="T65" fmla="*/ 558933 h 3668713"/>
              <a:gd name="T66" fmla="*/ 980287 w 1536700"/>
              <a:gd name="T67" fmla="*/ 266700 h 3668713"/>
              <a:gd name="T68" fmla="*/ 111125 w 1536700"/>
              <a:gd name="T69" fmla="*/ 133350 h 3668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6700" h="3668713">
                <a:moveTo>
                  <a:pt x="196789" y="0"/>
                </a:moveTo>
                <a:lnTo>
                  <a:pt x="978699" y="0"/>
                </a:lnTo>
                <a:lnTo>
                  <a:pt x="982663" y="0"/>
                </a:lnTo>
                <a:lnTo>
                  <a:pt x="982663" y="401"/>
                </a:lnTo>
                <a:cubicBezTo>
                  <a:pt x="1135160" y="1079"/>
                  <a:pt x="1273070" y="63504"/>
                  <a:pt x="1373318" y="163655"/>
                </a:cubicBezTo>
                <a:cubicBezTo>
                  <a:pt x="1474168" y="264940"/>
                  <a:pt x="1536700" y="404607"/>
                  <a:pt x="1536700" y="558933"/>
                </a:cubicBezTo>
                <a:cubicBezTo>
                  <a:pt x="1536700" y="712993"/>
                  <a:pt x="1474168" y="852926"/>
                  <a:pt x="1373318" y="953945"/>
                </a:cubicBezTo>
                <a:cubicBezTo>
                  <a:pt x="1272202" y="1054963"/>
                  <a:pt x="1132768" y="1117600"/>
                  <a:pt x="978699" y="1117600"/>
                </a:cubicBezTo>
                <a:lnTo>
                  <a:pt x="977900" y="1117600"/>
                </a:lnTo>
                <a:lnTo>
                  <a:pt x="556679" y="1117600"/>
                </a:lnTo>
                <a:cubicBezTo>
                  <a:pt x="476645" y="1117871"/>
                  <a:pt x="404309" y="1150571"/>
                  <a:pt x="351679" y="1202999"/>
                </a:cubicBezTo>
                <a:cubicBezTo>
                  <a:pt x="298967" y="1256040"/>
                  <a:pt x="266222" y="1329072"/>
                  <a:pt x="266222" y="1409833"/>
                </a:cubicBezTo>
                <a:cubicBezTo>
                  <a:pt x="266222" y="1490595"/>
                  <a:pt x="298967" y="1563627"/>
                  <a:pt x="351679" y="1616401"/>
                </a:cubicBezTo>
                <a:cubicBezTo>
                  <a:pt x="404427" y="1669212"/>
                  <a:pt x="476967" y="1701677"/>
                  <a:pt x="557213" y="1701855"/>
                </a:cubicBezTo>
                <a:lnTo>
                  <a:pt x="557213" y="1701800"/>
                </a:lnTo>
                <a:lnTo>
                  <a:pt x="978699" y="1701800"/>
                </a:lnTo>
                <a:lnTo>
                  <a:pt x="982663" y="1701800"/>
                </a:lnTo>
                <a:lnTo>
                  <a:pt x="982663" y="1702201"/>
                </a:lnTo>
                <a:cubicBezTo>
                  <a:pt x="1135160" y="1702879"/>
                  <a:pt x="1273070" y="1765289"/>
                  <a:pt x="1373318" y="1865416"/>
                </a:cubicBezTo>
                <a:cubicBezTo>
                  <a:pt x="1474168" y="1966677"/>
                  <a:pt x="1536700" y="2106311"/>
                  <a:pt x="1536700" y="2260600"/>
                </a:cubicBezTo>
                <a:cubicBezTo>
                  <a:pt x="1536700" y="2414890"/>
                  <a:pt x="1474168" y="2554523"/>
                  <a:pt x="1373318" y="2655517"/>
                </a:cubicBezTo>
                <a:cubicBezTo>
                  <a:pt x="1272202" y="2756778"/>
                  <a:pt x="1132768" y="2819400"/>
                  <a:pt x="978699" y="2819400"/>
                </a:cubicBezTo>
                <a:lnTo>
                  <a:pt x="977900" y="2819400"/>
                </a:lnTo>
                <a:lnTo>
                  <a:pt x="552450" y="2819400"/>
                </a:lnTo>
                <a:lnTo>
                  <a:pt x="552450" y="2819385"/>
                </a:lnTo>
                <a:cubicBezTo>
                  <a:pt x="474092" y="2820390"/>
                  <a:pt x="403379" y="2852806"/>
                  <a:pt x="351679" y="2904481"/>
                </a:cubicBezTo>
                <a:cubicBezTo>
                  <a:pt x="298967" y="2957168"/>
                  <a:pt x="266222" y="3030079"/>
                  <a:pt x="266222" y="3110707"/>
                </a:cubicBezTo>
                <a:cubicBezTo>
                  <a:pt x="266222" y="3191334"/>
                  <a:pt x="298967" y="3264245"/>
                  <a:pt x="351679" y="3316932"/>
                </a:cubicBezTo>
                <a:cubicBezTo>
                  <a:pt x="404658" y="3369886"/>
                  <a:pt x="477602" y="3402616"/>
                  <a:pt x="558268" y="3402616"/>
                </a:cubicBezTo>
                <a:lnTo>
                  <a:pt x="558800" y="3402616"/>
                </a:lnTo>
                <a:lnTo>
                  <a:pt x="558800" y="3403600"/>
                </a:lnTo>
                <a:lnTo>
                  <a:pt x="1343112" y="3403600"/>
                </a:lnTo>
                <a:lnTo>
                  <a:pt x="1428750" y="3536157"/>
                </a:lnTo>
                <a:lnTo>
                  <a:pt x="1343112" y="3668713"/>
                </a:lnTo>
                <a:lnTo>
                  <a:pt x="558800" y="3668713"/>
                </a:lnTo>
                <a:lnTo>
                  <a:pt x="558268" y="3668713"/>
                </a:lnTo>
                <a:lnTo>
                  <a:pt x="557212" y="3668713"/>
                </a:lnTo>
                <a:lnTo>
                  <a:pt x="557212" y="3668607"/>
                </a:lnTo>
                <a:cubicBezTo>
                  <a:pt x="403488" y="3668427"/>
                  <a:pt x="264394" y="3605950"/>
                  <a:pt x="163460" y="3505329"/>
                </a:cubicBezTo>
                <a:cubicBezTo>
                  <a:pt x="62562" y="3404212"/>
                  <a:pt x="0" y="3264777"/>
                  <a:pt x="0" y="3110707"/>
                </a:cubicBezTo>
                <a:cubicBezTo>
                  <a:pt x="0" y="2956636"/>
                  <a:pt x="62562" y="2817201"/>
                  <a:pt x="163460" y="2716350"/>
                </a:cubicBezTo>
                <a:cubicBezTo>
                  <a:pt x="263349" y="2616508"/>
                  <a:pt x="400614" y="2554283"/>
                  <a:pt x="552450" y="2553287"/>
                </a:cubicBezTo>
                <a:lnTo>
                  <a:pt x="552450" y="2552700"/>
                </a:lnTo>
                <a:lnTo>
                  <a:pt x="558268" y="2552700"/>
                </a:lnTo>
                <a:lnTo>
                  <a:pt x="977900" y="2552700"/>
                </a:lnTo>
                <a:lnTo>
                  <a:pt x="977900" y="2552924"/>
                </a:lnTo>
                <a:lnTo>
                  <a:pt x="978699" y="2552924"/>
                </a:lnTo>
                <a:cubicBezTo>
                  <a:pt x="1059325" y="2552924"/>
                  <a:pt x="1132235" y="2520148"/>
                  <a:pt x="1185188" y="2467119"/>
                </a:cubicBezTo>
                <a:cubicBezTo>
                  <a:pt x="1237875" y="2414357"/>
                  <a:pt x="1270605" y="2341342"/>
                  <a:pt x="1270605" y="2260600"/>
                </a:cubicBezTo>
                <a:cubicBezTo>
                  <a:pt x="1270605" y="2179858"/>
                  <a:pt x="1237875" y="2106844"/>
                  <a:pt x="1185188" y="2054081"/>
                </a:cubicBezTo>
                <a:cubicBezTo>
                  <a:pt x="1132721" y="2001539"/>
                  <a:pt x="1060661" y="1968879"/>
                  <a:pt x="980914" y="1968500"/>
                </a:cubicBezTo>
                <a:lnTo>
                  <a:pt x="558800" y="1968500"/>
                </a:lnTo>
                <a:lnTo>
                  <a:pt x="558268" y="1968500"/>
                </a:lnTo>
                <a:lnTo>
                  <a:pt x="557213" y="1968500"/>
                </a:lnTo>
                <a:lnTo>
                  <a:pt x="557213" y="1968394"/>
                </a:lnTo>
                <a:cubicBezTo>
                  <a:pt x="403489" y="1968215"/>
                  <a:pt x="264394" y="1905899"/>
                  <a:pt x="163460" y="1804845"/>
                </a:cubicBezTo>
                <a:cubicBezTo>
                  <a:pt x="62562" y="1703826"/>
                  <a:pt x="0" y="1564160"/>
                  <a:pt x="0" y="1409833"/>
                </a:cubicBezTo>
                <a:cubicBezTo>
                  <a:pt x="0" y="1255507"/>
                  <a:pt x="62562" y="1115840"/>
                  <a:pt x="163460" y="1014555"/>
                </a:cubicBezTo>
                <a:cubicBezTo>
                  <a:pt x="263349" y="914810"/>
                  <a:pt x="400614" y="852486"/>
                  <a:pt x="552450" y="851488"/>
                </a:cubicBezTo>
                <a:lnTo>
                  <a:pt x="552450" y="850900"/>
                </a:lnTo>
                <a:lnTo>
                  <a:pt x="558268" y="850900"/>
                </a:lnTo>
                <a:lnTo>
                  <a:pt x="977900" y="850900"/>
                </a:lnTo>
                <a:lnTo>
                  <a:pt x="977900" y="851061"/>
                </a:lnTo>
                <a:lnTo>
                  <a:pt x="978699" y="851061"/>
                </a:lnTo>
                <a:cubicBezTo>
                  <a:pt x="1059325" y="851061"/>
                  <a:pt x="1132235" y="818276"/>
                  <a:pt x="1185188" y="765501"/>
                </a:cubicBezTo>
                <a:cubicBezTo>
                  <a:pt x="1237875" y="712726"/>
                  <a:pt x="1270605" y="639428"/>
                  <a:pt x="1270605" y="558933"/>
                </a:cubicBezTo>
                <a:cubicBezTo>
                  <a:pt x="1270605" y="478172"/>
                  <a:pt x="1237875" y="405140"/>
                  <a:pt x="1185188" y="352099"/>
                </a:cubicBezTo>
                <a:cubicBezTo>
                  <a:pt x="1132583" y="299671"/>
                  <a:pt x="1060283" y="266971"/>
                  <a:pt x="980287" y="266700"/>
                </a:cubicBezTo>
                <a:lnTo>
                  <a:pt x="196789" y="266700"/>
                </a:lnTo>
                <a:lnTo>
                  <a:pt x="111125" y="133350"/>
                </a:lnTo>
                <a:lnTo>
                  <a:pt x="196789" y="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6" name="Oval 13"/>
          <p:cNvSpPr>
            <a:spLocks noChangeArrowheads="1"/>
          </p:cNvSpPr>
          <p:nvPr/>
        </p:nvSpPr>
        <p:spPr bwMode="auto">
          <a:xfrm>
            <a:off x="6518275" y="1635125"/>
            <a:ext cx="838200" cy="839788"/>
          </a:xfrm>
          <a:prstGeom prst="ellipse">
            <a:avLst/>
          </a:prstGeom>
          <a:solidFill>
            <a:srgbClr val="92D050"/>
          </a:solidFill>
          <a:ln w="19050">
            <a:solidFill>
              <a:schemeClr val="bg1"/>
            </a:solidFill>
            <a:round/>
            <a:headEnd/>
            <a:tailEnd/>
          </a:ln>
        </p:spPr>
        <p:txBody>
          <a:bodyPr lIns="0" tIns="0" rIns="0" bIns="0"/>
          <a:lstStyle/>
          <a:p>
            <a:pPr algn="ctr">
              <a:lnSpc>
                <a:spcPct val="150000"/>
              </a:lnSpc>
            </a:pPr>
            <a:endParaRPr lang="en-US" altLang="zh-CN" b="1">
              <a:solidFill>
                <a:schemeClr val="bg1"/>
              </a:solidFill>
              <a:latin typeface="微软雅黑" pitchFamily="34" charset="-122"/>
              <a:ea typeface="微软雅黑" pitchFamily="34" charset="-122"/>
            </a:endParaRPr>
          </a:p>
        </p:txBody>
      </p:sp>
      <p:sp>
        <p:nvSpPr>
          <p:cNvPr id="7" name="Oval 13"/>
          <p:cNvSpPr>
            <a:spLocks noChangeArrowheads="1"/>
          </p:cNvSpPr>
          <p:nvPr/>
        </p:nvSpPr>
        <p:spPr bwMode="auto">
          <a:xfrm>
            <a:off x="4887913" y="2743200"/>
            <a:ext cx="838200" cy="839788"/>
          </a:xfrm>
          <a:prstGeom prst="ellipse">
            <a:avLst/>
          </a:prstGeom>
          <a:solidFill>
            <a:srgbClr val="92D050"/>
          </a:solidFill>
          <a:ln w="19050">
            <a:solidFill>
              <a:schemeClr val="bg1"/>
            </a:solidFill>
            <a:round/>
            <a:headEnd/>
            <a:tailEnd/>
          </a:ln>
        </p:spPr>
        <p:txBody>
          <a:bodyPr lIns="0" tIns="0" rIns="0" bIns="0"/>
          <a:lstStyle/>
          <a:p>
            <a:pPr algn="ctr">
              <a:lnSpc>
                <a:spcPct val="150000"/>
              </a:lnSpc>
            </a:pPr>
            <a:endParaRPr lang="en-US" altLang="zh-CN" b="1">
              <a:solidFill>
                <a:schemeClr val="bg1"/>
              </a:solidFill>
              <a:latin typeface="微软雅黑" pitchFamily="34" charset="-122"/>
              <a:ea typeface="微软雅黑" pitchFamily="34" charset="-122"/>
            </a:endParaRPr>
          </a:p>
        </p:txBody>
      </p:sp>
      <p:sp>
        <p:nvSpPr>
          <p:cNvPr id="8" name="Oval 13"/>
          <p:cNvSpPr>
            <a:spLocks noChangeArrowheads="1"/>
          </p:cNvSpPr>
          <p:nvPr/>
        </p:nvSpPr>
        <p:spPr bwMode="auto">
          <a:xfrm>
            <a:off x="6518275" y="3962400"/>
            <a:ext cx="838200" cy="839788"/>
          </a:xfrm>
          <a:prstGeom prst="ellipse">
            <a:avLst/>
          </a:prstGeom>
          <a:solidFill>
            <a:srgbClr val="92D050"/>
          </a:solidFill>
          <a:ln w="19050">
            <a:solidFill>
              <a:schemeClr val="bg1"/>
            </a:solidFill>
            <a:round/>
            <a:headEnd/>
            <a:tailEnd/>
          </a:ln>
        </p:spPr>
        <p:txBody>
          <a:bodyPr lIns="0" tIns="0" rIns="0" bIns="0"/>
          <a:lstStyle/>
          <a:p>
            <a:pPr algn="ctr">
              <a:lnSpc>
                <a:spcPct val="150000"/>
              </a:lnSpc>
            </a:pPr>
            <a:endParaRPr lang="en-US" altLang="zh-CN" b="1">
              <a:solidFill>
                <a:schemeClr val="bg1"/>
              </a:solidFill>
              <a:latin typeface="微软雅黑" pitchFamily="34" charset="-122"/>
              <a:ea typeface="微软雅黑" pitchFamily="34" charset="-122"/>
            </a:endParaRPr>
          </a:p>
        </p:txBody>
      </p:sp>
      <p:sp>
        <p:nvSpPr>
          <p:cNvPr id="9" name="Oval 13"/>
          <p:cNvSpPr>
            <a:spLocks noChangeArrowheads="1"/>
          </p:cNvSpPr>
          <p:nvPr/>
        </p:nvSpPr>
        <p:spPr bwMode="auto">
          <a:xfrm>
            <a:off x="4887913" y="5019675"/>
            <a:ext cx="838200" cy="838200"/>
          </a:xfrm>
          <a:prstGeom prst="ellipse">
            <a:avLst/>
          </a:prstGeom>
          <a:solidFill>
            <a:srgbClr val="92D050"/>
          </a:solidFill>
          <a:ln w="19050">
            <a:solidFill>
              <a:schemeClr val="bg1"/>
            </a:solidFill>
            <a:round/>
            <a:headEnd/>
            <a:tailEnd/>
          </a:ln>
        </p:spPr>
        <p:txBody>
          <a:bodyPr lIns="0" tIns="0" rIns="0" bIns="0"/>
          <a:lstStyle/>
          <a:p>
            <a:pPr algn="ctr">
              <a:lnSpc>
                <a:spcPct val="150000"/>
              </a:lnSpc>
            </a:pPr>
            <a:endParaRPr lang="en-US" altLang="zh-CN" b="1">
              <a:solidFill>
                <a:schemeClr val="bg1"/>
              </a:solidFill>
              <a:latin typeface="微软雅黑" pitchFamily="34" charset="-122"/>
              <a:ea typeface="微软雅黑" pitchFamily="34" charset="-122"/>
            </a:endParaRPr>
          </a:p>
        </p:txBody>
      </p:sp>
      <p:sp>
        <p:nvSpPr>
          <p:cNvPr id="10" name="TextBox 11"/>
          <p:cNvSpPr txBox="1"/>
          <p:nvPr/>
        </p:nvSpPr>
        <p:spPr>
          <a:xfrm>
            <a:off x="7543800" y="2030413"/>
            <a:ext cx="3125788" cy="420687"/>
          </a:xfrm>
          <a:prstGeom prst="rect">
            <a:avLst/>
          </a:prstGeom>
          <a:noFill/>
        </p:spPr>
        <p:txBody>
          <a:bodyPr lIns="0" tIns="0" rIns="0" bIns="0">
            <a:spAutoFit/>
          </a:bodyPr>
          <a:lstStyle/>
          <a:p>
            <a:pPr algn="just">
              <a:lnSpc>
                <a:spcPts val="1733"/>
              </a:lnSpc>
              <a:defRPr/>
            </a:pPr>
            <a:r>
              <a:rPr lang="zh-CN" altLang="en-US" sz="1300" dirty="0">
                <a:solidFill>
                  <a:schemeClr val="tx1">
                    <a:lumMod val="75000"/>
                  </a:schemeClr>
                </a:solidFill>
                <a:latin typeface="微软雅黑" pitchFamily="34" charset="-122"/>
                <a:ea typeface="微软雅黑" pitchFamily="34" charset="-122"/>
              </a:rPr>
              <a:t>点击输入简要文字内容，文字内容需概括精炼，言简意赅的说明分项内容</a:t>
            </a:r>
            <a:r>
              <a:rPr lang="en-US" altLang="zh-CN" sz="1300" dirty="0">
                <a:solidFill>
                  <a:schemeClr val="tx1">
                    <a:lumMod val="75000"/>
                  </a:schemeClr>
                </a:solidFill>
                <a:latin typeface="微软雅黑" pitchFamily="34" charset="-122"/>
                <a:ea typeface="微软雅黑" pitchFamily="34" charset="-122"/>
              </a:rPr>
              <a:t>……</a:t>
            </a:r>
          </a:p>
        </p:txBody>
      </p:sp>
      <p:sp>
        <p:nvSpPr>
          <p:cNvPr id="11" name="TextBox 12"/>
          <p:cNvSpPr txBox="1">
            <a:spLocks noChangeArrowheads="1"/>
          </p:cNvSpPr>
          <p:nvPr/>
        </p:nvSpPr>
        <p:spPr bwMode="auto">
          <a:xfrm>
            <a:off x="7543800" y="1635125"/>
            <a:ext cx="3097213"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zh-CN" altLang="en-US" sz="1900" b="1">
                <a:latin typeface="微软雅黑" pitchFamily="34" charset="-122"/>
                <a:ea typeface="微软雅黑" pitchFamily="34" charset="-122"/>
              </a:rPr>
              <a:t>输入标题</a:t>
            </a:r>
          </a:p>
        </p:txBody>
      </p:sp>
      <p:sp>
        <p:nvSpPr>
          <p:cNvPr id="12" name="TextBox 13"/>
          <p:cNvSpPr txBox="1"/>
          <p:nvPr/>
        </p:nvSpPr>
        <p:spPr>
          <a:xfrm>
            <a:off x="1590675" y="3136900"/>
            <a:ext cx="3127375" cy="422275"/>
          </a:xfrm>
          <a:prstGeom prst="rect">
            <a:avLst/>
          </a:prstGeom>
          <a:noFill/>
        </p:spPr>
        <p:txBody>
          <a:bodyPr lIns="0" tIns="0" rIns="0" bIns="0">
            <a:spAutoFit/>
          </a:bodyPr>
          <a:lstStyle/>
          <a:p>
            <a:pPr algn="r">
              <a:lnSpc>
                <a:spcPts val="1733"/>
              </a:lnSpc>
              <a:defRPr/>
            </a:pPr>
            <a:r>
              <a:rPr lang="zh-CN" altLang="en-US" sz="1300" dirty="0">
                <a:solidFill>
                  <a:schemeClr val="tx1">
                    <a:lumMod val="75000"/>
                  </a:schemeClr>
                </a:solidFill>
                <a:latin typeface="微软雅黑" pitchFamily="34" charset="-122"/>
                <a:ea typeface="微软雅黑" pitchFamily="34" charset="-122"/>
              </a:rPr>
              <a:t>点击输入简要文字内容，文字内容需概括精炼，言简意赅的说明分项内容</a:t>
            </a:r>
            <a:r>
              <a:rPr lang="en-US" altLang="zh-CN" sz="1300" dirty="0">
                <a:solidFill>
                  <a:schemeClr val="tx1">
                    <a:lumMod val="75000"/>
                  </a:schemeClr>
                </a:solidFill>
                <a:latin typeface="微软雅黑" pitchFamily="34" charset="-122"/>
                <a:ea typeface="微软雅黑" pitchFamily="34" charset="-122"/>
              </a:rPr>
              <a:t>……</a:t>
            </a:r>
          </a:p>
        </p:txBody>
      </p:sp>
      <p:sp>
        <p:nvSpPr>
          <p:cNvPr id="13" name="TextBox 14"/>
          <p:cNvSpPr txBox="1">
            <a:spLocks noChangeArrowheads="1"/>
          </p:cNvSpPr>
          <p:nvPr/>
        </p:nvSpPr>
        <p:spPr bwMode="auto">
          <a:xfrm>
            <a:off x="1590675" y="2743200"/>
            <a:ext cx="309721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r"/>
            <a:r>
              <a:rPr lang="zh-CN" altLang="en-US" sz="1900" b="1">
                <a:latin typeface="微软雅黑" pitchFamily="34" charset="-122"/>
                <a:ea typeface="微软雅黑" pitchFamily="34" charset="-122"/>
              </a:rPr>
              <a:t>输入标题</a:t>
            </a:r>
          </a:p>
        </p:txBody>
      </p:sp>
      <p:sp>
        <p:nvSpPr>
          <p:cNvPr id="14" name="TextBox 15"/>
          <p:cNvSpPr txBox="1"/>
          <p:nvPr/>
        </p:nvSpPr>
        <p:spPr>
          <a:xfrm>
            <a:off x="7543800" y="4387850"/>
            <a:ext cx="3125788" cy="420688"/>
          </a:xfrm>
          <a:prstGeom prst="rect">
            <a:avLst/>
          </a:prstGeom>
          <a:noFill/>
        </p:spPr>
        <p:txBody>
          <a:bodyPr lIns="0" tIns="0" rIns="0" bIns="0">
            <a:spAutoFit/>
          </a:bodyPr>
          <a:lstStyle/>
          <a:p>
            <a:pPr algn="just">
              <a:lnSpc>
                <a:spcPts val="1733"/>
              </a:lnSpc>
              <a:defRPr/>
            </a:pPr>
            <a:r>
              <a:rPr lang="zh-CN" altLang="en-US" sz="1300" dirty="0">
                <a:solidFill>
                  <a:schemeClr val="tx1">
                    <a:lumMod val="75000"/>
                  </a:schemeClr>
                </a:solidFill>
                <a:latin typeface="微软雅黑" pitchFamily="34" charset="-122"/>
                <a:ea typeface="微软雅黑" pitchFamily="34" charset="-122"/>
              </a:rPr>
              <a:t>点击输入简要文字内容，文字内容需概括精炼，言简意赅的说明分项内容</a:t>
            </a:r>
            <a:r>
              <a:rPr lang="en-US" altLang="zh-CN" sz="1300" dirty="0">
                <a:solidFill>
                  <a:schemeClr val="tx1">
                    <a:lumMod val="75000"/>
                  </a:schemeClr>
                </a:solidFill>
                <a:latin typeface="微软雅黑" pitchFamily="34" charset="-122"/>
                <a:ea typeface="微软雅黑" pitchFamily="34" charset="-122"/>
              </a:rPr>
              <a:t>……</a:t>
            </a:r>
          </a:p>
        </p:txBody>
      </p:sp>
      <p:sp>
        <p:nvSpPr>
          <p:cNvPr id="15" name="TextBox 16"/>
          <p:cNvSpPr txBox="1">
            <a:spLocks noChangeArrowheads="1"/>
          </p:cNvSpPr>
          <p:nvPr/>
        </p:nvSpPr>
        <p:spPr bwMode="auto">
          <a:xfrm>
            <a:off x="7543800" y="3992563"/>
            <a:ext cx="309721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zh-CN" altLang="en-US" sz="1900" b="1">
                <a:latin typeface="微软雅黑" pitchFamily="34" charset="-122"/>
                <a:ea typeface="微软雅黑" pitchFamily="34" charset="-122"/>
              </a:rPr>
              <a:t>输入标题</a:t>
            </a:r>
          </a:p>
        </p:txBody>
      </p:sp>
      <p:sp>
        <p:nvSpPr>
          <p:cNvPr id="16" name="TextBox 17"/>
          <p:cNvSpPr txBox="1"/>
          <p:nvPr/>
        </p:nvSpPr>
        <p:spPr>
          <a:xfrm>
            <a:off x="1590675" y="5494338"/>
            <a:ext cx="3127375" cy="422275"/>
          </a:xfrm>
          <a:prstGeom prst="rect">
            <a:avLst/>
          </a:prstGeom>
          <a:noFill/>
        </p:spPr>
        <p:txBody>
          <a:bodyPr lIns="0" tIns="0" rIns="0" bIns="0">
            <a:spAutoFit/>
          </a:bodyPr>
          <a:lstStyle/>
          <a:p>
            <a:pPr algn="r">
              <a:lnSpc>
                <a:spcPts val="1733"/>
              </a:lnSpc>
              <a:defRPr/>
            </a:pPr>
            <a:r>
              <a:rPr lang="zh-CN" altLang="en-US" sz="1300" dirty="0">
                <a:solidFill>
                  <a:schemeClr val="tx1">
                    <a:lumMod val="75000"/>
                  </a:schemeClr>
                </a:solidFill>
                <a:latin typeface="微软雅黑" pitchFamily="34" charset="-122"/>
                <a:ea typeface="微软雅黑" pitchFamily="34" charset="-122"/>
              </a:rPr>
              <a:t>点击输入简要文字内容，文字内容需概括精炼，言简意赅的说明分项内容</a:t>
            </a:r>
            <a:r>
              <a:rPr lang="en-US" altLang="zh-CN" sz="1300" dirty="0">
                <a:solidFill>
                  <a:schemeClr val="tx1">
                    <a:lumMod val="75000"/>
                  </a:schemeClr>
                </a:solidFill>
                <a:latin typeface="微软雅黑" pitchFamily="34" charset="-122"/>
                <a:ea typeface="微软雅黑" pitchFamily="34" charset="-122"/>
              </a:rPr>
              <a:t>……</a:t>
            </a:r>
          </a:p>
        </p:txBody>
      </p:sp>
      <p:sp>
        <p:nvSpPr>
          <p:cNvPr id="17" name="TextBox 18"/>
          <p:cNvSpPr txBox="1">
            <a:spLocks noChangeArrowheads="1"/>
          </p:cNvSpPr>
          <p:nvPr/>
        </p:nvSpPr>
        <p:spPr bwMode="auto">
          <a:xfrm>
            <a:off x="1590675" y="5100638"/>
            <a:ext cx="309721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r"/>
            <a:r>
              <a:rPr lang="zh-CN" altLang="en-US" sz="1900" b="1">
                <a:latin typeface="微软雅黑" pitchFamily="34" charset="-122"/>
                <a:ea typeface="微软雅黑" pitchFamily="34" charset="-122"/>
              </a:rPr>
              <a:t>输入标题</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6" presetClass="entr" presetSubtype="4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Horizontal)">
                                      <p:cBhvr>
                                        <p:cTn id="12" dur="500"/>
                                        <p:tgtEl>
                                          <p:spTgt spid="5"/>
                                        </p:tgtEl>
                                      </p:cBhvr>
                                    </p:animEffect>
                                  </p:childTnLst>
                                </p:cTn>
                              </p:par>
                            </p:childTnLst>
                          </p:cTn>
                        </p:par>
                        <p:par>
                          <p:cTn id="13" fill="hold" nodeType="afterGroup">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40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53" presetClass="entr" presetSubtype="16" fill="hold" grpId="0" nodeType="withEffect">
                                  <p:stCondLst>
                                    <p:cond delay="60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nodeType="afterGroup">
                            <p:stCondLst>
                              <p:cond delay="210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500"/>
                                        <p:tgtEl>
                                          <p:spTgt spid="14"/>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right)">
                                      <p:cBhvr>
                                        <p:cTn id="49" dur="500"/>
                                        <p:tgtEl>
                                          <p:spTgt spid="17"/>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right)">
                                      <p:cBhvr>
                                        <p:cTn id="52" dur="500"/>
                                        <p:tgtEl>
                                          <p:spTgt spid="16"/>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right)">
                                      <p:cBhvr>
                                        <p:cTn id="55" dur="500"/>
                                        <p:tgtEl>
                                          <p:spTgt spid="12"/>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right)">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40984"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Freeform 12"/>
          <p:cNvSpPr>
            <a:spLocks/>
          </p:cNvSpPr>
          <p:nvPr/>
        </p:nvSpPr>
        <p:spPr bwMode="auto">
          <a:xfrm>
            <a:off x="6154738" y="3738563"/>
            <a:ext cx="1890712" cy="1898650"/>
          </a:xfrm>
          <a:custGeom>
            <a:avLst/>
            <a:gdLst>
              <a:gd name="T0" fmla="*/ 0 w 2320"/>
              <a:gd name="T1" fmla="*/ 1325322 h 2320"/>
              <a:gd name="T2" fmla="*/ 570180 w 2320"/>
              <a:gd name="T3" fmla="*/ 1897992 h 2320"/>
              <a:gd name="T4" fmla="*/ 1889740 w 2320"/>
              <a:gd name="T5" fmla="*/ 1897992 h 2320"/>
              <a:gd name="T6" fmla="*/ 1889740 w 2320"/>
              <a:gd name="T7" fmla="*/ 572670 h 2320"/>
              <a:gd name="T8" fmla="*/ 1319560 w 2320"/>
              <a:gd name="T9" fmla="*/ 0 h 2320"/>
              <a:gd name="T10" fmla="*/ 0 w 2320"/>
              <a:gd name="T11" fmla="*/ 0 h 2320"/>
              <a:gd name="T12" fmla="*/ 0 w 2320"/>
              <a:gd name="T13" fmla="*/ 1325322 h 23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6" name="Freeform 13"/>
          <p:cNvSpPr>
            <a:spLocks/>
          </p:cNvSpPr>
          <p:nvPr/>
        </p:nvSpPr>
        <p:spPr bwMode="auto">
          <a:xfrm>
            <a:off x="4146550" y="3738563"/>
            <a:ext cx="1890713" cy="1898650"/>
          </a:xfrm>
          <a:custGeom>
            <a:avLst/>
            <a:gdLst>
              <a:gd name="T0" fmla="*/ 1889740 w 2320"/>
              <a:gd name="T1" fmla="*/ 1325322 h 2320"/>
              <a:gd name="T2" fmla="*/ 1319560 w 2320"/>
              <a:gd name="T3" fmla="*/ 1897992 h 2320"/>
              <a:gd name="T4" fmla="*/ 0 w 2320"/>
              <a:gd name="T5" fmla="*/ 1897992 h 2320"/>
              <a:gd name="T6" fmla="*/ 0 w 2320"/>
              <a:gd name="T7" fmla="*/ 572670 h 2320"/>
              <a:gd name="T8" fmla="*/ 570180 w 2320"/>
              <a:gd name="T9" fmla="*/ 0 h 2320"/>
              <a:gd name="T10" fmla="*/ 1889740 w 2320"/>
              <a:gd name="T11" fmla="*/ 0 h 2320"/>
              <a:gd name="T12" fmla="*/ 1889740 w 2320"/>
              <a:gd name="T13" fmla="*/ 1325322 h 23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7" name="Freeform 14"/>
          <p:cNvSpPr>
            <a:spLocks/>
          </p:cNvSpPr>
          <p:nvPr/>
        </p:nvSpPr>
        <p:spPr bwMode="auto">
          <a:xfrm>
            <a:off x="6154738" y="1730375"/>
            <a:ext cx="1890712" cy="1893888"/>
          </a:xfrm>
          <a:custGeom>
            <a:avLst/>
            <a:gdLst>
              <a:gd name="T0" fmla="*/ 0 w 2320"/>
              <a:gd name="T1" fmla="*/ 571426 h 2320"/>
              <a:gd name="T2" fmla="*/ 570180 w 2320"/>
              <a:gd name="T3" fmla="*/ 0 h 2320"/>
              <a:gd name="T4" fmla="*/ 1889740 w 2320"/>
              <a:gd name="T5" fmla="*/ 0 h 2320"/>
              <a:gd name="T6" fmla="*/ 1889740 w 2320"/>
              <a:gd name="T7" fmla="*/ 1322442 h 2320"/>
              <a:gd name="T8" fmla="*/ 1319560 w 2320"/>
              <a:gd name="T9" fmla="*/ 1893868 h 2320"/>
              <a:gd name="T10" fmla="*/ 0 w 2320"/>
              <a:gd name="T11" fmla="*/ 1893868 h 2320"/>
              <a:gd name="T12" fmla="*/ 0 w 2320"/>
              <a:gd name="T13" fmla="*/ 571426 h 23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8" name="Freeform 15"/>
          <p:cNvSpPr>
            <a:spLocks/>
          </p:cNvSpPr>
          <p:nvPr/>
        </p:nvSpPr>
        <p:spPr bwMode="auto">
          <a:xfrm>
            <a:off x="4146550" y="1730375"/>
            <a:ext cx="1890713" cy="1893888"/>
          </a:xfrm>
          <a:custGeom>
            <a:avLst/>
            <a:gdLst>
              <a:gd name="T0" fmla="*/ 1889740 w 2320"/>
              <a:gd name="T1" fmla="*/ 571426 h 2320"/>
              <a:gd name="T2" fmla="*/ 1319560 w 2320"/>
              <a:gd name="T3" fmla="*/ 0 h 2320"/>
              <a:gd name="T4" fmla="*/ 0 w 2320"/>
              <a:gd name="T5" fmla="*/ 0 h 2320"/>
              <a:gd name="T6" fmla="*/ 0 w 2320"/>
              <a:gd name="T7" fmla="*/ 1322442 h 2320"/>
              <a:gd name="T8" fmla="*/ 570180 w 2320"/>
              <a:gd name="T9" fmla="*/ 1893868 h 2320"/>
              <a:gd name="T10" fmla="*/ 1889740 w 2320"/>
              <a:gd name="T11" fmla="*/ 1893868 h 2320"/>
              <a:gd name="T12" fmla="*/ 1889740 w 2320"/>
              <a:gd name="T13" fmla="*/ 571426 h 23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endParaRPr lang="zh-CN" altLang="en-US"/>
          </a:p>
        </p:txBody>
      </p:sp>
      <p:sp>
        <p:nvSpPr>
          <p:cNvPr id="9" name="Freeform 16"/>
          <p:cNvSpPr>
            <a:spLocks/>
          </p:cNvSpPr>
          <p:nvPr/>
        </p:nvSpPr>
        <p:spPr bwMode="auto">
          <a:xfrm>
            <a:off x="5583238" y="3165475"/>
            <a:ext cx="454025" cy="458788"/>
          </a:xfrm>
          <a:custGeom>
            <a:avLst/>
            <a:gdLst>
              <a:gd name="T0" fmla="*/ 560 w 560"/>
              <a:gd name="T1" fmla="*/ 559 h 559"/>
              <a:gd name="T2" fmla="*/ 0 w 560"/>
              <a:gd name="T3" fmla="*/ 559 h 559"/>
              <a:gd name="T4" fmla="*/ 560 w 560"/>
              <a:gd name="T5" fmla="*/ 0 h 559"/>
              <a:gd name="T6" fmla="*/ 560 w 560"/>
              <a:gd name="T7" fmla="*/ 559 h 559"/>
            </a:gdLst>
            <a:ahLst/>
            <a:cxnLst>
              <a:cxn ang="0">
                <a:pos x="T0" y="T1"/>
              </a:cxn>
              <a:cxn ang="0">
                <a:pos x="T2" y="T3"/>
              </a:cxn>
              <a:cxn ang="0">
                <a:pos x="T4" y="T5"/>
              </a:cxn>
              <a:cxn ang="0">
                <a:pos x="T6" y="T7"/>
              </a:cxn>
            </a:cxnLst>
            <a:rect l="0" t="0" r="r" b="b"/>
            <a:pathLst>
              <a:path w="560" h="559">
                <a:moveTo>
                  <a:pt x="560" y="559"/>
                </a:moveTo>
                <a:lnTo>
                  <a:pt x="0" y="559"/>
                </a:lnTo>
                <a:cubicBezTo>
                  <a:pt x="0" y="250"/>
                  <a:pt x="251" y="0"/>
                  <a:pt x="560" y="0"/>
                </a:cubicBezTo>
                <a:lnTo>
                  <a:pt x="560" y="559"/>
                </a:lnTo>
                <a:close/>
              </a:path>
            </a:pathLst>
          </a:custGeom>
          <a:solidFill>
            <a:schemeClr val="accent1">
              <a:lumMod val="75000"/>
            </a:schemeClr>
          </a:solidFill>
          <a:ln>
            <a:noFill/>
          </a:ln>
        </p:spPr>
        <p:txBody>
          <a:bodyPr lIns="121917" tIns="60958" rIns="121917" bIns="60958"/>
          <a:lstStyle/>
          <a:p>
            <a:pPr algn="r">
              <a:defRPr/>
            </a:pPr>
            <a:endParaRPr lang="zh-CN" altLang="en-US" dirty="0">
              <a:latin typeface="微软雅黑" pitchFamily="34" charset="-122"/>
              <a:ea typeface="微软雅黑" pitchFamily="34" charset="-122"/>
            </a:endParaRPr>
          </a:p>
        </p:txBody>
      </p:sp>
      <p:sp>
        <p:nvSpPr>
          <p:cNvPr id="10" name="Freeform 17"/>
          <p:cNvSpPr>
            <a:spLocks/>
          </p:cNvSpPr>
          <p:nvPr/>
        </p:nvSpPr>
        <p:spPr bwMode="auto">
          <a:xfrm>
            <a:off x="6154738" y="3165475"/>
            <a:ext cx="454025" cy="458788"/>
          </a:xfrm>
          <a:custGeom>
            <a:avLst/>
            <a:gdLst>
              <a:gd name="T0" fmla="*/ 0 w 559"/>
              <a:gd name="T1" fmla="*/ 559 h 559"/>
              <a:gd name="T2" fmla="*/ 559 w 559"/>
              <a:gd name="T3" fmla="*/ 559 h 559"/>
              <a:gd name="T4" fmla="*/ 0 w 559"/>
              <a:gd name="T5" fmla="*/ 0 h 559"/>
              <a:gd name="T6" fmla="*/ 0 w 559"/>
              <a:gd name="T7" fmla="*/ 559 h 559"/>
            </a:gdLst>
            <a:ahLst/>
            <a:cxnLst>
              <a:cxn ang="0">
                <a:pos x="T0" y="T1"/>
              </a:cxn>
              <a:cxn ang="0">
                <a:pos x="T2" y="T3"/>
              </a:cxn>
              <a:cxn ang="0">
                <a:pos x="T4" y="T5"/>
              </a:cxn>
              <a:cxn ang="0">
                <a:pos x="T6" y="T7"/>
              </a:cxn>
            </a:cxnLst>
            <a:rect l="0" t="0" r="r" b="b"/>
            <a:pathLst>
              <a:path w="559" h="559">
                <a:moveTo>
                  <a:pt x="0" y="559"/>
                </a:moveTo>
                <a:lnTo>
                  <a:pt x="559" y="559"/>
                </a:lnTo>
                <a:cubicBezTo>
                  <a:pt x="559" y="250"/>
                  <a:pt x="309" y="0"/>
                  <a:pt x="0" y="0"/>
                </a:cubicBezTo>
                <a:lnTo>
                  <a:pt x="0" y="559"/>
                </a:lnTo>
                <a:close/>
              </a:path>
            </a:pathLst>
          </a:custGeom>
          <a:solidFill>
            <a:schemeClr val="accent2">
              <a:lumMod val="75000"/>
            </a:schemeClr>
          </a:solidFill>
          <a:ln>
            <a:noFill/>
          </a:ln>
        </p:spPr>
        <p:txBody>
          <a:bodyPr lIns="121917" tIns="60958" rIns="121917" bIns="60958"/>
          <a:lstStyle/>
          <a:p>
            <a:pPr>
              <a:defRPr/>
            </a:pPr>
            <a:endParaRPr lang="zh-CN" altLang="en-US"/>
          </a:p>
        </p:txBody>
      </p:sp>
      <p:sp>
        <p:nvSpPr>
          <p:cNvPr id="11" name="Freeform 18"/>
          <p:cNvSpPr>
            <a:spLocks/>
          </p:cNvSpPr>
          <p:nvPr/>
        </p:nvSpPr>
        <p:spPr bwMode="auto">
          <a:xfrm>
            <a:off x="5583238" y="3738563"/>
            <a:ext cx="454025" cy="458787"/>
          </a:xfrm>
          <a:custGeom>
            <a:avLst/>
            <a:gdLst>
              <a:gd name="T0" fmla="*/ 560 w 560"/>
              <a:gd name="T1" fmla="*/ 0 h 560"/>
              <a:gd name="T2" fmla="*/ 0 w 560"/>
              <a:gd name="T3" fmla="*/ 0 h 560"/>
              <a:gd name="T4" fmla="*/ 560 w 560"/>
              <a:gd name="T5" fmla="*/ 560 h 560"/>
              <a:gd name="T6" fmla="*/ 560 w 560"/>
              <a:gd name="T7" fmla="*/ 0 h 560"/>
            </a:gdLst>
            <a:ahLst/>
            <a:cxnLst>
              <a:cxn ang="0">
                <a:pos x="T0" y="T1"/>
              </a:cxn>
              <a:cxn ang="0">
                <a:pos x="T2" y="T3"/>
              </a:cxn>
              <a:cxn ang="0">
                <a:pos x="T4" y="T5"/>
              </a:cxn>
              <a:cxn ang="0">
                <a:pos x="T6" y="T7"/>
              </a:cxn>
            </a:cxnLst>
            <a:rect l="0" t="0" r="r" b="b"/>
            <a:pathLst>
              <a:path w="560" h="560">
                <a:moveTo>
                  <a:pt x="560" y="0"/>
                </a:moveTo>
                <a:lnTo>
                  <a:pt x="0" y="0"/>
                </a:lnTo>
                <a:cubicBezTo>
                  <a:pt x="0" y="309"/>
                  <a:pt x="251" y="560"/>
                  <a:pt x="560" y="560"/>
                </a:cubicBezTo>
                <a:lnTo>
                  <a:pt x="560" y="0"/>
                </a:lnTo>
                <a:close/>
              </a:path>
            </a:pathLst>
          </a:custGeom>
          <a:solidFill>
            <a:schemeClr val="accent3">
              <a:lumMod val="75000"/>
            </a:schemeClr>
          </a:solidFill>
          <a:ln>
            <a:noFill/>
          </a:ln>
        </p:spPr>
        <p:txBody>
          <a:bodyPr lIns="121917" tIns="60958" rIns="121917" bIns="60958"/>
          <a:lstStyle/>
          <a:p>
            <a:pPr>
              <a:defRPr/>
            </a:pPr>
            <a:endParaRPr lang="zh-CN" altLang="en-US"/>
          </a:p>
        </p:txBody>
      </p:sp>
      <p:sp>
        <p:nvSpPr>
          <p:cNvPr id="12" name="Freeform 19"/>
          <p:cNvSpPr>
            <a:spLocks/>
          </p:cNvSpPr>
          <p:nvPr/>
        </p:nvSpPr>
        <p:spPr bwMode="auto">
          <a:xfrm>
            <a:off x="6154738" y="3738563"/>
            <a:ext cx="454025" cy="458787"/>
          </a:xfrm>
          <a:custGeom>
            <a:avLst/>
            <a:gdLst>
              <a:gd name="T0" fmla="*/ 0 w 559"/>
              <a:gd name="T1" fmla="*/ 0 h 560"/>
              <a:gd name="T2" fmla="*/ 559 w 559"/>
              <a:gd name="T3" fmla="*/ 0 h 560"/>
              <a:gd name="T4" fmla="*/ 0 w 559"/>
              <a:gd name="T5" fmla="*/ 560 h 560"/>
              <a:gd name="T6" fmla="*/ 0 w 559"/>
              <a:gd name="T7" fmla="*/ 0 h 560"/>
            </a:gdLst>
            <a:ahLst/>
            <a:cxnLst>
              <a:cxn ang="0">
                <a:pos x="T0" y="T1"/>
              </a:cxn>
              <a:cxn ang="0">
                <a:pos x="T2" y="T3"/>
              </a:cxn>
              <a:cxn ang="0">
                <a:pos x="T4" y="T5"/>
              </a:cxn>
              <a:cxn ang="0">
                <a:pos x="T6" y="T7"/>
              </a:cxn>
            </a:cxnLst>
            <a:rect l="0" t="0" r="r" b="b"/>
            <a:pathLst>
              <a:path w="559" h="560">
                <a:moveTo>
                  <a:pt x="0" y="0"/>
                </a:moveTo>
                <a:lnTo>
                  <a:pt x="559" y="0"/>
                </a:lnTo>
                <a:cubicBezTo>
                  <a:pt x="559" y="309"/>
                  <a:pt x="309" y="560"/>
                  <a:pt x="0" y="560"/>
                </a:cubicBezTo>
                <a:lnTo>
                  <a:pt x="0" y="0"/>
                </a:lnTo>
                <a:close/>
              </a:path>
            </a:pathLst>
          </a:custGeom>
          <a:solidFill>
            <a:schemeClr val="accent6">
              <a:lumMod val="75000"/>
            </a:schemeClr>
          </a:solidFill>
          <a:ln>
            <a:noFill/>
          </a:ln>
        </p:spPr>
        <p:txBody>
          <a:bodyPr lIns="121917" tIns="60958" rIns="121917" bIns="60958"/>
          <a:lstStyle/>
          <a:p>
            <a:pPr>
              <a:defRPr/>
            </a:pPr>
            <a:endParaRPr lang="zh-CN" altLang="en-US"/>
          </a:p>
        </p:txBody>
      </p:sp>
      <p:sp>
        <p:nvSpPr>
          <p:cNvPr id="13" name="矩形 12"/>
          <p:cNvSpPr>
            <a:spLocks noChangeArrowheads="1"/>
          </p:cNvSpPr>
          <p:nvPr/>
        </p:nvSpPr>
        <p:spPr bwMode="auto">
          <a:xfrm>
            <a:off x="5797550" y="3289300"/>
            <a:ext cx="157163"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en-US" altLang="zh-CN" sz="1900">
                <a:solidFill>
                  <a:schemeClr val="bg1"/>
                </a:solidFill>
                <a:latin typeface="微软雅黑" pitchFamily="34" charset="-122"/>
                <a:ea typeface="微软雅黑" pitchFamily="34" charset="-122"/>
              </a:rPr>
              <a:t>1</a:t>
            </a:r>
            <a:endParaRPr lang="zh-CN" altLang="en-US" sz="1900">
              <a:solidFill>
                <a:schemeClr val="bg1"/>
              </a:solidFill>
              <a:latin typeface="微软雅黑" pitchFamily="34" charset="-122"/>
              <a:ea typeface="微软雅黑" pitchFamily="34" charset="-122"/>
            </a:endParaRPr>
          </a:p>
        </p:txBody>
      </p:sp>
      <p:sp>
        <p:nvSpPr>
          <p:cNvPr id="14" name="矩形 13"/>
          <p:cNvSpPr>
            <a:spLocks noChangeArrowheads="1"/>
          </p:cNvSpPr>
          <p:nvPr/>
        </p:nvSpPr>
        <p:spPr bwMode="auto">
          <a:xfrm>
            <a:off x="6226175" y="3289300"/>
            <a:ext cx="157163"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en-US" altLang="zh-CN" sz="1900">
                <a:solidFill>
                  <a:schemeClr val="bg1"/>
                </a:solidFill>
                <a:latin typeface="微软雅黑" pitchFamily="34" charset="-122"/>
                <a:ea typeface="微软雅黑" pitchFamily="34" charset="-122"/>
              </a:rPr>
              <a:t>2</a:t>
            </a:r>
            <a:endParaRPr lang="zh-CN" altLang="en-US" sz="1900">
              <a:solidFill>
                <a:schemeClr val="bg1"/>
              </a:solidFill>
              <a:latin typeface="微软雅黑" pitchFamily="34" charset="-122"/>
              <a:ea typeface="微软雅黑" pitchFamily="34" charset="-122"/>
            </a:endParaRPr>
          </a:p>
        </p:txBody>
      </p:sp>
      <p:sp>
        <p:nvSpPr>
          <p:cNvPr id="15" name="矩形 14"/>
          <p:cNvSpPr>
            <a:spLocks noChangeArrowheads="1"/>
          </p:cNvSpPr>
          <p:nvPr/>
        </p:nvSpPr>
        <p:spPr bwMode="auto">
          <a:xfrm>
            <a:off x="5797550" y="3762375"/>
            <a:ext cx="15716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en-US" altLang="zh-CN" sz="1900">
                <a:solidFill>
                  <a:schemeClr val="bg1"/>
                </a:solidFill>
                <a:latin typeface="微软雅黑" pitchFamily="34" charset="-122"/>
                <a:ea typeface="微软雅黑" pitchFamily="34" charset="-122"/>
              </a:rPr>
              <a:t>3</a:t>
            </a:r>
            <a:endParaRPr lang="zh-CN" altLang="en-US" sz="1900">
              <a:solidFill>
                <a:schemeClr val="bg1"/>
              </a:solidFill>
              <a:latin typeface="微软雅黑" pitchFamily="34" charset="-122"/>
              <a:ea typeface="微软雅黑" pitchFamily="34" charset="-122"/>
            </a:endParaRPr>
          </a:p>
        </p:txBody>
      </p:sp>
      <p:sp>
        <p:nvSpPr>
          <p:cNvPr id="16" name="矩形 15"/>
          <p:cNvSpPr>
            <a:spLocks noChangeArrowheads="1"/>
          </p:cNvSpPr>
          <p:nvPr/>
        </p:nvSpPr>
        <p:spPr bwMode="auto">
          <a:xfrm>
            <a:off x="6226175" y="3762375"/>
            <a:ext cx="15716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en-US" altLang="zh-CN" sz="1900">
                <a:solidFill>
                  <a:schemeClr val="bg1"/>
                </a:solidFill>
                <a:latin typeface="微软雅黑" pitchFamily="34" charset="-122"/>
                <a:ea typeface="微软雅黑" pitchFamily="34" charset="-122"/>
              </a:rPr>
              <a:t>4</a:t>
            </a:r>
            <a:endParaRPr lang="zh-CN" altLang="en-US" sz="1900">
              <a:solidFill>
                <a:schemeClr val="bg1"/>
              </a:solidFill>
              <a:latin typeface="微软雅黑" pitchFamily="34" charset="-122"/>
              <a:ea typeface="微软雅黑" pitchFamily="34" charset="-122"/>
            </a:endParaRPr>
          </a:p>
        </p:txBody>
      </p:sp>
      <p:sp>
        <p:nvSpPr>
          <p:cNvPr id="17" name="TextBox 18"/>
          <p:cNvSpPr txBox="1"/>
          <p:nvPr/>
        </p:nvSpPr>
        <p:spPr>
          <a:xfrm>
            <a:off x="1008063" y="2154238"/>
            <a:ext cx="2838450" cy="798512"/>
          </a:xfrm>
          <a:prstGeom prst="rect">
            <a:avLst/>
          </a:prstGeom>
          <a:noFill/>
        </p:spPr>
        <p:txBody>
          <a:bodyPr lIns="0" tIns="0" rIns="0" bIns="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defRPr/>
            </a:pPr>
            <a:r>
              <a:rPr lang="zh-CN" altLang="en-US" sz="1200" dirty="0">
                <a:solidFill>
                  <a:schemeClr val="tx1">
                    <a:lumMod val="75000"/>
                  </a:schemeClr>
                </a:solidFill>
              </a:rPr>
              <a:t>点击输入简要文字内容，文字内容需概括精炼，不用多余的文字修饰，言简意赅的说明分项内容</a:t>
            </a:r>
            <a:r>
              <a:rPr lang="en-US" altLang="zh-CN" sz="1200" dirty="0">
                <a:solidFill>
                  <a:schemeClr val="tx1">
                    <a:lumMod val="75000"/>
                  </a:schemeClr>
                </a:solidFill>
              </a:rPr>
              <a:t>……</a:t>
            </a:r>
          </a:p>
        </p:txBody>
      </p:sp>
      <p:sp>
        <p:nvSpPr>
          <p:cNvPr id="18" name="TextBox 19"/>
          <p:cNvSpPr txBox="1">
            <a:spLocks noChangeArrowheads="1"/>
          </p:cNvSpPr>
          <p:nvPr/>
        </p:nvSpPr>
        <p:spPr bwMode="auto">
          <a:xfrm>
            <a:off x="4492625" y="2154238"/>
            <a:ext cx="1198563"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0958"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3200" b="1">
                <a:solidFill>
                  <a:schemeClr val="bg1"/>
                </a:solidFill>
                <a:latin typeface="微软雅黑" pitchFamily="34" charset="-122"/>
                <a:ea typeface="微软雅黑" pitchFamily="34" charset="-122"/>
              </a:rPr>
              <a:t>输入标题</a:t>
            </a:r>
          </a:p>
        </p:txBody>
      </p:sp>
      <p:sp>
        <p:nvSpPr>
          <p:cNvPr id="19" name="TextBox 20"/>
          <p:cNvSpPr txBox="1">
            <a:spLocks noChangeArrowheads="1"/>
          </p:cNvSpPr>
          <p:nvPr/>
        </p:nvSpPr>
        <p:spPr bwMode="auto">
          <a:xfrm>
            <a:off x="6523038" y="2154238"/>
            <a:ext cx="1155700"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0958"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3200" b="1">
                <a:solidFill>
                  <a:schemeClr val="bg1"/>
                </a:solidFill>
                <a:latin typeface="微软雅黑" pitchFamily="34" charset="-122"/>
                <a:ea typeface="微软雅黑" pitchFamily="34" charset="-122"/>
              </a:rPr>
              <a:t>输入标题</a:t>
            </a:r>
          </a:p>
        </p:txBody>
      </p:sp>
      <p:sp>
        <p:nvSpPr>
          <p:cNvPr id="20" name="TextBox 21"/>
          <p:cNvSpPr txBox="1">
            <a:spLocks noChangeArrowheads="1"/>
          </p:cNvSpPr>
          <p:nvPr/>
        </p:nvSpPr>
        <p:spPr bwMode="auto">
          <a:xfrm>
            <a:off x="4508500" y="4165600"/>
            <a:ext cx="1166813"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0958"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3200" b="1">
                <a:solidFill>
                  <a:schemeClr val="bg1"/>
                </a:solidFill>
                <a:latin typeface="微软雅黑" pitchFamily="34" charset="-122"/>
                <a:ea typeface="微软雅黑" pitchFamily="34" charset="-122"/>
              </a:rPr>
              <a:t>输入标题</a:t>
            </a:r>
          </a:p>
        </p:txBody>
      </p:sp>
      <p:sp>
        <p:nvSpPr>
          <p:cNvPr id="21" name="TextBox 22"/>
          <p:cNvSpPr txBox="1">
            <a:spLocks noChangeArrowheads="1"/>
          </p:cNvSpPr>
          <p:nvPr/>
        </p:nvSpPr>
        <p:spPr bwMode="auto">
          <a:xfrm>
            <a:off x="6523038" y="4165600"/>
            <a:ext cx="1155700"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0958"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3200" b="1">
                <a:solidFill>
                  <a:schemeClr val="bg1"/>
                </a:solidFill>
                <a:latin typeface="微软雅黑" pitchFamily="34" charset="-122"/>
                <a:ea typeface="微软雅黑" pitchFamily="34" charset="-122"/>
              </a:rPr>
              <a:t>输入标题</a:t>
            </a:r>
          </a:p>
        </p:txBody>
      </p:sp>
      <p:sp>
        <p:nvSpPr>
          <p:cNvPr id="22" name="TextBox 23"/>
          <p:cNvSpPr txBox="1"/>
          <p:nvPr/>
        </p:nvSpPr>
        <p:spPr>
          <a:xfrm>
            <a:off x="8399463" y="2154238"/>
            <a:ext cx="2840037" cy="798512"/>
          </a:xfrm>
          <a:prstGeom prst="rect">
            <a:avLst/>
          </a:prstGeom>
          <a:noFill/>
        </p:spPr>
        <p:txBody>
          <a:bodyPr lIns="0" tIns="0" rIns="0" bIns="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defRPr/>
            </a:pPr>
            <a:r>
              <a:rPr lang="zh-CN" altLang="en-US" sz="1200" dirty="0">
                <a:solidFill>
                  <a:schemeClr val="tx1">
                    <a:lumMod val="75000"/>
                  </a:schemeClr>
                </a:solidFill>
              </a:rPr>
              <a:t>点击输入简要文字内容，文字内容需概括精炼，不用多余的文字修饰，言简意赅的说明分项内容</a:t>
            </a:r>
            <a:r>
              <a:rPr lang="en-US" altLang="zh-CN" sz="1200" dirty="0">
                <a:solidFill>
                  <a:schemeClr val="tx1">
                    <a:lumMod val="75000"/>
                  </a:schemeClr>
                </a:solidFill>
              </a:rPr>
              <a:t>……</a:t>
            </a:r>
          </a:p>
        </p:txBody>
      </p:sp>
      <p:sp>
        <p:nvSpPr>
          <p:cNvPr id="23" name="TextBox 24"/>
          <p:cNvSpPr txBox="1"/>
          <p:nvPr/>
        </p:nvSpPr>
        <p:spPr>
          <a:xfrm>
            <a:off x="1095375" y="4287838"/>
            <a:ext cx="2760663" cy="798512"/>
          </a:xfrm>
          <a:prstGeom prst="rect">
            <a:avLst/>
          </a:prstGeom>
          <a:noFill/>
        </p:spPr>
        <p:txBody>
          <a:bodyPr lIns="0" tIns="0" rIns="0" bIns="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defRPr/>
            </a:pPr>
            <a:r>
              <a:rPr lang="zh-CN" altLang="en-US" sz="1200" dirty="0">
                <a:solidFill>
                  <a:schemeClr val="tx1">
                    <a:lumMod val="75000"/>
                  </a:schemeClr>
                </a:solidFill>
              </a:rPr>
              <a:t>点击输入简要文字内容，文字内容需概括精炼，不用多余的文字修饰，言简意赅的说明分项内容</a:t>
            </a:r>
            <a:r>
              <a:rPr lang="en-US" altLang="zh-CN" sz="1200" dirty="0">
                <a:solidFill>
                  <a:schemeClr val="tx1">
                    <a:lumMod val="75000"/>
                  </a:schemeClr>
                </a:solidFill>
              </a:rPr>
              <a:t>……</a:t>
            </a:r>
          </a:p>
        </p:txBody>
      </p:sp>
      <p:sp>
        <p:nvSpPr>
          <p:cNvPr id="24" name="TextBox 25"/>
          <p:cNvSpPr txBox="1"/>
          <p:nvPr/>
        </p:nvSpPr>
        <p:spPr>
          <a:xfrm>
            <a:off x="8399463" y="4287838"/>
            <a:ext cx="2840037" cy="798512"/>
          </a:xfrm>
          <a:prstGeom prst="rect">
            <a:avLst/>
          </a:prstGeom>
          <a:noFill/>
        </p:spPr>
        <p:txBody>
          <a:bodyPr lIns="0" tIns="0" rIns="0" bIns="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defRPr/>
            </a:pPr>
            <a:r>
              <a:rPr lang="zh-CN" altLang="en-US" sz="1200" dirty="0">
                <a:solidFill>
                  <a:schemeClr val="tx1">
                    <a:lumMod val="75000"/>
                  </a:schemeClr>
                </a:solidFill>
              </a:rPr>
              <a:t>点击输入简要文字内容，文字内容需概括精炼，不用多余的文字修饰，言简意赅的说明分项内容</a:t>
            </a:r>
            <a:r>
              <a:rPr lang="en-US" altLang="zh-CN" sz="1200" dirty="0">
                <a:solidFill>
                  <a:schemeClr val="tx1">
                    <a:lumMod val="75000"/>
                  </a:schemeClr>
                </a:solidFill>
              </a:rPr>
              <a:t>……</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528" repeatCount="2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400" fill="hold"/>
                                        <p:tgtEl>
                                          <p:spTgt spid="18"/>
                                        </p:tgtEl>
                                        <p:attrNameLst>
                                          <p:attrName>ppt_w</p:attrName>
                                        </p:attrNameLst>
                                      </p:cBhvr>
                                      <p:tavLst>
                                        <p:tav tm="0">
                                          <p:val>
                                            <p:fltVal val="0"/>
                                          </p:val>
                                        </p:tav>
                                        <p:tav tm="100000">
                                          <p:val>
                                            <p:strVal val="#ppt_w"/>
                                          </p:val>
                                        </p:tav>
                                      </p:tavLst>
                                    </p:anim>
                                    <p:anim calcmode="lin" valueType="num">
                                      <p:cBhvr>
                                        <p:cTn id="13" dur="400" fill="hold"/>
                                        <p:tgtEl>
                                          <p:spTgt spid="18"/>
                                        </p:tgtEl>
                                        <p:attrNameLst>
                                          <p:attrName>ppt_h</p:attrName>
                                        </p:attrNameLst>
                                      </p:cBhvr>
                                      <p:tavLst>
                                        <p:tav tm="0">
                                          <p:val>
                                            <p:fltVal val="0"/>
                                          </p:val>
                                        </p:tav>
                                        <p:tav tm="100000">
                                          <p:val>
                                            <p:strVal val="#ppt_h"/>
                                          </p:val>
                                        </p:tav>
                                      </p:tavLst>
                                    </p:anim>
                                    <p:animEffect transition="in" filter="fade">
                                      <p:cBhvr>
                                        <p:cTn id="14" dur="400"/>
                                        <p:tgtEl>
                                          <p:spTgt spid="18"/>
                                        </p:tgtEl>
                                      </p:cBhvr>
                                    </p:animEffect>
                                    <p:anim calcmode="lin" valueType="num">
                                      <p:cBhvr>
                                        <p:cTn id="15" dur="400" fill="hold"/>
                                        <p:tgtEl>
                                          <p:spTgt spid="18"/>
                                        </p:tgtEl>
                                        <p:attrNameLst>
                                          <p:attrName>ppt_x</p:attrName>
                                        </p:attrNameLst>
                                      </p:cBhvr>
                                      <p:tavLst>
                                        <p:tav tm="0">
                                          <p:val>
                                            <p:fltVal val="0.5"/>
                                          </p:val>
                                        </p:tav>
                                        <p:tav tm="100000">
                                          <p:val>
                                            <p:strVal val="#ppt_x"/>
                                          </p:val>
                                        </p:tav>
                                      </p:tavLst>
                                    </p:anim>
                                    <p:anim calcmode="lin" valueType="num">
                                      <p:cBhvr>
                                        <p:cTn id="16" dur="400" fill="hold"/>
                                        <p:tgtEl>
                                          <p:spTgt spid="18"/>
                                        </p:tgtEl>
                                        <p:attrNameLst>
                                          <p:attrName>ppt_y</p:attrName>
                                        </p:attrNameLst>
                                      </p:cBhvr>
                                      <p:tavLst>
                                        <p:tav tm="0">
                                          <p:val>
                                            <p:fltVal val="0.5"/>
                                          </p:val>
                                        </p:tav>
                                        <p:tav tm="100000">
                                          <p:val>
                                            <p:strVal val="#ppt_y"/>
                                          </p:val>
                                        </p:tav>
                                      </p:tavLst>
                                    </p:anim>
                                  </p:childTnLst>
                                </p:cTn>
                              </p:par>
                              <p:par>
                                <p:cTn id="17" presetID="53" presetClass="entr" presetSubtype="528" repeatCount="200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400" fill="hold"/>
                                        <p:tgtEl>
                                          <p:spTgt spid="8"/>
                                        </p:tgtEl>
                                        <p:attrNameLst>
                                          <p:attrName>ppt_w</p:attrName>
                                        </p:attrNameLst>
                                      </p:cBhvr>
                                      <p:tavLst>
                                        <p:tav tm="0">
                                          <p:val>
                                            <p:fltVal val="0"/>
                                          </p:val>
                                        </p:tav>
                                        <p:tav tm="100000">
                                          <p:val>
                                            <p:strVal val="#ppt_w"/>
                                          </p:val>
                                        </p:tav>
                                      </p:tavLst>
                                    </p:anim>
                                    <p:anim calcmode="lin" valueType="num">
                                      <p:cBhvr>
                                        <p:cTn id="20" dur="400" fill="hold"/>
                                        <p:tgtEl>
                                          <p:spTgt spid="8"/>
                                        </p:tgtEl>
                                        <p:attrNameLst>
                                          <p:attrName>ppt_h</p:attrName>
                                        </p:attrNameLst>
                                      </p:cBhvr>
                                      <p:tavLst>
                                        <p:tav tm="0">
                                          <p:val>
                                            <p:fltVal val="0"/>
                                          </p:val>
                                        </p:tav>
                                        <p:tav tm="100000">
                                          <p:val>
                                            <p:strVal val="#ppt_h"/>
                                          </p:val>
                                        </p:tav>
                                      </p:tavLst>
                                    </p:anim>
                                    <p:animEffect transition="in" filter="fade">
                                      <p:cBhvr>
                                        <p:cTn id="21" dur="400"/>
                                        <p:tgtEl>
                                          <p:spTgt spid="8"/>
                                        </p:tgtEl>
                                      </p:cBhvr>
                                    </p:animEffect>
                                    <p:anim calcmode="lin" valueType="num">
                                      <p:cBhvr>
                                        <p:cTn id="22" dur="400" fill="hold"/>
                                        <p:tgtEl>
                                          <p:spTgt spid="8"/>
                                        </p:tgtEl>
                                        <p:attrNameLst>
                                          <p:attrName>ppt_x</p:attrName>
                                        </p:attrNameLst>
                                      </p:cBhvr>
                                      <p:tavLst>
                                        <p:tav tm="0">
                                          <p:val>
                                            <p:fltVal val="0.5"/>
                                          </p:val>
                                        </p:tav>
                                        <p:tav tm="100000">
                                          <p:val>
                                            <p:strVal val="#ppt_x"/>
                                          </p:val>
                                        </p:tav>
                                      </p:tavLst>
                                    </p:anim>
                                    <p:anim calcmode="lin" valueType="num">
                                      <p:cBhvr>
                                        <p:cTn id="23" dur="400" fill="hold"/>
                                        <p:tgtEl>
                                          <p:spTgt spid="8"/>
                                        </p:tgtEl>
                                        <p:attrNameLst>
                                          <p:attrName>ppt_y</p:attrName>
                                        </p:attrNameLst>
                                      </p:cBhvr>
                                      <p:tavLst>
                                        <p:tav tm="0">
                                          <p:val>
                                            <p:fltVal val="0.5"/>
                                          </p:val>
                                        </p:tav>
                                        <p:tav tm="100000">
                                          <p:val>
                                            <p:strVal val="#ppt_y"/>
                                          </p:val>
                                        </p:tav>
                                      </p:tavLst>
                                    </p:anim>
                                  </p:childTnLst>
                                </p:cTn>
                              </p:par>
                              <p:par>
                                <p:cTn id="24" presetID="53" presetClass="entr" presetSubtype="528" repeatCount="200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400" fill="hold"/>
                                        <p:tgtEl>
                                          <p:spTgt spid="9"/>
                                        </p:tgtEl>
                                        <p:attrNameLst>
                                          <p:attrName>ppt_w</p:attrName>
                                        </p:attrNameLst>
                                      </p:cBhvr>
                                      <p:tavLst>
                                        <p:tav tm="0">
                                          <p:val>
                                            <p:fltVal val="0"/>
                                          </p:val>
                                        </p:tav>
                                        <p:tav tm="100000">
                                          <p:val>
                                            <p:strVal val="#ppt_w"/>
                                          </p:val>
                                        </p:tav>
                                      </p:tavLst>
                                    </p:anim>
                                    <p:anim calcmode="lin" valueType="num">
                                      <p:cBhvr>
                                        <p:cTn id="27" dur="400" fill="hold"/>
                                        <p:tgtEl>
                                          <p:spTgt spid="9"/>
                                        </p:tgtEl>
                                        <p:attrNameLst>
                                          <p:attrName>ppt_h</p:attrName>
                                        </p:attrNameLst>
                                      </p:cBhvr>
                                      <p:tavLst>
                                        <p:tav tm="0">
                                          <p:val>
                                            <p:fltVal val="0"/>
                                          </p:val>
                                        </p:tav>
                                        <p:tav tm="100000">
                                          <p:val>
                                            <p:strVal val="#ppt_h"/>
                                          </p:val>
                                        </p:tav>
                                      </p:tavLst>
                                    </p:anim>
                                    <p:animEffect transition="in" filter="fade">
                                      <p:cBhvr>
                                        <p:cTn id="28" dur="400"/>
                                        <p:tgtEl>
                                          <p:spTgt spid="9"/>
                                        </p:tgtEl>
                                      </p:cBhvr>
                                    </p:animEffect>
                                    <p:anim calcmode="lin" valueType="num">
                                      <p:cBhvr>
                                        <p:cTn id="29" dur="400" fill="hold"/>
                                        <p:tgtEl>
                                          <p:spTgt spid="9"/>
                                        </p:tgtEl>
                                        <p:attrNameLst>
                                          <p:attrName>ppt_x</p:attrName>
                                        </p:attrNameLst>
                                      </p:cBhvr>
                                      <p:tavLst>
                                        <p:tav tm="0">
                                          <p:val>
                                            <p:fltVal val="0.5"/>
                                          </p:val>
                                        </p:tav>
                                        <p:tav tm="100000">
                                          <p:val>
                                            <p:strVal val="#ppt_x"/>
                                          </p:val>
                                        </p:tav>
                                      </p:tavLst>
                                    </p:anim>
                                    <p:anim calcmode="lin" valueType="num">
                                      <p:cBhvr>
                                        <p:cTn id="30" dur="400" fill="hold"/>
                                        <p:tgtEl>
                                          <p:spTgt spid="9"/>
                                        </p:tgtEl>
                                        <p:attrNameLst>
                                          <p:attrName>ppt_y</p:attrName>
                                        </p:attrNameLst>
                                      </p:cBhvr>
                                      <p:tavLst>
                                        <p:tav tm="0">
                                          <p:val>
                                            <p:fltVal val="0.5"/>
                                          </p:val>
                                        </p:tav>
                                        <p:tav tm="100000">
                                          <p:val>
                                            <p:strVal val="#ppt_y"/>
                                          </p:val>
                                        </p:tav>
                                      </p:tavLst>
                                    </p:anim>
                                  </p:childTnLst>
                                </p:cTn>
                              </p:par>
                              <p:par>
                                <p:cTn id="31" presetID="53" presetClass="entr" presetSubtype="528" repeatCount="200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400" fill="hold"/>
                                        <p:tgtEl>
                                          <p:spTgt spid="13"/>
                                        </p:tgtEl>
                                        <p:attrNameLst>
                                          <p:attrName>ppt_w</p:attrName>
                                        </p:attrNameLst>
                                      </p:cBhvr>
                                      <p:tavLst>
                                        <p:tav tm="0">
                                          <p:val>
                                            <p:fltVal val="0"/>
                                          </p:val>
                                        </p:tav>
                                        <p:tav tm="100000">
                                          <p:val>
                                            <p:strVal val="#ppt_w"/>
                                          </p:val>
                                        </p:tav>
                                      </p:tavLst>
                                    </p:anim>
                                    <p:anim calcmode="lin" valueType="num">
                                      <p:cBhvr>
                                        <p:cTn id="34" dur="400" fill="hold"/>
                                        <p:tgtEl>
                                          <p:spTgt spid="13"/>
                                        </p:tgtEl>
                                        <p:attrNameLst>
                                          <p:attrName>ppt_h</p:attrName>
                                        </p:attrNameLst>
                                      </p:cBhvr>
                                      <p:tavLst>
                                        <p:tav tm="0">
                                          <p:val>
                                            <p:fltVal val="0"/>
                                          </p:val>
                                        </p:tav>
                                        <p:tav tm="100000">
                                          <p:val>
                                            <p:strVal val="#ppt_h"/>
                                          </p:val>
                                        </p:tav>
                                      </p:tavLst>
                                    </p:anim>
                                    <p:animEffect transition="in" filter="fade">
                                      <p:cBhvr>
                                        <p:cTn id="35" dur="400"/>
                                        <p:tgtEl>
                                          <p:spTgt spid="13"/>
                                        </p:tgtEl>
                                      </p:cBhvr>
                                    </p:animEffect>
                                    <p:anim calcmode="lin" valueType="num">
                                      <p:cBhvr>
                                        <p:cTn id="36" dur="400" fill="hold"/>
                                        <p:tgtEl>
                                          <p:spTgt spid="13"/>
                                        </p:tgtEl>
                                        <p:attrNameLst>
                                          <p:attrName>ppt_x</p:attrName>
                                        </p:attrNameLst>
                                      </p:cBhvr>
                                      <p:tavLst>
                                        <p:tav tm="0">
                                          <p:val>
                                            <p:fltVal val="0.5"/>
                                          </p:val>
                                        </p:tav>
                                        <p:tav tm="100000">
                                          <p:val>
                                            <p:strVal val="#ppt_x"/>
                                          </p:val>
                                        </p:tav>
                                      </p:tavLst>
                                    </p:anim>
                                    <p:anim calcmode="lin" valueType="num">
                                      <p:cBhvr>
                                        <p:cTn id="37" dur="400" fill="hold"/>
                                        <p:tgtEl>
                                          <p:spTgt spid="13"/>
                                        </p:tgtEl>
                                        <p:attrNameLst>
                                          <p:attrName>ppt_y</p:attrName>
                                        </p:attrNameLst>
                                      </p:cBhvr>
                                      <p:tavLst>
                                        <p:tav tm="0">
                                          <p:val>
                                            <p:fltVal val="0.5"/>
                                          </p:val>
                                        </p:tav>
                                        <p:tav tm="100000">
                                          <p:val>
                                            <p:strVal val="#ppt_y"/>
                                          </p:val>
                                        </p:tav>
                                      </p:tavLst>
                                    </p:anim>
                                  </p:childTnLst>
                                </p:cTn>
                              </p:par>
                            </p:childTnLst>
                          </p:cTn>
                        </p:par>
                        <p:par>
                          <p:cTn id="38" fill="hold" nodeType="afterGroup">
                            <p:stCondLst>
                              <p:cond delay="1300"/>
                            </p:stCondLst>
                            <p:childTnLst>
                              <p:par>
                                <p:cTn id="39" presetID="53" presetClass="entr" presetSubtype="528" repeatCount="200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400" fill="hold"/>
                                        <p:tgtEl>
                                          <p:spTgt spid="19"/>
                                        </p:tgtEl>
                                        <p:attrNameLst>
                                          <p:attrName>ppt_w</p:attrName>
                                        </p:attrNameLst>
                                      </p:cBhvr>
                                      <p:tavLst>
                                        <p:tav tm="0">
                                          <p:val>
                                            <p:fltVal val="0"/>
                                          </p:val>
                                        </p:tav>
                                        <p:tav tm="100000">
                                          <p:val>
                                            <p:strVal val="#ppt_w"/>
                                          </p:val>
                                        </p:tav>
                                      </p:tavLst>
                                    </p:anim>
                                    <p:anim calcmode="lin" valueType="num">
                                      <p:cBhvr>
                                        <p:cTn id="42" dur="400" fill="hold"/>
                                        <p:tgtEl>
                                          <p:spTgt spid="19"/>
                                        </p:tgtEl>
                                        <p:attrNameLst>
                                          <p:attrName>ppt_h</p:attrName>
                                        </p:attrNameLst>
                                      </p:cBhvr>
                                      <p:tavLst>
                                        <p:tav tm="0">
                                          <p:val>
                                            <p:fltVal val="0"/>
                                          </p:val>
                                        </p:tav>
                                        <p:tav tm="100000">
                                          <p:val>
                                            <p:strVal val="#ppt_h"/>
                                          </p:val>
                                        </p:tav>
                                      </p:tavLst>
                                    </p:anim>
                                    <p:animEffect transition="in" filter="fade">
                                      <p:cBhvr>
                                        <p:cTn id="43" dur="400"/>
                                        <p:tgtEl>
                                          <p:spTgt spid="19"/>
                                        </p:tgtEl>
                                      </p:cBhvr>
                                    </p:animEffect>
                                    <p:anim calcmode="lin" valueType="num">
                                      <p:cBhvr>
                                        <p:cTn id="44" dur="400" fill="hold"/>
                                        <p:tgtEl>
                                          <p:spTgt spid="19"/>
                                        </p:tgtEl>
                                        <p:attrNameLst>
                                          <p:attrName>ppt_x</p:attrName>
                                        </p:attrNameLst>
                                      </p:cBhvr>
                                      <p:tavLst>
                                        <p:tav tm="0">
                                          <p:val>
                                            <p:fltVal val="0.5"/>
                                          </p:val>
                                        </p:tav>
                                        <p:tav tm="100000">
                                          <p:val>
                                            <p:strVal val="#ppt_x"/>
                                          </p:val>
                                        </p:tav>
                                      </p:tavLst>
                                    </p:anim>
                                    <p:anim calcmode="lin" valueType="num">
                                      <p:cBhvr>
                                        <p:cTn id="45" dur="400" fill="hold"/>
                                        <p:tgtEl>
                                          <p:spTgt spid="19"/>
                                        </p:tgtEl>
                                        <p:attrNameLst>
                                          <p:attrName>ppt_y</p:attrName>
                                        </p:attrNameLst>
                                      </p:cBhvr>
                                      <p:tavLst>
                                        <p:tav tm="0">
                                          <p:val>
                                            <p:fltVal val="0.5"/>
                                          </p:val>
                                        </p:tav>
                                        <p:tav tm="100000">
                                          <p:val>
                                            <p:strVal val="#ppt_y"/>
                                          </p:val>
                                        </p:tav>
                                      </p:tavLst>
                                    </p:anim>
                                  </p:childTnLst>
                                </p:cTn>
                              </p:par>
                              <p:par>
                                <p:cTn id="46" presetID="53" presetClass="entr" presetSubtype="528" repeatCount="200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p:cTn id="48" dur="400" fill="hold"/>
                                        <p:tgtEl>
                                          <p:spTgt spid="7"/>
                                        </p:tgtEl>
                                        <p:attrNameLst>
                                          <p:attrName>ppt_w</p:attrName>
                                        </p:attrNameLst>
                                      </p:cBhvr>
                                      <p:tavLst>
                                        <p:tav tm="0">
                                          <p:val>
                                            <p:fltVal val="0"/>
                                          </p:val>
                                        </p:tav>
                                        <p:tav tm="100000">
                                          <p:val>
                                            <p:strVal val="#ppt_w"/>
                                          </p:val>
                                        </p:tav>
                                      </p:tavLst>
                                    </p:anim>
                                    <p:anim calcmode="lin" valueType="num">
                                      <p:cBhvr>
                                        <p:cTn id="49" dur="400" fill="hold"/>
                                        <p:tgtEl>
                                          <p:spTgt spid="7"/>
                                        </p:tgtEl>
                                        <p:attrNameLst>
                                          <p:attrName>ppt_h</p:attrName>
                                        </p:attrNameLst>
                                      </p:cBhvr>
                                      <p:tavLst>
                                        <p:tav tm="0">
                                          <p:val>
                                            <p:fltVal val="0"/>
                                          </p:val>
                                        </p:tav>
                                        <p:tav tm="100000">
                                          <p:val>
                                            <p:strVal val="#ppt_h"/>
                                          </p:val>
                                        </p:tav>
                                      </p:tavLst>
                                    </p:anim>
                                    <p:animEffect transition="in" filter="fade">
                                      <p:cBhvr>
                                        <p:cTn id="50" dur="400"/>
                                        <p:tgtEl>
                                          <p:spTgt spid="7"/>
                                        </p:tgtEl>
                                      </p:cBhvr>
                                    </p:animEffect>
                                    <p:anim calcmode="lin" valueType="num">
                                      <p:cBhvr>
                                        <p:cTn id="51" dur="400" fill="hold"/>
                                        <p:tgtEl>
                                          <p:spTgt spid="7"/>
                                        </p:tgtEl>
                                        <p:attrNameLst>
                                          <p:attrName>ppt_x</p:attrName>
                                        </p:attrNameLst>
                                      </p:cBhvr>
                                      <p:tavLst>
                                        <p:tav tm="0">
                                          <p:val>
                                            <p:fltVal val="0.5"/>
                                          </p:val>
                                        </p:tav>
                                        <p:tav tm="100000">
                                          <p:val>
                                            <p:strVal val="#ppt_x"/>
                                          </p:val>
                                        </p:tav>
                                      </p:tavLst>
                                    </p:anim>
                                    <p:anim calcmode="lin" valueType="num">
                                      <p:cBhvr>
                                        <p:cTn id="52" dur="400" fill="hold"/>
                                        <p:tgtEl>
                                          <p:spTgt spid="7"/>
                                        </p:tgtEl>
                                        <p:attrNameLst>
                                          <p:attrName>ppt_y</p:attrName>
                                        </p:attrNameLst>
                                      </p:cBhvr>
                                      <p:tavLst>
                                        <p:tav tm="0">
                                          <p:val>
                                            <p:fltVal val="0.5"/>
                                          </p:val>
                                        </p:tav>
                                        <p:tav tm="100000">
                                          <p:val>
                                            <p:strVal val="#ppt_y"/>
                                          </p:val>
                                        </p:tav>
                                      </p:tavLst>
                                    </p:anim>
                                  </p:childTnLst>
                                </p:cTn>
                              </p:par>
                              <p:par>
                                <p:cTn id="53" presetID="53" presetClass="entr" presetSubtype="528" repeatCount="200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400" fill="hold"/>
                                        <p:tgtEl>
                                          <p:spTgt spid="10"/>
                                        </p:tgtEl>
                                        <p:attrNameLst>
                                          <p:attrName>ppt_w</p:attrName>
                                        </p:attrNameLst>
                                      </p:cBhvr>
                                      <p:tavLst>
                                        <p:tav tm="0">
                                          <p:val>
                                            <p:fltVal val="0"/>
                                          </p:val>
                                        </p:tav>
                                        <p:tav tm="100000">
                                          <p:val>
                                            <p:strVal val="#ppt_w"/>
                                          </p:val>
                                        </p:tav>
                                      </p:tavLst>
                                    </p:anim>
                                    <p:anim calcmode="lin" valueType="num">
                                      <p:cBhvr>
                                        <p:cTn id="56" dur="400" fill="hold"/>
                                        <p:tgtEl>
                                          <p:spTgt spid="10"/>
                                        </p:tgtEl>
                                        <p:attrNameLst>
                                          <p:attrName>ppt_h</p:attrName>
                                        </p:attrNameLst>
                                      </p:cBhvr>
                                      <p:tavLst>
                                        <p:tav tm="0">
                                          <p:val>
                                            <p:fltVal val="0"/>
                                          </p:val>
                                        </p:tav>
                                        <p:tav tm="100000">
                                          <p:val>
                                            <p:strVal val="#ppt_h"/>
                                          </p:val>
                                        </p:tav>
                                      </p:tavLst>
                                    </p:anim>
                                    <p:animEffect transition="in" filter="fade">
                                      <p:cBhvr>
                                        <p:cTn id="57" dur="400"/>
                                        <p:tgtEl>
                                          <p:spTgt spid="10"/>
                                        </p:tgtEl>
                                      </p:cBhvr>
                                    </p:animEffect>
                                    <p:anim calcmode="lin" valueType="num">
                                      <p:cBhvr>
                                        <p:cTn id="58" dur="400" fill="hold"/>
                                        <p:tgtEl>
                                          <p:spTgt spid="10"/>
                                        </p:tgtEl>
                                        <p:attrNameLst>
                                          <p:attrName>ppt_x</p:attrName>
                                        </p:attrNameLst>
                                      </p:cBhvr>
                                      <p:tavLst>
                                        <p:tav tm="0">
                                          <p:val>
                                            <p:fltVal val="0.5"/>
                                          </p:val>
                                        </p:tav>
                                        <p:tav tm="100000">
                                          <p:val>
                                            <p:strVal val="#ppt_x"/>
                                          </p:val>
                                        </p:tav>
                                      </p:tavLst>
                                    </p:anim>
                                    <p:anim calcmode="lin" valueType="num">
                                      <p:cBhvr>
                                        <p:cTn id="59" dur="400" fill="hold"/>
                                        <p:tgtEl>
                                          <p:spTgt spid="10"/>
                                        </p:tgtEl>
                                        <p:attrNameLst>
                                          <p:attrName>ppt_y</p:attrName>
                                        </p:attrNameLst>
                                      </p:cBhvr>
                                      <p:tavLst>
                                        <p:tav tm="0">
                                          <p:val>
                                            <p:fltVal val="0.5"/>
                                          </p:val>
                                        </p:tav>
                                        <p:tav tm="100000">
                                          <p:val>
                                            <p:strVal val="#ppt_y"/>
                                          </p:val>
                                        </p:tav>
                                      </p:tavLst>
                                    </p:anim>
                                  </p:childTnLst>
                                </p:cTn>
                              </p:par>
                              <p:par>
                                <p:cTn id="60" presetID="53" presetClass="entr" presetSubtype="528" repeatCount="200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400" fill="hold"/>
                                        <p:tgtEl>
                                          <p:spTgt spid="14"/>
                                        </p:tgtEl>
                                        <p:attrNameLst>
                                          <p:attrName>ppt_w</p:attrName>
                                        </p:attrNameLst>
                                      </p:cBhvr>
                                      <p:tavLst>
                                        <p:tav tm="0">
                                          <p:val>
                                            <p:fltVal val="0"/>
                                          </p:val>
                                        </p:tav>
                                        <p:tav tm="100000">
                                          <p:val>
                                            <p:strVal val="#ppt_w"/>
                                          </p:val>
                                        </p:tav>
                                      </p:tavLst>
                                    </p:anim>
                                    <p:anim calcmode="lin" valueType="num">
                                      <p:cBhvr>
                                        <p:cTn id="63" dur="400" fill="hold"/>
                                        <p:tgtEl>
                                          <p:spTgt spid="14"/>
                                        </p:tgtEl>
                                        <p:attrNameLst>
                                          <p:attrName>ppt_h</p:attrName>
                                        </p:attrNameLst>
                                      </p:cBhvr>
                                      <p:tavLst>
                                        <p:tav tm="0">
                                          <p:val>
                                            <p:fltVal val="0"/>
                                          </p:val>
                                        </p:tav>
                                        <p:tav tm="100000">
                                          <p:val>
                                            <p:strVal val="#ppt_h"/>
                                          </p:val>
                                        </p:tav>
                                      </p:tavLst>
                                    </p:anim>
                                    <p:animEffect transition="in" filter="fade">
                                      <p:cBhvr>
                                        <p:cTn id="64" dur="400"/>
                                        <p:tgtEl>
                                          <p:spTgt spid="14"/>
                                        </p:tgtEl>
                                      </p:cBhvr>
                                    </p:animEffect>
                                    <p:anim calcmode="lin" valueType="num">
                                      <p:cBhvr>
                                        <p:cTn id="65" dur="400" fill="hold"/>
                                        <p:tgtEl>
                                          <p:spTgt spid="14"/>
                                        </p:tgtEl>
                                        <p:attrNameLst>
                                          <p:attrName>ppt_x</p:attrName>
                                        </p:attrNameLst>
                                      </p:cBhvr>
                                      <p:tavLst>
                                        <p:tav tm="0">
                                          <p:val>
                                            <p:fltVal val="0.5"/>
                                          </p:val>
                                        </p:tav>
                                        <p:tav tm="100000">
                                          <p:val>
                                            <p:strVal val="#ppt_x"/>
                                          </p:val>
                                        </p:tav>
                                      </p:tavLst>
                                    </p:anim>
                                    <p:anim calcmode="lin" valueType="num">
                                      <p:cBhvr>
                                        <p:cTn id="66" dur="400" fill="hold"/>
                                        <p:tgtEl>
                                          <p:spTgt spid="14"/>
                                        </p:tgtEl>
                                        <p:attrNameLst>
                                          <p:attrName>ppt_y</p:attrName>
                                        </p:attrNameLst>
                                      </p:cBhvr>
                                      <p:tavLst>
                                        <p:tav tm="0">
                                          <p:val>
                                            <p:fltVal val="0.5"/>
                                          </p:val>
                                        </p:tav>
                                        <p:tav tm="100000">
                                          <p:val>
                                            <p:strVal val="#ppt_y"/>
                                          </p:val>
                                        </p:tav>
                                      </p:tavLst>
                                    </p:anim>
                                  </p:childTnLst>
                                </p:cTn>
                              </p:par>
                            </p:childTnLst>
                          </p:cTn>
                        </p:par>
                        <p:par>
                          <p:cTn id="67" fill="hold" nodeType="afterGroup">
                            <p:stCondLst>
                              <p:cond delay="2100"/>
                            </p:stCondLst>
                            <p:childTnLst>
                              <p:par>
                                <p:cTn id="68" presetID="53" presetClass="entr" presetSubtype="528" repeatCount="2000"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400" fill="hold"/>
                                        <p:tgtEl>
                                          <p:spTgt spid="20"/>
                                        </p:tgtEl>
                                        <p:attrNameLst>
                                          <p:attrName>ppt_w</p:attrName>
                                        </p:attrNameLst>
                                      </p:cBhvr>
                                      <p:tavLst>
                                        <p:tav tm="0">
                                          <p:val>
                                            <p:fltVal val="0"/>
                                          </p:val>
                                        </p:tav>
                                        <p:tav tm="100000">
                                          <p:val>
                                            <p:strVal val="#ppt_w"/>
                                          </p:val>
                                        </p:tav>
                                      </p:tavLst>
                                    </p:anim>
                                    <p:anim calcmode="lin" valueType="num">
                                      <p:cBhvr>
                                        <p:cTn id="71" dur="400" fill="hold"/>
                                        <p:tgtEl>
                                          <p:spTgt spid="20"/>
                                        </p:tgtEl>
                                        <p:attrNameLst>
                                          <p:attrName>ppt_h</p:attrName>
                                        </p:attrNameLst>
                                      </p:cBhvr>
                                      <p:tavLst>
                                        <p:tav tm="0">
                                          <p:val>
                                            <p:fltVal val="0"/>
                                          </p:val>
                                        </p:tav>
                                        <p:tav tm="100000">
                                          <p:val>
                                            <p:strVal val="#ppt_h"/>
                                          </p:val>
                                        </p:tav>
                                      </p:tavLst>
                                    </p:anim>
                                    <p:animEffect transition="in" filter="fade">
                                      <p:cBhvr>
                                        <p:cTn id="72" dur="400"/>
                                        <p:tgtEl>
                                          <p:spTgt spid="20"/>
                                        </p:tgtEl>
                                      </p:cBhvr>
                                    </p:animEffect>
                                    <p:anim calcmode="lin" valueType="num">
                                      <p:cBhvr>
                                        <p:cTn id="73" dur="400" fill="hold"/>
                                        <p:tgtEl>
                                          <p:spTgt spid="20"/>
                                        </p:tgtEl>
                                        <p:attrNameLst>
                                          <p:attrName>ppt_x</p:attrName>
                                        </p:attrNameLst>
                                      </p:cBhvr>
                                      <p:tavLst>
                                        <p:tav tm="0">
                                          <p:val>
                                            <p:fltVal val="0.5"/>
                                          </p:val>
                                        </p:tav>
                                        <p:tav tm="100000">
                                          <p:val>
                                            <p:strVal val="#ppt_x"/>
                                          </p:val>
                                        </p:tav>
                                      </p:tavLst>
                                    </p:anim>
                                    <p:anim calcmode="lin" valueType="num">
                                      <p:cBhvr>
                                        <p:cTn id="74" dur="400" fill="hold"/>
                                        <p:tgtEl>
                                          <p:spTgt spid="20"/>
                                        </p:tgtEl>
                                        <p:attrNameLst>
                                          <p:attrName>ppt_y</p:attrName>
                                        </p:attrNameLst>
                                      </p:cBhvr>
                                      <p:tavLst>
                                        <p:tav tm="0">
                                          <p:val>
                                            <p:fltVal val="0.5"/>
                                          </p:val>
                                        </p:tav>
                                        <p:tav tm="100000">
                                          <p:val>
                                            <p:strVal val="#ppt_y"/>
                                          </p:val>
                                        </p:tav>
                                      </p:tavLst>
                                    </p:anim>
                                  </p:childTnLst>
                                </p:cTn>
                              </p:par>
                              <p:par>
                                <p:cTn id="75" presetID="53" presetClass="entr" presetSubtype="528" repeatCount="2000" fill="hold" grpId="0" nodeType="with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400" fill="hold"/>
                                        <p:tgtEl>
                                          <p:spTgt spid="6"/>
                                        </p:tgtEl>
                                        <p:attrNameLst>
                                          <p:attrName>ppt_w</p:attrName>
                                        </p:attrNameLst>
                                      </p:cBhvr>
                                      <p:tavLst>
                                        <p:tav tm="0">
                                          <p:val>
                                            <p:fltVal val="0"/>
                                          </p:val>
                                        </p:tav>
                                        <p:tav tm="100000">
                                          <p:val>
                                            <p:strVal val="#ppt_w"/>
                                          </p:val>
                                        </p:tav>
                                      </p:tavLst>
                                    </p:anim>
                                    <p:anim calcmode="lin" valueType="num">
                                      <p:cBhvr>
                                        <p:cTn id="78" dur="400" fill="hold"/>
                                        <p:tgtEl>
                                          <p:spTgt spid="6"/>
                                        </p:tgtEl>
                                        <p:attrNameLst>
                                          <p:attrName>ppt_h</p:attrName>
                                        </p:attrNameLst>
                                      </p:cBhvr>
                                      <p:tavLst>
                                        <p:tav tm="0">
                                          <p:val>
                                            <p:fltVal val="0"/>
                                          </p:val>
                                        </p:tav>
                                        <p:tav tm="100000">
                                          <p:val>
                                            <p:strVal val="#ppt_h"/>
                                          </p:val>
                                        </p:tav>
                                      </p:tavLst>
                                    </p:anim>
                                    <p:animEffect transition="in" filter="fade">
                                      <p:cBhvr>
                                        <p:cTn id="79" dur="400"/>
                                        <p:tgtEl>
                                          <p:spTgt spid="6"/>
                                        </p:tgtEl>
                                      </p:cBhvr>
                                    </p:animEffect>
                                    <p:anim calcmode="lin" valueType="num">
                                      <p:cBhvr>
                                        <p:cTn id="80" dur="400" fill="hold"/>
                                        <p:tgtEl>
                                          <p:spTgt spid="6"/>
                                        </p:tgtEl>
                                        <p:attrNameLst>
                                          <p:attrName>ppt_x</p:attrName>
                                        </p:attrNameLst>
                                      </p:cBhvr>
                                      <p:tavLst>
                                        <p:tav tm="0">
                                          <p:val>
                                            <p:fltVal val="0.5"/>
                                          </p:val>
                                        </p:tav>
                                        <p:tav tm="100000">
                                          <p:val>
                                            <p:strVal val="#ppt_x"/>
                                          </p:val>
                                        </p:tav>
                                      </p:tavLst>
                                    </p:anim>
                                    <p:anim calcmode="lin" valueType="num">
                                      <p:cBhvr>
                                        <p:cTn id="81" dur="400" fill="hold"/>
                                        <p:tgtEl>
                                          <p:spTgt spid="6"/>
                                        </p:tgtEl>
                                        <p:attrNameLst>
                                          <p:attrName>ppt_y</p:attrName>
                                        </p:attrNameLst>
                                      </p:cBhvr>
                                      <p:tavLst>
                                        <p:tav tm="0">
                                          <p:val>
                                            <p:fltVal val="0.5"/>
                                          </p:val>
                                        </p:tav>
                                        <p:tav tm="100000">
                                          <p:val>
                                            <p:strVal val="#ppt_y"/>
                                          </p:val>
                                        </p:tav>
                                      </p:tavLst>
                                    </p:anim>
                                  </p:childTnLst>
                                </p:cTn>
                              </p:par>
                              <p:par>
                                <p:cTn id="82" presetID="53" presetClass="entr" presetSubtype="528" repeatCount="2000" fill="hold" nodeType="withEffect">
                                  <p:stCondLst>
                                    <p:cond delay="0"/>
                                  </p:stCondLst>
                                  <p:childTnLst>
                                    <p:set>
                                      <p:cBhvr>
                                        <p:cTn id="83" dur="1" fill="hold">
                                          <p:stCondLst>
                                            <p:cond delay="0"/>
                                          </p:stCondLst>
                                        </p:cTn>
                                        <p:tgtEl>
                                          <p:spTgt spid="11"/>
                                        </p:tgtEl>
                                        <p:attrNameLst>
                                          <p:attrName>style.visibility</p:attrName>
                                        </p:attrNameLst>
                                      </p:cBhvr>
                                      <p:to>
                                        <p:strVal val="visible"/>
                                      </p:to>
                                    </p:set>
                                    <p:anim calcmode="lin" valueType="num">
                                      <p:cBhvr>
                                        <p:cTn id="84" dur="400" fill="hold"/>
                                        <p:tgtEl>
                                          <p:spTgt spid="11"/>
                                        </p:tgtEl>
                                        <p:attrNameLst>
                                          <p:attrName>ppt_w</p:attrName>
                                        </p:attrNameLst>
                                      </p:cBhvr>
                                      <p:tavLst>
                                        <p:tav tm="0">
                                          <p:val>
                                            <p:fltVal val="0"/>
                                          </p:val>
                                        </p:tav>
                                        <p:tav tm="100000">
                                          <p:val>
                                            <p:strVal val="#ppt_w"/>
                                          </p:val>
                                        </p:tav>
                                      </p:tavLst>
                                    </p:anim>
                                    <p:anim calcmode="lin" valueType="num">
                                      <p:cBhvr>
                                        <p:cTn id="85" dur="400" fill="hold"/>
                                        <p:tgtEl>
                                          <p:spTgt spid="11"/>
                                        </p:tgtEl>
                                        <p:attrNameLst>
                                          <p:attrName>ppt_h</p:attrName>
                                        </p:attrNameLst>
                                      </p:cBhvr>
                                      <p:tavLst>
                                        <p:tav tm="0">
                                          <p:val>
                                            <p:fltVal val="0"/>
                                          </p:val>
                                        </p:tav>
                                        <p:tav tm="100000">
                                          <p:val>
                                            <p:strVal val="#ppt_h"/>
                                          </p:val>
                                        </p:tav>
                                      </p:tavLst>
                                    </p:anim>
                                    <p:animEffect transition="in" filter="fade">
                                      <p:cBhvr>
                                        <p:cTn id="86" dur="400"/>
                                        <p:tgtEl>
                                          <p:spTgt spid="11"/>
                                        </p:tgtEl>
                                      </p:cBhvr>
                                    </p:animEffect>
                                    <p:anim calcmode="lin" valueType="num">
                                      <p:cBhvr>
                                        <p:cTn id="87" dur="400" fill="hold"/>
                                        <p:tgtEl>
                                          <p:spTgt spid="11"/>
                                        </p:tgtEl>
                                        <p:attrNameLst>
                                          <p:attrName>ppt_x</p:attrName>
                                        </p:attrNameLst>
                                      </p:cBhvr>
                                      <p:tavLst>
                                        <p:tav tm="0">
                                          <p:val>
                                            <p:fltVal val="0.5"/>
                                          </p:val>
                                        </p:tav>
                                        <p:tav tm="100000">
                                          <p:val>
                                            <p:strVal val="#ppt_x"/>
                                          </p:val>
                                        </p:tav>
                                      </p:tavLst>
                                    </p:anim>
                                    <p:anim calcmode="lin" valueType="num">
                                      <p:cBhvr>
                                        <p:cTn id="88" dur="400" fill="hold"/>
                                        <p:tgtEl>
                                          <p:spTgt spid="11"/>
                                        </p:tgtEl>
                                        <p:attrNameLst>
                                          <p:attrName>ppt_y</p:attrName>
                                        </p:attrNameLst>
                                      </p:cBhvr>
                                      <p:tavLst>
                                        <p:tav tm="0">
                                          <p:val>
                                            <p:fltVal val="0.5"/>
                                          </p:val>
                                        </p:tav>
                                        <p:tav tm="100000">
                                          <p:val>
                                            <p:strVal val="#ppt_y"/>
                                          </p:val>
                                        </p:tav>
                                      </p:tavLst>
                                    </p:anim>
                                  </p:childTnLst>
                                </p:cTn>
                              </p:par>
                              <p:par>
                                <p:cTn id="89" presetID="53" presetClass="entr" presetSubtype="528" repeatCount="2000"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 calcmode="lin" valueType="num">
                                      <p:cBhvr>
                                        <p:cTn id="91" dur="400" fill="hold"/>
                                        <p:tgtEl>
                                          <p:spTgt spid="15"/>
                                        </p:tgtEl>
                                        <p:attrNameLst>
                                          <p:attrName>ppt_w</p:attrName>
                                        </p:attrNameLst>
                                      </p:cBhvr>
                                      <p:tavLst>
                                        <p:tav tm="0">
                                          <p:val>
                                            <p:fltVal val="0"/>
                                          </p:val>
                                        </p:tav>
                                        <p:tav tm="100000">
                                          <p:val>
                                            <p:strVal val="#ppt_w"/>
                                          </p:val>
                                        </p:tav>
                                      </p:tavLst>
                                    </p:anim>
                                    <p:anim calcmode="lin" valueType="num">
                                      <p:cBhvr>
                                        <p:cTn id="92" dur="400" fill="hold"/>
                                        <p:tgtEl>
                                          <p:spTgt spid="15"/>
                                        </p:tgtEl>
                                        <p:attrNameLst>
                                          <p:attrName>ppt_h</p:attrName>
                                        </p:attrNameLst>
                                      </p:cBhvr>
                                      <p:tavLst>
                                        <p:tav tm="0">
                                          <p:val>
                                            <p:fltVal val="0"/>
                                          </p:val>
                                        </p:tav>
                                        <p:tav tm="100000">
                                          <p:val>
                                            <p:strVal val="#ppt_h"/>
                                          </p:val>
                                        </p:tav>
                                      </p:tavLst>
                                    </p:anim>
                                    <p:animEffect transition="in" filter="fade">
                                      <p:cBhvr>
                                        <p:cTn id="93" dur="400"/>
                                        <p:tgtEl>
                                          <p:spTgt spid="15"/>
                                        </p:tgtEl>
                                      </p:cBhvr>
                                    </p:animEffect>
                                    <p:anim calcmode="lin" valueType="num">
                                      <p:cBhvr>
                                        <p:cTn id="94" dur="400" fill="hold"/>
                                        <p:tgtEl>
                                          <p:spTgt spid="15"/>
                                        </p:tgtEl>
                                        <p:attrNameLst>
                                          <p:attrName>ppt_x</p:attrName>
                                        </p:attrNameLst>
                                      </p:cBhvr>
                                      <p:tavLst>
                                        <p:tav tm="0">
                                          <p:val>
                                            <p:fltVal val="0.5"/>
                                          </p:val>
                                        </p:tav>
                                        <p:tav tm="100000">
                                          <p:val>
                                            <p:strVal val="#ppt_x"/>
                                          </p:val>
                                        </p:tav>
                                      </p:tavLst>
                                    </p:anim>
                                    <p:anim calcmode="lin" valueType="num">
                                      <p:cBhvr>
                                        <p:cTn id="95" dur="400" fill="hold"/>
                                        <p:tgtEl>
                                          <p:spTgt spid="15"/>
                                        </p:tgtEl>
                                        <p:attrNameLst>
                                          <p:attrName>ppt_y</p:attrName>
                                        </p:attrNameLst>
                                      </p:cBhvr>
                                      <p:tavLst>
                                        <p:tav tm="0">
                                          <p:val>
                                            <p:fltVal val="0.5"/>
                                          </p:val>
                                        </p:tav>
                                        <p:tav tm="100000">
                                          <p:val>
                                            <p:strVal val="#ppt_y"/>
                                          </p:val>
                                        </p:tav>
                                      </p:tavLst>
                                    </p:anim>
                                  </p:childTnLst>
                                </p:cTn>
                              </p:par>
                            </p:childTnLst>
                          </p:cTn>
                        </p:par>
                        <p:par>
                          <p:cTn id="96" fill="hold" nodeType="afterGroup">
                            <p:stCondLst>
                              <p:cond delay="2900"/>
                            </p:stCondLst>
                            <p:childTnLst>
                              <p:par>
                                <p:cTn id="97" presetID="53" presetClass="entr" presetSubtype="528" repeatCount="2000" fill="hold" grpId="0" nodeType="afterEffect">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cBhvr>
                                        <p:cTn id="99" dur="400" fill="hold"/>
                                        <p:tgtEl>
                                          <p:spTgt spid="21"/>
                                        </p:tgtEl>
                                        <p:attrNameLst>
                                          <p:attrName>ppt_w</p:attrName>
                                        </p:attrNameLst>
                                      </p:cBhvr>
                                      <p:tavLst>
                                        <p:tav tm="0">
                                          <p:val>
                                            <p:fltVal val="0"/>
                                          </p:val>
                                        </p:tav>
                                        <p:tav tm="100000">
                                          <p:val>
                                            <p:strVal val="#ppt_w"/>
                                          </p:val>
                                        </p:tav>
                                      </p:tavLst>
                                    </p:anim>
                                    <p:anim calcmode="lin" valueType="num">
                                      <p:cBhvr>
                                        <p:cTn id="100" dur="400" fill="hold"/>
                                        <p:tgtEl>
                                          <p:spTgt spid="21"/>
                                        </p:tgtEl>
                                        <p:attrNameLst>
                                          <p:attrName>ppt_h</p:attrName>
                                        </p:attrNameLst>
                                      </p:cBhvr>
                                      <p:tavLst>
                                        <p:tav tm="0">
                                          <p:val>
                                            <p:fltVal val="0"/>
                                          </p:val>
                                        </p:tav>
                                        <p:tav tm="100000">
                                          <p:val>
                                            <p:strVal val="#ppt_h"/>
                                          </p:val>
                                        </p:tav>
                                      </p:tavLst>
                                    </p:anim>
                                    <p:animEffect transition="in" filter="fade">
                                      <p:cBhvr>
                                        <p:cTn id="101" dur="400"/>
                                        <p:tgtEl>
                                          <p:spTgt spid="21"/>
                                        </p:tgtEl>
                                      </p:cBhvr>
                                    </p:animEffect>
                                    <p:anim calcmode="lin" valueType="num">
                                      <p:cBhvr>
                                        <p:cTn id="102" dur="400" fill="hold"/>
                                        <p:tgtEl>
                                          <p:spTgt spid="21"/>
                                        </p:tgtEl>
                                        <p:attrNameLst>
                                          <p:attrName>ppt_x</p:attrName>
                                        </p:attrNameLst>
                                      </p:cBhvr>
                                      <p:tavLst>
                                        <p:tav tm="0">
                                          <p:val>
                                            <p:fltVal val="0.5"/>
                                          </p:val>
                                        </p:tav>
                                        <p:tav tm="100000">
                                          <p:val>
                                            <p:strVal val="#ppt_x"/>
                                          </p:val>
                                        </p:tav>
                                      </p:tavLst>
                                    </p:anim>
                                    <p:anim calcmode="lin" valueType="num">
                                      <p:cBhvr>
                                        <p:cTn id="103" dur="400" fill="hold"/>
                                        <p:tgtEl>
                                          <p:spTgt spid="21"/>
                                        </p:tgtEl>
                                        <p:attrNameLst>
                                          <p:attrName>ppt_y</p:attrName>
                                        </p:attrNameLst>
                                      </p:cBhvr>
                                      <p:tavLst>
                                        <p:tav tm="0">
                                          <p:val>
                                            <p:fltVal val="0.5"/>
                                          </p:val>
                                        </p:tav>
                                        <p:tav tm="100000">
                                          <p:val>
                                            <p:strVal val="#ppt_y"/>
                                          </p:val>
                                        </p:tav>
                                      </p:tavLst>
                                    </p:anim>
                                  </p:childTnLst>
                                </p:cTn>
                              </p:par>
                              <p:par>
                                <p:cTn id="104" presetID="53" presetClass="entr" presetSubtype="528" repeatCount="2000" fill="hold" grpId="0" nodeType="withEffect">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cBhvr>
                                        <p:cTn id="106" dur="400" fill="hold"/>
                                        <p:tgtEl>
                                          <p:spTgt spid="5"/>
                                        </p:tgtEl>
                                        <p:attrNameLst>
                                          <p:attrName>ppt_w</p:attrName>
                                        </p:attrNameLst>
                                      </p:cBhvr>
                                      <p:tavLst>
                                        <p:tav tm="0">
                                          <p:val>
                                            <p:fltVal val="0"/>
                                          </p:val>
                                        </p:tav>
                                        <p:tav tm="100000">
                                          <p:val>
                                            <p:strVal val="#ppt_w"/>
                                          </p:val>
                                        </p:tav>
                                      </p:tavLst>
                                    </p:anim>
                                    <p:anim calcmode="lin" valueType="num">
                                      <p:cBhvr>
                                        <p:cTn id="107" dur="400" fill="hold"/>
                                        <p:tgtEl>
                                          <p:spTgt spid="5"/>
                                        </p:tgtEl>
                                        <p:attrNameLst>
                                          <p:attrName>ppt_h</p:attrName>
                                        </p:attrNameLst>
                                      </p:cBhvr>
                                      <p:tavLst>
                                        <p:tav tm="0">
                                          <p:val>
                                            <p:fltVal val="0"/>
                                          </p:val>
                                        </p:tav>
                                        <p:tav tm="100000">
                                          <p:val>
                                            <p:strVal val="#ppt_h"/>
                                          </p:val>
                                        </p:tav>
                                      </p:tavLst>
                                    </p:anim>
                                    <p:animEffect transition="in" filter="fade">
                                      <p:cBhvr>
                                        <p:cTn id="108" dur="400"/>
                                        <p:tgtEl>
                                          <p:spTgt spid="5"/>
                                        </p:tgtEl>
                                      </p:cBhvr>
                                    </p:animEffect>
                                    <p:anim calcmode="lin" valueType="num">
                                      <p:cBhvr>
                                        <p:cTn id="109" dur="400" fill="hold"/>
                                        <p:tgtEl>
                                          <p:spTgt spid="5"/>
                                        </p:tgtEl>
                                        <p:attrNameLst>
                                          <p:attrName>ppt_x</p:attrName>
                                        </p:attrNameLst>
                                      </p:cBhvr>
                                      <p:tavLst>
                                        <p:tav tm="0">
                                          <p:val>
                                            <p:fltVal val="0.5"/>
                                          </p:val>
                                        </p:tav>
                                        <p:tav tm="100000">
                                          <p:val>
                                            <p:strVal val="#ppt_x"/>
                                          </p:val>
                                        </p:tav>
                                      </p:tavLst>
                                    </p:anim>
                                    <p:anim calcmode="lin" valueType="num">
                                      <p:cBhvr>
                                        <p:cTn id="110" dur="400" fill="hold"/>
                                        <p:tgtEl>
                                          <p:spTgt spid="5"/>
                                        </p:tgtEl>
                                        <p:attrNameLst>
                                          <p:attrName>ppt_y</p:attrName>
                                        </p:attrNameLst>
                                      </p:cBhvr>
                                      <p:tavLst>
                                        <p:tav tm="0">
                                          <p:val>
                                            <p:fltVal val="0.5"/>
                                          </p:val>
                                        </p:tav>
                                        <p:tav tm="100000">
                                          <p:val>
                                            <p:strVal val="#ppt_y"/>
                                          </p:val>
                                        </p:tav>
                                      </p:tavLst>
                                    </p:anim>
                                  </p:childTnLst>
                                </p:cTn>
                              </p:par>
                              <p:par>
                                <p:cTn id="111" presetID="53" presetClass="entr" presetSubtype="528" repeatCount="2000" fill="hold" nodeType="withEffect">
                                  <p:stCondLst>
                                    <p:cond delay="0"/>
                                  </p:stCondLst>
                                  <p:childTnLst>
                                    <p:set>
                                      <p:cBhvr>
                                        <p:cTn id="112" dur="1" fill="hold">
                                          <p:stCondLst>
                                            <p:cond delay="0"/>
                                          </p:stCondLst>
                                        </p:cTn>
                                        <p:tgtEl>
                                          <p:spTgt spid="12"/>
                                        </p:tgtEl>
                                        <p:attrNameLst>
                                          <p:attrName>style.visibility</p:attrName>
                                        </p:attrNameLst>
                                      </p:cBhvr>
                                      <p:to>
                                        <p:strVal val="visible"/>
                                      </p:to>
                                    </p:set>
                                    <p:anim calcmode="lin" valueType="num">
                                      <p:cBhvr>
                                        <p:cTn id="113" dur="400" fill="hold"/>
                                        <p:tgtEl>
                                          <p:spTgt spid="12"/>
                                        </p:tgtEl>
                                        <p:attrNameLst>
                                          <p:attrName>ppt_w</p:attrName>
                                        </p:attrNameLst>
                                      </p:cBhvr>
                                      <p:tavLst>
                                        <p:tav tm="0">
                                          <p:val>
                                            <p:fltVal val="0"/>
                                          </p:val>
                                        </p:tav>
                                        <p:tav tm="100000">
                                          <p:val>
                                            <p:strVal val="#ppt_w"/>
                                          </p:val>
                                        </p:tav>
                                      </p:tavLst>
                                    </p:anim>
                                    <p:anim calcmode="lin" valueType="num">
                                      <p:cBhvr>
                                        <p:cTn id="114" dur="400" fill="hold"/>
                                        <p:tgtEl>
                                          <p:spTgt spid="12"/>
                                        </p:tgtEl>
                                        <p:attrNameLst>
                                          <p:attrName>ppt_h</p:attrName>
                                        </p:attrNameLst>
                                      </p:cBhvr>
                                      <p:tavLst>
                                        <p:tav tm="0">
                                          <p:val>
                                            <p:fltVal val="0"/>
                                          </p:val>
                                        </p:tav>
                                        <p:tav tm="100000">
                                          <p:val>
                                            <p:strVal val="#ppt_h"/>
                                          </p:val>
                                        </p:tav>
                                      </p:tavLst>
                                    </p:anim>
                                    <p:animEffect transition="in" filter="fade">
                                      <p:cBhvr>
                                        <p:cTn id="115" dur="400"/>
                                        <p:tgtEl>
                                          <p:spTgt spid="12"/>
                                        </p:tgtEl>
                                      </p:cBhvr>
                                    </p:animEffect>
                                    <p:anim calcmode="lin" valueType="num">
                                      <p:cBhvr>
                                        <p:cTn id="116" dur="400" fill="hold"/>
                                        <p:tgtEl>
                                          <p:spTgt spid="12"/>
                                        </p:tgtEl>
                                        <p:attrNameLst>
                                          <p:attrName>ppt_x</p:attrName>
                                        </p:attrNameLst>
                                      </p:cBhvr>
                                      <p:tavLst>
                                        <p:tav tm="0">
                                          <p:val>
                                            <p:fltVal val="0.5"/>
                                          </p:val>
                                        </p:tav>
                                        <p:tav tm="100000">
                                          <p:val>
                                            <p:strVal val="#ppt_x"/>
                                          </p:val>
                                        </p:tav>
                                      </p:tavLst>
                                    </p:anim>
                                    <p:anim calcmode="lin" valueType="num">
                                      <p:cBhvr>
                                        <p:cTn id="117" dur="400" fill="hold"/>
                                        <p:tgtEl>
                                          <p:spTgt spid="12"/>
                                        </p:tgtEl>
                                        <p:attrNameLst>
                                          <p:attrName>ppt_y</p:attrName>
                                        </p:attrNameLst>
                                      </p:cBhvr>
                                      <p:tavLst>
                                        <p:tav tm="0">
                                          <p:val>
                                            <p:fltVal val="0.5"/>
                                          </p:val>
                                        </p:tav>
                                        <p:tav tm="100000">
                                          <p:val>
                                            <p:strVal val="#ppt_y"/>
                                          </p:val>
                                        </p:tav>
                                      </p:tavLst>
                                    </p:anim>
                                  </p:childTnLst>
                                </p:cTn>
                              </p:par>
                              <p:par>
                                <p:cTn id="118" presetID="53" presetClass="entr" presetSubtype="528" repeatCount="2000" fill="hold" grpId="0" nodeType="withEffect">
                                  <p:stCondLst>
                                    <p:cond delay="0"/>
                                  </p:stCondLst>
                                  <p:childTnLst>
                                    <p:set>
                                      <p:cBhvr>
                                        <p:cTn id="119" dur="1" fill="hold">
                                          <p:stCondLst>
                                            <p:cond delay="0"/>
                                          </p:stCondLst>
                                        </p:cTn>
                                        <p:tgtEl>
                                          <p:spTgt spid="16"/>
                                        </p:tgtEl>
                                        <p:attrNameLst>
                                          <p:attrName>style.visibility</p:attrName>
                                        </p:attrNameLst>
                                      </p:cBhvr>
                                      <p:to>
                                        <p:strVal val="visible"/>
                                      </p:to>
                                    </p:set>
                                    <p:anim calcmode="lin" valueType="num">
                                      <p:cBhvr>
                                        <p:cTn id="120" dur="400" fill="hold"/>
                                        <p:tgtEl>
                                          <p:spTgt spid="16"/>
                                        </p:tgtEl>
                                        <p:attrNameLst>
                                          <p:attrName>ppt_w</p:attrName>
                                        </p:attrNameLst>
                                      </p:cBhvr>
                                      <p:tavLst>
                                        <p:tav tm="0">
                                          <p:val>
                                            <p:fltVal val="0"/>
                                          </p:val>
                                        </p:tav>
                                        <p:tav tm="100000">
                                          <p:val>
                                            <p:strVal val="#ppt_w"/>
                                          </p:val>
                                        </p:tav>
                                      </p:tavLst>
                                    </p:anim>
                                    <p:anim calcmode="lin" valueType="num">
                                      <p:cBhvr>
                                        <p:cTn id="121" dur="400" fill="hold"/>
                                        <p:tgtEl>
                                          <p:spTgt spid="16"/>
                                        </p:tgtEl>
                                        <p:attrNameLst>
                                          <p:attrName>ppt_h</p:attrName>
                                        </p:attrNameLst>
                                      </p:cBhvr>
                                      <p:tavLst>
                                        <p:tav tm="0">
                                          <p:val>
                                            <p:fltVal val="0"/>
                                          </p:val>
                                        </p:tav>
                                        <p:tav tm="100000">
                                          <p:val>
                                            <p:strVal val="#ppt_h"/>
                                          </p:val>
                                        </p:tav>
                                      </p:tavLst>
                                    </p:anim>
                                    <p:animEffect transition="in" filter="fade">
                                      <p:cBhvr>
                                        <p:cTn id="122" dur="400"/>
                                        <p:tgtEl>
                                          <p:spTgt spid="16"/>
                                        </p:tgtEl>
                                      </p:cBhvr>
                                    </p:animEffect>
                                    <p:anim calcmode="lin" valueType="num">
                                      <p:cBhvr>
                                        <p:cTn id="123" dur="400" fill="hold"/>
                                        <p:tgtEl>
                                          <p:spTgt spid="16"/>
                                        </p:tgtEl>
                                        <p:attrNameLst>
                                          <p:attrName>ppt_x</p:attrName>
                                        </p:attrNameLst>
                                      </p:cBhvr>
                                      <p:tavLst>
                                        <p:tav tm="0">
                                          <p:val>
                                            <p:fltVal val="0.5"/>
                                          </p:val>
                                        </p:tav>
                                        <p:tav tm="100000">
                                          <p:val>
                                            <p:strVal val="#ppt_x"/>
                                          </p:val>
                                        </p:tav>
                                      </p:tavLst>
                                    </p:anim>
                                    <p:anim calcmode="lin" valueType="num">
                                      <p:cBhvr>
                                        <p:cTn id="124" dur="400" fill="hold"/>
                                        <p:tgtEl>
                                          <p:spTgt spid="16"/>
                                        </p:tgtEl>
                                        <p:attrNameLst>
                                          <p:attrName>ppt_y</p:attrName>
                                        </p:attrNameLst>
                                      </p:cBhvr>
                                      <p:tavLst>
                                        <p:tav tm="0">
                                          <p:val>
                                            <p:fltVal val="0.5"/>
                                          </p:val>
                                        </p:tav>
                                        <p:tav tm="100000">
                                          <p:val>
                                            <p:strVal val="#ppt_y"/>
                                          </p:val>
                                        </p:tav>
                                      </p:tavLst>
                                    </p:anim>
                                  </p:childTnLst>
                                </p:cTn>
                              </p:par>
                            </p:childTnLst>
                          </p:cTn>
                        </p:par>
                        <p:par>
                          <p:cTn id="125" fill="hold" nodeType="afterGroup">
                            <p:stCondLst>
                              <p:cond delay="3700"/>
                            </p:stCondLst>
                            <p:childTnLst>
                              <p:par>
                                <p:cTn id="126" presetID="22" presetClass="entr" presetSubtype="2" fill="hold" grpId="0" nodeType="afterEffect">
                                  <p:stCondLst>
                                    <p:cond delay="0"/>
                                  </p:stCondLst>
                                  <p:childTnLst>
                                    <p:set>
                                      <p:cBhvr>
                                        <p:cTn id="127" dur="1" fill="hold">
                                          <p:stCondLst>
                                            <p:cond delay="0"/>
                                          </p:stCondLst>
                                        </p:cTn>
                                        <p:tgtEl>
                                          <p:spTgt spid="17"/>
                                        </p:tgtEl>
                                        <p:attrNameLst>
                                          <p:attrName>style.visibility</p:attrName>
                                        </p:attrNameLst>
                                      </p:cBhvr>
                                      <p:to>
                                        <p:strVal val="visible"/>
                                      </p:to>
                                    </p:set>
                                    <p:animEffect transition="in" filter="wipe(right)">
                                      <p:cBhvr>
                                        <p:cTn id="128" dur="500"/>
                                        <p:tgtEl>
                                          <p:spTgt spid="17"/>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22"/>
                                        </p:tgtEl>
                                        <p:attrNameLst>
                                          <p:attrName>style.visibility</p:attrName>
                                        </p:attrNameLst>
                                      </p:cBhvr>
                                      <p:to>
                                        <p:strVal val="visible"/>
                                      </p:to>
                                    </p:set>
                                    <p:animEffect transition="in" filter="wipe(left)">
                                      <p:cBhvr>
                                        <p:cTn id="131" dur="500"/>
                                        <p:tgtEl>
                                          <p:spTgt spid="22"/>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23"/>
                                        </p:tgtEl>
                                        <p:attrNameLst>
                                          <p:attrName>style.visibility</p:attrName>
                                        </p:attrNameLst>
                                      </p:cBhvr>
                                      <p:to>
                                        <p:strVal val="visible"/>
                                      </p:to>
                                    </p:set>
                                    <p:animEffect transition="in" filter="wipe(right)">
                                      <p:cBhvr>
                                        <p:cTn id="134" dur="500"/>
                                        <p:tgtEl>
                                          <p:spTgt spid="23"/>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24"/>
                                        </p:tgtEl>
                                        <p:attrNameLst>
                                          <p:attrName>style.visibility</p:attrName>
                                        </p:attrNameLst>
                                      </p:cBhvr>
                                      <p:to>
                                        <p:strVal val="visible"/>
                                      </p:to>
                                    </p:set>
                                    <p:animEffect transition="in" filter="wipe(left)">
                                      <p:cBhvr>
                                        <p:cTn id="1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P spid="16" grpId="0"/>
      <p:bldP spid="17" grpId="0"/>
      <p:bldP spid="18" grpId="0"/>
      <p:bldP spid="19" grpId="0"/>
      <p:bldP spid="20" grpId="0"/>
      <p:bldP spid="21" grpId="0"/>
      <p:bldP spid="22" grpId="0"/>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3750" y="2205038"/>
            <a:ext cx="5287963" cy="1412875"/>
          </a:xfrm>
          <a:prstGeom prst="rect">
            <a:avLst/>
          </a:prstGeom>
          <a:noFill/>
        </p:spPr>
        <p:txBody>
          <a:bodyPr wrap="none">
            <a:spAutoFit/>
          </a:bodyPr>
          <a:lstStyle/>
          <a:p>
            <a:pPr>
              <a:lnSpc>
                <a:spcPct val="130000"/>
              </a:lnSpc>
              <a:defRPr/>
            </a:pPr>
            <a:r>
              <a:rPr lang="en-US" altLang="zh-CN" sz="6600" b="1" dirty="0">
                <a:solidFill>
                  <a:srgbClr val="92D050"/>
                </a:solidFill>
                <a:latin typeface="+mj-ea"/>
                <a:ea typeface="+mj-ea"/>
              </a:rPr>
              <a:t>03  </a:t>
            </a:r>
            <a:r>
              <a:rPr lang="zh-CN" altLang="en-US" sz="6600" b="1" dirty="0">
                <a:solidFill>
                  <a:srgbClr val="92D050"/>
                </a:solidFill>
                <a:latin typeface="+mj-ea"/>
                <a:ea typeface="+mj-ea"/>
              </a:rPr>
              <a:t>输入标题</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45089"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Freeform 17"/>
          <p:cNvSpPr>
            <a:spLocks noChangeAspect="1"/>
          </p:cNvSpPr>
          <p:nvPr/>
        </p:nvSpPr>
        <p:spPr bwMode="auto">
          <a:xfrm>
            <a:off x="6823075" y="2754313"/>
            <a:ext cx="1938338" cy="1908175"/>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92D050"/>
          </a:solidFill>
          <a:ln w="3175"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1000" kern="0">
              <a:solidFill>
                <a:srgbClr val="FFFFFF"/>
              </a:solidFill>
              <a:cs typeface="+mn-ea"/>
              <a:sym typeface="Arial" panose="020B0604020202020204" pitchFamily="34" charset="0"/>
            </a:endParaRPr>
          </a:p>
        </p:txBody>
      </p:sp>
      <p:sp>
        <p:nvSpPr>
          <p:cNvPr id="6" name="Freeform 17"/>
          <p:cNvSpPr>
            <a:spLocks/>
          </p:cNvSpPr>
          <p:nvPr/>
        </p:nvSpPr>
        <p:spPr bwMode="auto">
          <a:xfrm>
            <a:off x="5824538" y="2994025"/>
            <a:ext cx="1481137" cy="1457325"/>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92D050"/>
          </a:solidFill>
          <a:ln w="3175"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1000" kern="0">
              <a:solidFill>
                <a:srgbClr val="FFFFFF"/>
              </a:solidFill>
              <a:cs typeface="+mn-ea"/>
              <a:sym typeface="Arial" panose="020B0604020202020204" pitchFamily="34" charset="0"/>
            </a:endParaRPr>
          </a:p>
        </p:txBody>
      </p:sp>
      <p:sp>
        <p:nvSpPr>
          <p:cNvPr id="7" name="Freeform 18"/>
          <p:cNvSpPr>
            <a:spLocks/>
          </p:cNvSpPr>
          <p:nvPr/>
        </p:nvSpPr>
        <p:spPr bwMode="auto">
          <a:xfrm>
            <a:off x="4905375" y="3113088"/>
            <a:ext cx="1295400" cy="1265237"/>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92D050"/>
          </a:solidFill>
          <a:ln w="3175"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1000" kern="0">
              <a:solidFill>
                <a:srgbClr val="FFFFFF"/>
              </a:solidFill>
              <a:cs typeface="+mn-ea"/>
              <a:sym typeface="Arial" panose="020B0604020202020204" pitchFamily="34" charset="0"/>
            </a:endParaRPr>
          </a:p>
        </p:txBody>
      </p:sp>
      <p:sp>
        <p:nvSpPr>
          <p:cNvPr id="8" name="Freeform 19"/>
          <p:cNvSpPr>
            <a:spLocks/>
          </p:cNvSpPr>
          <p:nvPr/>
        </p:nvSpPr>
        <p:spPr bwMode="auto">
          <a:xfrm>
            <a:off x="4183063" y="3238500"/>
            <a:ext cx="1028700" cy="1041400"/>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92D050"/>
          </a:solidFill>
          <a:ln w="3175"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1000" kern="0">
              <a:solidFill>
                <a:srgbClr val="FFFFFF"/>
              </a:solidFill>
              <a:cs typeface="+mn-ea"/>
              <a:sym typeface="Arial" panose="020B0604020202020204" pitchFamily="34" charset="0"/>
            </a:endParaRPr>
          </a:p>
        </p:txBody>
      </p:sp>
      <p:sp>
        <p:nvSpPr>
          <p:cNvPr id="9" name="任意多边形 8"/>
          <p:cNvSpPr/>
          <p:nvPr/>
        </p:nvSpPr>
        <p:spPr bwMode="auto">
          <a:xfrm>
            <a:off x="8158163" y="3155950"/>
            <a:ext cx="2549525" cy="287338"/>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rgbClr val="ADBACA"/>
            </a:solidFill>
            <a:prstDash val="solid"/>
            <a:headEnd type="oval" w="med" len="med"/>
            <a:tailEnd type="stealth" w="med" len="me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1000" kern="0">
              <a:solidFill>
                <a:srgbClr val="000000"/>
              </a:solidFill>
              <a:cs typeface="+mn-ea"/>
              <a:sym typeface="Arial" panose="020B0604020202020204" pitchFamily="34" charset="0"/>
            </a:endParaRPr>
          </a:p>
        </p:txBody>
      </p:sp>
      <p:sp>
        <p:nvSpPr>
          <p:cNvPr id="10" name="任意多边形 9"/>
          <p:cNvSpPr/>
          <p:nvPr/>
        </p:nvSpPr>
        <p:spPr bwMode="auto">
          <a:xfrm flipH="1">
            <a:off x="1911350" y="3465513"/>
            <a:ext cx="2551113" cy="28575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rgbClr val="ADBACA"/>
            </a:solidFill>
            <a:prstDash val="solid"/>
            <a:headEnd type="oval" w="med" len="med"/>
            <a:tailEnd type="stealth" w="med" len="me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1000" kern="0">
              <a:solidFill>
                <a:srgbClr val="000000"/>
              </a:solidFill>
              <a:cs typeface="+mn-ea"/>
              <a:sym typeface="Arial" panose="020B0604020202020204" pitchFamily="34" charset="0"/>
            </a:endParaRPr>
          </a:p>
        </p:txBody>
      </p:sp>
      <p:sp>
        <p:nvSpPr>
          <p:cNvPr id="11" name="任意多边形 10"/>
          <p:cNvSpPr/>
          <p:nvPr/>
        </p:nvSpPr>
        <p:spPr>
          <a:xfrm>
            <a:off x="6565900" y="2455863"/>
            <a:ext cx="673100" cy="100171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rgbClr val="ADBACA"/>
            </a:solidFill>
            <a:prstDash val="solid"/>
            <a:headEnd type="oval" w="med" len="med"/>
            <a:tailEnd type="stealth" w="med" len="me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1000" kern="0">
              <a:solidFill>
                <a:srgbClr val="000000"/>
              </a:solidFill>
              <a:cs typeface="+mn-ea"/>
              <a:sym typeface="Arial" panose="020B0604020202020204" pitchFamily="34" charset="0"/>
            </a:endParaRPr>
          </a:p>
        </p:txBody>
      </p:sp>
      <p:sp>
        <p:nvSpPr>
          <p:cNvPr id="12" name="任意多边形 11"/>
          <p:cNvSpPr/>
          <p:nvPr/>
        </p:nvSpPr>
        <p:spPr>
          <a:xfrm flipH="1">
            <a:off x="4852988" y="2449513"/>
            <a:ext cx="673100" cy="100171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rgbClr val="ADBACA"/>
            </a:solidFill>
            <a:prstDash val="solid"/>
            <a:headEnd type="oval" w="med" len="med"/>
            <a:tailEnd type="stealth" w="med" len="me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1000" kern="0">
              <a:solidFill>
                <a:srgbClr val="000000"/>
              </a:solidFill>
              <a:cs typeface="+mn-ea"/>
              <a:sym typeface="Arial" panose="020B0604020202020204" pitchFamily="34" charset="0"/>
            </a:endParaRPr>
          </a:p>
        </p:txBody>
      </p:sp>
      <p:sp>
        <p:nvSpPr>
          <p:cNvPr id="13" name="Freeform 6"/>
          <p:cNvSpPr>
            <a:spLocks noChangeAspect="1" noEditPoints="1"/>
          </p:cNvSpPr>
          <p:nvPr/>
        </p:nvSpPr>
        <p:spPr bwMode="auto">
          <a:xfrm>
            <a:off x="4625975" y="3622675"/>
            <a:ext cx="227013" cy="241300"/>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ysClr val="window" lastClr="FFFFFF"/>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2000" kern="0" dirty="0" smtClean="0">
              <a:solidFill>
                <a:prstClr val="black"/>
              </a:solidFill>
              <a:cs typeface="+mn-ea"/>
              <a:sym typeface="Arial" panose="020B0604020202020204" pitchFamily="34" charset="0"/>
            </a:endParaRPr>
          </a:p>
        </p:txBody>
      </p:sp>
      <p:sp>
        <p:nvSpPr>
          <p:cNvPr id="14" name="Freeform 26"/>
          <p:cNvSpPr>
            <a:spLocks noChangeAspect="1"/>
          </p:cNvSpPr>
          <p:nvPr/>
        </p:nvSpPr>
        <p:spPr bwMode="auto">
          <a:xfrm>
            <a:off x="7820025" y="3622675"/>
            <a:ext cx="242888" cy="252413"/>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2000" kern="0" dirty="0" smtClean="0">
              <a:solidFill>
                <a:prstClr val="black"/>
              </a:solidFill>
              <a:cs typeface="+mn-ea"/>
              <a:sym typeface="Arial" panose="020B0604020202020204" pitchFamily="34" charset="0"/>
            </a:endParaRPr>
          </a:p>
        </p:txBody>
      </p:sp>
      <p:sp>
        <p:nvSpPr>
          <p:cNvPr id="15" name="Freeform 442"/>
          <p:cNvSpPr>
            <a:spLocks noEditPoints="1"/>
          </p:cNvSpPr>
          <p:nvPr/>
        </p:nvSpPr>
        <p:spPr bwMode="auto">
          <a:xfrm>
            <a:off x="5475288" y="3640138"/>
            <a:ext cx="258762" cy="2222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chemeClr val="bg1"/>
          </a:solidFill>
          <a:ln>
            <a:noFill/>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cs typeface="+mn-ea"/>
              <a:sym typeface="Arial" panose="020B0604020202020204" pitchFamily="34" charset="0"/>
            </a:endParaRPr>
          </a:p>
        </p:txBody>
      </p:sp>
      <p:sp>
        <p:nvSpPr>
          <p:cNvPr id="16" name="Rectangle 443"/>
          <p:cNvSpPr>
            <a:spLocks noChangeArrowheads="1"/>
          </p:cNvSpPr>
          <p:nvPr/>
        </p:nvSpPr>
        <p:spPr bwMode="auto">
          <a:xfrm>
            <a:off x="5548313" y="3676650"/>
            <a:ext cx="68262" cy="68263"/>
          </a:xfrm>
          <a:prstGeom prst="rect">
            <a:avLst/>
          </a:prstGeom>
          <a:solidFill>
            <a:schemeClr val="bg1"/>
          </a:solidFill>
          <a:ln>
            <a:noFill/>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cs typeface="+mn-ea"/>
              <a:sym typeface="Arial" panose="020B0604020202020204" pitchFamily="34" charset="0"/>
            </a:endParaRPr>
          </a:p>
        </p:txBody>
      </p:sp>
      <p:sp>
        <p:nvSpPr>
          <p:cNvPr id="17" name="Rectangle 444"/>
          <p:cNvSpPr>
            <a:spLocks noChangeArrowheads="1"/>
          </p:cNvSpPr>
          <p:nvPr/>
        </p:nvSpPr>
        <p:spPr bwMode="auto">
          <a:xfrm>
            <a:off x="5638800" y="3686175"/>
            <a:ext cx="57150" cy="11113"/>
          </a:xfrm>
          <a:prstGeom prst="rect">
            <a:avLst/>
          </a:prstGeom>
          <a:solidFill>
            <a:schemeClr val="bg1"/>
          </a:solidFill>
          <a:ln>
            <a:noFill/>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cs typeface="+mn-ea"/>
              <a:sym typeface="Arial" panose="020B0604020202020204" pitchFamily="34" charset="0"/>
            </a:endParaRPr>
          </a:p>
        </p:txBody>
      </p:sp>
      <p:sp>
        <p:nvSpPr>
          <p:cNvPr id="18" name="Rectangle 445"/>
          <p:cNvSpPr>
            <a:spLocks noChangeArrowheads="1"/>
          </p:cNvSpPr>
          <p:nvPr/>
        </p:nvSpPr>
        <p:spPr bwMode="auto">
          <a:xfrm>
            <a:off x="5638800" y="3721100"/>
            <a:ext cx="57150" cy="11113"/>
          </a:xfrm>
          <a:prstGeom prst="rect">
            <a:avLst/>
          </a:prstGeom>
          <a:solidFill>
            <a:schemeClr val="bg1"/>
          </a:solidFill>
          <a:ln>
            <a:noFill/>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cs typeface="+mn-ea"/>
              <a:sym typeface="Arial" panose="020B0604020202020204" pitchFamily="34" charset="0"/>
            </a:endParaRPr>
          </a:p>
        </p:txBody>
      </p:sp>
      <p:sp>
        <p:nvSpPr>
          <p:cNvPr id="19" name="Rectangle 446"/>
          <p:cNvSpPr>
            <a:spLocks noChangeArrowheads="1"/>
          </p:cNvSpPr>
          <p:nvPr/>
        </p:nvSpPr>
        <p:spPr bwMode="auto">
          <a:xfrm>
            <a:off x="5548313" y="3768725"/>
            <a:ext cx="147637" cy="11113"/>
          </a:xfrm>
          <a:prstGeom prst="rect">
            <a:avLst/>
          </a:prstGeom>
          <a:solidFill>
            <a:schemeClr val="bg1"/>
          </a:solidFill>
          <a:ln>
            <a:noFill/>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cs typeface="+mn-ea"/>
              <a:sym typeface="Arial" panose="020B0604020202020204" pitchFamily="34" charset="0"/>
            </a:endParaRPr>
          </a:p>
        </p:txBody>
      </p:sp>
      <p:sp>
        <p:nvSpPr>
          <p:cNvPr id="20" name="Rectangle 447"/>
          <p:cNvSpPr>
            <a:spLocks noChangeArrowheads="1"/>
          </p:cNvSpPr>
          <p:nvPr/>
        </p:nvSpPr>
        <p:spPr bwMode="auto">
          <a:xfrm>
            <a:off x="5548313" y="3805238"/>
            <a:ext cx="147637" cy="11112"/>
          </a:xfrm>
          <a:prstGeom prst="rect">
            <a:avLst/>
          </a:prstGeom>
          <a:solidFill>
            <a:schemeClr val="bg1"/>
          </a:solidFill>
          <a:ln>
            <a:noFill/>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cs typeface="+mn-ea"/>
              <a:sym typeface="Arial" panose="020B0604020202020204" pitchFamily="34" charset="0"/>
            </a:endParaRPr>
          </a:p>
        </p:txBody>
      </p:sp>
      <p:sp>
        <p:nvSpPr>
          <p:cNvPr id="21" name="Oval 56"/>
          <p:cNvSpPr>
            <a:spLocks noChangeArrowheads="1"/>
          </p:cNvSpPr>
          <p:nvPr/>
        </p:nvSpPr>
        <p:spPr bwMode="auto">
          <a:xfrm>
            <a:off x="6565900" y="3600450"/>
            <a:ext cx="301625" cy="301625"/>
          </a:xfrm>
          <a:prstGeom prst="ellipse">
            <a:avLst/>
          </a:prstGeom>
          <a:noFill/>
          <a:ln w="30163" cap="rnd">
            <a:solidFill>
              <a:srgbClr val="FFFFFF"/>
            </a:solidFill>
            <a:prstDash val="solid"/>
            <a:round/>
            <a:headEnd/>
            <a:tailEnd/>
          </a:ln>
          <a:extLst/>
        </p:spPr>
        <p:txBody>
          <a:bodyPr lIns="80296" tIns="40148" rIns="80296" bIns="4014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581">
              <a:solidFill>
                <a:prstClr val="black"/>
              </a:solidFill>
              <a:cs typeface="+mn-ea"/>
              <a:sym typeface="Arial" panose="020B0604020202020204" pitchFamily="34" charset="0"/>
            </a:endParaRPr>
          </a:p>
        </p:txBody>
      </p:sp>
      <p:sp>
        <p:nvSpPr>
          <p:cNvPr id="22" name="Freeform 57"/>
          <p:cNvSpPr>
            <a:spLocks/>
          </p:cNvSpPr>
          <p:nvPr/>
        </p:nvSpPr>
        <p:spPr bwMode="auto">
          <a:xfrm>
            <a:off x="6611938" y="3640138"/>
            <a:ext cx="155575" cy="141287"/>
          </a:xfrm>
          <a:custGeom>
            <a:avLst/>
            <a:gdLst>
              <a:gd name="T0" fmla="*/ 8 w 95"/>
              <a:gd name="T1" fmla="*/ 33 h 87"/>
              <a:gd name="T2" fmla="*/ 29 w 95"/>
              <a:gd name="T3" fmla="*/ 74 h 87"/>
              <a:gd name="T4" fmla="*/ 57 w 95"/>
              <a:gd name="T5" fmla="*/ 85 h 87"/>
              <a:gd name="T6" fmla="*/ 54 w 95"/>
              <a:gd name="T7" fmla="*/ 81 h 87"/>
              <a:gd name="T8" fmla="*/ 48 w 95"/>
              <a:gd name="T9" fmla="*/ 76 h 87"/>
              <a:gd name="T10" fmla="*/ 45 w 95"/>
              <a:gd name="T11" fmla="*/ 67 h 87"/>
              <a:gd name="T12" fmla="*/ 36 w 95"/>
              <a:gd name="T13" fmla="*/ 64 h 87"/>
              <a:gd name="T14" fmla="*/ 45 w 95"/>
              <a:gd name="T15" fmla="*/ 52 h 87"/>
              <a:gd name="T16" fmla="*/ 71 w 95"/>
              <a:gd name="T17" fmla="*/ 33 h 87"/>
              <a:gd name="T18" fmla="*/ 43 w 95"/>
              <a:gd name="T19" fmla="*/ 3 h 87"/>
              <a:gd name="T20" fmla="*/ 6 w 95"/>
              <a:gd name="T21" fmla="*/ 14 h 87"/>
              <a:gd name="T22" fmla="*/ 8 w 95"/>
              <a:gd name="T23" fmla="*/ 3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a:solidFill>
              <a:srgbClr val="FFFFFF"/>
            </a:solidFill>
            <a:prstDash val="solid"/>
            <a:round/>
            <a:headEnd/>
            <a:tailEnd/>
          </a:ln>
          <a:extLst/>
        </p:spPr>
        <p:txBody>
          <a:bodyPr lIns="80296" tIns="40148" rIns="80296" bIns="4014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581">
              <a:solidFill>
                <a:prstClr val="black"/>
              </a:solidFill>
              <a:cs typeface="+mn-ea"/>
              <a:sym typeface="Arial" panose="020B0604020202020204" pitchFamily="34" charset="0"/>
            </a:endParaRPr>
          </a:p>
        </p:txBody>
      </p:sp>
      <p:sp>
        <p:nvSpPr>
          <p:cNvPr id="23" name="Freeform 58"/>
          <p:cNvSpPr>
            <a:spLocks/>
          </p:cNvSpPr>
          <p:nvPr/>
        </p:nvSpPr>
        <p:spPr bwMode="auto">
          <a:xfrm>
            <a:off x="6694488" y="3749675"/>
            <a:ext cx="119062" cy="138113"/>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FFFFFF"/>
            </a:solidFill>
            <a:prstDash val="solid"/>
            <a:round/>
            <a:headEnd/>
            <a:tailEnd/>
          </a:ln>
          <a:extLst/>
        </p:spPr>
        <p:txBody>
          <a:bodyPr lIns="80296" tIns="40148" rIns="80296" bIns="4014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581">
              <a:solidFill>
                <a:prstClr val="black"/>
              </a:solidFill>
              <a:cs typeface="+mn-ea"/>
              <a:sym typeface="Arial" panose="020B0604020202020204" pitchFamily="34" charset="0"/>
            </a:endParaRPr>
          </a:p>
        </p:txBody>
      </p:sp>
      <p:sp>
        <p:nvSpPr>
          <p:cNvPr id="24" name="Freeform 59"/>
          <p:cNvSpPr>
            <a:spLocks/>
          </p:cNvSpPr>
          <p:nvPr/>
        </p:nvSpPr>
        <p:spPr bwMode="auto">
          <a:xfrm>
            <a:off x="6757988" y="3608388"/>
            <a:ext cx="104775" cy="193675"/>
          </a:xfrm>
          <a:custGeom>
            <a:avLst/>
            <a:gdLst>
              <a:gd name="T0" fmla="*/ 0 w 63"/>
              <a:gd name="T1" fmla="*/ 0 h 119"/>
              <a:gd name="T2" fmla="*/ 11 w 63"/>
              <a:gd name="T3" fmla="*/ 30 h 119"/>
              <a:gd name="T4" fmla="*/ 46 w 63"/>
              <a:gd name="T5" fmla="*/ 54 h 119"/>
              <a:gd name="T6" fmla="*/ 54 w 63"/>
              <a:gd name="T7" fmla="*/ 81 h 119"/>
              <a:gd name="T8" fmla="*/ 52 w 63"/>
              <a:gd name="T9" fmla="*/ 111 h 119"/>
              <a:gd name="T10" fmla="*/ 63 w 63"/>
              <a:gd name="T11" fmla="*/ 113 h 119"/>
            </a:gdLst>
            <a:ahLst/>
            <a:cxnLst>
              <a:cxn ang="0">
                <a:pos x="T0" y="T1"/>
              </a:cxn>
              <a:cxn ang="0">
                <a:pos x="T2" y="T3"/>
              </a:cxn>
              <a:cxn ang="0">
                <a:pos x="T4" y="T5"/>
              </a:cxn>
              <a:cxn ang="0">
                <a:pos x="T6" y="T7"/>
              </a:cxn>
              <a:cxn ang="0">
                <a:pos x="T8" y="T9"/>
              </a:cxn>
              <a:cxn ang="0">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rgbClr val="FFFFFF"/>
            </a:solidFill>
            <a:prstDash val="solid"/>
            <a:round/>
            <a:headEnd/>
            <a:tailEnd/>
          </a:ln>
          <a:extLst/>
        </p:spPr>
        <p:txBody>
          <a:bodyPr lIns="80296" tIns="40148" rIns="80296" bIns="4014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581">
              <a:solidFill>
                <a:prstClr val="black"/>
              </a:solidFill>
              <a:cs typeface="+mn-ea"/>
              <a:sym typeface="Arial" panose="020B0604020202020204" pitchFamily="34" charset="0"/>
            </a:endParaRPr>
          </a:p>
        </p:txBody>
      </p:sp>
      <p:sp>
        <p:nvSpPr>
          <p:cNvPr id="25" name="TextBox 13"/>
          <p:cNvSpPr txBox="1"/>
          <p:nvPr/>
        </p:nvSpPr>
        <p:spPr>
          <a:xfrm>
            <a:off x="4044950" y="1776413"/>
            <a:ext cx="2174875" cy="307975"/>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817" fontAlgn="auto">
              <a:spcBef>
                <a:spcPct val="20000"/>
              </a:spcBef>
              <a:spcAft>
                <a:spcPts val="0"/>
              </a:spcAft>
              <a:defRPr/>
            </a:pPr>
            <a:r>
              <a:rPr lang="zh-CN" altLang="en-US" sz="2000" b="1" dirty="0" smtClean="0">
                <a:solidFill>
                  <a:srgbClr val="445469"/>
                </a:solidFill>
                <a:cs typeface="+mn-ea"/>
                <a:sym typeface="Arial" panose="020B0604020202020204" pitchFamily="34" charset="0"/>
              </a:rPr>
              <a:t>单击编辑标题</a:t>
            </a:r>
            <a:endParaRPr lang="en-US" sz="2000" b="1" dirty="0">
              <a:solidFill>
                <a:srgbClr val="445469"/>
              </a:solidFill>
              <a:cs typeface="+mn-ea"/>
              <a:sym typeface="Arial" panose="020B0604020202020204" pitchFamily="34" charset="0"/>
            </a:endParaRPr>
          </a:p>
        </p:txBody>
      </p:sp>
      <p:sp>
        <p:nvSpPr>
          <p:cNvPr id="26" name="TextBox 13"/>
          <p:cNvSpPr txBox="1"/>
          <p:nvPr/>
        </p:nvSpPr>
        <p:spPr>
          <a:xfrm>
            <a:off x="4049713" y="2149475"/>
            <a:ext cx="2071687" cy="215900"/>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817" fontAlgn="auto">
              <a:spcBef>
                <a:spcPct val="20000"/>
              </a:spcBef>
              <a:spcAft>
                <a:spcPts val="0"/>
              </a:spcAft>
              <a:defRPr/>
            </a:pPr>
            <a:r>
              <a:rPr lang="zh-CN" altLang="en-US" sz="1400" smtClean="0">
                <a:solidFill>
                  <a:srgbClr val="445469"/>
                </a:solidFill>
                <a:cs typeface="+mn-ea"/>
                <a:sym typeface="Arial" panose="020B0604020202020204" pitchFamily="34" charset="0"/>
              </a:rPr>
              <a:t>单击此处可编辑内容</a:t>
            </a:r>
            <a:endParaRPr lang="en-US" altLang="zh-CN" sz="1400">
              <a:solidFill>
                <a:srgbClr val="445469"/>
              </a:solidFill>
              <a:cs typeface="+mn-ea"/>
              <a:sym typeface="Arial" panose="020B0604020202020204" pitchFamily="34" charset="0"/>
            </a:endParaRPr>
          </a:p>
        </p:txBody>
      </p:sp>
      <p:sp>
        <p:nvSpPr>
          <p:cNvPr id="27" name="TextBox 13"/>
          <p:cNvSpPr txBox="1"/>
          <p:nvPr/>
        </p:nvSpPr>
        <p:spPr>
          <a:xfrm>
            <a:off x="6684963" y="1776413"/>
            <a:ext cx="2174875" cy="307975"/>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817" fontAlgn="auto">
              <a:spcBef>
                <a:spcPct val="20000"/>
              </a:spcBef>
              <a:spcAft>
                <a:spcPts val="0"/>
              </a:spcAft>
              <a:defRPr/>
            </a:pPr>
            <a:r>
              <a:rPr lang="zh-CN" altLang="en-US" sz="2000" b="1" dirty="0" smtClean="0">
                <a:solidFill>
                  <a:srgbClr val="445469"/>
                </a:solidFill>
                <a:cs typeface="+mn-ea"/>
                <a:sym typeface="Arial" panose="020B0604020202020204" pitchFamily="34" charset="0"/>
              </a:rPr>
              <a:t>单击编辑标题</a:t>
            </a:r>
            <a:endParaRPr lang="en-US" sz="2000" b="1" dirty="0">
              <a:solidFill>
                <a:srgbClr val="445469"/>
              </a:solidFill>
              <a:cs typeface="+mn-ea"/>
              <a:sym typeface="Arial" panose="020B0604020202020204" pitchFamily="34" charset="0"/>
            </a:endParaRPr>
          </a:p>
        </p:txBody>
      </p:sp>
      <p:sp>
        <p:nvSpPr>
          <p:cNvPr id="28" name="TextBox 13"/>
          <p:cNvSpPr txBox="1"/>
          <p:nvPr/>
        </p:nvSpPr>
        <p:spPr>
          <a:xfrm>
            <a:off x="6689725" y="2149475"/>
            <a:ext cx="2071688" cy="215900"/>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817" fontAlgn="auto">
              <a:spcBef>
                <a:spcPct val="20000"/>
              </a:spcBef>
              <a:spcAft>
                <a:spcPts val="0"/>
              </a:spcAft>
              <a:defRPr/>
            </a:pPr>
            <a:r>
              <a:rPr lang="zh-CN" altLang="en-US" sz="1400" smtClean="0">
                <a:solidFill>
                  <a:srgbClr val="445469"/>
                </a:solidFill>
                <a:cs typeface="+mn-ea"/>
                <a:sym typeface="Arial" panose="020B0604020202020204" pitchFamily="34" charset="0"/>
              </a:rPr>
              <a:t>单击此处可编辑内容</a:t>
            </a:r>
            <a:endParaRPr lang="en-US" altLang="zh-CN" sz="1400">
              <a:solidFill>
                <a:srgbClr val="445469"/>
              </a:solidFill>
              <a:cs typeface="+mn-ea"/>
              <a:sym typeface="Arial" panose="020B0604020202020204" pitchFamily="34" charset="0"/>
            </a:endParaRPr>
          </a:p>
        </p:txBody>
      </p:sp>
      <p:sp>
        <p:nvSpPr>
          <p:cNvPr id="29" name="TextBox 13"/>
          <p:cNvSpPr txBox="1"/>
          <p:nvPr/>
        </p:nvSpPr>
        <p:spPr>
          <a:xfrm>
            <a:off x="9385300" y="3395663"/>
            <a:ext cx="2174875" cy="307975"/>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817" fontAlgn="auto">
              <a:spcBef>
                <a:spcPct val="20000"/>
              </a:spcBef>
              <a:spcAft>
                <a:spcPts val="0"/>
              </a:spcAft>
              <a:defRPr/>
            </a:pPr>
            <a:r>
              <a:rPr lang="zh-CN" altLang="en-US" sz="2000" b="1" smtClean="0">
                <a:solidFill>
                  <a:srgbClr val="445469"/>
                </a:solidFill>
                <a:cs typeface="+mn-ea"/>
                <a:sym typeface="Arial" panose="020B0604020202020204" pitchFamily="34" charset="0"/>
              </a:rPr>
              <a:t>单击编辑标题</a:t>
            </a:r>
            <a:endParaRPr lang="en-US" sz="2000" b="1" dirty="0">
              <a:solidFill>
                <a:srgbClr val="445469"/>
              </a:solidFill>
              <a:cs typeface="+mn-ea"/>
              <a:sym typeface="Arial" panose="020B0604020202020204" pitchFamily="34" charset="0"/>
            </a:endParaRPr>
          </a:p>
        </p:txBody>
      </p:sp>
      <p:sp>
        <p:nvSpPr>
          <p:cNvPr id="30" name="TextBox 13"/>
          <p:cNvSpPr txBox="1"/>
          <p:nvPr/>
        </p:nvSpPr>
        <p:spPr>
          <a:xfrm>
            <a:off x="9390063" y="3768725"/>
            <a:ext cx="2071687" cy="215900"/>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817" fontAlgn="auto">
              <a:spcBef>
                <a:spcPct val="20000"/>
              </a:spcBef>
              <a:spcAft>
                <a:spcPts val="0"/>
              </a:spcAft>
              <a:defRPr/>
            </a:pPr>
            <a:r>
              <a:rPr lang="zh-CN" altLang="en-US" sz="1400" dirty="0" smtClean="0">
                <a:solidFill>
                  <a:srgbClr val="445469"/>
                </a:solidFill>
                <a:cs typeface="+mn-ea"/>
                <a:sym typeface="Arial" panose="020B0604020202020204" pitchFamily="34" charset="0"/>
              </a:rPr>
              <a:t>单击此处可编辑内容</a:t>
            </a:r>
            <a:endParaRPr lang="en-US" altLang="zh-CN" sz="1400" dirty="0">
              <a:solidFill>
                <a:srgbClr val="445469"/>
              </a:solidFill>
              <a:cs typeface="+mn-ea"/>
              <a:sym typeface="Arial" panose="020B0604020202020204" pitchFamily="34" charset="0"/>
            </a:endParaRPr>
          </a:p>
        </p:txBody>
      </p:sp>
      <p:sp>
        <p:nvSpPr>
          <p:cNvPr id="31" name="TextBox 13"/>
          <p:cNvSpPr txBox="1"/>
          <p:nvPr/>
        </p:nvSpPr>
        <p:spPr>
          <a:xfrm>
            <a:off x="1052513" y="3598863"/>
            <a:ext cx="2174875" cy="307975"/>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817" fontAlgn="auto">
              <a:spcBef>
                <a:spcPct val="20000"/>
              </a:spcBef>
              <a:spcAft>
                <a:spcPts val="0"/>
              </a:spcAft>
              <a:defRPr/>
            </a:pPr>
            <a:r>
              <a:rPr lang="zh-CN" altLang="en-US" sz="2000" b="1" dirty="0" smtClean="0">
                <a:solidFill>
                  <a:srgbClr val="445469"/>
                </a:solidFill>
                <a:cs typeface="+mn-ea"/>
                <a:sym typeface="Arial" panose="020B0604020202020204" pitchFamily="34" charset="0"/>
              </a:rPr>
              <a:t>单击编辑标题</a:t>
            </a:r>
            <a:endParaRPr lang="en-US" sz="2000" b="1" dirty="0">
              <a:solidFill>
                <a:srgbClr val="445469"/>
              </a:solidFill>
              <a:cs typeface="+mn-ea"/>
              <a:sym typeface="Arial" panose="020B0604020202020204" pitchFamily="34" charset="0"/>
            </a:endParaRPr>
          </a:p>
        </p:txBody>
      </p:sp>
      <p:sp>
        <p:nvSpPr>
          <p:cNvPr id="32" name="TextBox 13"/>
          <p:cNvSpPr txBox="1"/>
          <p:nvPr/>
        </p:nvSpPr>
        <p:spPr>
          <a:xfrm>
            <a:off x="1057275" y="3971925"/>
            <a:ext cx="2071688" cy="214313"/>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817" fontAlgn="auto">
              <a:spcBef>
                <a:spcPct val="20000"/>
              </a:spcBef>
              <a:spcAft>
                <a:spcPts val="0"/>
              </a:spcAft>
              <a:defRPr/>
            </a:pPr>
            <a:r>
              <a:rPr lang="zh-CN" altLang="en-US" sz="1400" smtClean="0">
                <a:solidFill>
                  <a:srgbClr val="445469"/>
                </a:solidFill>
                <a:cs typeface="+mn-ea"/>
                <a:sym typeface="Arial" panose="020B0604020202020204" pitchFamily="34" charset="0"/>
              </a:rPr>
              <a:t>单击此处可编辑内容</a:t>
            </a:r>
            <a:endParaRPr lang="en-US" altLang="zh-CN" sz="1400">
              <a:solidFill>
                <a:srgbClr val="445469"/>
              </a:solidFill>
              <a:cs typeface="+mn-ea"/>
              <a:sym typeface="Arial" panose="020B0604020202020204" pitchFamily="34" charset="0"/>
            </a:endParaRPr>
          </a:p>
        </p:txBody>
      </p:sp>
      <p:sp>
        <p:nvSpPr>
          <p:cNvPr id="33" name="矩形 32"/>
          <p:cNvSpPr/>
          <p:nvPr/>
        </p:nvSpPr>
        <p:spPr>
          <a:xfrm>
            <a:off x="1609725" y="5114925"/>
            <a:ext cx="9529763" cy="246063"/>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dirty="0">
                <a:solidFill>
                  <a:schemeClr val="tx1">
                    <a:lumMod val="75000"/>
                  </a:schemeClr>
                </a:solidFill>
              </a:rPr>
              <a:t>点击输入简要文字内容，文字内容需概括精炼，不用多余的文字修饰，言简意赅的说明分项内容</a:t>
            </a:r>
            <a:r>
              <a:rPr lang="en-US" altLang="zh-CN" sz="1600" dirty="0">
                <a:solidFill>
                  <a:schemeClr val="tx1">
                    <a:lumMod val="75000"/>
                  </a:schemeClr>
                </a:solidFill>
              </a:rPr>
              <a:t>……</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0-#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2"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0-#ppt_w/2"/>
                                          </p:val>
                                        </p:tav>
                                        <p:tav tm="100000">
                                          <p:val>
                                            <p:strVal val="#ppt_x"/>
                                          </p:val>
                                        </p:tav>
                                      </p:tavLst>
                                    </p:anim>
                                    <p:anim calcmode="lin" valueType="num">
                                      <p:cBhvr additive="base">
                                        <p:cTn id="41" dur="500" fill="hold"/>
                                        <p:tgtEl>
                                          <p:spTgt spid="6"/>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fill="hold"/>
                                        <p:tgtEl>
                                          <p:spTgt spid="21"/>
                                        </p:tgtEl>
                                        <p:attrNameLst>
                                          <p:attrName>ppt_x</p:attrName>
                                        </p:attrNameLst>
                                      </p:cBhvr>
                                      <p:tavLst>
                                        <p:tav tm="0">
                                          <p:val>
                                            <p:strVal val="0-#ppt_w/2"/>
                                          </p:val>
                                        </p:tav>
                                        <p:tav tm="100000">
                                          <p:val>
                                            <p:strVal val="#ppt_x"/>
                                          </p:val>
                                        </p:tav>
                                      </p:tavLst>
                                    </p:anim>
                                    <p:anim calcmode="lin" valueType="num">
                                      <p:cBhvr additive="base">
                                        <p:cTn id="45" dur="500" fill="hold"/>
                                        <p:tgtEl>
                                          <p:spTgt spid="21"/>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0-#ppt_w/2"/>
                                          </p:val>
                                        </p:tav>
                                        <p:tav tm="100000">
                                          <p:val>
                                            <p:strVal val="#ppt_x"/>
                                          </p:val>
                                        </p:tav>
                                      </p:tavLst>
                                    </p:anim>
                                    <p:anim calcmode="lin" valueType="num">
                                      <p:cBhvr additive="base">
                                        <p:cTn id="49" dur="500" fill="hold"/>
                                        <p:tgtEl>
                                          <p:spTgt spid="22"/>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0-#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8" fill="hold"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0-#ppt_w/2"/>
                                          </p:val>
                                        </p:tav>
                                        <p:tav tm="100000">
                                          <p:val>
                                            <p:strVal val="#ppt_x"/>
                                          </p:val>
                                        </p:tav>
                                      </p:tavLst>
                                    </p:anim>
                                    <p:anim calcmode="lin" valueType="num">
                                      <p:cBhvr additive="base">
                                        <p:cTn id="5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42" presetClass="entr" presetSubtype="0" fill="hold"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ppt_x</p:attrName>
                                        </p:attrNameLst>
                                      </p:cBhvr>
                                      <p:tavLst>
                                        <p:tav tm="0">
                                          <p:val>
                                            <p:strVal val="#ppt_x"/>
                                          </p:val>
                                        </p:tav>
                                        <p:tav tm="100000">
                                          <p:val>
                                            <p:strVal val="#ppt_x"/>
                                          </p:val>
                                        </p:tav>
                                      </p:tavLst>
                                    </p:anim>
                                    <p:anim calcmode="lin" valueType="num">
                                      <p:cBhvr>
                                        <p:cTn id="7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8" fill="hold" nodeType="click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0-#ppt_w/2"/>
                                          </p:val>
                                        </p:tav>
                                        <p:tav tm="100000">
                                          <p:val>
                                            <p:strVal val="#ppt_x"/>
                                          </p:val>
                                        </p:tav>
                                      </p:tavLst>
                                    </p:anim>
                                    <p:anim calcmode="lin" valueType="num">
                                      <p:cBhvr additive="base">
                                        <p:cTn id="80" dur="500" fill="hold"/>
                                        <p:tgtEl>
                                          <p:spTgt spid="7"/>
                                        </p:tgtEl>
                                        <p:attrNameLst>
                                          <p:attrName>ppt_y</p:attrName>
                                        </p:attrNameLst>
                                      </p:cBhvr>
                                      <p:tavLst>
                                        <p:tav tm="0">
                                          <p:val>
                                            <p:strVal val="#ppt_y"/>
                                          </p:val>
                                        </p:tav>
                                        <p:tav tm="100000">
                                          <p:val>
                                            <p:strVal val="#ppt_y"/>
                                          </p:val>
                                        </p:tav>
                                      </p:tavLst>
                                    </p:anim>
                                  </p:childTnLst>
                                </p:cTn>
                              </p:par>
                              <p:par>
                                <p:cTn id="81" presetID="2" presetClass="entr" presetSubtype="8" fill="hold"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additive="base">
                                        <p:cTn id="83" dur="500" fill="hold"/>
                                        <p:tgtEl>
                                          <p:spTgt spid="15"/>
                                        </p:tgtEl>
                                        <p:attrNameLst>
                                          <p:attrName>ppt_x</p:attrName>
                                        </p:attrNameLst>
                                      </p:cBhvr>
                                      <p:tavLst>
                                        <p:tav tm="0">
                                          <p:val>
                                            <p:strVal val="0-#ppt_w/2"/>
                                          </p:val>
                                        </p:tav>
                                        <p:tav tm="100000">
                                          <p:val>
                                            <p:strVal val="#ppt_x"/>
                                          </p:val>
                                        </p:tav>
                                      </p:tavLst>
                                    </p:anim>
                                    <p:anim calcmode="lin" valueType="num">
                                      <p:cBhvr additive="base">
                                        <p:cTn id="84" dur="500" fill="hold"/>
                                        <p:tgtEl>
                                          <p:spTgt spid="15"/>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additive="base">
                                        <p:cTn id="87" dur="500" fill="hold"/>
                                        <p:tgtEl>
                                          <p:spTgt spid="16"/>
                                        </p:tgtEl>
                                        <p:attrNameLst>
                                          <p:attrName>ppt_x</p:attrName>
                                        </p:attrNameLst>
                                      </p:cBhvr>
                                      <p:tavLst>
                                        <p:tav tm="0">
                                          <p:val>
                                            <p:strVal val="0-#ppt_w/2"/>
                                          </p:val>
                                        </p:tav>
                                        <p:tav tm="100000">
                                          <p:val>
                                            <p:strVal val="#ppt_x"/>
                                          </p:val>
                                        </p:tav>
                                      </p:tavLst>
                                    </p:anim>
                                    <p:anim calcmode="lin" valueType="num">
                                      <p:cBhvr additive="base">
                                        <p:cTn id="88" dur="500" fill="hold"/>
                                        <p:tgtEl>
                                          <p:spTgt spid="16"/>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additive="base">
                                        <p:cTn id="91" dur="500" fill="hold"/>
                                        <p:tgtEl>
                                          <p:spTgt spid="17"/>
                                        </p:tgtEl>
                                        <p:attrNameLst>
                                          <p:attrName>ppt_x</p:attrName>
                                        </p:attrNameLst>
                                      </p:cBhvr>
                                      <p:tavLst>
                                        <p:tav tm="0">
                                          <p:val>
                                            <p:strVal val="0-#ppt_w/2"/>
                                          </p:val>
                                        </p:tav>
                                        <p:tav tm="100000">
                                          <p:val>
                                            <p:strVal val="#ppt_x"/>
                                          </p:val>
                                        </p:tav>
                                      </p:tavLst>
                                    </p:anim>
                                    <p:anim calcmode="lin" valueType="num">
                                      <p:cBhvr additive="base">
                                        <p:cTn id="92" dur="500" fill="hold"/>
                                        <p:tgtEl>
                                          <p:spTgt spid="17"/>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8"/>
                                        </p:tgtEl>
                                        <p:attrNameLst>
                                          <p:attrName>style.visibility</p:attrName>
                                        </p:attrNameLst>
                                      </p:cBhvr>
                                      <p:to>
                                        <p:strVal val="visible"/>
                                      </p:to>
                                    </p:set>
                                    <p:anim calcmode="lin" valueType="num">
                                      <p:cBhvr additive="base">
                                        <p:cTn id="95" dur="500" fill="hold"/>
                                        <p:tgtEl>
                                          <p:spTgt spid="18"/>
                                        </p:tgtEl>
                                        <p:attrNameLst>
                                          <p:attrName>ppt_x</p:attrName>
                                        </p:attrNameLst>
                                      </p:cBhvr>
                                      <p:tavLst>
                                        <p:tav tm="0">
                                          <p:val>
                                            <p:strVal val="0-#ppt_w/2"/>
                                          </p:val>
                                        </p:tav>
                                        <p:tav tm="100000">
                                          <p:val>
                                            <p:strVal val="#ppt_x"/>
                                          </p:val>
                                        </p:tav>
                                      </p:tavLst>
                                    </p:anim>
                                    <p:anim calcmode="lin" valueType="num">
                                      <p:cBhvr additive="base">
                                        <p:cTn id="96" dur="500" fill="hold"/>
                                        <p:tgtEl>
                                          <p:spTgt spid="18"/>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9"/>
                                        </p:tgtEl>
                                        <p:attrNameLst>
                                          <p:attrName>style.visibility</p:attrName>
                                        </p:attrNameLst>
                                      </p:cBhvr>
                                      <p:to>
                                        <p:strVal val="visible"/>
                                      </p:to>
                                    </p:set>
                                    <p:anim calcmode="lin" valueType="num">
                                      <p:cBhvr additive="base">
                                        <p:cTn id="99" dur="500" fill="hold"/>
                                        <p:tgtEl>
                                          <p:spTgt spid="19"/>
                                        </p:tgtEl>
                                        <p:attrNameLst>
                                          <p:attrName>ppt_x</p:attrName>
                                        </p:attrNameLst>
                                      </p:cBhvr>
                                      <p:tavLst>
                                        <p:tav tm="0">
                                          <p:val>
                                            <p:strVal val="0-#ppt_w/2"/>
                                          </p:val>
                                        </p:tav>
                                        <p:tav tm="100000">
                                          <p:val>
                                            <p:strVal val="#ppt_x"/>
                                          </p:val>
                                        </p:tav>
                                      </p:tavLst>
                                    </p:anim>
                                    <p:anim calcmode="lin" valueType="num">
                                      <p:cBhvr additive="base">
                                        <p:cTn id="100" dur="500" fill="hold"/>
                                        <p:tgtEl>
                                          <p:spTgt spid="19"/>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additive="base">
                                        <p:cTn id="103" dur="500" fill="hold"/>
                                        <p:tgtEl>
                                          <p:spTgt spid="20"/>
                                        </p:tgtEl>
                                        <p:attrNameLst>
                                          <p:attrName>ppt_x</p:attrName>
                                        </p:attrNameLst>
                                      </p:cBhvr>
                                      <p:tavLst>
                                        <p:tav tm="0">
                                          <p:val>
                                            <p:strVal val="0-#ppt_w/2"/>
                                          </p:val>
                                        </p:tav>
                                        <p:tav tm="100000">
                                          <p:val>
                                            <p:strVal val="#ppt_x"/>
                                          </p:val>
                                        </p:tav>
                                      </p:tavLst>
                                    </p:anim>
                                    <p:anim calcmode="lin" valueType="num">
                                      <p:cBhvr additive="base">
                                        <p:cTn id="10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10" presetClass="entr" presetSubtype="0" fill="hold" nodeType="clickEffect">
                                  <p:stCondLst>
                                    <p:cond delay="0"/>
                                  </p:stCondLst>
                                  <p:childTnLst>
                                    <p:set>
                                      <p:cBhvr>
                                        <p:cTn id="108" dur="1" fill="hold">
                                          <p:stCondLst>
                                            <p:cond delay="0"/>
                                          </p:stCondLst>
                                        </p:cTn>
                                        <p:tgtEl>
                                          <p:spTgt spid="12"/>
                                        </p:tgtEl>
                                        <p:attrNameLst>
                                          <p:attrName>style.visibility</p:attrName>
                                        </p:attrNameLst>
                                      </p:cBhvr>
                                      <p:to>
                                        <p:strVal val="visible"/>
                                      </p:to>
                                    </p:set>
                                    <p:animEffect transition="in" filter="fade">
                                      <p:cBhvr>
                                        <p:cTn id="109" dur="500"/>
                                        <p:tgtEl>
                                          <p:spTgt spid="1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500"/>
                                        <p:tgtEl>
                                          <p:spTgt spid="26"/>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25"/>
                                        </p:tgtEl>
                                        <p:attrNameLst>
                                          <p:attrName>style.visibility</p:attrName>
                                        </p:attrNameLst>
                                      </p:cBhvr>
                                      <p:to>
                                        <p:strVal val="visible"/>
                                      </p:to>
                                    </p:set>
                                    <p:animEffect transition="in" filter="fade">
                                      <p:cBhvr>
                                        <p:cTn id="115" dur="500"/>
                                        <p:tgtEl>
                                          <p:spTgt spid="25"/>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2" presetClass="entr" presetSubtype="8" fill="hold" nodeType="clickEffect">
                                  <p:stCondLst>
                                    <p:cond delay="0"/>
                                  </p:stCondLst>
                                  <p:childTnLst>
                                    <p:set>
                                      <p:cBhvr>
                                        <p:cTn id="119" dur="1" fill="hold">
                                          <p:stCondLst>
                                            <p:cond delay="0"/>
                                          </p:stCondLst>
                                        </p:cTn>
                                        <p:tgtEl>
                                          <p:spTgt spid="8"/>
                                        </p:tgtEl>
                                        <p:attrNameLst>
                                          <p:attrName>style.visibility</p:attrName>
                                        </p:attrNameLst>
                                      </p:cBhvr>
                                      <p:to>
                                        <p:strVal val="visible"/>
                                      </p:to>
                                    </p:set>
                                    <p:anim calcmode="lin" valueType="num">
                                      <p:cBhvr additive="base">
                                        <p:cTn id="120" dur="500" fill="hold"/>
                                        <p:tgtEl>
                                          <p:spTgt spid="8"/>
                                        </p:tgtEl>
                                        <p:attrNameLst>
                                          <p:attrName>ppt_x</p:attrName>
                                        </p:attrNameLst>
                                      </p:cBhvr>
                                      <p:tavLst>
                                        <p:tav tm="0">
                                          <p:val>
                                            <p:strVal val="0-#ppt_w/2"/>
                                          </p:val>
                                        </p:tav>
                                        <p:tav tm="100000">
                                          <p:val>
                                            <p:strVal val="#ppt_x"/>
                                          </p:val>
                                        </p:tav>
                                      </p:tavLst>
                                    </p:anim>
                                    <p:anim calcmode="lin" valueType="num">
                                      <p:cBhvr additive="base">
                                        <p:cTn id="121" dur="500" fill="hold"/>
                                        <p:tgtEl>
                                          <p:spTgt spid="8"/>
                                        </p:tgtEl>
                                        <p:attrNameLst>
                                          <p:attrName>ppt_y</p:attrName>
                                        </p:attrNameLst>
                                      </p:cBhvr>
                                      <p:tavLst>
                                        <p:tav tm="0">
                                          <p:val>
                                            <p:strVal val="#ppt_y"/>
                                          </p:val>
                                        </p:tav>
                                        <p:tav tm="100000">
                                          <p:val>
                                            <p:strVal val="#ppt_y"/>
                                          </p:val>
                                        </p:tav>
                                      </p:tavLst>
                                    </p:anim>
                                  </p:childTnLst>
                                </p:cTn>
                              </p:par>
                              <p:par>
                                <p:cTn id="122" presetID="2" presetClass="entr" presetSubtype="8" fill="hold" nodeType="withEffect">
                                  <p:stCondLst>
                                    <p:cond delay="0"/>
                                  </p:stCondLst>
                                  <p:childTnLst>
                                    <p:set>
                                      <p:cBhvr>
                                        <p:cTn id="123" dur="1" fill="hold">
                                          <p:stCondLst>
                                            <p:cond delay="0"/>
                                          </p:stCondLst>
                                        </p:cTn>
                                        <p:tgtEl>
                                          <p:spTgt spid="13"/>
                                        </p:tgtEl>
                                        <p:attrNameLst>
                                          <p:attrName>style.visibility</p:attrName>
                                        </p:attrNameLst>
                                      </p:cBhvr>
                                      <p:to>
                                        <p:strVal val="visible"/>
                                      </p:to>
                                    </p:set>
                                    <p:anim calcmode="lin" valueType="num">
                                      <p:cBhvr additive="base">
                                        <p:cTn id="124" dur="500" fill="hold"/>
                                        <p:tgtEl>
                                          <p:spTgt spid="13"/>
                                        </p:tgtEl>
                                        <p:attrNameLst>
                                          <p:attrName>ppt_x</p:attrName>
                                        </p:attrNameLst>
                                      </p:cBhvr>
                                      <p:tavLst>
                                        <p:tav tm="0">
                                          <p:val>
                                            <p:strVal val="0-#ppt_w/2"/>
                                          </p:val>
                                        </p:tav>
                                        <p:tav tm="100000">
                                          <p:val>
                                            <p:strVal val="#ppt_x"/>
                                          </p:val>
                                        </p:tav>
                                      </p:tavLst>
                                    </p:anim>
                                    <p:anim calcmode="lin" valueType="num">
                                      <p:cBhvr additive="base">
                                        <p:cTn id="125"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26" fill="hold" nodeType="clickPar">
                      <p:stCondLst>
                        <p:cond delay="indefinite"/>
                      </p:stCondLst>
                      <p:childTnLst>
                        <p:par>
                          <p:cTn id="127" fill="hold" nodeType="withGroup">
                            <p:stCondLst>
                              <p:cond delay="0"/>
                            </p:stCondLst>
                            <p:childTnLst>
                              <p:par>
                                <p:cTn id="128" presetID="10" presetClass="entr" presetSubtype="0" fill="hold" nodeType="clickEffect">
                                  <p:stCondLst>
                                    <p:cond delay="0"/>
                                  </p:stCondLst>
                                  <p:childTnLst>
                                    <p:set>
                                      <p:cBhvr>
                                        <p:cTn id="129" dur="1" fill="hold">
                                          <p:stCondLst>
                                            <p:cond delay="0"/>
                                          </p:stCondLst>
                                        </p:cTn>
                                        <p:tgtEl>
                                          <p:spTgt spid="10"/>
                                        </p:tgtEl>
                                        <p:attrNameLst>
                                          <p:attrName>style.visibility</p:attrName>
                                        </p:attrNameLst>
                                      </p:cBhvr>
                                      <p:to>
                                        <p:strVal val="visible"/>
                                      </p:to>
                                    </p:set>
                                    <p:animEffect transition="in" filter="fade">
                                      <p:cBhvr>
                                        <p:cTn id="130" dur="500"/>
                                        <p:tgtEl>
                                          <p:spTgt spid="10"/>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31"/>
                                        </p:tgtEl>
                                        <p:attrNameLst>
                                          <p:attrName>style.visibility</p:attrName>
                                        </p:attrNameLst>
                                      </p:cBhvr>
                                      <p:to>
                                        <p:strVal val="visible"/>
                                      </p:to>
                                    </p:set>
                                    <p:animEffect transition="in" filter="fade">
                                      <p:cBhvr>
                                        <p:cTn id="133" dur="500"/>
                                        <p:tgtEl>
                                          <p:spTgt spid="3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2"/>
                                        </p:tgtEl>
                                        <p:attrNameLst>
                                          <p:attrName>style.visibility</p:attrName>
                                        </p:attrNameLst>
                                      </p:cBhvr>
                                      <p:to>
                                        <p:strVal val="visible"/>
                                      </p:to>
                                    </p:set>
                                    <p:animEffect transition="in" filter="fade">
                                      <p:cBhvr>
                                        <p:cTn id="136" dur="500"/>
                                        <p:tgtEl>
                                          <p:spTgt spid="32"/>
                                        </p:tgtEl>
                                      </p:cBhvr>
                                    </p:animEffect>
                                  </p:childTnLst>
                                </p:cTn>
                              </p:par>
                            </p:childTnLst>
                          </p:cTn>
                        </p:par>
                      </p:childTnLst>
                    </p:cTn>
                  </p:par>
                  <p:par>
                    <p:cTn id="137" fill="hold" nodeType="clickPar">
                      <p:stCondLst>
                        <p:cond delay="indefinite"/>
                      </p:stCondLst>
                      <p:childTnLst>
                        <p:par>
                          <p:cTn id="138" fill="hold" nodeType="withGroup">
                            <p:stCondLst>
                              <p:cond delay="0"/>
                            </p:stCondLst>
                            <p:childTnLst>
                              <p:par>
                                <p:cTn id="139" presetID="10" presetClass="entr" presetSubtype="0" fill="hold" grpId="0" nodeType="click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fade">
                                      <p:cBhvr>
                                        <p:cTn id="14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5" grpId="0"/>
      <p:bldP spid="26" grpId="0"/>
      <p:bldP spid="27" grpId="0"/>
      <p:bldP spid="28" grpId="0"/>
      <p:bldP spid="29"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25536" y="1495712"/>
            <a:ext cx="1446605" cy="1107996"/>
          </a:xfrm>
          <a:prstGeom prst="rect">
            <a:avLst/>
          </a:prstGeom>
          <a:noFill/>
        </p:spPr>
        <p:txBody>
          <a:bodyPr>
            <a:spAutoFit/>
          </a:bodyPr>
          <a:lstStyle/>
          <a:p>
            <a:pPr>
              <a:defRPr/>
            </a:pPr>
            <a:r>
              <a:rPr lang="zh-CN" altLang="en-US" sz="6600" b="1" dirty="0">
                <a:ln w="19050">
                  <a:solidFill>
                    <a:srgbClr val="92D050"/>
                  </a:solidFill>
                  <a:prstDash val="solid"/>
                </a:ln>
                <a:solidFill>
                  <a:srgbClr val="92D050"/>
                </a:solidFill>
                <a:effectLst>
                  <a:outerShdw blurRad="50000" dist="50800" dir="7500000" algn="tl">
                    <a:srgbClr val="000000">
                      <a:shade val="5000"/>
                      <a:alpha val="35000"/>
                    </a:srgbClr>
                  </a:outerShdw>
                  <a:reflection blurRad="6350" stA="55000" endA="50" endPos="85000" dir="5400000" sy="-100000" algn="bl" rotWithShape="0"/>
                </a:effectLst>
                <a:latin typeface="Adobe 仿宋 Std R" pitchFamily="18" charset="-122"/>
                <a:ea typeface="Adobe 仿宋 Std R" pitchFamily="18" charset="-122"/>
              </a:rPr>
              <a:t>目</a:t>
            </a:r>
          </a:p>
        </p:txBody>
      </p:sp>
      <p:sp>
        <p:nvSpPr>
          <p:cNvPr id="3" name="矩形 2"/>
          <p:cNvSpPr/>
          <p:nvPr/>
        </p:nvSpPr>
        <p:spPr>
          <a:xfrm>
            <a:off x="4007768" y="1506850"/>
            <a:ext cx="1224136" cy="1107996"/>
          </a:xfrm>
          <a:prstGeom prst="rect">
            <a:avLst/>
          </a:prstGeom>
          <a:noFill/>
        </p:spPr>
        <p:txBody>
          <a:bodyPr>
            <a:spAutoFit/>
          </a:bodyPr>
          <a:lstStyle/>
          <a:p>
            <a:pPr>
              <a:defRPr/>
            </a:pPr>
            <a:r>
              <a:rPr lang="zh-CN" altLang="en-US" sz="6600" b="1" dirty="0">
                <a:ln w="19050">
                  <a:solidFill>
                    <a:srgbClr val="92D050"/>
                  </a:solidFill>
                  <a:prstDash val="solid"/>
                </a:ln>
                <a:solidFill>
                  <a:srgbClr val="92D050"/>
                </a:solidFill>
                <a:effectLst>
                  <a:outerShdw blurRad="50000" dist="50800" dir="7500000" algn="tl">
                    <a:srgbClr val="000000">
                      <a:shade val="5000"/>
                      <a:alpha val="35000"/>
                    </a:srgbClr>
                  </a:outerShdw>
                  <a:reflection blurRad="6350" stA="55000" endA="50" endPos="85000" dir="5400000" sy="-100000" algn="bl" rotWithShape="0"/>
                </a:effectLst>
                <a:latin typeface="Adobe 仿宋 Std R" pitchFamily="18" charset="-122"/>
                <a:ea typeface="Adobe 仿宋 Std R" pitchFamily="18" charset="-122"/>
              </a:rPr>
              <a:t>录</a:t>
            </a:r>
          </a:p>
        </p:txBody>
      </p:sp>
      <p:sp>
        <p:nvSpPr>
          <p:cNvPr id="4" name="文本框 3"/>
          <p:cNvSpPr txBox="1"/>
          <p:nvPr/>
        </p:nvSpPr>
        <p:spPr>
          <a:xfrm>
            <a:off x="5951538" y="2060575"/>
            <a:ext cx="3262312" cy="779463"/>
          </a:xfrm>
          <a:prstGeom prst="rect">
            <a:avLst/>
          </a:prstGeom>
          <a:noFill/>
        </p:spPr>
        <p:txBody>
          <a:bodyPr wrap="none">
            <a:spAutoFit/>
          </a:bodyPr>
          <a:lstStyle/>
          <a:p>
            <a:pPr>
              <a:lnSpc>
                <a:spcPct val="130000"/>
              </a:lnSpc>
              <a:defRPr/>
            </a:pPr>
            <a:r>
              <a:rPr lang="en-US" altLang="zh-CN" sz="4000" dirty="0">
                <a:solidFill>
                  <a:srgbClr val="92D050"/>
                </a:solidFill>
                <a:latin typeface="+mj-ea"/>
                <a:ea typeface="+mj-ea"/>
              </a:rPr>
              <a:t>01  </a:t>
            </a:r>
            <a:r>
              <a:rPr lang="zh-CN" altLang="en-US" sz="4000" dirty="0">
                <a:solidFill>
                  <a:srgbClr val="92D050"/>
                </a:solidFill>
                <a:latin typeface="+mj-ea"/>
                <a:ea typeface="+mj-ea"/>
              </a:rPr>
              <a:t>输入标题</a:t>
            </a:r>
          </a:p>
        </p:txBody>
      </p:sp>
      <p:sp>
        <p:nvSpPr>
          <p:cNvPr id="5" name="文本框 4"/>
          <p:cNvSpPr txBox="1"/>
          <p:nvPr/>
        </p:nvSpPr>
        <p:spPr>
          <a:xfrm>
            <a:off x="5951538" y="3013075"/>
            <a:ext cx="3262312" cy="779463"/>
          </a:xfrm>
          <a:prstGeom prst="rect">
            <a:avLst/>
          </a:prstGeom>
          <a:noFill/>
        </p:spPr>
        <p:txBody>
          <a:bodyPr wrap="none">
            <a:spAutoFit/>
          </a:bodyPr>
          <a:lstStyle/>
          <a:p>
            <a:pPr>
              <a:lnSpc>
                <a:spcPct val="130000"/>
              </a:lnSpc>
              <a:defRPr/>
            </a:pPr>
            <a:r>
              <a:rPr lang="en-US" altLang="zh-CN" sz="4000" dirty="0">
                <a:solidFill>
                  <a:srgbClr val="92D050"/>
                </a:solidFill>
                <a:latin typeface="+mj-ea"/>
                <a:ea typeface="+mj-ea"/>
              </a:rPr>
              <a:t>02  </a:t>
            </a:r>
            <a:r>
              <a:rPr lang="zh-CN" altLang="en-US" sz="4000" dirty="0">
                <a:solidFill>
                  <a:srgbClr val="92D050"/>
                </a:solidFill>
                <a:latin typeface="+mj-ea"/>
                <a:ea typeface="+mj-ea"/>
              </a:rPr>
              <a:t>输入标题</a:t>
            </a:r>
          </a:p>
        </p:txBody>
      </p:sp>
      <p:sp>
        <p:nvSpPr>
          <p:cNvPr id="6" name="文本框 5"/>
          <p:cNvSpPr txBox="1"/>
          <p:nvPr/>
        </p:nvSpPr>
        <p:spPr>
          <a:xfrm>
            <a:off x="5951538" y="3965575"/>
            <a:ext cx="3262312" cy="779463"/>
          </a:xfrm>
          <a:prstGeom prst="rect">
            <a:avLst/>
          </a:prstGeom>
          <a:noFill/>
        </p:spPr>
        <p:txBody>
          <a:bodyPr wrap="none">
            <a:spAutoFit/>
          </a:bodyPr>
          <a:lstStyle/>
          <a:p>
            <a:pPr>
              <a:lnSpc>
                <a:spcPct val="130000"/>
              </a:lnSpc>
              <a:defRPr/>
            </a:pPr>
            <a:r>
              <a:rPr lang="en-US" altLang="zh-CN" sz="4000" dirty="0">
                <a:solidFill>
                  <a:srgbClr val="92D050"/>
                </a:solidFill>
                <a:latin typeface="+mj-ea"/>
                <a:ea typeface="+mj-ea"/>
              </a:rPr>
              <a:t>03  </a:t>
            </a:r>
            <a:r>
              <a:rPr lang="zh-CN" altLang="en-US" sz="4000" dirty="0">
                <a:solidFill>
                  <a:srgbClr val="92D050"/>
                </a:solidFill>
                <a:latin typeface="+mj-ea"/>
                <a:ea typeface="+mj-ea"/>
              </a:rPr>
              <a:t>输入标题</a:t>
            </a:r>
          </a:p>
        </p:txBody>
      </p:sp>
      <p:sp>
        <p:nvSpPr>
          <p:cNvPr id="7" name="文本框 6"/>
          <p:cNvSpPr txBox="1"/>
          <p:nvPr/>
        </p:nvSpPr>
        <p:spPr>
          <a:xfrm>
            <a:off x="5951538" y="4918075"/>
            <a:ext cx="3262312" cy="779463"/>
          </a:xfrm>
          <a:prstGeom prst="rect">
            <a:avLst/>
          </a:prstGeom>
          <a:noFill/>
        </p:spPr>
        <p:txBody>
          <a:bodyPr wrap="none">
            <a:spAutoFit/>
          </a:bodyPr>
          <a:lstStyle/>
          <a:p>
            <a:pPr>
              <a:lnSpc>
                <a:spcPct val="130000"/>
              </a:lnSpc>
              <a:defRPr/>
            </a:pPr>
            <a:r>
              <a:rPr lang="en-US" altLang="zh-CN" sz="4000" dirty="0">
                <a:solidFill>
                  <a:srgbClr val="92D050"/>
                </a:solidFill>
                <a:latin typeface="+mj-ea"/>
                <a:ea typeface="+mj-ea"/>
              </a:rPr>
              <a:t>04  </a:t>
            </a:r>
            <a:r>
              <a:rPr lang="zh-CN" altLang="en-US" sz="4000" dirty="0">
                <a:solidFill>
                  <a:srgbClr val="92D050"/>
                </a:solidFill>
                <a:latin typeface="+mj-ea"/>
                <a:ea typeface="+mj-ea"/>
              </a:rPr>
              <a:t>输入标题</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nodeType="afterGroup">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2500"/>
                            </p:stCondLst>
                            <p:childTnLst>
                              <p:par>
                                <p:cTn id="28" presetID="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0-#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47135"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椭圆 4"/>
          <p:cNvSpPr/>
          <p:nvPr/>
        </p:nvSpPr>
        <p:spPr>
          <a:xfrm>
            <a:off x="2770188" y="1730375"/>
            <a:ext cx="915987" cy="9159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algn="ctr">
              <a:defRPr/>
            </a:pPr>
            <a:r>
              <a:rPr lang="en-US" altLang="zh-CN" sz="1600" dirty="0">
                <a:latin typeface="微软雅黑" pitchFamily="34" charset="-122"/>
                <a:ea typeface="微软雅黑" pitchFamily="34" charset="-122"/>
              </a:rPr>
              <a:t>2</a:t>
            </a:r>
            <a:endParaRPr lang="zh-CN" altLang="en-US" sz="1600" dirty="0">
              <a:latin typeface="微软雅黑" pitchFamily="34" charset="-122"/>
              <a:ea typeface="微软雅黑" pitchFamily="34" charset="-122"/>
            </a:endParaRPr>
          </a:p>
        </p:txBody>
      </p:sp>
      <p:sp>
        <p:nvSpPr>
          <p:cNvPr id="6" name="椭圆 5"/>
          <p:cNvSpPr/>
          <p:nvPr/>
        </p:nvSpPr>
        <p:spPr>
          <a:xfrm>
            <a:off x="2770188" y="5216525"/>
            <a:ext cx="915987" cy="9159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algn="ctr">
              <a:defRPr/>
            </a:pPr>
            <a:r>
              <a:rPr lang="en-US" altLang="zh-CN" sz="1600" dirty="0">
                <a:latin typeface="微软雅黑" pitchFamily="34" charset="-122"/>
                <a:ea typeface="微软雅黑" pitchFamily="34" charset="-122"/>
              </a:rPr>
              <a:t>6</a:t>
            </a:r>
            <a:endParaRPr lang="zh-CN" altLang="en-US" sz="1600" dirty="0">
              <a:latin typeface="微软雅黑" pitchFamily="34" charset="-122"/>
              <a:ea typeface="微软雅黑" pitchFamily="34" charset="-122"/>
            </a:endParaRPr>
          </a:p>
        </p:txBody>
      </p:sp>
      <p:sp>
        <p:nvSpPr>
          <p:cNvPr id="7" name="椭圆 6"/>
          <p:cNvSpPr/>
          <p:nvPr/>
        </p:nvSpPr>
        <p:spPr>
          <a:xfrm>
            <a:off x="4513263" y="3473450"/>
            <a:ext cx="915987" cy="9159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algn="ctr">
              <a:defRPr/>
            </a:pPr>
            <a:r>
              <a:rPr lang="en-US" altLang="zh-CN" sz="1600" dirty="0">
                <a:latin typeface="微软雅黑" pitchFamily="34" charset="-122"/>
                <a:ea typeface="微软雅黑" pitchFamily="34" charset="-122"/>
              </a:rPr>
              <a:t>4</a:t>
            </a:r>
            <a:endParaRPr lang="zh-CN" altLang="en-US" sz="1600" dirty="0">
              <a:latin typeface="微软雅黑" pitchFamily="34" charset="-122"/>
              <a:ea typeface="微软雅黑" pitchFamily="34" charset="-122"/>
            </a:endParaRPr>
          </a:p>
        </p:txBody>
      </p:sp>
      <p:sp>
        <p:nvSpPr>
          <p:cNvPr id="8" name="椭圆 7"/>
          <p:cNvSpPr/>
          <p:nvPr/>
        </p:nvSpPr>
        <p:spPr>
          <a:xfrm>
            <a:off x="1027113" y="3473450"/>
            <a:ext cx="915987" cy="9159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algn="ctr">
              <a:defRPr/>
            </a:pPr>
            <a:r>
              <a:rPr lang="en-US" altLang="zh-CN" sz="1600" dirty="0">
                <a:latin typeface="微软雅黑" pitchFamily="34" charset="-122"/>
                <a:ea typeface="微软雅黑" pitchFamily="34" charset="-122"/>
              </a:rPr>
              <a:t>8</a:t>
            </a:r>
            <a:endParaRPr lang="zh-CN" altLang="en-US" sz="1600" dirty="0">
              <a:latin typeface="微软雅黑" pitchFamily="34" charset="-122"/>
              <a:ea typeface="微软雅黑" pitchFamily="34" charset="-122"/>
            </a:endParaRPr>
          </a:p>
        </p:txBody>
      </p:sp>
      <p:sp>
        <p:nvSpPr>
          <p:cNvPr id="9" name="椭圆 8"/>
          <p:cNvSpPr/>
          <p:nvPr/>
        </p:nvSpPr>
        <p:spPr>
          <a:xfrm rot="2700000">
            <a:off x="4006850" y="2241550"/>
            <a:ext cx="915988" cy="9159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algn="ctr">
              <a:defRPr/>
            </a:pPr>
            <a:r>
              <a:rPr lang="en-US" altLang="zh-CN" sz="1600" dirty="0">
                <a:latin typeface="微软雅黑" pitchFamily="34" charset="-122"/>
                <a:ea typeface="微软雅黑" pitchFamily="34" charset="-122"/>
              </a:rPr>
              <a:t>3</a:t>
            </a:r>
            <a:endParaRPr lang="zh-CN" altLang="en-US" sz="1600" dirty="0">
              <a:latin typeface="微软雅黑" pitchFamily="34" charset="-122"/>
              <a:ea typeface="微软雅黑" pitchFamily="34" charset="-122"/>
            </a:endParaRPr>
          </a:p>
        </p:txBody>
      </p:sp>
      <p:sp>
        <p:nvSpPr>
          <p:cNvPr id="10" name="椭圆 9"/>
          <p:cNvSpPr/>
          <p:nvPr/>
        </p:nvSpPr>
        <p:spPr>
          <a:xfrm rot="2700000">
            <a:off x="1543050" y="4705350"/>
            <a:ext cx="915988" cy="9159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algn="ctr">
              <a:defRPr/>
            </a:pPr>
            <a:r>
              <a:rPr lang="en-US" altLang="zh-CN" sz="1600" dirty="0">
                <a:latin typeface="微软雅黑" pitchFamily="34" charset="-122"/>
                <a:ea typeface="微软雅黑" pitchFamily="34" charset="-122"/>
              </a:rPr>
              <a:t>7</a:t>
            </a:r>
            <a:endParaRPr lang="zh-CN" altLang="en-US" sz="1600" dirty="0">
              <a:latin typeface="微软雅黑" pitchFamily="34" charset="-122"/>
              <a:ea typeface="微软雅黑" pitchFamily="34" charset="-122"/>
            </a:endParaRPr>
          </a:p>
        </p:txBody>
      </p:sp>
      <p:sp>
        <p:nvSpPr>
          <p:cNvPr id="11" name="椭圆 10"/>
          <p:cNvSpPr/>
          <p:nvPr/>
        </p:nvSpPr>
        <p:spPr>
          <a:xfrm rot="-2700000">
            <a:off x="4006850" y="4705350"/>
            <a:ext cx="915988" cy="9159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algn="ctr">
              <a:defRPr/>
            </a:pPr>
            <a:r>
              <a:rPr lang="en-US" altLang="zh-CN" sz="1600" dirty="0">
                <a:latin typeface="微软雅黑" pitchFamily="34" charset="-122"/>
                <a:ea typeface="微软雅黑" pitchFamily="34" charset="-122"/>
              </a:rPr>
              <a:t>5</a:t>
            </a:r>
            <a:endParaRPr lang="zh-CN" altLang="en-US" sz="1600" dirty="0">
              <a:latin typeface="微软雅黑" pitchFamily="34" charset="-122"/>
              <a:ea typeface="微软雅黑" pitchFamily="34" charset="-122"/>
            </a:endParaRPr>
          </a:p>
        </p:txBody>
      </p:sp>
      <p:sp>
        <p:nvSpPr>
          <p:cNvPr id="12" name="椭圆 11"/>
          <p:cNvSpPr/>
          <p:nvPr/>
        </p:nvSpPr>
        <p:spPr>
          <a:xfrm rot="-2700000">
            <a:off x="1543050" y="2241550"/>
            <a:ext cx="915988" cy="9159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algn="ctr">
              <a:defRPr/>
            </a:pPr>
            <a:r>
              <a:rPr lang="en-US" altLang="zh-CN" sz="1600" dirty="0">
                <a:latin typeface="微软雅黑" pitchFamily="34" charset="-122"/>
                <a:ea typeface="微软雅黑" pitchFamily="34" charset="-122"/>
              </a:rPr>
              <a:t>1</a:t>
            </a:r>
            <a:endParaRPr lang="zh-CN" altLang="en-US" sz="1600" dirty="0">
              <a:latin typeface="微软雅黑" pitchFamily="34" charset="-122"/>
              <a:ea typeface="微软雅黑" pitchFamily="34" charset="-122"/>
            </a:endParaRPr>
          </a:p>
        </p:txBody>
      </p:sp>
      <p:sp>
        <p:nvSpPr>
          <p:cNvPr id="13" name="等腰三角形 12"/>
          <p:cNvSpPr/>
          <p:nvPr/>
        </p:nvSpPr>
        <p:spPr>
          <a:xfrm>
            <a:off x="3124200" y="2682875"/>
            <a:ext cx="206375" cy="2063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14" name="等腰三角形 13"/>
          <p:cNvSpPr/>
          <p:nvPr/>
        </p:nvSpPr>
        <p:spPr>
          <a:xfrm flipV="1">
            <a:off x="3124200" y="4975225"/>
            <a:ext cx="206375" cy="204788"/>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15" name="等腰三角形 14"/>
          <p:cNvSpPr/>
          <p:nvPr/>
        </p:nvSpPr>
        <p:spPr>
          <a:xfrm rot="5400000">
            <a:off x="4270375" y="3829050"/>
            <a:ext cx="206375" cy="2063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16" name="等腰三角形 15"/>
          <p:cNvSpPr/>
          <p:nvPr/>
        </p:nvSpPr>
        <p:spPr>
          <a:xfrm rot="5400000" flipV="1">
            <a:off x="1978819" y="3829844"/>
            <a:ext cx="206375" cy="204787"/>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17" name="等腰三角形 16"/>
          <p:cNvSpPr/>
          <p:nvPr/>
        </p:nvSpPr>
        <p:spPr>
          <a:xfrm rot="2700000">
            <a:off x="3935413" y="3017838"/>
            <a:ext cx="206375" cy="2063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18" name="等腰三角形 17"/>
          <p:cNvSpPr/>
          <p:nvPr/>
        </p:nvSpPr>
        <p:spPr>
          <a:xfrm rot="2700000" flipV="1">
            <a:off x="2314575" y="4638675"/>
            <a:ext cx="206375" cy="2063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19" name="等腰三角形 18"/>
          <p:cNvSpPr/>
          <p:nvPr/>
        </p:nvSpPr>
        <p:spPr>
          <a:xfrm rot="8100000">
            <a:off x="3935413" y="4638675"/>
            <a:ext cx="206375" cy="2063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20" name="等腰三角形 19"/>
          <p:cNvSpPr/>
          <p:nvPr/>
        </p:nvSpPr>
        <p:spPr>
          <a:xfrm rot="8100000" flipV="1">
            <a:off x="2314575" y="3017838"/>
            <a:ext cx="206375" cy="2063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21" name="椭圆 20"/>
          <p:cNvSpPr/>
          <p:nvPr/>
        </p:nvSpPr>
        <p:spPr>
          <a:xfrm>
            <a:off x="2236788" y="2940050"/>
            <a:ext cx="1982787" cy="19827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22" name="TextBox 23"/>
          <p:cNvSpPr txBox="1">
            <a:spLocks noChangeArrowheads="1"/>
          </p:cNvSpPr>
          <p:nvPr/>
        </p:nvSpPr>
        <p:spPr bwMode="auto">
          <a:xfrm>
            <a:off x="2640013" y="3357563"/>
            <a:ext cx="1176337" cy="113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3700" b="1">
                <a:solidFill>
                  <a:schemeClr val="bg1"/>
                </a:solidFill>
                <a:latin typeface="微软雅黑" pitchFamily="34" charset="-122"/>
                <a:ea typeface="微软雅黑" pitchFamily="34" charset="-122"/>
              </a:rPr>
              <a:t>输入文字</a:t>
            </a:r>
            <a:endParaRPr lang="en-US" altLang="zh-CN" sz="3700" b="1">
              <a:solidFill>
                <a:schemeClr val="bg1"/>
              </a:solidFill>
              <a:latin typeface="微软雅黑" pitchFamily="34" charset="-122"/>
              <a:ea typeface="微软雅黑" pitchFamily="34" charset="-122"/>
            </a:endParaRPr>
          </a:p>
        </p:txBody>
      </p:sp>
      <p:sp>
        <p:nvSpPr>
          <p:cNvPr id="23" name="圆角矩形 22"/>
          <p:cNvSpPr/>
          <p:nvPr/>
        </p:nvSpPr>
        <p:spPr>
          <a:xfrm>
            <a:off x="6494463" y="2046288"/>
            <a:ext cx="4584700" cy="1150937"/>
          </a:xfrm>
          <a:prstGeom prst="round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24" name="圆角矩形 23"/>
          <p:cNvSpPr/>
          <p:nvPr/>
        </p:nvSpPr>
        <p:spPr>
          <a:xfrm>
            <a:off x="6494463" y="3438525"/>
            <a:ext cx="4584700" cy="1150938"/>
          </a:xfrm>
          <a:prstGeom prst="round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25" name="圆角矩形 24"/>
          <p:cNvSpPr/>
          <p:nvPr/>
        </p:nvSpPr>
        <p:spPr>
          <a:xfrm>
            <a:off x="6494463" y="4830763"/>
            <a:ext cx="4584700" cy="1150937"/>
          </a:xfrm>
          <a:prstGeom prst="round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grpSp>
        <p:nvGrpSpPr>
          <p:cNvPr id="26" name="组合 25"/>
          <p:cNvGrpSpPr/>
          <p:nvPr/>
        </p:nvGrpSpPr>
        <p:grpSpPr>
          <a:xfrm>
            <a:off x="6262469" y="2387660"/>
            <a:ext cx="468061" cy="468061"/>
            <a:chOff x="3683368" y="2342383"/>
            <a:chExt cx="351046" cy="351046"/>
          </a:xfrm>
          <a:solidFill>
            <a:srgbClr val="92D050"/>
          </a:solidFill>
        </p:grpSpPr>
        <p:sp>
          <p:nvSpPr>
            <p:cNvPr id="27" name="椭圆 26"/>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TextBox 29"/>
            <p:cNvSpPr txBox="1"/>
            <p:nvPr/>
          </p:nvSpPr>
          <p:spPr>
            <a:xfrm>
              <a:off x="3786883" y="2348629"/>
              <a:ext cx="144016" cy="338554"/>
            </a:xfrm>
            <a:prstGeom prst="rect">
              <a:avLst/>
            </a:prstGeom>
            <a:grpFill/>
          </p:spPr>
          <p:txBody>
            <a:bodyPr lIns="0" tIns="0" rIns="0" bIns="0">
              <a:spAutoFit/>
            </a:bodyPr>
            <a:lstStyle/>
            <a:p>
              <a:pPr algn="ctr">
                <a:defRPr/>
              </a:pPr>
              <a:r>
                <a:rPr lang="en-US" altLang="zh-CN" sz="2900" b="1" dirty="0">
                  <a:solidFill>
                    <a:schemeClr val="bg1"/>
                  </a:solidFill>
                  <a:latin typeface="微软雅黑" pitchFamily="34" charset="-122"/>
                  <a:ea typeface="微软雅黑" pitchFamily="34" charset="-122"/>
                </a:rPr>
                <a:t>1</a:t>
              </a:r>
              <a:endParaRPr lang="zh-CN" altLang="en-US" sz="2900" b="1" dirty="0">
                <a:solidFill>
                  <a:schemeClr val="bg1"/>
                </a:solidFill>
                <a:latin typeface="微软雅黑" pitchFamily="34" charset="-122"/>
                <a:ea typeface="微软雅黑" pitchFamily="34" charset="-122"/>
              </a:endParaRPr>
            </a:p>
          </p:txBody>
        </p:sp>
      </p:grpSp>
      <p:grpSp>
        <p:nvGrpSpPr>
          <p:cNvPr id="29" name="组合 28"/>
          <p:cNvGrpSpPr/>
          <p:nvPr/>
        </p:nvGrpSpPr>
        <p:grpSpPr>
          <a:xfrm>
            <a:off x="6262469" y="3779979"/>
            <a:ext cx="468061" cy="468061"/>
            <a:chOff x="3683368" y="2342383"/>
            <a:chExt cx="351046" cy="351046"/>
          </a:xfrm>
          <a:solidFill>
            <a:srgbClr val="92D050"/>
          </a:solidFill>
        </p:grpSpPr>
        <p:sp>
          <p:nvSpPr>
            <p:cNvPr id="30" name="椭圆 29"/>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TextBox 32"/>
            <p:cNvSpPr txBox="1"/>
            <p:nvPr/>
          </p:nvSpPr>
          <p:spPr>
            <a:xfrm>
              <a:off x="3786883" y="2348629"/>
              <a:ext cx="144016" cy="338554"/>
            </a:xfrm>
            <a:prstGeom prst="rect">
              <a:avLst/>
            </a:prstGeom>
            <a:grpFill/>
          </p:spPr>
          <p:txBody>
            <a:bodyPr lIns="0" tIns="0" rIns="0" bIns="0">
              <a:spAutoFit/>
            </a:bodyPr>
            <a:lstStyle/>
            <a:p>
              <a:pPr algn="ctr">
                <a:defRPr/>
              </a:pPr>
              <a:r>
                <a:rPr lang="en-US" altLang="zh-CN" sz="2900" b="1" dirty="0">
                  <a:solidFill>
                    <a:schemeClr val="bg1"/>
                  </a:solidFill>
                  <a:latin typeface="微软雅黑" pitchFamily="34" charset="-122"/>
                  <a:ea typeface="微软雅黑" pitchFamily="34" charset="-122"/>
                </a:rPr>
                <a:t>2</a:t>
              </a:r>
              <a:endParaRPr lang="zh-CN" altLang="en-US" sz="2900" b="1" dirty="0">
                <a:solidFill>
                  <a:schemeClr val="bg1"/>
                </a:solidFill>
                <a:latin typeface="微软雅黑" pitchFamily="34" charset="-122"/>
                <a:ea typeface="微软雅黑" pitchFamily="34" charset="-122"/>
              </a:endParaRPr>
            </a:p>
          </p:txBody>
        </p:sp>
      </p:grpSp>
      <p:grpSp>
        <p:nvGrpSpPr>
          <p:cNvPr id="32" name="组合 31"/>
          <p:cNvGrpSpPr/>
          <p:nvPr/>
        </p:nvGrpSpPr>
        <p:grpSpPr>
          <a:xfrm>
            <a:off x="6262469" y="5172299"/>
            <a:ext cx="468061" cy="468061"/>
            <a:chOff x="3683368" y="2342383"/>
            <a:chExt cx="351046" cy="351046"/>
          </a:xfrm>
          <a:solidFill>
            <a:srgbClr val="92D050"/>
          </a:solidFill>
        </p:grpSpPr>
        <p:sp>
          <p:nvSpPr>
            <p:cNvPr id="33" name="椭圆 32"/>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TextBox 35"/>
            <p:cNvSpPr txBox="1"/>
            <p:nvPr/>
          </p:nvSpPr>
          <p:spPr>
            <a:xfrm>
              <a:off x="3786883" y="2348629"/>
              <a:ext cx="144016" cy="338554"/>
            </a:xfrm>
            <a:prstGeom prst="rect">
              <a:avLst/>
            </a:prstGeom>
            <a:grpFill/>
          </p:spPr>
          <p:txBody>
            <a:bodyPr lIns="0" tIns="0" rIns="0" bIns="0">
              <a:spAutoFit/>
            </a:bodyPr>
            <a:lstStyle/>
            <a:p>
              <a:pPr algn="ctr">
                <a:defRPr/>
              </a:pPr>
              <a:r>
                <a:rPr lang="en-US" altLang="zh-CN" sz="2900" b="1" dirty="0">
                  <a:solidFill>
                    <a:schemeClr val="bg1"/>
                  </a:solidFill>
                  <a:latin typeface="微软雅黑" pitchFamily="34" charset="-122"/>
                  <a:ea typeface="微软雅黑" pitchFamily="34" charset="-122"/>
                </a:rPr>
                <a:t>3</a:t>
              </a:r>
              <a:endParaRPr lang="zh-CN" altLang="en-US" sz="2900" b="1" dirty="0">
                <a:solidFill>
                  <a:schemeClr val="bg1"/>
                </a:solidFill>
                <a:latin typeface="微软雅黑" pitchFamily="34" charset="-122"/>
                <a:ea typeface="微软雅黑" pitchFamily="34" charset="-122"/>
              </a:endParaRPr>
            </a:p>
          </p:txBody>
        </p:sp>
      </p:grpSp>
      <p:sp>
        <p:nvSpPr>
          <p:cNvPr id="35" name="TextBox 36"/>
          <p:cNvSpPr txBox="1"/>
          <p:nvPr/>
        </p:nvSpPr>
        <p:spPr>
          <a:xfrm>
            <a:off x="6881813" y="2287588"/>
            <a:ext cx="3922712" cy="333375"/>
          </a:xfrm>
          <a:prstGeom prst="rect">
            <a:avLst/>
          </a:prstGeom>
          <a:noFill/>
        </p:spPr>
        <p:txBody>
          <a:bodyPr lIns="0" tIns="0" rIns="0" bIns="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defRPr/>
            </a:pPr>
            <a:r>
              <a:rPr lang="en-US" altLang="zh-CN" sz="1200" dirty="0" smtClean="0">
                <a:solidFill>
                  <a:schemeClr val="tx1">
                    <a:lumMod val="75000"/>
                  </a:schemeClr>
                </a:solidFill>
              </a:rPr>
              <a:t>……</a:t>
            </a:r>
            <a:r>
              <a:rPr lang="zh-CN" altLang="en-US" sz="1200" dirty="0" smtClean="0">
                <a:solidFill>
                  <a:schemeClr val="tx1">
                    <a:lumMod val="75000"/>
                  </a:schemeClr>
                </a:solidFill>
              </a:rPr>
              <a:t>点击</a:t>
            </a:r>
            <a:r>
              <a:rPr lang="zh-CN" altLang="en-US" sz="1200" dirty="0">
                <a:solidFill>
                  <a:schemeClr val="tx1">
                    <a:lumMod val="75000"/>
                  </a:schemeClr>
                </a:solidFill>
              </a:rPr>
              <a:t>输入本栏的具体文字，简明扼要的说明分项内容，此为概念图解，请根据您的具体内容酌情修改</a:t>
            </a:r>
            <a:endParaRPr lang="en-US" altLang="zh-CN" sz="1200" dirty="0">
              <a:solidFill>
                <a:schemeClr val="tx1">
                  <a:lumMod val="75000"/>
                </a:schemeClr>
              </a:solidFill>
            </a:endParaRPr>
          </a:p>
        </p:txBody>
      </p:sp>
      <p:sp>
        <p:nvSpPr>
          <p:cNvPr id="36" name="TextBox 37"/>
          <p:cNvSpPr txBox="1"/>
          <p:nvPr/>
        </p:nvSpPr>
        <p:spPr>
          <a:xfrm>
            <a:off x="6881813" y="3679825"/>
            <a:ext cx="3922712" cy="334963"/>
          </a:xfrm>
          <a:prstGeom prst="rect">
            <a:avLst/>
          </a:prstGeom>
          <a:noFill/>
        </p:spPr>
        <p:txBody>
          <a:bodyPr lIns="0" tIns="0" rIns="0" bIns="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defRPr/>
            </a:pPr>
            <a:r>
              <a:rPr lang="en-US" altLang="zh-CN" sz="1200" dirty="0" smtClean="0">
                <a:solidFill>
                  <a:schemeClr val="tx1">
                    <a:lumMod val="75000"/>
                  </a:schemeClr>
                </a:solidFill>
              </a:rPr>
              <a:t>……</a:t>
            </a:r>
            <a:r>
              <a:rPr lang="zh-CN" altLang="en-US" sz="1200" dirty="0">
                <a:solidFill>
                  <a:schemeClr val="tx1">
                    <a:lumMod val="75000"/>
                  </a:schemeClr>
                </a:solidFill>
              </a:rPr>
              <a:t>点击输入本栏的具体文字，简明扼要的说明分项内容，此为概念图解，请根据您的具体内容酌情修改</a:t>
            </a:r>
            <a:endParaRPr lang="en-US" altLang="zh-CN" sz="1200" dirty="0">
              <a:solidFill>
                <a:schemeClr val="tx1">
                  <a:lumMod val="75000"/>
                </a:schemeClr>
              </a:solidFill>
            </a:endParaRPr>
          </a:p>
        </p:txBody>
      </p:sp>
      <p:sp>
        <p:nvSpPr>
          <p:cNvPr id="37" name="TextBox 38"/>
          <p:cNvSpPr txBox="1"/>
          <p:nvPr/>
        </p:nvSpPr>
        <p:spPr>
          <a:xfrm>
            <a:off x="6881813" y="5073650"/>
            <a:ext cx="3922712" cy="333375"/>
          </a:xfrm>
          <a:prstGeom prst="rect">
            <a:avLst/>
          </a:prstGeom>
          <a:noFill/>
        </p:spPr>
        <p:txBody>
          <a:bodyPr lIns="0" tIns="0" rIns="0" bIns="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defRPr/>
            </a:pPr>
            <a:r>
              <a:rPr lang="en-US" altLang="zh-CN" sz="1200" dirty="0" smtClean="0">
                <a:solidFill>
                  <a:schemeClr val="tx1">
                    <a:lumMod val="75000"/>
                  </a:schemeClr>
                </a:solidFill>
              </a:rPr>
              <a:t>……</a:t>
            </a:r>
            <a:r>
              <a:rPr lang="zh-CN" altLang="en-US" sz="1200" dirty="0">
                <a:solidFill>
                  <a:schemeClr val="tx1">
                    <a:lumMod val="75000"/>
                  </a:schemeClr>
                </a:solidFill>
              </a:rPr>
              <a:t>点击输入本栏的具体文字，简明扼要的说明分项内容，此为概念图解，请根据您的具体内容酌情修改</a:t>
            </a:r>
            <a:endParaRPr lang="en-US" altLang="zh-CN" sz="1200" dirty="0">
              <a:solidFill>
                <a:schemeClr val="tx1">
                  <a:lumMod val="75000"/>
                </a:schemeClr>
              </a:solidFill>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nodeType="afterGroup">
                            <p:stCondLst>
                              <p:cond delay="1000"/>
                            </p:stCondLst>
                            <p:childTnLst>
                              <p:par>
                                <p:cTn id="21" presetID="1"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64" presetClass="path" presetSubtype="0" accel="50000" decel="50000" fill="hold" grpId="1" nodeType="withEffect">
                                  <p:stCondLst>
                                    <p:cond delay="0"/>
                                  </p:stCondLst>
                                  <p:childTnLst>
                                    <p:animMotion origin="layout" path="M -3.54167E-6 0.16597 L -3.54167E-6 0 " pathEditMode="relative" rAng="0" ptsTypes="AA">
                                      <p:cBhvr>
                                        <p:cTn id="24" dur="500" fill="hold"/>
                                        <p:tgtEl>
                                          <p:spTgt spid="13"/>
                                        </p:tgtEl>
                                        <p:attrNameLst>
                                          <p:attrName>ppt_x</p:attrName>
                                          <p:attrName>ppt_y</p:attrName>
                                        </p:attrNameLst>
                                      </p:cBhvr>
                                      <p:rCtr x="0" y="-8310"/>
                                    </p:animMotion>
                                  </p:childTnLst>
                                </p:cTn>
                              </p:par>
                              <p:par>
                                <p:cTn id="25" presetID="1" presetClass="entr" presetSubtype="0" fill="hold" grpId="0" nodeType="withEffect">
                                  <p:stCondLst>
                                    <p:cond delay="200"/>
                                  </p:stCondLst>
                                  <p:childTnLst>
                                    <p:set>
                                      <p:cBhvr>
                                        <p:cTn id="26" dur="1" fill="hold">
                                          <p:stCondLst>
                                            <p:cond delay="0"/>
                                          </p:stCondLst>
                                        </p:cTn>
                                        <p:tgtEl>
                                          <p:spTgt spid="17"/>
                                        </p:tgtEl>
                                        <p:attrNameLst>
                                          <p:attrName>style.visibility</p:attrName>
                                        </p:attrNameLst>
                                      </p:cBhvr>
                                      <p:to>
                                        <p:strVal val="visible"/>
                                      </p:to>
                                    </p:set>
                                  </p:childTnLst>
                                </p:cTn>
                              </p:par>
                              <p:par>
                                <p:cTn id="27" presetID="64" presetClass="path" presetSubtype="0" accel="50000" decel="50000" fill="hold" grpId="1" nodeType="withEffect">
                                  <p:stCondLst>
                                    <p:cond delay="200"/>
                                  </p:stCondLst>
                                  <p:childTnLst>
                                    <p:animMotion origin="layout" path="M -0.06628 0.11852 L 5.55112E-17 -2.59259E-6 " pathEditMode="relative" rAng="0" ptsTypes="AA">
                                      <p:cBhvr>
                                        <p:cTn id="28" dur="500" fill="hold"/>
                                        <p:tgtEl>
                                          <p:spTgt spid="17"/>
                                        </p:tgtEl>
                                        <p:attrNameLst>
                                          <p:attrName>ppt_x</p:attrName>
                                          <p:attrName>ppt_y</p:attrName>
                                        </p:attrNameLst>
                                      </p:cBhvr>
                                      <p:rCtr x="3307" y="-5926"/>
                                    </p:animMotion>
                                  </p:childTnLst>
                                </p:cTn>
                              </p:par>
                              <p:par>
                                <p:cTn id="29" presetID="1" presetClass="entr" presetSubtype="0" fill="hold" grpId="0" nodeType="withEffect">
                                  <p:stCondLst>
                                    <p:cond delay="400"/>
                                  </p:stCondLst>
                                  <p:childTnLst>
                                    <p:set>
                                      <p:cBhvr>
                                        <p:cTn id="30" dur="1" fill="hold">
                                          <p:stCondLst>
                                            <p:cond delay="0"/>
                                          </p:stCondLst>
                                        </p:cTn>
                                        <p:tgtEl>
                                          <p:spTgt spid="15"/>
                                        </p:tgtEl>
                                        <p:attrNameLst>
                                          <p:attrName>style.visibility</p:attrName>
                                        </p:attrNameLst>
                                      </p:cBhvr>
                                      <p:to>
                                        <p:strVal val="visible"/>
                                      </p:to>
                                    </p:set>
                                  </p:childTnLst>
                                </p:cTn>
                              </p:par>
                              <p:par>
                                <p:cTn id="31" presetID="64" presetClass="path" presetSubtype="0" accel="50000" decel="50000" fill="hold" grpId="1" nodeType="withEffect">
                                  <p:stCondLst>
                                    <p:cond delay="400"/>
                                  </p:stCondLst>
                                  <p:childTnLst>
                                    <p:animMotion origin="layout" path="M -0.09427 -0.0007 L -3.95833E-6 1.85185E-6 " pathEditMode="relative" rAng="0" ptsTypes="AA">
                                      <p:cBhvr>
                                        <p:cTn id="32" dur="500" fill="hold"/>
                                        <p:tgtEl>
                                          <p:spTgt spid="15"/>
                                        </p:tgtEl>
                                        <p:attrNameLst>
                                          <p:attrName>ppt_x</p:attrName>
                                          <p:attrName>ppt_y</p:attrName>
                                        </p:attrNameLst>
                                      </p:cBhvr>
                                      <p:rCtr x="4714" y="23"/>
                                    </p:animMotion>
                                  </p:childTnLst>
                                </p:cTn>
                              </p:par>
                              <p:par>
                                <p:cTn id="33" presetID="1" presetClass="entr" presetSubtype="0" fill="hold" grpId="0" nodeType="withEffect">
                                  <p:stCondLst>
                                    <p:cond delay="600"/>
                                  </p:stCondLst>
                                  <p:childTnLst>
                                    <p:set>
                                      <p:cBhvr>
                                        <p:cTn id="34" dur="1" fill="hold">
                                          <p:stCondLst>
                                            <p:cond delay="0"/>
                                          </p:stCondLst>
                                        </p:cTn>
                                        <p:tgtEl>
                                          <p:spTgt spid="19"/>
                                        </p:tgtEl>
                                        <p:attrNameLst>
                                          <p:attrName>style.visibility</p:attrName>
                                        </p:attrNameLst>
                                      </p:cBhvr>
                                      <p:to>
                                        <p:strVal val="visible"/>
                                      </p:to>
                                    </p:set>
                                  </p:childTnLst>
                                </p:cTn>
                              </p:par>
                              <p:par>
                                <p:cTn id="35" presetID="64" presetClass="path" presetSubtype="0" accel="50000" decel="50000" fill="hold" grpId="1" nodeType="withEffect">
                                  <p:stCondLst>
                                    <p:cond delay="600"/>
                                  </p:stCondLst>
                                  <p:childTnLst>
                                    <p:animMotion origin="layout" path="M -0.06628 -0.11875 L 5.55112E-17 4.81481E-6 " pathEditMode="relative" rAng="0" ptsTypes="AA">
                                      <p:cBhvr>
                                        <p:cTn id="36" dur="500" fill="hold"/>
                                        <p:tgtEl>
                                          <p:spTgt spid="19"/>
                                        </p:tgtEl>
                                        <p:attrNameLst>
                                          <p:attrName>ppt_x</p:attrName>
                                          <p:attrName>ppt_y</p:attrName>
                                        </p:attrNameLst>
                                      </p:cBhvr>
                                      <p:rCtr x="3307" y="5926"/>
                                    </p:animMotion>
                                  </p:childTnLst>
                                </p:cTn>
                              </p:par>
                              <p:par>
                                <p:cTn id="37" presetID="1" presetClass="entr" presetSubtype="0" fill="hold" grpId="0" nodeType="withEffect">
                                  <p:stCondLst>
                                    <p:cond delay="800"/>
                                  </p:stCondLst>
                                  <p:childTnLst>
                                    <p:set>
                                      <p:cBhvr>
                                        <p:cTn id="38" dur="1" fill="hold">
                                          <p:stCondLst>
                                            <p:cond delay="0"/>
                                          </p:stCondLst>
                                        </p:cTn>
                                        <p:tgtEl>
                                          <p:spTgt spid="14"/>
                                        </p:tgtEl>
                                        <p:attrNameLst>
                                          <p:attrName>style.visibility</p:attrName>
                                        </p:attrNameLst>
                                      </p:cBhvr>
                                      <p:to>
                                        <p:strVal val="visible"/>
                                      </p:to>
                                    </p:set>
                                  </p:childTnLst>
                                </p:cTn>
                              </p:par>
                              <p:par>
                                <p:cTn id="39" presetID="64" presetClass="path" presetSubtype="0" accel="50000" decel="50000" fill="hold" grpId="1" nodeType="withEffect">
                                  <p:stCondLst>
                                    <p:cond delay="800"/>
                                  </p:stCondLst>
                                  <p:childTnLst>
                                    <p:animMotion origin="layout" path="M -0.00052 -0.16736 L -3.54167E-6 2.22222E-6 " pathEditMode="relative" rAng="0" ptsTypes="AA">
                                      <p:cBhvr>
                                        <p:cTn id="40" dur="500" fill="hold"/>
                                        <p:tgtEl>
                                          <p:spTgt spid="14"/>
                                        </p:tgtEl>
                                        <p:attrNameLst>
                                          <p:attrName>ppt_x</p:attrName>
                                          <p:attrName>ppt_y</p:attrName>
                                        </p:attrNameLst>
                                      </p:cBhvr>
                                      <p:rCtr x="26" y="8356"/>
                                    </p:animMotion>
                                  </p:childTnLst>
                                </p:cTn>
                              </p:par>
                              <p:par>
                                <p:cTn id="41" presetID="1" presetClass="entr" presetSubtype="0" fill="hold" grpId="0" nodeType="withEffect">
                                  <p:stCondLst>
                                    <p:cond delay="1000"/>
                                  </p:stCondLst>
                                  <p:childTnLst>
                                    <p:set>
                                      <p:cBhvr>
                                        <p:cTn id="42" dur="1" fill="hold">
                                          <p:stCondLst>
                                            <p:cond delay="0"/>
                                          </p:stCondLst>
                                        </p:cTn>
                                        <p:tgtEl>
                                          <p:spTgt spid="18"/>
                                        </p:tgtEl>
                                        <p:attrNameLst>
                                          <p:attrName>style.visibility</p:attrName>
                                        </p:attrNameLst>
                                      </p:cBhvr>
                                      <p:to>
                                        <p:strVal val="visible"/>
                                      </p:to>
                                    </p:set>
                                  </p:childTnLst>
                                </p:cTn>
                              </p:par>
                              <p:par>
                                <p:cTn id="43" presetID="64" presetClass="path" presetSubtype="0" accel="50000" decel="50000" fill="hold" grpId="1" nodeType="withEffect">
                                  <p:stCondLst>
                                    <p:cond delay="1000"/>
                                  </p:stCondLst>
                                  <p:childTnLst>
                                    <p:animMotion origin="layout" path="M 0.06601 -0.11875 L 2.70833E-6 4.81481E-6 " pathEditMode="relative" rAng="0" ptsTypes="AA">
                                      <p:cBhvr>
                                        <p:cTn id="44" dur="500" fill="hold"/>
                                        <p:tgtEl>
                                          <p:spTgt spid="18"/>
                                        </p:tgtEl>
                                        <p:attrNameLst>
                                          <p:attrName>ppt_x</p:attrName>
                                          <p:attrName>ppt_y</p:attrName>
                                        </p:attrNameLst>
                                      </p:cBhvr>
                                      <p:rCtr x="-3307" y="5926"/>
                                    </p:animMotion>
                                  </p:childTnLst>
                                </p:cTn>
                              </p:par>
                              <p:par>
                                <p:cTn id="45" presetID="1" presetClass="entr" presetSubtype="0" fill="hold" grpId="0" nodeType="withEffect">
                                  <p:stCondLst>
                                    <p:cond delay="1200"/>
                                  </p:stCondLst>
                                  <p:childTnLst>
                                    <p:set>
                                      <p:cBhvr>
                                        <p:cTn id="46" dur="1" fill="hold">
                                          <p:stCondLst>
                                            <p:cond delay="0"/>
                                          </p:stCondLst>
                                        </p:cTn>
                                        <p:tgtEl>
                                          <p:spTgt spid="16"/>
                                        </p:tgtEl>
                                        <p:attrNameLst>
                                          <p:attrName>style.visibility</p:attrName>
                                        </p:attrNameLst>
                                      </p:cBhvr>
                                      <p:to>
                                        <p:strVal val="visible"/>
                                      </p:to>
                                    </p:set>
                                  </p:childTnLst>
                                </p:cTn>
                              </p:par>
                              <p:par>
                                <p:cTn id="47" presetID="64" presetClass="path" presetSubtype="0" accel="50000" decel="50000" fill="hold" grpId="1" nodeType="withEffect">
                                  <p:stCondLst>
                                    <p:cond delay="1200"/>
                                  </p:stCondLst>
                                  <p:childTnLst>
                                    <p:animMotion origin="layout" path="M 0.09375 -0.00023 L -3.33333E-6 1.85185E-6 " pathEditMode="relative" rAng="0" ptsTypes="AA">
                                      <p:cBhvr>
                                        <p:cTn id="48" dur="500" fill="hold"/>
                                        <p:tgtEl>
                                          <p:spTgt spid="16"/>
                                        </p:tgtEl>
                                        <p:attrNameLst>
                                          <p:attrName>ppt_x</p:attrName>
                                          <p:attrName>ppt_y</p:attrName>
                                        </p:attrNameLst>
                                      </p:cBhvr>
                                      <p:rCtr x="-4688" y="0"/>
                                    </p:animMotion>
                                  </p:childTnLst>
                                </p:cTn>
                              </p:par>
                              <p:par>
                                <p:cTn id="49" presetID="1" presetClass="entr" presetSubtype="0" fill="hold" grpId="0" nodeType="withEffect">
                                  <p:stCondLst>
                                    <p:cond delay="1400"/>
                                  </p:stCondLst>
                                  <p:childTnLst>
                                    <p:set>
                                      <p:cBhvr>
                                        <p:cTn id="50" dur="1" fill="hold">
                                          <p:stCondLst>
                                            <p:cond delay="0"/>
                                          </p:stCondLst>
                                        </p:cTn>
                                        <p:tgtEl>
                                          <p:spTgt spid="20"/>
                                        </p:tgtEl>
                                        <p:attrNameLst>
                                          <p:attrName>style.visibility</p:attrName>
                                        </p:attrNameLst>
                                      </p:cBhvr>
                                      <p:to>
                                        <p:strVal val="visible"/>
                                      </p:to>
                                    </p:set>
                                  </p:childTnLst>
                                </p:cTn>
                              </p:par>
                              <p:par>
                                <p:cTn id="51" presetID="64" presetClass="path" presetSubtype="0" accel="50000" decel="50000" fill="hold" grpId="1" nodeType="withEffect">
                                  <p:stCondLst>
                                    <p:cond delay="1400"/>
                                  </p:stCondLst>
                                  <p:childTnLst>
                                    <p:animMotion origin="layout" path="M 0.06614 0.1176 L 2.70833E-6 -2.59259E-6 " pathEditMode="relative" rAng="0" ptsTypes="AA">
                                      <p:cBhvr>
                                        <p:cTn id="52" dur="500" fill="hold"/>
                                        <p:tgtEl>
                                          <p:spTgt spid="20"/>
                                        </p:tgtEl>
                                        <p:attrNameLst>
                                          <p:attrName>ppt_x</p:attrName>
                                          <p:attrName>ppt_y</p:attrName>
                                        </p:attrNameLst>
                                      </p:cBhvr>
                                      <p:rCtr x="-3307" y="-5880"/>
                                    </p:animMotion>
                                  </p:childTnLst>
                                </p:cTn>
                              </p:par>
                            </p:childTnLst>
                          </p:cTn>
                        </p:par>
                        <p:par>
                          <p:cTn id="53" fill="hold" nodeType="afterGroup">
                            <p:stCondLst>
                              <p:cond delay="2900"/>
                            </p:stCondLst>
                            <p:childTnLst>
                              <p:par>
                                <p:cTn id="54" presetID="1" presetClass="entr" presetSubtype="0" fill="hold" grpId="1" nodeType="afterEffect">
                                  <p:stCondLst>
                                    <p:cond delay="0"/>
                                  </p:stCondLst>
                                  <p:childTnLst>
                                    <p:set>
                                      <p:cBhvr>
                                        <p:cTn id="55" dur="1" fill="hold">
                                          <p:stCondLst>
                                            <p:cond delay="0"/>
                                          </p:stCondLst>
                                        </p:cTn>
                                        <p:tgtEl>
                                          <p:spTgt spid="5"/>
                                        </p:tgtEl>
                                        <p:attrNameLst>
                                          <p:attrName>style.visibility</p:attrName>
                                        </p:attrNameLst>
                                      </p:cBhvr>
                                      <p:to>
                                        <p:strVal val="visible"/>
                                      </p:to>
                                    </p:set>
                                  </p:childTnLst>
                                </p:cTn>
                              </p:par>
                              <p:par>
                                <p:cTn id="56" presetID="64" presetClass="path" presetSubtype="0" accel="50000" decel="50000" fill="hold" grpId="0" nodeType="withEffect">
                                  <p:stCondLst>
                                    <p:cond delay="0"/>
                                  </p:stCondLst>
                                  <p:childTnLst>
                                    <p:animMotion origin="layout" path="M -3.54167E-6 0.2544 L -3.54167E-6 -1.48148E-6 " pathEditMode="relative" rAng="0" ptsTypes="AA">
                                      <p:cBhvr>
                                        <p:cTn id="57" dur="500" fill="hold"/>
                                        <p:tgtEl>
                                          <p:spTgt spid="5"/>
                                        </p:tgtEl>
                                        <p:attrNameLst>
                                          <p:attrName>ppt_x</p:attrName>
                                          <p:attrName>ppt_y</p:attrName>
                                        </p:attrNameLst>
                                      </p:cBhvr>
                                      <p:rCtr x="0" y="-12731"/>
                                    </p:animMotion>
                                  </p:childTnLst>
                                </p:cTn>
                              </p:par>
                              <p:par>
                                <p:cTn id="58" presetID="1" presetClass="entr" presetSubtype="0" fill="hold" grpId="1" nodeType="withEffect">
                                  <p:stCondLst>
                                    <p:cond delay="200"/>
                                  </p:stCondLst>
                                  <p:childTnLst>
                                    <p:set>
                                      <p:cBhvr>
                                        <p:cTn id="59" dur="1" fill="hold">
                                          <p:stCondLst>
                                            <p:cond delay="0"/>
                                          </p:stCondLst>
                                        </p:cTn>
                                        <p:tgtEl>
                                          <p:spTgt spid="9"/>
                                        </p:tgtEl>
                                        <p:attrNameLst>
                                          <p:attrName>style.visibility</p:attrName>
                                        </p:attrNameLst>
                                      </p:cBhvr>
                                      <p:to>
                                        <p:strVal val="visible"/>
                                      </p:to>
                                    </p:set>
                                  </p:childTnLst>
                                </p:cTn>
                              </p:par>
                              <p:par>
                                <p:cTn id="60" presetID="64" presetClass="path" presetSubtype="0" accel="50000" decel="50000" fill="hold" grpId="0" nodeType="withEffect">
                                  <p:stCondLst>
                                    <p:cond delay="200"/>
                                  </p:stCondLst>
                                  <p:childTnLst>
                                    <p:animMotion origin="layout" path="M -0.10092 0.17986 L 4.16667E-6 1.48148E-6 " pathEditMode="relative" rAng="0" ptsTypes="AA">
                                      <p:cBhvr>
                                        <p:cTn id="61" dur="500" fill="hold"/>
                                        <p:tgtEl>
                                          <p:spTgt spid="9"/>
                                        </p:tgtEl>
                                        <p:attrNameLst>
                                          <p:attrName>ppt_x</p:attrName>
                                          <p:attrName>ppt_y</p:attrName>
                                        </p:attrNameLst>
                                      </p:cBhvr>
                                      <p:rCtr x="5039" y="-9005"/>
                                    </p:animMotion>
                                  </p:childTnLst>
                                </p:cTn>
                              </p:par>
                              <p:par>
                                <p:cTn id="62" presetID="1" presetClass="entr" presetSubtype="0" fill="hold" grpId="1" nodeType="withEffect">
                                  <p:stCondLst>
                                    <p:cond delay="400"/>
                                  </p:stCondLst>
                                  <p:childTnLst>
                                    <p:set>
                                      <p:cBhvr>
                                        <p:cTn id="63" dur="1" fill="hold">
                                          <p:stCondLst>
                                            <p:cond delay="0"/>
                                          </p:stCondLst>
                                        </p:cTn>
                                        <p:tgtEl>
                                          <p:spTgt spid="7"/>
                                        </p:tgtEl>
                                        <p:attrNameLst>
                                          <p:attrName>style.visibility</p:attrName>
                                        </p:attrNameLst>
                                      </p:cBhvr>
                                      <p:to>
                                        <p:strVal val="visible"/>
                                      </p:to>
                                    </p:set>
                                  </p:childTnLst>
                                </p:cTn>
                              </p:par>
                              <p:par>
                                <p:cTn id="64" presetID="64" presetClass="path" presetSubtype="0" accel="50000" decel="50000" fill="hold" grpId="0" nodeType="withEffect">
                                  <p:stCondLst>
                                    <p:cond delay="400"/>
                                  </p:stCondLst>
                                  <p:childTnLst>
                                    <p:animMotion origin="layout" path="M -0.14258 0.00023 L -2.29167E-6 1.85185E-6 " pathEditMode="relative" rAng="0" ptsTypes="AA">
                                      <p:cBhvr>
                                        <p:cTn id="65" dur="500" fill="hold"/>
                                        <p:tgtEl>
                                          <p:spTgt spid="7"/>
                                        </p:tgtEl>
                                        <p:attrNameLst>
                                          <p:attrName>ppt_x</p:attrName>
                                          <p:attrName>ppt_y</p:attrName>
                                        </p:attrNameLst>
                                      </p:cBhvr>
                                      <p:rCtr x="7122" y="-23"/>
                                    </p:animMotion>
                                  </p:childTnLst>
                                </p:cTn>
                              </p:par>
                              <p:par>
                                <p:cTn id="66" presetID="1" presetClass="entr" presetSubtype="0" fill="hold" grpId="1" nodeType="withEffect">
                                  <p:stCondLst>
                                    <p:cond delay="600"/>
                                  </p:stCondLst>
                                  <p:childTnLst>
                                    <p:set>
                                      <p:cBhvr>
                                        <p:cTn id="67" dur="1" fill="hold">
                                          <p:stCondLst>
                                            <p:cond delay="0"/>
                                          </p:stCondLst>
                                        </p:cTn>
                                        <p:tgtEl>
                                          <p:spTgt spid="11"/>
                                        </p:tgtEl>
                                        <p:attrNameLst>
                                          <p:attrName>style.visibility</p:attrName>
                                        </p:attrNameLst>
                                      </p:cBhvr>
                                      <p:to>
                                        <p:strVal val="visible"/>
                                      </p:to>
                                    </p:set>
                                  </p:childTnLst>
                                </p:cTn>
                              </p:par>
                              <p:par>
                                <p:cTn id="68" presetID="64" presetClass="path" presetSubtype="0" accel="50000" decel="50000" fill="hold" grpId="0" nodeType="withEffect">
                                  <p:stCondLst>
                                    <p:cond delay="600"/>
                                  </p:stCondLst>
                                  <p:childTnLst>
                                    <p:animMotion origin="layout" path="M -0.1017 -0.17986 L 4.16667E-6 2.22222E-6 " pathEditMode="relative" rAng="0" ptsTypes="AA">
                                      <p:cBhvr>
                                        <p:cTn id="69" dur="500" fill="hold"/>
                                        <p:tgtEl>
                                          <p:spTgt spid="11"/>
                                        </p:tgtEl>
                                        <p:attrNameLst>
                                          <p:attrName>ppt_x</p:attrName>
                                          <p:attrName>ppt_y</p:attrName>
                                        </p:attrNameLst>
                                      </p:cBhvr>
                                      <p:rCtr x="5078" y="8981"/>
                                    </p:animMotion>
                                  </p:childTnLst>
                                </p:cTn>
                              </p:par>
                              <p:par>
                                <p:cTn id="70" presetID="1" presetClass="entr" presetSubtype="0" fill="hold" grpId="1" nodeType="withEffect">
                                  <p:stCondLst>
                                    <p:cond delay="800"/>
                                  </p:stCondLst>
                                  <p:childTnLst>
                                    <p:set>
                                      <p:cBhvr>
                                        <p:cTn id="71" dur="1" fill="hold">
                                          <p:stCondLst>
                                            <p:cond delay="0"/>
                                          </p:stCondLst>
                                        </p:cTn>
                                        <p:tgtEl>
                                          <p:spTgt spid="6"/>
                                        </p:tgtEl>
                                        <p:attrNameLst>
                                          <p:attrName>style.visibility</p:attrName>
                                        </p:attrNameLst>
                                      </p:cBhvr>
                                      <p:to>
                                        <p:strVal val="visible"/>
                                      </p:to>
                                    </p:set>
                                  </p:childTnLst>
                                </p:cTn>
                              </p:par>
                              <p:par>
                                <p:cTn id="72" presetID="64" presetClass="path" presetSubtype="0" accel="50000" decel="50000" fill="hold" grpId="0" nodeType="withEffect">
                                  <p:stCondLst>
                                    <p:cond delay="800"/>
                                  </p:stCondLst>
                                  <p:childTnLst>
                                    <p:animMotion origin="layout" path="M -0.00065 -0.25439 L -3.54167E-6 -4.81481E-6 " pathEditMode="relative" rAng="0" ptsTypes="AA">
                                      <p:cBhvr>
                                        <p:cTn id="73" dur="500" fill="hold"/>
                                        <p:tgtEl>
                                          <p:spTgt spid="6"/>
                                        </p:tgtEl>
                                        <p:attrNameLst>
                                          <p:attrName>ppt_x</p:attrName>
                                          <p:attrName>ppt_y</p:attrName>
                                        </p:attrNameLst>
                                      </p:cBhvr>
                                      <p:rCtr x="26" y="12708"/>
                                    </p:animMotion>
                                  </p:childTnLst>
                                </p:cTn>
                              </p:par>
                              <p:par>
                                <p:cTn id="74" presetID="1" presetClass="entr" presetSubtype="0" fill="hold" grpId="1" nodeType="withEffect">
                                  <p:stCondLst>
                                    <p:cond delay="1000"/>
                                  </p:stCondLst>
                                  <p:childTnLst>
                                    <p:set>
                                      <p:cBhvr>
                                        <p:cTn id="75" dur="1" fill="hold">
                                          <p:stCondLst>
                                            <p:cond delay="0"/>
                                          </p:stCondLst>
                                        </p:cTn>
                                        <p:tgtEl>
                                          <p:spTgt spid="10"/>
                                        </p:tgtEl>
                                        <p:attrNameLst>
                                          <p:attrName>style.visibility</p:attrName>
                                        </p:attrNameLst>
                                      </p:cBhvr>
                                      <p:to>
                                        <p:strVal val="visible"/>
                                      </p:to>
                                    </p:set>
                                  </p:childTnLst>
                                </p:cTn>
                              </p:par>
                              <p:par>
                                <p:cTn id="76" presetID="64" presetClass="path" presetSubtype="0" accel="50000" decel="50000" fill="hold" grpId="0" nodeType="withEffect">
                                  <p:stCondLst>
                                    <p:cond delay="1000"/>
                                  </p:stCondLst>
                                  <p:childTnLst>
                                    <p:animMotion origin="layout" path="M 0.10065 -0.17963 L -2.5E-6 2.22222E-6 " pathEditMode="relative" rAng="0" ptsTypes="AA">
                                      <p:cBhvr>
                                        <p:cTn id="77" dur="500" fill="hold"/>
                                        <p:tgtEl>
                                          <p:spTgt spid="10"/>
                                        </p:tgtEl>
                                        <p:attrNameLst>
                                          <p:attrName>ppt_x</p:attrName>
                                          <p:attrName>ppt_y</p:attrName>
                                        </p:attrNameLst>
                                      </p:cBhvr>
                                      <p:rCtr x="-5039" y="8981"/>
                                    </p:animMotion>
                                  </p:childTnLst>
                                </p:cTn>
                              </p:par>
                              <p:par>
                                <p:cTn id="78" presetID="1" presetClass="entr" presetSubtype="0" fill="hold" grpId="1" nodeType="withEffect">
                                  <p:stCondLst>
                                    <p:cond delay="1200"/>
                                  </p:stCondLst>
                                  <p:childTnLst>
                                    <p:set>
                                      <p:cBhvr>
                                        <p:cTn id="79" dur="1" fill="hold">
                                          <p:stCondLst>
                                            <p:cond delay="0"/>
                                          </p:stCondLst>
                                        </p:cTn>
                                        <p:tgtEl>
                                          <p:spTgt spid="8"/>
                                        </p:tgtEl>
                                        <p:attrNameLst>
                                          <p:attrName>style.visibility</p:attrName>
                                        </p:attrNameLst>
                                      </p:cBhvr>
                                      <p:to>
                                        <p:strVal val="visible"/>
                                      </p:to>
                                    </p:set>
                                  </p:childTnLst>
                                </p:cTn>
                              </p:par>
                              <p:par>
                                <p:cTn id="80" presetID="64" presetClass="path" presetSubtype="0" accel="50000" decel="50000" fill="hold" grpId="0" nodeType="withEffect">
                                  <p:stCondLst>
                                    <p:cond delay="1200"/>
                                  </p:stCondLst>
                                  <p:childTnLst>
                                    <p:animMotion origin="layout" path="M 0.14167 -0.00023 L -4.79167E-6 1.85185E-6 " pathEditMode="relative" rAng="0" ptsTypes="AA">
                                      <p:cBhvr>
                                        <p:cTn id="81" dur="500" fill="hold"/>
                                        <p:tgtEl>
                                          <p:spTgt spid="8"/>
                                        </p:tgtEl>
                                        <p:attrNameLst>
                                          <p:attrName>ppt_x</p:attrName>
                                          <p:attrName>ppt_y</p:attrName>
                                        </p:attrNameLst>
                                      </p:cBhvr>
                                      <p:rCtr x="-7083" y="0"/>
                                    </p:animMotion>
                                  </p:childTnLst>
                                </p:cTn>
                              </p:par>
                              <p:par>
                                <p:cTn id="82" presetID="1" presetClass="entr" presetSubtype="0" fill="hold" grpId="1" nodeType="withEffect">
                                  <p:stCondLst>
                                    <p:cond delay="1400"/>
                                  </p:stCondLst>
                                  <p:childTnLst>
                                    <p:set>
                                      <p:cBhvr>
                                        <p:cTn id="83" dur="1" fill="hold">
                                          <p:stCondLst>
                                            <p:cond delay="0"/>
                                          </p:stCondLst>
                                        </p:cTn>
                                        <p:tgtEl>
                                          <p:spTgt spid="12"/>
                                        </p:tgtEl>
                                        <p:attrNameLst>
                                          <p:attrName>style.visibility</p:attrName>
                                        </p:attrNameLst>
                                      </p:cBhvr>
                                      <p:to>
                                        <p:strVal val="visible"/>
                                      </p:to>
                                    </p:set>
                                  </p:childTnLst>
                                </p:cTn>
                              </p:par>
                              <p:par>
                                <p:cTn id="84" presetID="64" presetClass="path" presetSubtype="0" accel="50000" decel="50000" fill="hold" grpId="0" nodeType="withEffect">
                                  <p:stCondLst>
                                    <p:cond delay="1400"/>
                                  </p:stCondLst>
                                  <p:childTnLst>
                                    <p:animMotion origin="layout" path="M 0.10013 0.17778 L -2.5E-6 1.48148E-6 " pathEditMode="relative" rAng="0" ptsTypes="AA">
                                      <p:cBhvr>
                                        <p:cTn id="85" dur="500" fill="hold"/>
                                        <p:tgtEl>
                                          <p:spTgt spid="12"/>
                                        </p:tgtEl>
                                        <p:attrNameLst>
                                          <p:attrName>ppt_x</p:attrName>
                                          <p:attrName>ppt_y</p:attrName>
                                        </p:attrNameLst>
                                      </p:cBhvr>
                                      <p:rCtr x="-5013" y="-8889"/>
                                    </p:animMotion>
                                  </p:childTnLst>
                                </p:cTn>
                              </p:par>
                            </p:childTnLst>
                          </p:cTn>
                        </p:par>
                        <p:par>
                          <p:cTn id="86" fill="hold" nodeType="afterGroup">
                            <p:stCondLst>
                              <p:cond delay="4800"/>
                            </p:stCondLst>
                            <p:childTnLst>
                              <p:par>
                                <p:cTn id="87" presetID="2" presetClass="entr" presetSubtype="2"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additive="base">
                                        <p:cTn id="89" dur="500" fill="hold"/>
                                        <p:tgtEl>
                                          <p:spTgt spid="23"/>
                                        </p:tgtEl>
                                        <p:attrNameLst>
                                          <p:attrName>ppt_x</p:attrName>
                                        </p:attrNameLst>
                                      </p:cBhvr>
                                      <p:tavLst>
                                        <p:tav tm="0">
                                          <p:val>
                                            <p:strVal val="1+#ppt_w/2"/>
                                          </p:val>
                                        </p:tav>
                                        <p:tav tm="100000">
                                          <p:val>
                                            <p:strVal val="#ppt_x"/>
                                          </p:val>
                                        </p:tav>
                                      </p:tavLst>
                                    </p:anim>
                                    <p:anim calcmode="lin" valueType="num">
                                      <p:cBhvr additive="base">
                                        <p:cTn id="90" dur="500" fill="hold"/>
                                        <p:tgtEl>
                                          <p:spTgt spid="23"/>
                                        </p:tgtEl>
                                        <p:attrNameLst>
                                          <p:attrName>ppt_y</p:attrName>
                                        </p:attrNameLst>
                                      </p:cBhvr>
                                      <p:tavLst>
                                        <p:tav tm="0">
                                          <p:val>
                                            <p:strVal val="#ppt_y"/>
                                          </p:val>
                                        </p:tav>
                                        <p:tav tm="100000">
                                          <p:val>
                                            <p:strVal val="#ppt_y"/>
                                          </p:val>
                                        </p:tav>
                                      </p:tavLst>
                                    </p:anim>
                                  </p:childTnLst>
                                </p:cTn>
                              </p:par>
                              <p:par>
                                <p:cTn id="91" presetID="2" presetClass="entr" presetSubtype="2" fill="hold" nodeType="with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fill="hold"/>
                                        <p:tgtEl>
                                          <p:spTgt spid="26"/>
                                        </p:tgtEl>
                                        <p:attrNameLst>
                                          <p:attrName>ppt_x</p:attrName>
                                        </p:attrNameLst>
                                      </p:cBhvr>
                                      <p:tavLst>
                                        <p:tav tm="0">
                                          <p:val>
                                            <p:strVal val="1+#ppt_w/2"/>
                                          </p:val>
                                        </p:tav>
                                        <p:tav tm="100000">
                                          <p:val>
                                            <p:strVal val="#ppt_x"/>
                                          </p:val>
                                        </p:tav>
                                      </p:tavLst>
                                    </p:anim>
                                    <p:anim calcmode="lin" valueType="num">
                                      <p:cBhvr additive="base">
                                        <p:cTn id="94" dur="500" fill="hold"/>
                                        <p:tgtEl>
                                          <p:spTgt spid="26"/>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additive="base">
                                        <p:cTn id="97" dur="500" fill="hold"/>
                                        <p:tgtEl>
                                          <p:spTgt spid="35"/>
                                        </p:tgtEl>
                                        <p:attrNameLst>
                                          <p:attrName>ppt_x</p:attrName>
                                        </p:attrNameLst>
                                      </p:cBhvr>
                                      <p:tavLst>
                                        <p:tav tm="0">
                                          <p:val>
                                            <p:strVal val="1+#ppt_w/2"/>
                                          </p:val>
                                        </p:tav>
                                        <p:tav tm="100000">
                                          <p:val>
                                            <p:strVal val="#ppt_x"/>
                                          </p:val>
                                        </p:tav>
                                      </p:tavLst>
                                    </p:anim>
                                    <p:anim calcmode="lin" valueType="num">
                                      <p:cBhvr additive="base">
                                        <p:cTn id="98" dur="500" fill="hold"/>
                                        <p:tgtEl>
                                          <p:spTgt spid="35"/>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30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1+#ppt_w/2"/>
                                          </p:val>
                                        </p:tav>
                                        <p:tav tm="100000">
                                          <p:val>
                                            <p:strVal val="#ppt_x"/>
                                          </p:val>
                                        </p:tav>
                                      </p:tavLst>
                                    </p:anim>
                                    <p:anim calcmode="lin" valueType="num">
                                      <p:cBhvr additive="base">
                                        <p:cTn id="102" dur="500" fill="hold"/>
                                        <p:tgtEl>
                                          <p:spTgt spid="24"/>
                                        </p:tgtEl>
                                        <p:attrNameLst>
                                          <p:attrName>ppt_y</p:attrName>
                                        </p:attrNameLst>
                                      </p:cBhvr>
                                      <p:tavLst>
                                        <p:tav tm="0">
                                          <p:val>
                                            <p:strVal val="#ppt_y"/>
                                          </p:val>
                                        </p:tav>
                                        <p:tav tm="100000">
                                          <p:val>
                                            <p:strVal val="#ppt_y"/>
                                          </p:val>
                                        </p:tav>
                                      </p:tavLst>
                                    </p:anim>
                                  </p:childTnLst>
                                </p:cTn>
                              </p:par>
                              <p:par>
                                <p:cTn id="103" presetID="2" presetClass="entr" presetSubtype="2" fill="hold" nodeType="withEffect">
                                  <p:stCondLst>
                                    <p:cond delay="30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500" fill="hold"/>
                                        <p:tgtEl>
                                          <p:spTgt spid="29"/>
                                        </p:tgtEl>
                                        <p:attrNameLst>
                                          <p:attrName>ppt_x</p:attrName>
                                        </p:attrNameLst>
                                      </p:cBhvr>
                                      <p:tavLst>
                                        <p:tav tm="0">
                                          <p:val>
                                            <p:strVal val="1+#ppt_w/2"/>
                                          </p:val>
                                        </p:tav>
                                        <p:tav tm="100000">
                                          <p:val>
                                            <p:strVal val="#ppt_x"/>
                                          </p:val>
                                        </p:tav>
                                      </p:tavLst>
                                    </p:anim>
                                    <p:anim calcmode="lin" valueType="num">
                                      <p:cBhvr additive="base">
                                        <p:cTn id="106" dur="500" fill="hold"/>
                                        <p:tgtEl>
                                          <p:spTgt spid="29"/>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300"/>
                                  </p:stCondLst>
                                  <p:childTnLst>
                                    <p:set>
                                      <p:cBhvr>
                                        <p:cTn id="108" dur="1" fill="hold">
                                          <p:stCondLst>
                                            <p:cond delay="0"/>
                                          </p:stCondLst>
                                        </p:cTn>
                                        <p:tgtEl>
                                          <p:spTgt spid="36"/>
                                        </p:tgtEl>
                                        <p:attrNameLst>
                                          <p:attrName>style.visibility</p:attrName>
                                        </p:attrNameLst>
                                      </p:cBhvr>
                                      <p:to>
                                        <p:strVal val="visible"/>
                                      </p:to>
                                    </p:set>
                                    <p:anim calcmode="lin" valueType="num">
                                      <p:cBhvr additive="base">
                                        <p:cTn id="109" dur="500" fill="hold"/>
                                        <p:tgtEl>
                                          <p:spTgt spid="36"/>
                                        </p:tgtEl>
                                        <p:attrNameLst>
                                          <p:attrName>ppt_x</p:attrName>
                                        </p:attrNameLst>
                                      </p:cBhvr>
                                      <p:tavLst>
                                        <p:tav tm="0">
                                          <p:val>
                                            <p:strVal val="1+#ppt_w/2"/>
                                          </p:val>
                                        </p:tav>
                                        <p:tav tm="100000">
                                          <p:val>
                                            <p:strVal val="#ppt_x"/>
                                          </p:val>
                                        </p:tav>
                                      </p:tavLst>
                                    </p:anim>
                                    <p:anim calcmode="lin" valueType="num">
                                      <p:cBhvr additive="base">
                                        <p:cTn id="110" dur="500" fill="hold"/>
                                        <p:tgtEl>
                                          <p:spTgt spid="36"/>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600"/>
                                  </p:stCondLst>
                                  <p:childTnLst>
                                    <p:set>
                                      <p:cBhvr>
                                        <p:cTn id="112" dur="1" fill="hold">
                                          <p:stCondLst>
                                            <p:cond delay="0"/>
                                          </p:stCondLst>
                                        </p:cTn>
                                        <p:tgtEl>
                                          <p:spTgt spid="25"/>
                                        </p:tgtEl>
                                        <p:attrNameLst>
                                          <p:attrName>style.visibility</p:attrName>
                                        </p:attrNameLst>
                                      </p:cBhvr>
                                      <p:to>
                                        <p:strVal val="visible"/>
                                      </p:to>
                                    </p:set>
                                    <p:anim calcmode="lin" valueType="num">
                                      <p:cBhvr additive="base">
                                        <p:cTn id="113" dur="500" fill="hold"/>
                                        <p:tgtEl>
                                          <p:spTgt spid="25"/>
                                        </p:tgtEl>
                                        <p:attrNameLst>
                                          <p:attrName>ppt_x</p:attrName>
                                        </p:attrNameLst>
                                      </p:cBhvr>
                                      <p:tavLst>
                                        <p:tav tm="0">
                                          <p:val>
                                            <p:strVal val="1+#ppt_w/2"/>
                                          </p:val>
                                        </p:tav>
                                        <p:tav tm="100000">
                                          <p:val>
                                            <p:strVal val="#ppt_x"/>
                                          </p:val>
                                        </p:tav>
                                      </p:tavLst>
                                    </p:anim>
                                    <p:anim calcmode="lin" valueType="num">
                                      <p:cBhvr additive="base">
                                        <p:cTn id="114" dur="500" fill="hold"/>
                                        <p:tgtEl>
                                          <p:spTgt spid="25"/>
                                        </p:tgtEl>
                                        <p:attrNameLst>
                                          <p:attrName>ppt_y</p:attrName>
                                        </p:attrNameLst>
                                      </p:cBhvr>
                                      <p:tavLst>
                                        <p:tav tm="0">
                                          <p:val>
                                            <p:strVal val="#ppt_y"/>
                                          </p:val>
                                        </p:tav>
                                        <p:tav tm="100000">
                                          <p:val>
                                            <p:strVal val="#ppt_y"/>
                                          </p:val>
                                        </p:tav>
                                      </p:tavLst>
                                    </p:anim>
                                  </p:childTnLst>
                                </p:cTn>
                              </p:par>
                              <p:par>
                                <p:cTn id="115" presetID="2" presetClass="entr" presetSubtype="2" fill="hold" nodeType="withEffect">
                                  <p:stCondLst>
                                    <p:cond delay="600"/>
                                  </p:stCondLst>
                                  <p:childTnLst>
                                    <p:set>
                                      <p:cBhvr>
                                        <p:cTn id="116" dur="1" fill="hold">
                                          <p:stCondLst>
                                            <p:cond delay="0"/>
                                          </p:stCondLst>
                                        </p:cTn>
                                        <p:tgtEl>
                                          <p:spTgt spid="32"/>
                                        </p:tgtEl>
                                        <p:attrNameLst>
                                          <p:attrName>style.visibility</p:attrName>
                                        </p:attrNameLst>
                                      </p:cBhvr>
                                      <p:to>
                                        <p:strVal val="visible"/>
                                      </p:to>
                                    </p:set>
                                    <p:anim calcmode="lin" valueType="num">
                                      <p:cBhvr additive="base">
                                        <p:cTn id="117" dur="500" fill="hold"/>
                                        <p:tgtEl>
                                          <p:spTgt spid="32"/>
                                        </p:tgtEl>
                                        <p:attrNameLst>
                                          <p:attrName>ppt_x</p:attrName>
                                        </p:attrNameLst>
                                      </p:cBhvr>
                                      <p:tavLst>
                                        <p:tav tm="0">
                                          <p:val>
                                            <p:strVal val="1+#ppt_w/2"/>
                                          </p:val>
                                        </p:tav>
                                        <p:tav tm="100000">
                                          <p:val>
                                            <p:strVal val="#ppt_x"/>
                                          </p:val>
                                        </p:tav>
                                      </p:tavLst>
                                    </p:anim>
                                    <p:anim calcmode="lin" valueType="num">
                                      <p:cBhvr additive="base">
                                        <p:cTn id="118" dur="500" fill="hold"/>
                                        <p:tgtEl>
                                          <p:spTgt spid="32"/>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600"/>
                                  </p:stCondLst>
                                  <p:childTnLst>
                                    <p:set>
                                      <p:cBhvr>
                                        <p:cTn id="120" dur="1" fill="hold">
                                          <p:stCondLst>
                                            <p:cond delay="0"/>
                                          </p:stCondLst>
                                        </p:cTn>
                                        <p:tgtEl>
                                          <p:spTgt spid="37"/>
                                        </p:tgtEl>
                                        <p:attrNameLst>
                                          <p:attrName>style.visibility</p:attrName>
                                        </p:attrNameLst>
                                      </p:cBhvr>
                                      <p:to>
                                        <p:strVal val="visible"/>
                                      </p:to>
                                    </p:set>
                                    <p:anim calcmode="lin" valueType="num">
                                      <p:cBhvr additive="base">
                                        <p:cTn id="121" dur="500" fill="hold"/>
                                        <p:tgtEl>
                                          <p:spTgt spid="37"/>
                                        </p:tgtEl>
                                        <p:attrNameLst>
                                          <p:attrName>ppt_x</p:attrName>
                                        </p:attrNameLst>
                                      </p:cBhvr>
                                      <p:tavLst>
                                        <p:tav tm="0">
                                          <p:val>
                                            <p:strVal val="1+#ppt_w/2"/>
                                          </p:val>
                                        </p:tav>
                                        <p:tav tm="100000">
                                          <p:val>
                                            <p:strVal val="#ppt_x"/>
                                          </p:val>
                                        </p:tav>
                                      </p:tavLst>
                                    </p:anim>
                                    <p:anim calcmode="lin" valueType="num">
                                      <p:cBhvr additive="base">
                                        <p:cTn id="12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2" grpId="0"/>
      <p:bldP spid="23" grpId="0" animBg="1"/>
      <p:bldP spid="24" grpId="0" animBg="1"/>
      <p:bldP spid="25" grpId="0" animBg="1"/>
      <p:bldP spid="35"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49167"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grpSp>
        <p:nvGrpSpPr>
          <p:cNvPr id="5" name="组合 4"/>
          <p:cNvGrpSpPr>
            <a:grpSpLocks/>
          </p:cNvGrpSpPr>
          <p:nvPr/>
        </p:nvGrpSpPr>
        <p:grpSpPr bwMode="auto">
          <a:xfrm>
            <a:off x="4802188" y="1763713"/>
            <a:ext cx="2035175" cy="1754187"/>
            <a:chOff x="1162304" y="2953657"/>
            <a:chExt cx="2035695" cy="1754909"/>
          </a:xfrm>
        </p:grpSpPr>
        <p:sp>
          <p:nvSpPr>
            <p:cNvPr id="6" name="六边形 5"/>
            <p:cNvSpPr/>
            <p:nvPr/>
          </p:nvSpPr>
          <p:spPr>
            <a:xfrm>
              <a:off x="1162304" y="2953657"/>
              <a:ext cx="2035695" cy="1754909"/>
            </a:xfrm>
            <a:prstGeom prst="hexag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9165" name="文本框 6"/>
            <p:cNvSpPr txBox="1">
              <a:spLocks noChangeArrowheads="1"/>
            </p:cNvSpPr>
            <p:nvPr/>
          </p:nvSpPr>
          <p:spPr bwMode="auto">
            <a:xfrm>
              <a:off x="1356511" y="3354057"/>
              <a:ext cx="162736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zh-CN" altLang="en-US" sz="2800" b="1">
                  <a:solidFill>
                    <a:schemeClr val="bg1"/>
                  </a:solidFill>
                  <a:latin typeface="微软雅黑" pitchFamily="34" charset="-122"/>
                  <a:ea typeface="微软雅黑" pitchFamily="34" charset="-122"/>
                </a:rPr>
                <a:t>解决问题</a:t>
              </a:r>
              <a:endParaRPr lang="en-US" altLang="zh-CN" sz="2800" b="1">
                <a:solidFill>
                  <a:schemeClr val="bg1"/>
                </a:solidFill>
                <a:latin typeface="微软雅黑" pitchFamily="34" charset="-122"/>
                <a:ea typeface="微软雅黑" pitchFamily="34" charset="-122"/>
              </a:endParaRPr>
            </a:p>
            <a:p>
              <a:r>
                <a:rPr lang="en-US" altLang="zh-CN" sz="2800" b="1">
                  <a:solidFill>
                    <a:schemeClr val="bg1"/>
                  </a:solidFill>
                  <a:latin typeface="微软雅黑" pitchFamily="34" charset="-122"/>
                  <a:ea typeface="微软雅黑" pitchFamily="34" charset="-122"/>
                </a:rPr>
                <a:t>  </a:t>
              </a:r>
              <a:r>
                <a:rPr lang="zh-CN" altLang="en-US" sz="2800" b="1">
                  <a:solidFill>
                    <a:schemeClr val="bg1"/>
                  </a:solidFill>
                  <a:latin typeface="微软雅黑" pitchFamily="34" charset="-122"/>
                  <a:ea typeface="微软雅黑" pitchFamily="34" charset="-122"/>
                </a:rPr>
                <a:t>的方法</a:t>
              </a:r>
            </a:p>
          </p:txBody>
        </p:sp>
      </p:grpSp>
      <p:cxnSp>
        <p:nvCxnSpPr>
          <p:cNvPr id="8" name="直接连接符 7"/>
          <p:cNvCxnSpPr/>
          <p:nvPr/>
        </p:nvCxnSpPr>
        <p:spPr>
          <a:xfrm>
            <a:off x="1646238" y="3965575"/>
            <a:ext cx="8418512" cy="0"/>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sp>
        <p:nvSpPr>
          <p:cNvPr id="9" name="文本框 8"/>
          <p:cNvSpPr txBox="1">
            <a:spLocks noChangeArrowheads="1"/>
          </p:cNvSpPr>
          <p:nvPr/>
        </p:nvSpPr>
        <p:spPr bwMode="auto">
          <a:xfrm>
            <a:off x="1646238" y="4413250"/>
            <a:ext cx="2089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en-US" altLang="zh-CN" sz="2000" b="1">
                <a:solidFill>
                  <a:srgbClr val="92D050"/>
                </a:solidFill>
              </a:rPr>
              <a:t>01 </a:t>
            </a:r>
            <a:r>
              <a:rPr lang="zh-CN" altLang="en-US" sz="2000" b="1">
                <a:solidFill>
                  <a:srgbClr val="92D050"/>
                </a:solidFill>
              </a:rPr>
              <a:t>此处输入标题</a:t>
            </a:r>
          </a:p>
        </p:txBody>
      </p:sp>
      <p:sp>
        <p:nvSpPr>
          <p:cNvPr id="10" name="文本框 9"/>
          <p:cNvSpPr txBox="1">
            <a:spLocks noChangeArrowheads="1"/>
          </p:cNvSpPr>
          <p:nvPr/>
        </p:nvSpPr>
        <p:spPr bwMode="auto">
          <a:xfrm>
            <a:off x="4719638" y="4413250"/>
            <a:ext cx="2089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en-US" altLang="zh-CN" sz="2000" b="1">
                <a:solidFill>
                  <a:srgbClr val="92D050"/>
                </a:solidFill>
              </a:rPr>
              <a:t>01 </a:t>
            </a:r>
            <a:r>
              <a:rPr lang="zh-CN" altLang="en-US" sz="2000" b="1">
                <a:solidFill>
                  <a:srgbClr val="92D050"/>
                </a:solidFill>
              </a:rPr>
              <a:t>此处输入标题</a:t>
            </a:r>
          </a:p>
        </p:txBody>
      </p:sp>
      <p:sp>
        <p:nvSpPr>
          <p:cNvPr id="11" name="文本框 10"/>
          <p:cNvSpPr txBox="1">
            <a:spLocks noChangeArrowheads="1"/>
          </p:cNvSpPr>
          <p:nvPr/>
        </p:nvSpPr>
        <p:spPr bwMode="auto">
          <a:xfrm>
            <a:off x="7793038" y="4413250"/>
            <a:ext cx="2089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en-US" altLang="zh-CN" sz="2000" b="1">
                <a:solidFill>
                  <a:srgbClr val="92D050"/>
                </a:solidFill>
              </a:rPr>
              <a:t>01 </a:t>
            </a:r>
            <a:r>
              <a:rPr lang="zh-CN" altLang="en-US" sz="2000" b="1">
                <a:solidFill>
                  <a:srgbClr val="92D050"/>
                </a:solidFill>
              </a:rPr>
              <a:t>此处输入标题</a:t>
            </a:r>
          </a:p>
        </p:txBody>
      </p:sp>
      <p:sp>
        <p:nvSpPr>
          <p:cNvPr id="12" name="TextBox 83"/>
          <p:cNvSpPr txBox="1"/>
          <p:nvPr/>
        </p:nvSpPr>
        <p:spPr>
          <a:xfrm>
            <a:off x="1585913" y="4992688"/>
            <a:ext cx="2195512" cy="931862"/>
          </a:xfrm>
          <a:prstGeom prst="rect">
            <a:avLst/>
          </a:prstGeom>
          <a:noFill/>
        </p:spPr>
        <p:txBody>
          <a:bodyPr lIns="91464" tIns="45732" rIns="91464" bIns="45732">
            <a:spAutoFit/>
          </a:bodyPr>
          <a:lstStyle/>
          <a:p>
            <a:pPr algn="ct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13" name="TextBox 83"/>
          <p:cNvSpPr txBox="1"/>
          <p:nvPr/>
        </p:nvSpPr>
        <p:spPr>
          <a:xfrm>
            <a:off x="4665663" y="4992688"/>
            <a:ext cx="2197100" cy="931862"/>
          </a:xfrm>
          <a:prstGeom prst="rect">
            <a:avLst/>
          </a:prstGeom>
          <a:noFill/>
        </p:spPr>
        <p:txBody>
          <a:bodyPr lIns="91464" tIns="45732" rIns="91464" bIns="45732">
            <a:spAutoFit/>
          </a:bodyPr>
          <a:lstStyle/>
          <a:p>
            <a:pPr algn="ct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14" name="TextBox 83"/>
          <p:cNvSpPr txBox="1"/>
          <p:nvPr/>
        </p:nvSpPr>
        <p:spPr>
          <a:xfrm>
            <a:off x="7747000" y="4992688"/>
            <a:ext cx="2197100" cy="931862"/>
          </a:xfrm>
          <a:prstGeom prst="rect">
            <a:avLst/>
          </a:prstGeom>
          <a:noFill/>
        </p:spPr>
        <p:txBody>
          <a:bodyPr lIns="91464" tIns="45732" rIns="91464" bIns="45732">
            <a:spAutoFit/>
          </a:bodyPr>
          <a:lstStyle/>
          <a:p>
            <a:pPr algn="ctr" defTabSz="1219170">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cxnSp>
        <p:nvCxnSpPr>
          <p:cNvPr id="15" name="直接连接符 14"/>
          <p:cNvCxnSpPr/>
          <p:nvPr/>
        </p:nvCxnSpPr>
        <p:spPr>
          <a:xfrm>
            <a:off x="1646238" y="6230938"/>
            <a:ext cx="8418512" cy="0"/>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3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strVal val="(6*min(max(#ppt_w*#ppt_h,.3),1)-7.4)/-.7*#ppt_w"/>
                                          </p:val>
                                        </p:tav>
                                        <p:tav tm="100000">
                                          <p:val>
                                            <p:strVal val="#ppt_w"/>
                                          </p:val>
                                        </p:tav>
                                      </p:tavLst>
                                    </p:anim>
                                    <p:anim calcmode="lin" valueType="num">
                                      <p:cBhvr>
                                        <p:cTn id="14" dur="500" fill="hold"/>
                                        <p:tgtEl>
                                          <p:spTgt spid="5"/>
                                        </p:tgtEl>
                                        <p:attrNameLst>
                                          <p:attrName>ppt_h</p:attrName>
                                        </p:attrNameLst>
                                      </p:cBhvr>
                                      <p:tavLst>
                                        <p:tav tm="0">
                                          <p:val>
                                            <p:strVal val="(6*min(max(#ppt_w*#ppt_h,.3),1)-7.4)/-.7*#ppt_h"/>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strVal val="1+(6*min(max(#ppt_w*#ppt_h,.3),1)-7.4)/-.7*#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1000"/>
                            </p:stCondLst>
                            <p:childTnLst>
                              <p:par>
                                <p:cTn id="39" presetID="14" presetClass="entr" presetSubtype="1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randombar(horizontal)">
                                      <p:cBhvr>
                                        <p:cTn id="41" dur="500"/>
                                        <p:tgtEl>
                                          <p:spTgt spid="12"/>
                                        </p:tgtEl>
                                      </p:cBhvr>
                                    </p:animEffect>
                                  </p:childTnLst>
                                </p:cTn>
                              </p:par>
                            </p:childTnLst>
                          </p:cTn>
                        </p:par>
                        <p:par>
                          <p:cTn id="42" fill="hold" nodeType="afterGroup">
                            <p:stCondLst>
                              <p:cond delay="1500"/>
                            </p:stCondLst>
                            <p:childTnLst>
                              <p:par>
                                <p:cTn id="43" presetID="14" presetClass="entr" presetSubtype="1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randombar(horizontal)">
                                      <p:cBhvr>
                                        <p:cTn id="45" dur="500"/>
                                        <p:tgtEl>
                                          <p:spTgt spid="13"/>
                                        </p:tgtEl>
                                      </p:cBhvr>
                                    </p:animEffect>
                                  </p:childTnLst>
                                </p:cTn>
                              </p:par>
                            </p:childTnLst>
                          </p:cTn>
                        </p:par>
                        <p:par>
                          <p:cTn id="46" fill="hold" nodeType="afterGroup">
                            <p:stCondLst>
                              <p:cond delay="2000"/>
                            </p:stCondLst>
                            <p:childTnLst>
                              <p:par>
                                <p:cTn id="47" presetID="14" presetClass="entr" presetSubtype="1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randombar(horizontal)">
                                      <p:cBhvr>
                                        <p:cTn id="49" dur="500"/>
                                        <p:tgtEl>
                                          <p:spTgt spid="14"/>
                                        </p:tgtEl>
                                      </p:cBhvr>
                                    </p:animEffect>
                                  </p:childTnLst>
                                </p:cTn>
                              </p:par>
                              <p:par>
                                <p:cTn id="50" presetID="2" presetClass="entr" presetSubtype="8"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0-#ppt_w/2"/>
                                          </p:val>
                                        </p:tav>
                                        <p:tav tm="100000">
                                          <p:val>
                                            <p:strVal val="#ppt_x"/>
                                          </p:val>
                                        </p:tav>
                                      </p:tavLst>
                                    </p:anim>
                                    <p:anim calcmode="lin" valueType="num">
                                      <p:cBhvr additive="base">
                                        <p:cTn id="5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51212"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grpSp>
        <p:nvGrpSpPr>
          <p:cNvPr id="5" name="组合 4"/>
          <p:cNvGrpSpPr/>
          <p:nvPr/>
        </p:nvGrpSpPr>
        <p:grpSpPr>
          <a:xfrm>
            <a:off x="2017234" y="2056305"/>
            <a:ext cx="2702857" cy="2693988"/>
            <a:chOff x="1440917" y="1548121"/>
            <a:chExt cx="2027143" cy="2020491"/>
          </a:xfrm>
          <a:solidFill>
            <a:srgbClr val="92D050"/>
          </a:solidFill>
        </p:grpSpPr>
        <p:sp>
          <p:nvSpPr>
            <p:cNvPr id="6" name="Freeform 6"/>
            <p:cNvSpPr>
              <a:spLocks/>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grpFill/>
            <a:ln>
              <a:noFill/>
            </a:ln>
          </p:spPr>
          <p:txBody>
            <a:bodyPr/>
            <a:lstStyle/>
            <a:p>
              <a:pPr>
                <a:defRPr/>
              </a:pPr>
              <a:endParaRPr lang="zh-CN" altLang="en-US"/>
            </a:p>
          </p:txBody>
        </p:sp>
        <p:sp>
          <p:nvSpPr>
            <p:cNvPr id="7" name="TextBox 9"/>
            <p:cNvSpPr txBox="1">
              <a:spLocks noChangeArrowheads="1"/>
            </p:cNvSpPr>
            <p:nvPr/>
          </p:nvSpPr>
          <p:spPr bwMode="auto">
            <a:xfrm>
              <a:off x="1981291" y="2360405"/>
              <a:ext cx="1177245" cy="3808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defRPr/>
              </a:pPr>
              <a:r>
                <a:rPr lang="zh-CN" altLang="en-US" sz="2700" b="1" dirty="0" smtClean="0">
                  <a:solidFill>
                    <a:schemeClr val="bg1"/>
                  </a:solidFill>
                  <a:latin typeface="微软雅黑" pitchFamily="34" charset="-122"/>
                  <a:ea typeface="微软雅黑" pitchFamily="34" charset="-122"/>
                </a:rPr>
                <a:t>输入文字</a:t>
              </a:r>
              <a:endParaRPr lang="zh-CN" altLang="en-US" sz="2700" b="1" dirty="0">
                <a:solidFill>
                  <a:schemeClr val="bg1"/>
                </a:solidFill>
                <a:latin typeface="微软雅黑" pitchFamily="34" charset="-122"/>
                <a:ea typeface="微软雅黑" pitchFamily="34" charset="-122"/>
              </a:endParaRPr>
            </a:p>
          </p:txBody>
        </p:sp>
      </p:grpSp>
      <p:grpSp>
        <p:nvGrpSpPr>
          <p:cNvPr id="8" name="组合 7"/>
          <p:cNvGrpSpPr/>
          <p:nvPr/>
        </p:nvGrpSpPr>
        <p:grpSpPr>
          <a:xfrm>
            <a:off x="4244902" y="3918579"/>
            <a:ext cx="2187308" cy="2180131"/>
            <a:chOff x="3111668" y="2944827"/>
            <a:chExt cx="1640481" cy="1635098"/>
          </a:xfrm>
          <a:solidFill>
            <a:srgbClr val="92D050"/>
          </a:solidFill>
        </p:grpSpPr>
        <p:sp>
          <p:nvSpPr>
            <p:cNvPr id="9" name="Freeform 7"/>
            <p:cNvSpPr>
              <a:spLocks/>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grpFill/>
            <a:ln>
              <a:noFill/>
            </a:ln>
          </p:spPr>
          <p:txBody>
            <a:bodyPr/>
            <a:lstStyle/>
            <a:p>
              <a:pPr>
                <a:defRPr/>
              </a:pPr>
              <a:endParaRPr lang="zh-CN" altLang="en-US"/>
            </a:p>
          </p:txBody>
        </p:sp>
        <p:sp>
          <p:nvSpPr>
            <p:cNvPr id="10" name="TextBox 9"/>
            <p:cNvSpPr txBox="1">
              <a:spLocks noChangeArrowheads="1"/>
            </p:cNvSpPr>
            <p:nvPr/>
          </p:nvSpPr>
          <p:spPr bwMode="auto">
            <a:xfrm>
              <a:off x="3358021" y="3500743"/>
              <a:ext cx="1177245" cy="3808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defRPr/>
              </a:pPr>
              <a:r>
                <a:rPr lang="zh-CN" altLang="en-US" sz="2700" b="1" dirty="0" smtClean="0">
                  <a:solidFill>
                    <a:schemeClr val="bg1"/>
                  </a:solidFill>
                  <a:latin typeface="微软雅黑" pitchFamily="34" charset="-122"/>
                  <a:ea typeface="微软雅黑" pitchFamily="34" charset="-122"/>
                </a:rPr>
                <a:t>输入文字</a:t>
              </a:r>
              <a:endParaRPr lang="zh-CN" altLang="en-US" sz="2700" b="1" dirty="0">
                <a:solidFill>
                  <a:schemeClr val="bg1"/>
                </a:solidFill>
                <a:latin typeface="微软雅黑" pitchFamily="34" charset="-122"/>
                <a:ea typeface="微软雅黑" pitchFamily="34" charset="-122"/>
              </a:endParaRPr>
            </a:p>
          </p:txBody>
        </p:sp>
      </p:grpSp>
      <p:grpSp>
        <p:nvGrpSpPr>
          <p:cNvPr id="11" name="组合 10"/>
          <p:cNvGrpSpPr/>
          <p:nvPr/>
        </p:nvGrpSpPr>
        <p:grpSpPr>
          <a:xfrm>
            <a:off x="5768497" y="2539311"/>
            <a:ext cx="1733541" cy="1727973"/>
            <a:chOff x="4254365" y="1910376"/>
            <a:chExt cx="1300156" cy="1295980"/>
          </a:xfrm>
          <a:solidFill>
            <a:srgbClr val="92D050"/>
          </a:solidFill>
        </p:grpSpPr>
        <p:sp>
          <p:nvSpPr>
            <p:cNvPr id="12" name="Freeform 5"/>
            <p:cNvSpPr>
              <a:spLocks/>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pFill/>
            <a:ln>
              <a:noFill/>
            </a:ln>
          </p:spPr>
          <p:txBody>
            <a:bodyPr/>
            <a:lstStyle/>
            <a:p>
              <a:pPr>
                <a:defRPr/>
              </a:pPr>
              <a:endParaRPr lang="zh-CN" altLang="en-US"/>
            </a:p>
          </p:txBody>
        </p:sp>
        <p:sp>
          <p:nvSpPr>
            <p:cNvPr id="13" name="TextBox 9"/>
            <p:cNvSpPr txBox="1">
              <a:spLocks noChangeArrowheads="1"/>
            </p:cNvSpPr>
            <p:nvPr/>
          </p:nvSpPr>
          <p:spPr bwMode="auto">
            <a:xfrm>
              <a:off x="4266315" y="2348444"/>
              <a:ext cx="1177245" cy="3808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defRPr/>
              </a:pPr>
              <a:r>
                <a:rPr lang="zh-CN" altLang="en-US" sz="2700" b="1" dirty="0" smtClean="0">
                  <a:solidFill>
                    <a:schemeClr val="bg1"/>
                  </a:solidFill>
                  <a:latin typeface="微软雅黑" pitchFamily="34" charset="-122"/>
                  <a:ea typeface="微软雅黑" pitchFamily="34" charset="-122"/>
                </a:rPr>
                <a:t>输入文字</a:t>
              </a:r>
              <a:endParaRPr lang="zh-CN" altLang="en-US" sz="2700" b="1" dirty="0">
                <a:solidFill>
                  <a:schemeClr val="bg1"/>
                </a:solidFill>
                <a:latin typeface="微软雅黑" pitchFamily="34" charset="-122"/>
                <a:ea typeface="微软雅黑" pitchFamily="34" charset="-122"/>
              </a:endParaRPr>
            </a:p>
          </p:txBody>
        </p:sp>
      </p:grpSp>
      <p:grpSp>
        <p:nvGrpSpPr>
          <p:cNvPr id="14" name="组合 13"/>
          <p:cNvGrpSpPr/>
          <p:nvPr/>
        </p:nvGrpSpPr>
        <p:grpSpPr>
          <a:xfrm>
            <a:off x="4623028" y="1604798"/>
            <a:ext cx="1431065" cy="1426468"/>
            <a:chOff x="3395261" y="1209491"/>
            <a:chExt cx="1073298" cy="1069851"/>
          </a:xfrm>
          <a:solidFill>
            <a:srgbClr val="92D050"/>
          </a:solidFill>
        </p:grpSpPr>
        <p:sp>
          <p:nvSpPr>
            <p:cNvPr id="15" name="Freeform 5"/>
            <p:cNvSpPr>
              <a:spLocks/>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pFill/>
            <a:ln>
              <a:noFill/>
            </a:ln>
          </p:spPr>
          <p:txBody>
            <a:bodyPr/>
            <a:lstStyle/>
            <a:p>
              <a:pPr>
                <a:defRPr/>
              </a:pPr>
              <a:endParaRPr lang="zh-CN" altLang="en-US"/>
            </a:p>
          </p:txBody>
        </p:sp>
        <p:sp>
          <p:nvSpPr>
            <p:cNvPr id="16" name="TextBox 9"/>
            <p:cNvSpPr txBox="1">
              <a:spLocks noChangeArrowheads="1"/>
            </p:cNvSpPr>
            <p:nvPr/>
          </p:nvSpPr>
          <p:spPr bwMode="auto">
            <a:xfrm>
              <a:off x="3462848" y="1653121"/>
              <a:ext cx="946413" cy="3116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defRPr/>
              </a:pPr>
              <a:r>
                <a:rPr lang="zh-CN" altLang="en-US" sz="2100" b="1" dirty="0" smtClean="0">
                  <a:solidFill>
                    <a:schemeClr val="bg1"/>
                  </a:solidFill>
                  <a:latin typeface="微软雅黑" pitchFamily="34" charset="-122"/>
                  <a:ea typeface="微软雅黑" pitchFamily="34" charset="-122"/>
                </a:rPr>
                <a:t>输入文字</a:t>
              </a:r>
              <a:endParaRPr lang="zh-CN" altLang="en-US" sz="2100" b="1" dirty="0">
                <a:solidFill>
                  <a:schemeClr val="bg1"/>
                </a:solidFill>
                <a:latin typeface="微软雅黑" pitchFamily="34" charset="-122"/>
                <a:ea typeface="微软雅黑" pitchFamily="34" charset="-122"/>
              </a:endParaRPr>
            </a:p>
          </p:txBody>
        </p:sp>
      </p:grpSp>
      <p:sp>
        <p:nvSpPr>
          <p:cNvPr id="17" name="TextBox 22"/>
          <p:cNvSpPr txBox="1"/>
          <p:nvPr/>
        </p:nvSpPr>
        <p:spPr>
          <a:xfrm>
            <a:off x="6348413" y="1806575"/>
            <a:ext cx="4451350" cy="385763"/>
          </a:xfrm>
          <a:prstGeom prst="rect">
            <a:avLst/>
          </a:prstGeom>
          <a:noFill/>
        </p:spPr>
        <p:txBody>
          <a:bodyPr lIns="0" tIns="0" rIns="0" bIns="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defRPr/>
            </a:pPr>
            <a:r>
              <a:rPr lang="zh-CN" altLang="en-US" sz="1200" dirty="0">
                <a:solidFill>
                  <a:schemeClr val="tx1">
                    <a:lumMod val="75000"/>
                  </a:schemeClr>
                </a:solidFill>
              </a:rPr>
              <a:t>点击输入本栏的具体文字，简明扼要的说明分项内容，此为概念图解，请根据您的具体内容酌情修改</a:t>
            </a:r>
            <a:endParaRPr lang="en-US" altLang="zh-CN" sz="1200" dirty="0">
              <a:solidFill>
                <a:schemeClr val="tx1">
                  <a:lumMod val="75000"/>
                </a:schemeClr>
              </a:solidFill>
            </a:endParaRPr>
          </a:p>
        </p:txBody>
      </p:sp>
      <p:sp>
        <p:nvSpPr>
          <p:cNvPr id="18" name="TextBox 23"/>
          <p:cNvSpPr txBox="1"/>
          <p:nvPr/>
        </p:nvSpPr>
        <p:spPr>
          <a:xfrm>
            <a:off x="7727950" y="3065463"/>
            <a:ext cx="3552825" cy="385762"/>
          </a:xfrm>
          <a:prstGeom prst="rect">
            <a:avLst/>
          </a:prstGeom>
          <a:noFill/>
        </p:spPr>
        <p:txBody>
          <a:bodyPr lIns="0" tIns="0" rIns="0" bIns="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defRPr/>
            </a:pPr>
            <a:r>
              <a:rPr lang="zh-CN" altLang="en-US" sz="1200" dirty="0">
                <a:solidFill>
                  <a:schemeClr val="tx1">
                    <a:lumMod val="75000"/>
                  </a:schemeClr>
                </a:solidFill>
              </a:rPr>
              <a:t>点击输入本栏的具体文字，简明扼要的说明分项内容，此为概念图解，请根据您的具体内容酌情修改</a:t>
            </a:r>
            <a:endParaRPr lang="en-US" altLang="zh-CN" sz="1200" dirty="0">
              <a:solidFill>
                <a:schemeClr val="tx1">
                  <a:lumMod val="75000"/>
                </a:schemeClr>
              </a:solidFill>
            </a:endParaRPr>
          </a:p>
        </p:txBody>
      </p:sp>
      <p:sp>
        <p:nvSpPr>
          <p:cNvPr id="19" name="TextBox 24"/>
          <p:cNvSpPr txBox="1"/>
          <p:nvPr/>
        </p:nvSpPr>
        <p:spPr>
          <a:xfrm>
            <a:off x="6635750" y="4799013"/>
            <a:ext cx="4164013" cy="373062"/>
          </a:xfrm>
          <a:prstGeom prst="rect">
            <a:avLst/>
          </a:prstGeom>
          <a:noFill/>
        </p:spPr>
        <p:txBody>
          <a:bodyPr lIns="0" tIns="0" rIns="0" bIns="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defRPr/>
            </a:pPr>
            <a:r>
              <a:rPr lang="zh-CN" altLang="en-US" sz="1200" dirty="0">
                <a:solidFill>
                  <a:schemeClr val="tx1">
                    <a:lumMod val="75000"/>
                  </a:schemeClr>
                </a:solidFill>
              </a:rPr>
              <a:t>点击输入本栏的具体文字，简明扼要的说明分项内容，此为概念图解，请根据您的具体内容酌情修改</a:t>
            </a:r>
            <a:endParaRPr lang="en-US" altLang="zh-CN" sz="1200" dirty="0">
              <a:solidFill>
                <a:schemeClr val="tx1">
                  <a:lumMod val="75000"/>
                </a:schemeClr>
              </a:solidFill>
            </a:endParaRPr>
          </a:p>
        </p:txBody>
      </p:sp>
      <p:sp>
        <p:nvSpPr>
          <p:cNvPr id="20" name="TextBox 25"/>
          <p:cNvSpPr txBox="1"/>
          <p:nvPr/>
        </p:nvSpPr>
        <p:spPr>
          <a:xfrm>
            <a:off x="1022350" y="4799013"/>
            <a:ext cx="2346325" cy="576262"/>
          </a:xfrm>
          <a:prstGeom prst="rect">
            <a:avLst/>
          </a:prstGeom>
          <a:noFill/>
        </p:spPr>
        <p:txBody>
          <a:bodyPr lIns="0" tIns="0" rIns="0" bIns="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defRPr/>
            </a:pPr>
            <a:r>
              <a:rPr lang="zh-CN" altLang="en-US" sz="1200" dirty="0">
                <a:solidFill>
                  <a:schemeClr val="tx1">
                    <a:lumMod val="75000"/>
                  </a:schemeClr>
                </a:solidFill>
              </a:rPr>
              <a:t>点击输入本栏的具体文字，简明扼要的说明分项内容，此为概念图解，请根据您的具体内容酌情修改</a:t>
            </a:r>
            <a:endParaRPr lang="en-US" altLang="zh-CN" sz="1200" dirty="0">
              <a:solidFill>
                <a:schemeClr val="tx1">
                  <a:lumMod val="75000"/>
                </a:schemeClr>
              </a:solidFill>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2" fill="hold" nodeType="withEffect">
                                  <p:stCondLst>
                                    <p:cond delay="20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4" fill="hold" nodeType="withEffect">
                                  <p:stCondLst>
                                    <p:cond delay="40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8" fill="hold" nodeType="withEffect">
                                  <p:stCondLst>
                                    <p:cond delay="6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600"/>
                            </p:stCondLst>
                            <p:childTnLst>
                              <p:par>
                                <p:cTn id="27" presetID="2" presetClass="entr" presetSubtype="2"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1+#ppt_w/2"/>
                                          </p:val>
                                        </p:tav>
                                        <p:tav tm="100000">
                                          <p:val>
                                            <p:strVal val="#ppt_x"/>
                                          </p:val>
                                        </p:tav>
                                      </p:tavLst>
                                    </p:anim>
                                    <p:anim calcmode="lin" valueType="num">
                                      <p:cBhvr additive="base">
                                        <p:cTn id="30" dur="500" fill="hold"/>
                                        <p:tgtEl>
                                          <p:spTgt spid="17"/>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20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1+#ppt_w/2"/>
                                          </p:val>
                                        </p:tav>
                                        <p:tav tm="100000">
                                          <p:val>
                                            <p:strVal val="#ppt_x"/>
                                          </p:val>
                                        </p:tav>
                                      </p:tavLst>
                                    </p:anim>
                                    <p:anim calcmode="lin" valueType="num">
                                      <p:cBhvr additive="base">
                                        <p:cTn id="34" dur="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40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1+#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rrowheads="1"/>
          </p:cNvSpPr>
          <p:nvPr/>
        </p:nvSpPr>
        <p:spPr bwMode="auto">
          <a:xfrm>
            <a:off x="766763" y="2068513"/>
            <a:ext cx="503214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zh-CN" altLang="en-US" sz="5400" dirty="0">
                <a:solidFill>
                  <a:srgbClr val="92D050"/>
                </a:solidFill>
                <a:latin typeface="微软雅黑" pitchFamily="34" charset="-122"/>
                <a:ea typeface="微软雅黑" pitchFamily="34" charset="-122"/>
              </a:rPr>
              <a:t>感谢</a:t>
            </a:r>
            <a:r>
              <a:rPr lang="zh-CN" altLang="en-US" sz="5400" dirty="0" smtClean="0">
                <a:solidFill>
                  <a:srgbClr val="92D050"/>
                </a:solidFill>
                <a:latin typeface="微软雅黑" pitchFamily="34" charset="-122"/>
                <a:ea typeface="微软雅黑" pitchFamily="34" charset="-122"/>
              </a:rPr>
              <a:t>各位的</a:t>
            </a:r>
            <a:r>
              <a:rPr lang="zh-CN" altLang="en-US" sz="5400" dirty="0">
                <a:solidFill>
                  <a:srgbClr val="92D050"/>
                </a:solidFill>
                <a:latin typeface="微软雅黑" pitchFamily="34" charset="-122"/>
                <a:ea typeface="微软雅黑" pitchFamily="34" charset="-122"/>
              </a:rPr>
              <a:t>观看</a:t>
            </a:r>
          </a:p>
        </p:txBody>
      </p:sp>
      <p:cxnSp>
        <p:nvCxnSpPr>
          <p:cNvPr id="6" name="直接连接符 5"/>
          <p:cNvCxnSpPr>
            <a:cxnSpLocks noChangeShapeType="1"/>
          </p:cNvCxnSpPr>
          <p:nvPr/>
        </p:nvCxnSpPr>
        <p:spPr bwMode="auto">
          <a:xfrm>
            <a:off x="1303338" y="2992438"/>
            <a:ext cx="4968875" cy="0"/>
          </a:xfrm>
          <a:prstGeom prst="line">
            <a:avLst/>
          </a:prstGeom>
          <a:noFill/>
          <a:ln w="9525" algn="ctr">
            <a:solidFill>
              <a:srgbClr val="92D050"/>
            </a:solidFill>
            <a:round/>
            <a:headEnd/>
            <a:tailEnd/>
          </a:ln>
        </p:spPr>
      </p:cxnSp>
      <p:sp>
        <p:nvSpPr>
          <p:cNvPr id="7" name="文本框 6"/>
          <p:cNvSpPr txBox="1">
            <a:spLocks noChangeArrowheads="1"/>
          </p:cNvSpPr>
          <p:nvPr/>
        </p:nvSpPr>
        <p:spPr bwMode="auto">
          <a:xfrm>
            <a:off x="1697038" y="3068638"/>
            <a:ext cx="4181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zh-CN" altLang="en-US" sz="2000">
                <a:solidFill>
                  <a:srgbClr val="92D050"/>
                </a:solidFill>
                <a:latin typeface="微软雅黑" pitchFamily="34" charset="-122"/>
                <a:ea typeface="微软雅黑" pitchFamily="34" charset="-122"/>
              </a:rPr>
              <a:t>可爱风通用模板 工作总结 述职汇报</a:t>
            </a:r>
          </a:p>
        </p:txBody>
      </p:sp>
      <p:sp>
        <p:nvSpPr>
          <p:cNvPr id="9" name="矩形 8"/>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6" presetClass="entr" presetSubtype="21"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可以在下列情况使用</a:t>
            </a:r>
            <a:endParaRPr lang="zh-CN" altLang="en-US" sz="1200" kern="0" dirty="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不可以在以下情况使用</a:t>
            </a:r>
            <a:endParaRPr lang="zh-CN" altLang="en-US" sz="1050" b="1" kern="0" dirty="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7146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3750" y="2205038"/>
            <a:ext cx="5287963" cy="1225550"/>
          </a:xfrm>
          <a:prstGeom prst="rect">
            <a:avLst/>
          </a:prstGeom>
          <a:noFill/>
        </p:spPr>
        <p:txBody>
          <a:bodyPr wrap="none">
            <a:spAutoFit/>
          </a:bodyPr>
          <a:lstStyle/>
          <a:p>
            <a:pPr>
              <a:lnSpc>
                <a:spcPct val="130000"/>
              </a:lnSpc>
              <a:defRPr/>
            </a:pPr>
            <a:r>
              <a:rPr lang="en-US" altLang="zh-CN" sz="6600" b="1" dirty="0">
                <a:solidFill>
                  <a:srgbClr val="92D050"/>
                </a:solidFill>
                <a:latin typeface="+mj-ea"/>
                <a:ea typeface="+mj-ea"/>
              </a:rPr>
              <a:t>01  </a:t>
            </a:r>
            <a:r>
              <a:rPr lang="zh-CN" altLang="en-US" sz="6600" b="1" dirty="0">
                <a:solidFill>
                  <a:srgbClr val="92D050"/>
                </a:solidFill>
                <a:latin typeface="+mj-ea"/>
                <a:ea typeface="+mj-ea"/>
              </a:rPr>
              <a:t>输入标题</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5"/>
          <p:cNvGrpSpPr>
            <a:grpSpLocks/>
          </p:cNvGrpSpPr>
          <p:nvPr/>
        </p:nvGrpSpPr>
        <p:grpSpPr bwMode="auto">
          <a:xfrm>
            <a:off x="-422275" y="152400"/>
            <a:ext cx="3859213" cy="525463"/>
            <a:chOff x="6168776" y="1221671"/>
            <a:chExt cx="4455682" cy="606624"/>
          </a:xfrm>
        </p:grpSpPr>
        <p:sp>
          <p:nvSpPr>
            <p:cNvPr id="5" name="圆角矩形 4"/>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14352"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7" name="Freeform 5"/>
          <p:cNvSpPr>
            <a:spLocks/>
          </p:cNvSpPr>
          <p:nvPr/>
        </p:nvSpPr>
        <p:spPr bwMode="auto">
          <a:xfrm>
            <a:off x="944563" y="3081338"/>
            <a:ext cx="2051050" cy="1849437"/>
          </a:xfrm>
          <a:custGeom>
            <a:avLst/>
            <a:gdLst>
              <a:gd name="T0" fmla="*/ 1610585 w 2740"/>
              <a:gd name="T1" fmla="*/ 1750688 h 2446"/>
              <a:gd name="T2" fmla="*/ 1538704 w 2740"/>
              <a:gd name="T3" fmla="*/ 1822530 h 2446"/>
              <a:gd name="T4" fmla="*/ 1436124 w 2740"/>
              <a:gd name="T5" fmla="*/ 1848999 h 2446"/>
              <a:gd name="T6" fmla="*/ 610989 w 2740"/>
              <a:gd name="T7" fmla="*/ 1848999 h 2446"/>
              <a:gd name="T8" fmla="*/ 512901 w 2740"/>
              <a:gd name="T9" fmla="*/ 1822530 h 2446"/>
              <a:gd name="T10" fmla="*/ 441020 w 2740"/>
              <a:gd name="T11" fmla="*/ 1749932 h 2446"/>
              <a:gd name="T12" fmla="*/ 26955 w 2740"/>
              <a:gd name="T13" fmla="*/ 1025457 h 2446"/>
              <a:gd name="T14" fmla="*/ 0 w 2740"/>
              <a:gd name="T15" fmla="*/ 924878 h 2446"/>
              <a:gd name="T16" fmla="*/ 26955 w 2740"/>
              <a:gd name="T17" fmla="*/ 823542 h 2446"/>
              <a:gd name="T18" fmla="*/ 439523 w 2740"/>
              <a:gd name="T19" fmla="*/ 102092 h 2446"/>
              <a:gd name="T20" fmla="*/ 512901 w 2740"/>
              <a:gd name="T21" fmla="*/ 27981 h 2446"/>
              <a:gd name="T22" fmla="*/ 606496 w 2740"/>
              <a:gd name="T23" fmla="*/ 756 h 2446"/>
              <a:gd name="T24" fmla="*/ 1434626 w 2740"/>
              <a:gd name="T25" fmla="*/ 756 h 2446"/>
              <a:gd name="T26" fmla="*/ 1538704 w 2740"/>
              <a:gd name="T27" fmla="*/ 27981 h 2446"/>
              <a:gd name="T28" fmla="*/ 1610585 w 2740"/>
              <a:gd name="T29" fmla="*/ 99823 h 2446"/>
              <a:gd name="T30" fmla="*/ 2023152 w 2740"/>
              <a:gd name="T31" fmla="*/ 821273 h 2446"/>
              <a:gd name="T32" fmla="*/ 2051605 w 2740"/>
              <a:gd name="T33" fmla="*/ 924878 h 2446"/>
              <a:gd name="T34" fmla="*/ 2022403 w 2740"/>
              <a:gd name="T35" fmla="*/ 1029238 h 2446"/>
              <a:gd name="T36" fmla="*/ 1610585 w 2740"/>
              <a:gd name="T37" fmla="*/ 1750688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92D050"/>
          </a:solid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lIns="121917" tIns="60958" rIns="121917" bIns="60958"/>
          <a:lstStyle/>
          <a:p>
            <a:endParaRPr lang="zh-CN" altLang="en-US"/>
          </a:p>
        </p:txBody>
      </p:sp>
      <p:sp>
        <p:nvSpPr>
          <p:cNvPr id="9" name="椭圆 22"/>
          <p:cNvSpPr/>
          <p:nvPr/>
        </p:nvSpPr>
        <p:spPr>
          <a:xfrm>
            <a:off x="3636963" y="2071688"/>
            <a:ext cx="3963987" cy="39624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grpSp>
        <p:nvGrpSpPr>
          <p:cNvPr id="10" name="组合 9"/>
          <p:cNvGrpSpPr/>
          <p:nvPr/>
        </p:nvGrpSpPr>
        <p:grpSpPr>
          <a:xfrm>
            <a:off x="6782175" y="2389260"/>
            <a:ext cx="672075" cy="672075"/>
            <a:chOff x="2769119" y="1848492"/>
            <a:chExt cx="504056" cy="504056"/>
          </a:xfrm>
          <a:solidFill>
            <a:srgbClr val="92D050"/>
          </a:solidFill>
        </p:grpSpPr>
        <p:sp>
          <p:nvSpPr>
            <p:cNvPr id="11" name="椭圆 10"/>
            <p:cNvSpPr/>
            <p:nvPr/>
          </p:nvSpPr>
          <p:spPr>
            <a:xfrm>
              <a:off x="2769119" y="1848492"/>
              <a:ext cx="504056" cy="5040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TextBox 11"/>
            <p:cNvSpPr txBox="1"/>
            <p:nvPr/>
          </p:nvSpPr>
          <p:spPr>
            <a:xfrm>
              <a:off x="2808589" y="1931243"/>
              <a:ext cx="388568" cy="311623"/>
            </a:xfrm>
            <a:prstGeom prst="rect">
              <a:avLst/>
            </a:prstGeom>
            <a:grpFill/>
          </p:spPr>
          <p:txBody>
            <a:bodyPr wrap="none">
              <a:spAutoFit/>
            </a:bodyPr>
            <a:lstStyle/>
            <a:p>
              <a:pPr>
                <a:defRPr/>
              </a:pPr>
              <a:r>
                <a:rPr lang="en-US" altLang="zh-CN" sz="2100" b="1" dirty="0">
                  <a:solidFill>
                    <a:schemeClr val="bg1"/>
                  </a:solidFill>
                  <a:latin typeface="微软雅黑" pitchFamily="34" charset="-122"/>
                  <a:ea typeface="微软雅黑" pitchFamily="34" charset="-122"/>
                </a:rPr>
                <a:t>01</a:t>
              </a:r>
              <a:endParaRPr lang="zh-CN" altLang="en-US" sz="2100" b="1" dirty="0">
                <a:solidFill>
                  <a:schemeClr val="bg1"/>
                </a:solidFill>
                <a:latin typeface="微软雅黑" pitchFamily="34" charset="-122"/>
                <a:ea typeface="微软雅黑" pitchFamily="34" charset="-122"/>
              </a:endParaRPr>
            </a:p>
          </p:txBody>
        </p:sp>
      </p:grpSp>
      <p:grpSp>
        <p:nvGrpSpPr>
          <p:cNvPr id="13" name="组合 12"/>
          <p:cNvGrpSpPr/>
          <p:nvPr/>
        </p:nvGrpSpPr>
        <p:grpSpPr>
          <a:xfrm>
            <a:off x="7248128" y="3717032"/>
            <a:ext cx="672075" cy="672075"/>
            <a:chOff x="2471142" y="2586760"/>
            <a:chExt cx="504056" cy="504056"/>
          </a:xfrm>
          <a:solidFill>
            <a:srgbClr val="92D050"/>
          </a:solidFill>
        </p:grpSpPr>
        <p:sp>
          <p:nvSpPr>
            <p:cNvPr id="14" name="椭圆 13"/>
            <p:cNvSpPr/>
            <p:nvPr/>
          </p:nvSpPr>
          <p:spPr>
            <a:xfrm>
              <a:off x="2471142" y="2586760"/>
              <a:ext cx="504056" cy="5040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TextBox 14"/>
            <p:cNvSpPr txBox="1"/>
            <p:nvPr/>
          </p:nvSpPr>
          <p:spPr>
            <a:xfrm>
              <a:off x="2510612" y="2669511"/>
              <a:ext cx="388568" cy="311623"/>
            </a:xfrm>
            <a:prstGeom prst="rect">
              <a:avLst/>
            </a:prstGeom>
            <a:grpFill/>
          </p:spPr>
          <p:txBody>
            <a:bodyPr wrap="none">
              <a:spAutoFit/>
            </a:bodyPr>
            <a:lstStyle/>
            <a:p>
              <a:pPr>
                <a:defRPr/>
              </a:pPr>
              <a:r>
                <a:rPr lang="en-US" altLang="zh-CN" sz="2100" b="1" dirty="0">
                  <a:solidFill>
                    <a:schemeClr val="bg1"/>
                  </a:solidFill>
                  <a:latin typeface="微软雅黑" pitchFamily="34" charset="-122"/>
                  <a:ea typeface="微软雅黑" pitchFamily="34" charset="-122"/>
                </a:rPr>
                <a:t>02</a:t>
              </a:r>
              <a:endParaRPr lang="zh-CN" altLang="en-US" sz="2100" b="1" dirty="0">
                <a:solidFill>
                  <a:schemeClr val="bg1"/>
                </a:solidFill>
                <a:latin typeface="微软雅黑" pitchFamily="34" charset="-122"/>
                <a:ea typeface="微软雅黑" pitchFamily="34" charset="-122"/>
              </a:endParaRPr>
            </a:p>
          </p:txBody>
        </p:sp>
      </p:grpSp>
      <p:grpSp>
        <p:nvGrpSpPr>
          <p:cNvPr id="16" name="组合 15"/>
          <p:cNvGrpSpPr/>
          <p:nvPr/>
        </p:nvGrpSpPr>
        <p:grpSpPr>
          <a:xfrm>
            <a:off x="6782175" y="5023051"/>
            <a:ext cx="672075" cy="672075"/>
            <a:chOff x="2769119" y="3325028"/>
            <a:chExt cx="504056" cy="504056"/>
          </a:xfrm>
          <a:solidFill>
            <a:srgbClr val="92D050"/>
          </a:solidFill>
        </p:grpSpPr>
        <p:sp>
          <p:nvSpPr>
            <p:cNvPr id="17" name="椭圆 16"/>
            <p:cNvSpPr/>
            <p:nvPr/>
          </p:nvSpPr>
          <p:spPr>
            <a:xfrm>
              <a:off x="2769119" y="3325028"/>
              <a:ext cx="504056" cy="5040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TextBox 17"/>
            <p:cNvSpPr txBox="1"/>
            <p:nvPr/>
          </p:nvSpPr>
          <p:spPr>
            <a:xfrm>
              <a:off x="2808589" y="3407779"/>
              <a:ext cx="388568" cy="311623"/>
            </a:xfrm>
            <a:prstGeom prst="rect">
              <a:avLst/>
            </a:prstGeom>
            <a:grpFill/>
          </p:spPr>
          <p:txBody>
            <a:bodyPr wrap="none">
              <a:spAutoFit/>
            </a:bodyPr>
            <a:lstStyle/>
            <a:p>
              <a:pPr>
                <a:defRPr/>
              </a:pPr>
              <a:r>
                <a:rPr lang="en-US" altLang="zh-CN" sz="2100" b="1" dirty="0">
                  <a:solidFill>
                    <a:schemeClr val="bg1"/>
                  </a:solidFill>
                  <a:latin typeface="微软雅黑" pitchFamily="34" charset="-122"/>
                  <a:ea typeface="微软雅黑" pitchFamily="34" charset="-122"/>
                </a:rPr>
                <a:t>03</a:t>
              </a:r>
              <a:endParaRPr lang="zh-CN" altLang="en-US" sz="2100" b="1" dirty="0">
                <a:solidFill>
                  <a:schemeClr val="bg1"/>
                </a:solidFill>
                <a:latin typeface="微软雅黑" pitchFamily="34" charset="-122"/>
                <a:ea typeface="微软雅黑" pitchFamily="34" charset="-122"/>
              </a:endParaRPr>
            </a:p>
          </p:txBody>
        </p:sp>
      </p:grpSp>
      <p:cxnSp>
        <p:nvCxnSpPr>
          <p:cNvPr id="19" name="直接连接符 18"/>
          <p:cNvCxnSpPr/>
          <p:nvPr/>
        </p:nvCxnSpPr>
        <p:spPr>
          <a:xfrm>
            <a:off x="2917825" y="4022725"/>
            <a:ext cx="682625" cy="0"/>
          </a:xfrm>
          <a:prstGeom prst="line">
            <a:avLst/>
          </a:prstGeom>
          <a:ln w="12700">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extBox 19"/>
          <p:cNvSpPr txBox="1">
            <a:spLocks noChangeArrowheads="1"/>
          </p:cNvSpPr>
          <p:nvPr/>
        </p:nvSpPr>
        <p:spPr bwMode="auto">
          <a:xfrm>
            <a:off x="7845425" y="2354263"/>
            <a:ext cx="29337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just">
              <a:lnSpc>
                <a:spcPts val="2000"/>
              </a:lnSpc>
            </a:pPr>
            <a:r>
              <a:rPr lang="zh-CN" altLang="en-US" sz="1300">
                <a:latin typeface="微软雅黑" pitchFamily="34" charset="-122"/>
                <a:ea typeface="微软雅黑" pitchFamily="34" charset="-122"/>
              </a:rPr>
              <a:t>点击输入简要文字内容，文字内容需概括精炼，不用多余的文字修饰，言简意赅的说明分项内容</a:t>
            </a:r>
            <a:r>
              <a:rPr lang="en-US" altLang="zh-CN" sz="1300">
                <a:latin typeface="微软雅黑" pitchFamily="34" charset="-122"/>
                <a:ea typeface="微软雅黑" pitchFamily="34" charset="-122"/>
              </a:rPr>
              <a:t>……</a:t>
            </a:r>
            <a:r>
              <a:rPr lang="zh-CN" altLang="en-US" sz="1300">
                <a:latin typeface="微软雅黑" pitchFamily="34" charset="-122"/>
                <a:ea typeface="微软雅黑" pitchFamily="34" charset="-122"/>
              </a:rPr>
              <a:t>。</a:t>
            </a:r>
            <a:endParaRPr lang="en-US" altLang="zh-CN" sz="1300">
              <a:latin typeface="微软雅黑" pitchFamily="34" charset="-122"/>
              <a:ea typeface="微软雅黑" pitchFamily="34" charset="-122"/>
            </a:endParaRPr>
          </a:p>
        </p:txBody>
      </p:sp>
      <p:sp>
        <p:nvSpPr>
          <p:cNvPr id="21" name="TextBox 20"/>
          <p:cNvSpPr txBox="1">
            <a:spLocks noChangeArrowheads="1"/>
          </p:cNvSpPr>
          <p:nvPr/>
        </p:nvSpPr>
        <p:spPr bwMode="auto">
          <a:xfrm>
            <a:off x="8169275" y="3668713"/>
            <a:ext cx="29337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just">
              <a:lnSpc>
                <a:spcPts val="2000"/>
              </a:lnSpc>
            </a:pPr>
            <a:r>
              <a:rPr lang="zh-CN" altLang="en-US" sz="1300">
                <a:latin typeface="微软雅黑" pitchFamily="34" charset="-122"/>
                <a:ea typeface="微软雅黑" pitchFamily="34" charset="-122"/>
              </a:rPr>
              <a:t>点击输入简要文字内容，文字内容需概括精炼，不用多余的文字修饰，言简意赅的说明分项内容</a:t>
            </a:r>
            <a:r>
              <a:rPr lang="en-US" altLang="zh-CN" sz="1300">
                <a:latin typeface="微软雅黑" pitchFamily="34" charset="-122"/>
                <a:ea typeface="微软雅黑" pitchFamily="34" charset="-122"/>
              </a:rPr>
              <a:t>……</a:t>
            </a:r>
            <a:r>
              <a:rPr lang="zh-CN" altLang="en-US" sz="1300">
                <a:latin typeface="微软雅黑" pitchFamily="34" charset="-122"/>
                <a:ea typeface="微软雅黑" pitchFamily="34" charset="-122"/>
              </a:rPr>
              <a:t>。</a:t>
            </a:r>
            <a:endParaRPr lang="en-US" altLang="zh-CN" sz="1300">
              <a:latin typeface="微软雅黑" pitchFamily="34" charset="-122"/>
              <a:ea typeface="微软雅黑" pitchFamily="34" charset="-122"/>
            </a:endParaRPr>
          </a:p>
        </p:txBody>
      </p:sp>
      <p:sp>
        <p:nvSpPr>
          <p:cNvPr id="22" name="TextBox 21"/>
          <p:cNvSpPr txBox="1">
            <a:spLocks noChangeArrowheads="1"/>
          </p:cNvSpPr>
          <p:nvPr/>
        </p:nvSpPr>
        <p:spPr bwMode="auto">
          <a:xfrm>
            <a:off x="7845425" y="4973638"/>
            <a:ext cx="29337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just">
              <a:lnSpc>
                <a:spcPts val="2000"/>
              </a:lnSpc>
            </a:pPr>
            <a:r>
              <a:rPr lang="zh-CN" altLang="en-US" sz="1300">
                <a:latin typeface="微软雅黑" pitchFamily="34" charset="-122"/>
                <a:ea typeface="微软雅黑" pitchFamily="34" charset="-122"/>
              </a:rPr>
              <a:t>点击输入简要文字内容，文字内容需概括精炼，不用多余的文字修饰，言简意赅的说明分项内容</a:t>
            </a:r>
            <a:r>
              <a:rPr lang="en-US" altLang="zh-CN" sz="1300">
                <a:latin typeface="微软雅黑" pitchFamily="34" charset="-122"/>
                <a:ea typeface="微软雅黑" pitchFamily="34" charset="-122"/>
              </a:rPr>
              <a:t>……</a:t>
            </a:r>
            <a:r>
              <a:rPr lang="zh-CN" altLang="en-US" sz="1300">
                <a:latin typeface="微软雅黑" pitchFamily="34" charset="-122"/>
                <a:ea typeface="微软雅黑" pitchFamily="34" charset="-122"/>
              </a:rPr>
              <a:t>。</a:t>
            </a:r>
            <a:endParaRPr lang="en-US" altLang="zh-CN" sz="1300">
              <a:latin typeface="微软雅黑" pitchFamily="34" charset="-122"/>
              <a:ea typeface="微软雅黑" pitchFamily="34" charset="-122"/>
            </a:endParaRPr>
          </a:p>
        </p:txBody>
      </p:sp>
      <p:sp>
        <p:nvSpPr>
          <p:cNvPr id="23" name="TextBox 22"/>
          <p:cNvSpPr txBox="1">
            <a:spLocks noChangeArrowheads="1"/>
          </p:cNvSpPr>
          <p:nvPr/>
        </p:nvSpPr>
        <p:spPr bwMode="auto">
          <a:xfrm>
            <a:off x="1184275" y="3533775"/>
            <a:ext cx="157162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3200" b="1">
                <a:solidFill>
                  <a:schemeClr val="bg1"/>
                </a:solidFill>
                <a:latin typeface="微软雅黑" pitchFamily="34" charset="-122"/>
                <a:ea typeface="微软雅黑" pitchFamily="34" charset="-122"/>
              </a:rPr>
              <a:t>输入标题</a:t>
            </a:r>
          </a:p>
        </p:txBody>
      </p:sp>
      <p:sp>
        <p:nvSpPr>
          <p:cNvPr id="24" name="TextBox 23"/>
          <p:cNvSpPr txBox="1">
            <a:spLocks noChangeArrowheads="1"/>
          </p:cNvSpPr>
          <p:nvPr/>
        </p:nvSpPr>
        <p:spPr bwMode="auto">
          <a:xfrm>
            <a:off x="4286250" y="2946400"/>
            <a:ext cx="3532188" cy="263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just">
              <a:lnSpc>
                <a:spcPct val="150000"/>
              </a:lnSpc>
            </a:pPr>
            <a:r>
              <a:rPr lang="zh-CN" altLang="en-US" sz="1900">
                <a:solidFill>
                  <a:schemeClr val="bg1"/>
                </a:solidFill>
                <a:latin typeface="微软雅黑" pitchFamily="34" charset="-122"/>
                <a:ea typeface="微软雅黑" pitchFamily="34" charset="-122"/>
              </a:rPr>
              <a:t>输入文字输入文字</a:t>
            </a:r>
            <a:endParaRPr lang="en-US" altLang="zh-CN" sz="1900">
              <a:solidFill>
                <a:schemeClr val="bg1"/>
              </a:solidFill>
              <a:latin typeface="微软雅黑" pitchFamily="34" charset="-122"/>
              <a:ea typeface="微软雅黑" pitchFamily="34" charset="-122"/>
            </a:endParaRPr>
          </a:p>
          <a:p>
            <a:pPr algn="just">
              <a:lnSpc>
                <a:spcPct val="150000"/>
              </a:lnSpc>
            </a:pPr>
            <a:r>
              <a:rPr lang="zh-CN" altLang="en-US" sz="1900">
                <a:solidFill>
                  <a:schemeClr val="bg1"/>
                </a:solidFill>
                <a:latin typeface="微软雅黑" pitchFamily="34" charset="-122"/>
                <a:ea typeface="微软雅黑" pitchFamily="34" charset="-122"/>
              </a:rPr>
              <a:t>输入文字输入文字</a:t>
            </a:r>
            <a:endParaRPr lang="en-US" altLang="zh-CN" sz="1900">
              <a:solidFill>
                <a:schemeClr val="bg1"/>
              </a:solidFill>
              <a:latin typeface="微软雅黑" pitchFamily="34" charset="-122"/>
              <a:ea typeface="微软雅黑" pitchFamily="34" charset="-122"/>
            </a:endParaRPr>
          </a:p>
          <a:p>
            <a:pPr algn="just">
              <a:lnSpc>
                <a:spcPct val="150000"/>
              </a:lnSpc>
            </a:pPr>
            <a:r>
              <a:rPr lang="zh-CN" altLang="en-US" sz="1900">
                <a:solidFill>
                  <a:schemeClr val="bg1"/>
                </a:solidFill>
                <a:latin typeface="微软雅黑" pitchFamily="34" charset="-122"/>
                <a:ea typeface="微软雅黑" pitchFamily="34" charset="-122"/>
              </a:rPr>
              <a:t>输入文字输入文字</a:t>
            </a:r>
            <a:endParaRPr lang="en-US" altLang="zh-CN" sz="1900">
              <a:solidFill>
                <a:schemeClr val="bg1"/>
              </a:solidFill>
              <a:latin typeface="微软雅黑" pitchFamily="34" charset="-122"/>
              <a:ea typeface="微软雅黑" pitchFamily="34" charset="-122"/>
            </a:endParaRPr>
          </a:p>
          <a:p>
            <a:pPr algn="just">
              <a:lnSpc>
                <a:spcPct val="150000"/>
              </a:lnSpc>
            </a:pPr>
            <a:r>
              <a:rPr lang="zh-CN" altLang="en-US" sz="1900">
                <a:solidFill>
                  <a:schemeClr val="bg1"/>
                </a:solidFill>
                <a:latin typeface="微软雅黑" pitchFamily="34" charset="-122"/>
                <a:ea typeface="微软雅黑" pitchFamily="34" charset="-122"/>
              </a:rPr>
              <a:t>输入文字输入文字</a:t>
            </a:r>
            <a:endParaRPr lang="en-US" altLang="zh-CN" sz="1900">
              <a:solidFill>
                <a:schemeClr val="bg1"/>
              </a:solidFill>
              <a:latin typeface="微软雅黑" pitchFamily="34" charset="-122"/>
              <a:ea typeface="微软雅黑" pitchFamily="34" charset="-122"/>
            </a:endParaRPr>
          </a:p>
          <a:p>
            <a:pPr algn="just">
              <a:lnSpc>
                <a:spcPct val="150000"/>
              </a:lnSpc>
            </a:pPr>
            <a:r>
              <a:rPr lang="zh-CN" altLang="en-US" sz="1900">
                <a:solidFill>
                  <a:schemeClr val="bg1"/>
                </a:solidFill>
                <a:latin typeface="微软雅黑" pitchFamily="34" charset="-122"/>
                <a:ea typeface="微软雅黑" pitchFamily="34" charset="-122"/>
              </a:rPr>
              <a:t>输入文字输入文字</a:t>
            </a:r>
            <a:endParaRPr lang="en-US" altLang="zh-CN" sz="1900">
              <a:solidFill>
                <a:schemeClr val="bg1"/>
              </a:solidFill>
              <a:latin typeface="微软雅黑" pitchFamily="34" charset="-122"/>
              <a:ea typeface="微软雅黑" pitchFamily="34" charset="-122"/>
            </a:endParaRPr>
          </a:p>
          <a:p>
            <a:pPr algn="just">
              <a:lnSpc>
                <a:spcPct val="150000"/>
              </a:lnSpc>
            </a:pPr>
            <a:endParaRPr lang="en-US" altLang="zh-CN" sz="1900">
              <a:solidFill>
                <a:schemeClr val="bg1"/>
              </a:solidFill>
              <a:latin typeface="微软雅黑" pitchFamily="34" charset="-122"/>
              <a:ea typeface="微软雅黑" pitchFamily="34" charset="-122"/>
            </a:endParaRPr>
          </a:p>
        </p:txBody>
      </p:sp>
      <p:sp>
        <p:nvSpPr>
          <p:cNvPr id="25" name="文本框 24"/>
          <p:cNvSpPr txBox="1">
            <a:spLocks noChangeArrowheads="1"/>
          </p:cNvSpPr>
          <p:nvPr/>
        </p:nvSpPr>
        <p:spPr bwMode="auto">
          <a:xfrm>
            <a:off x="10648950" y="7753350"/>
            <a:ext cx="723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nSpc>
                <a:spcPct val="130000"/>
              </a:lnSpc>
            </a:pPr>
            <a:r>
              <a:rPr lang="zh-CN" altLang="en-US" sz="1400">
                <a:latin typeface="Arial" pitchFamily="34" charset="0"/>
                <a:ea typeface="微软雅黑" pitchFamily="34" charset="-122"/>
              </a:rPr>
              <a:t>延迟符</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52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anim calcmode="lin" valueType="num">
                                      <p:cBhvr>
                                        <p:cTn id="15" dur="500" fill="hold"/>
                                        <p:tgtEl>
                                          <p:spTgt spid="23"/>
                                        </p:tgtEl>
                                        <p:attrNameLst>
                                          <p:attrName>ppt_x</p:attrName>
                                        </p:attrNameLst>
                                      </p:cBhvr>
                                      <p:tavLst>
                                        <p:tav tm="0">
                                          <p:val>
                                            <p:fltVal val="0.5"/>
                                          </p:val>
                                        </p:tav>
                                        <p:tav tm="100000">
                                          <p:val>
                                            <p:strVal val="#ppt_x"/>
                                          </p:val>
                                        </p:tav>
                                      </p:tavLst>
                                    </p:anim>
                                    <p:anim calcmode="lin" valueType="num">
                                      <p:cBhvr>
                                        <p:cTn id="16" dur="500" fill="hold"/>
                                        <p:tgtEl>
                                          <p:spTgt spid="23"/>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anim calcmode="lin" valueType="num">
                                      <p:cBhvr>
                                        <p:cTn id="22" dur="500" fill="hold"/>
                                        <p:tgtEl>
                                          <p:spTgt spid="7"/>
                                        </p:tgtEl>
                                        <p:attrNameLst>
                                          <p:attrName>ppt_x</p:attrName>
                                        </p:attrNameLst>
                                      </p:cBhvr>
                                      <p:tavLst>
                                        <p:tav tm="0">
                                          <p:val>
                                            <p:fltVal val="0.5"/>
                                          </p:val>
                                        </p:tav>
                                        <p:tav tm="100000">
                                          <p:val>
                                            <p:strVal val="#ppt_x"/>
                                          </p:val>
                                        </p:tav>
                                      </p:tavLst>
                                    </p:anim>
                                    <p:anim calcmode="lin" valueType="num">
                                      <p:cBhvr>
                                        <p:cTn id="23" dur="500" fill="hold"/>
                                        <p:tgtEl>
                                          <p:spTgt spid="7"/>
                                        </p:tgtEl>
                                        <p:attrNameLst>
                                          <p:attrName>ppt_y</p:attrName>
                                        </p:attrNameLst>
                                      </p:cBhvr>
                                      <p:tavLst>
                                        <p:tav tm="0">
                                          <p:val>
                                            <p:fltVal val="0.5"/>
                                          </p:val>
                                        </p:tav>
                                        <p:tav tm="100000">
                                          <p:val>
                                            <p:strVal val="#ppt_y"/>
                                          </p:val>
                                        </p:tav>
                                      </p:tavLst>
                                    </p:anim>
                                  </p:childTnLst>
                                </p:cTn>
                              </p:par>
                            </p:childTnLst>
                          </p:cTn>
                        </p:par>
                        <p:par>
                          <p:cTn id="24" fill="hold" nodeType="afterGroup">
                            <p:stCondLst>
                              <p:cond delay="1000"/>
                            </p:stCondLst>
                            <p:childTnLst>
                              <p:par>
                                <p:cTn id="25" presetID="2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par>
                          <p:cTn id="28" fill="hold" nodeType="afterGroup">
                            <p:stCondLst>
                              <p:cond delay="1500"/>
                            </p:stCondLst>
                            <p:childTnLst>
                              <p:par>
                                <p:cTn id="29" presetID="53" presetClass="entr" presetSubtype="52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anim calcmode="lin" valueType="num">
                                      <p:cBhvr>
                                        <p:cTn id="34" dur="500" fill="hold"/>
                                        <p:tgtEl>
                                          <p:spTgt spid="9"/>
                                        </p:tgtEl>
                                        <p:attrNameLst>
                                          <p:attrName>ppt_x</p:attrName>
                                        </p:attrNameLst>
                                      </p:cBhvr>
                                      <p:tavLst>
                                        <p:tav tm="0">
                                          <p:val>
                                            <p:fltVal val="0.5"/>
                                          </p:val>
                                        </p:tav>
                                        <p:tav tm="100000">
                                          <p:val>
                                            <p:strVal val="#ppt_x"/>
                                          </p:val>
                                        </p:tav>
                                      </p:tavLst>
                                    </p:anim>
                                    <p:anim calcmode="lin" valueType="num">
                                      <p:cBhvr>
                                        <p:cTn id="35" dur="500" fill="hold"/>
                                        <p:tgtEl>
                                          <p:spTgt spid="9"/>
                                        </p:tgtEl>
                                        <p:attrNameLst>
                                          <p:attrName>ppt_y</p:attrName>
                                        </p:attrNameLst>
                                      </p:cBhvr>
                                      <p:tavLst>
                                        <p:tav tm="0">
                                          <p:val>
                                            <p:fltVal val="0.5"/>
                                          </p:val>
                                        </p:tav>
                                        <p:tav tm="100000">
                                          <p:val>
                                            <p:strVal val="#ppt_y"/>
                                          </p:val>
                                        </p:tav>
                                      </p:tavLst>
                                    </p:anim>
                                  </p:childTnLst>
                                </p:cTn>
                              </p:par>
                            </p:childTnLst>
                          </p:cTn>
                        </p:par>
                        <p:par>
                          <p:cTn id="36" fill="hold" nodeType="afterGroup">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300"/>
                                        <p:tgtEl>
                                          <p:spTgt spid="24"/>
                                        </p:tgtEl>
                                      </p:cBhvr>
                                    </p:animEffect>
                                  </p:childTnLst>
                                </p:cTn>
                              </p:par>
                            </p:childTnLst>
                          </p:cTn>
                        </p:par>
                        <p:par>
                          <p:cTn id="40" fill="hold" nodeType="afterGroup">
                            <p:stCondLst>
                              <p:cond delay="2300"/>
                            </p:stCondLst>
                            <p:childTnLst>
                              <p:par>
                                <p:cTn id="41" presetID="53" presetClass="entr" presetSubtype="528"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anim calcmode="lin" valueType="num">
                                      <p:cBhvr>
                                        <p:cTn id="46" dur="500" fill="hold"/>
                                        <p:tgtEl>
                                          <p:spTgt spid="10"/>
                                        </p:tgtEl>
                                        <p:attrNameLst>
                                          <p:attrName>ppt_x</p:attrName>
                                        </p:attrNameLst>
                                      </p:cBhvr>
                                      <p:tavLst>
                                        <p:tav tm="0">
                                          <p:val>
                                            <p:fltVal val="0.5"/>
                                          </p:val>
                                        </p:tav>
                                        <p:tav tm="100000">
                                          <p:val>
                                            <p:strVal val="#ppt_x"/>
                                          </p:val>
                                        </p:tav>
                                      </p:tavLst>
                                    </p:anim>
                                    <p:anim calcmode="lin" valueType="num">
                                      <p:cBhvr>
                                        <p:cTn id="47" dur="500" fill="hold"/>
                                        <p:tgtEl>
                                          <p:spTgt spid="10"/>
                                        </p:tgtEl>
                                        <p:attrNameLst>
                                          <p:attrName>ppt_y</p:attrName>
                                        </p:attrNameLst>
                                      </p:cBhvr>
                                      <p:tavLst>
                                        <p:tav tm="0">
                                          <p:val>
                                            <p:fltVal val="0.5"/>
                                          </p:val>
                                        </p:tav>
                                        <p:tav tm="100000">
                                          <p:val>
                                            <p:strVal val="#ppt_y"/>
                                          </p:val>
                                        </p:tav>
                                      </p:tavLst>
                                    </p:anim>
                                  </p:childTnLst>
                                </p:cTn>
                              </p:par>
                              <p:par>
                                <p:cTn id="48" presetID="53" presetClass="entr" presetSubtype="528" fill="hold" nodeType="withEffect">
                                  <p:stCondLst>
                                    <p:cond delay="20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anim calcmode="lin" valueType="num">
                                      <p:cBhvr>
                                        <p:cTn id="53" dur="500" fill="hold"/>
                                        <p:tgtEl>
                                          <p:spTgt spid="13"/>
                                        </p:tgtEl>
                                        <p:attrNameLst>
                                          <p:attrName>ppt_x</p:attrName>
                                        </p:attrNameLst>
                                      </p:cBhvr>
                                      <p:tavLst>
                                        <p:tav tm="0">
                                          <p:val>
                                            <p:fltVal val="0.5"/>
                                          </p:val>
                                        </p:tav>
                                        <p:tav tm="100000">
                                          <p:val>
                                            <p:strVal val="#ppt_x"/>
                                          </p:val>
                                        </p:tav>
                                      </p:tavLst>
                                    </p:anim>
                                    <p:anim calcmode="lin" valueType="num">
                                      <p:cBhvr>
                                        <p:cTn id="54" dur="500" fill="hold"/>
                                        <p:tgtEl>
                                          <p:spTgt spid="13"/>
                                        </p:tgtEl>
                                        <p:attrNameLst>
                                          <p:attrName>ppt_y</p:attrName>
                                        </p:attrNameLst>
                                      </p:cBhvr>
                                      <p:tavLst>
                                        <p:tav tm="0">
                                          <p:val>
                                            <p:fltVal val="0.5"/>
                                          </p:val>
                                        </p:tav>
                                        <p:tav tm="100000">
                                          <p:val>
                                            <p:strVal val="#ppt_y"/>
                                          </p:val>
                                        </p:tav>
                                      </p:tavLst>
                                    </p:anim>
                                  </p:childTnLst>
                                </p:cTn>
                              </p:par>
                              <p:par>
                                <p:cTn id="55" presetID="53" presetClass="entr" presetSubtype="528" fill="hold" nodeType="withEffect">
                                  <p:stCondLst>
                                    <p:cond delay="40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anim calcmode="lin" valueType="num">
                                      <p:cBhvr>
                                        <p:cTn id="60" dur="500" fill="hold"/>
                                        <p:tgtEl>
                                          <p:spTgt spid="16"/>
                                        </p:tgtEl>
                                        <p:attrNameLst>
                                          <p:attrName>ppt_x</p:attrName>
                                        </p:attrNameLst>
                                      </p:cBhvr>
                                      <p:tavLst>
                                        <p:tav tm="0">
                                          <p:val>
                                            <p:fltVal val="0.5"/>
                                          </p:val>
                                        </p:tav>
                                        <p:tav tm="100000">
                                          <p:val>
                                            <p:strVal val="#ppt_x"/>
                                          </p:val>
                                        </p:tav>
                                      </p:tavLst>
                                    </p:anim>
                                    <p:anim calcmode="lin" valueType="num">
                                      <p:cBhvr>
                                        <p:cTn id="61" dur="500" fill="hold"/>
                                        <p:tgtEl>
                                          <p:spTgt spid="16"/>
                                        </p:tgtEl>
                                        <p:attrNameLst>
                                          <p:attrName>ppt_y</p:attrName>
                                        </p:attrNameLst>
                                      </p:cBhvr>
                                      <p:tavLst>
                                        <p:tav tm="0">
                                          <p:val>
                                            <p:fltVal val="0.5"/>
                                          </p:val>
                                        </p:tav>
                                        <p:tav tm="100000">
                                          <p:val>
                                            <p:strVal val="#ppt_y"/>
                                          </p:val>
                                        </p:tav>
                                      </p:tavLst>
                                    </p:anim>
                                  </p:childTnLst>
                                </p:cTn>
                              </p:par>
                            </p:childTnLst>
                          </p:cTn>
                        </p:par>
                        <p:par>
                          <p:cTn id="62" fill="hold" nodeType="afterGroup">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300"/>
                                        <p:tgtEl>
                                          <p:spTgt spid="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300"/>
                                        <p:tgtEl>
                                          <p:spTgt spid="21"/>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300"/>
                                        <p:tgtEl>
                                          <p:spTgt spid="22"/>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down)">
                                      <p:cBhvr>
                                        <p:cTn id="76"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20" grpId="0"/>
      <p:bldP spid="21" grpId="0"/>
      <p:bldP spid="22" grpId="0"/>
      <p:bldP spid="23" grpId="0"/>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16411"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六边形 4"/>
          <p:cNvSpPr/>
          <p:nvPr/>
        </p:nvSpPr>
        <p:spPr>
          <a:xfrm>
            <a:off x="4543425" y="3149600"/>
            <a:ext cx="2962275" cy="2554288"/>
          </a:xfrm>
          <a:prstGeom prst="hexag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六边形 5"/>
          <p:cNvSpPr/>
          <p:nvPr/>
        </p:nvSpPr>
        <p:spPr>
          <a:xfrm>
            <a:off x="5553075" y="2235200"/>
            <a:ext cx="942975" cy="812800"/>
          </a:xfrm>
          <a:prstGeom prst="hexag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 name="组合 6"/>
          <p:cNvGrpSpPr>
            <a:grpSpLocks/>
          </p:cNvGrpSpPr>
          <p:nvPr/>
        </p:nvGrpSpPr>
        <p:grpSpPr bwMode="auto">
          <a:xfrm flipV="1">
            <a:off x="7202488" y="3048000"/>
            <a:ext cx="2085975" cy="696913"/>
            <a:chOff x="5277805" y="4628205"/>
            <a:chExt cx="2085296" cy="697292"/>
          </a:xfrm>
        </p:grpSpPr>
        <p:sp>
          <p:nvSpPr>
            <p:cNvPr id="8" name="椭圆 7"/>
            <p:cNvSpPr/>
            <p:nvPr/>
          </p:nvSpPr>
          <p:spPr>
            <a:xfrm>
              <a:off x="5277805" y="4628205"/>
              <a:ext cx="80936" cy="730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9" name="任意多边形 8"/>
            <p:cNvSpPr/>
            <p:nvPr/>
          </p:nvSpPr>
          <p:spPr>
            <a:xfrm>
              <a:off x="5334936" y="4686975"/>
              <a:ext cx="2028165" cy="638522"/>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10" name="组合 9"/>
          <p:cNvGrpSpPr>
            <a:grpSpLocks/>
          </p:cNvGrpSpPr>
          <p:nvPr/>
        </p:nvGrpSpPr>
        <p:grpSpPr bwMode="auto">
          <a:xfrm flipV="1">
            <a:off x="7072313" y="4659313"/>
            <a:ext cx="2084387" cy="696912"/>
            <a:chOff x="5277805" y="4628205"/>
            <a:chExt cx="2085296" cy="697292"/>
          </a:xfrm>
        </p:grpSpPr>
        <p:sp>
          <p:nvSpPr>
            <p:cNvPr id="11" name="椭圆 10"/>
            <p:cNvSpPr/>
            <p:nvPr/>
          </p:nvSpPr>
          <p:spPr>
            <a:xfrm>
              <a:off x="5277805" y="4628205"/>
              <a:ext cx="80997" cy="730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任意多边形 11"/>
            <p:cNvSpPr/>
            <p:nvPr/>
          </p:nvSpPr>
          <p:spPr>
            <a:xfrm>
              <a:off x="5334980" y="4686974"/>
              <a:ext cx="2028121" cy="638523"/>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13" name="组合 12"/>
          <p:cNvGrpSpPr>
            <a:grpSpLocks/>
          </p:cNvGrpSpPr>
          <p:nvPr/>
        </p:nvGrpSpPr>
        <p:grpSpPr bwMode="auto">
          <a:xfrm flipH="1" flipV="1">
            <a:off x="2744788" y="3062288"/>
            <a:ext cx="2085975" cy="696912"/>
            <a:chOff x="5277805" y="4628205"/>
            <a:chExt cx="2085296" cy="697292"/>
          </a:xfrm>
        </p:grpSpPr>
        <p:sp>
          <p:nvSpPr>
            <p:cNvPr id="14" name="椭圆 13"/>
            <p:cNvSpPr/>
            <p:nvPr/>
          </p:nvSpPr>
          <p:spPr>
            <a:xfrm>
              <a:off x="5277805" y="4628205"/>
              <a:ext cx="80937" cy="730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5" name="任意多边形 14"/>
            <p:cNvSpPr/>
            <p:nvPr/>
          </p:nvSpPr>
          <p:spPr>
            <a:xfrm>
              <a:off x="5334936" y="4686974"/>
              <a:ext cx="2028165" cy="638523"/>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16" name="组合 15"/>
          <p:cNvGrpSpPr>
            <a:grpSpLocks/>
          </p:cNvGrpSpPr>
          <p:nvPr/>
        </p:nvGrpSpPr>
        <p:grpSpPr bwMode="auto">
          <a:xfrm flipH="1" flipV="1">
            <a:off x="2908300" y="4659313"/>
            <a:ext cx="2085975" cy="696912"/>
            <a:chOff x="5277805" y="4628205"/>
            <a:chExt cx="2085296" cy="697292"/>
          </a:xfrm>
        </p:grpSpPr>
        <p:sp>
          <p:nvSpPr>
            <p:cNvPr id="17" name="椭圆 16"/>
            <p:cNvSpPr/>
            <p:nvPr/>
          </p:nvSpPr>
          <p:spPr>
            <a:xfrm>
              <a:off x="5277805" y="4628205"/>
              <a:ext cx="80936" cy="730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8" name="任意多边形 17"/>
            <p:cNvSpPr/>
            <p:nvPr/>
          </p:nvSpPr>
          <p:spPr>
            <a:xfrm>
              <a:off x="5334936" y="4686974"/>
              <a:ext cx="2028165" cy="638523"/>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19" name="文本框 18"/>
          <p:cNvSpPr txBox="1">
            <a:spLocks noChangeArrowheads="1"/>
          </p:cNvSpPr>
          <p:nvPr/>
        </p:nvSpPr>
        <p:spPr bwMode="auto">
          <a:xfrm>
            <a:off x="4935538" y="4005263"/>
            <a:ext cx="22177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r>
              <a:rPr lang="zh-CN" altLang="en-US" sz="4000" b="1">
                <a:solidFill>
                  <a:schemeClr val="bg1"/>
                </a:solidFill>
                <a:latin typeface="微软雅黑" pitchFamily="34" charset="-122"/>
                <a:ea typeface="微软雅黑" pitchFamily="34" charset="-122"/>
              </a:rPr>
              <a:t>添加标题</a:t>
            </a:r>
          </a:p>
        </p:txBody>
      </p:sp>
      <p:sp>
        <p:nvSpPr>
          <p:cNvPr id="20" name="矩形 19"/>
          <p:cNvSpPr/>
          <p:nvPr/>
        </p:nvSpPr>
        <p:spPr>
          <a:xfrm>
            <a:off x="9253538" y="2617788"/>
            <a:ext cx="2124075" cy="933450"/>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1" name="矩形 20"/>
          <p:cNvSpPr/>
          <p:nvPr/>
        </p:nvSpPr>
        <p:spPr>
          <a:xfrm>
            <a:off x="8828088" y="2571750"/>
            <a:ext cx="625475" cy="525463"/>
          </a:xfrm>
          <a:prstGeom prst="rect">
            <a:avLst/>
          </a:prstGeom>
        </p:spPr>
        <p:txBody>
          <a:bodyPr>
            <a:spAutoFit/>
          </a:bodyPr>
          <a:lstStyle/>
          <a:p>
            <a:pPr algn="ctr">
              <a:lnSpc>
                <a:spcPct val="130000"/>
              </a:lnSpc>
              <a:defRPr/>
            </a:pPr>
            <a:r>
              <a:rPr lang="en-US" altLang="zh-CN" sz="2400" b="1" dirty="0">
                <a:solidFill>
                  <a:schemeClr val="tx1">
                    <a:lumMod val="65000"/>
                    <a:lumOff val="35000"/>
                  </a:schemeClr>
                </a:solidFill>
                <a:latin typeface="微软雅黑" pitchFamily="34" charset="-122"/>
                <a:ea typeface="微软雅黑" pitchFamily="34" charset="-122"/>
              </a:rPr>
              <a:t>01</a:t>
            </a:r>
            <a:endParaRPr lang="zh-CN" altLang="en-US" sz="2400" b="1" dirty="0">
              <a:solidFill>
                <a:schemeClr val="tx1">
                  <a:lumMod val="65000"/>
                  <a:lumOff val="35000"/>
                </a:schemeClr>
              </a:solidFill>
              <a:latin typeface="微软雅黑" pitchFamily="34" charset="-122"/>
              <a:ea typeface="微软雅黑" pitchFamily="34" charset="-122"/>
            </a:endParaRPr>
          </a:p>
        </p:txBody>
      </p:sp>
      <p:sp>
        <p:nvSpPr>
          <p:cNvPr id="22" name="矩形 21"/>
          <p:cNvSpPr/>
          <p:nvPr/>
        </p:nvSpPr>
        <p:spPr>
          <a:xfrm>
            <a:off x="9140825" y="4248150"/>
            <a:ext cx="2125663" cy="931863"/>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3" name="矩形 22"/>
          <p:cNvSpPr/>
          <p:nvPr/>
        </p:nvSpPr>
        <p:spPr>
          <a:xfrm>
            <a:off x="8715375" y="4200525"/>
            <a:ext cx="625475" cy="525463"/>
          </a:xfrm>
          <a:prstGeom prst="rect">
            <a:avLst/>
          </a:prstGeom>
        </p:spPr>
        <p:txBody>
          <a:bodyPr>
            <a:spAutoFit/>
          </a:bodyPr>
          <a:lstStyle/>
          <a:p>
            <a:pPr algn="ctr">
              <a:lnSpc>
                <a:spcPct val="130000"/>
              </a:lnSpc>
              <a:defRPr/>
            </a:pPr>
            <a:r>
              <a:rPr lang="en-US" altLang="zh-CN" sz="2400" b="1" dirty="0">
                <a:solidFill>
                  <a:schemeClr val="tx1">
                    <a:lumMod val="65000"/>
                    <a:lumOff val="35000"/>
                  </a:schemeClr>
                </a:solidFill>
                <a:latin typeface="微软雅黑" pitchFamily="34" charset="-122"/>
                <a:ea typeface="微软雅黑" pitchFamily="34" charset="-122"/>
              </a:rPr>
              <a:t>02</a:t>
            </a:r>
            <a:endParaRPr lang="zh-CN" altLang="en-US" sz="2400" b="1" dirty="0">
              <a:solidFill>
                <a:schemeClr val="tx1">
                  <a:lumMod val="65000"/>
                  <a:lumOff val="35000"/>
                </a:schemeClr>
              </a:solidFill>
              <a:latin typeface="微软雅黑" pitchFamily="34" charset="-122"/>
              <a:ea typeface="微软雅黑" pitchFamily="34" charset="-122"/>
            </a:endParaRPr>
          </a:p>
        </p:txBody>
      </p:sp>
      <p:sp>
        <p:nvSpPr>
          <p:cNvPr id="24" name="矩形 23"/>
          <p:cNvSpPr/>
          <p:nvPr/>
        </p:nvSpPr>
        <p:spPr>
          <a:xfrm>
            <a:off x="703263" y="2655888"/>
            <a:ext cx="2125662" cy="931862"/>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5" name="矩形 24"/>
          <p:cNvSpPr/>
          <p:nvPr/>
        </p:nvSpPr>
        <p:spPr>
          <a:xfrm>
            <a:off x="2616200" y="2582863"/>
            <a:ext cx="623888" cy="525462"/>
          </a:xfrm>
          <a:prstGeom prst="rect">
            <a:avLst/>
          </a:prstGeom>
        </p:spPr>
        <p:txBody>
          <a:bodyPr>
            <a:spAutoFit/>
          </a:bodyPr>
          <a:lstStyle/>
          <a:p>
            <a:pPr algn="ctr">
              <a:lnSpc>
                <a:spcPct val="130000"/>
              </a:lnSpc>
              <a:defRPr/>
            </a:pPr>
            <a:r>
              <a:rPr lang="en-US" altLang="zh-CN" sz="2400" b="1" dirty="0">
                <a:solidFill>
                  <a:schemeClr val="tx1">
                    <a:lumMod val="65000"/>
                    <a:lumOff val="35000"/>
                  </a:schemeClr>
                </a:solidFill>
                <a:latin typeface="微软雅黑" pitchFamily="34" charset="-122"/>
                <a:ea typeface="微软雅黑" pitchFamily="34" charset="-122"/>
              </a:rPr>
              <a:t>03</a:t>
            </a:r>
            <a:endParaRPr lang="zh-CN" altLang="en-US" sz="2400" b="1" dirty="0">
              <a:solidFill>
                <a:schemeClr val="tx1">
                  <a:lumMod val="65000"/>
                  <a:lumOff val="35000"/>
                </a:schemeClr>
              </a:solidFill>
              <a:latin typeface="微软雅黑" pitchFamily="34" charset="-122"/>
              <a:ea typeface="微软雅黑" pitchFamily="34" charset="-122"/>
            </a:endParaRPr>
          </a:p>
        </p:txBody>
      </p:sp>
      <p:sp>
        <p:nvSpPr>
          <p:cNvPr id="26" name="矩形 25"/>
          <p:cNvSpPr/>
          <p:nvPr/>
        </p:nvSpPr>
        <p:spPr>
          <a:xfrm>
            <a:off x="800100" y="4267200"/>
            <a:ext cx="2124075" cy="933450"/>
          </a:xfrm>
          <a:prstGeom prst="rect">
            <a:avLst/>
          </a:prstGeom>
        </p:spPr>
        <p:txBody>
          <a:bodyPr>
            <a:spAutoFit/>
          </a:bodyPr>
          <a:lstStyle/>
          <a:p>
            <a:pPr algn="ctr">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7" name="矩形 26"/>
          <p:cNvSpPr/>
          <p:nvPr/>
        </p:nvSpPr>
        <p:spPr>
          <a:xfrm>
            <a:off x="2711450" y="4194175"/>
            <a:ext cx="625475" cy="525463"/>
          </a:xfrm>
          <a:prstGeom prst="rect">
            <a:avLst/>
          </a:prstGeom>
        </p:spPr>
        <p:txBody>
          <a:bodyPr>
            <a:spAutoFit/>
          </a:bodyPr>
          <a:lstStyle/>
          <a:p>
            <a:pPr algn="ctr">
              <a:lnSpc>
                <a:spcPct val="130000"/>
              </a:lnSpc>
              <a:defRPr/>
            </a:pPr>
            <a:r>
              <a:rPr lang="en-US" altLang="zh-CN" sz="2400" b="1" dirty="0">
                <a:solidFill>
                  <a:schemeClr val="tx1">
                    <a:lumMod val="65000"/>
                    <a:lumOff val="35000"/>
                  </a:schemeClr>
                </a:solidFill>
                <a:latin typeface="微软雅黑" pitchFamily="34" charset="-122"/>
                <a:ea typeface="微软雅黑" pitchFamily="34" charset="-122"/>
              </a:rPr>
              <a:t>04</a:t>
            </a:r>
            <a:endParaRPr lang="zh-CN" altLang="en-US" sz="2400" b="1" dirty="0">
              <a:solidFill>
                <a:schemeClr val="tx1">
                  <a:lumMod val="65000"/>
                  <a:lumOff val="35000"/>
                </a:schemeClr>
              </a:solidFill>
              <a:latin typeface="微软雅黑" pitchFamily="34" charset="-122"/>
              <a:ea typeface="微软雅黑" pitchFamily="34" charset="-122"/>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iterate type="wd">
                                    <p:tmPct val="10000"/>
                                  </p:iterate>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childTnLst>
                                </p:cTn>
                              </p:par>
                              <p:par>
                                <p:cTn id="26" presetID="22" presetClass="entr" presetSubtype="4"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par>
                                <p:cTn id="29" presetID="22" presetClass="entr" presetSubtype="4"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22" presetClass="entr" presetSubtype="4"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down)">
                                      <p:cBhvr>
                                        <p:cTn id="34" dur="500"/>
                                        <p:tgtEl>
                                          <p:spTgt spid="13"/>
                                        </p:tgtEl>
                                      </p:cBhvr>
                                    </p:animEffect>
                                  </p:childTnLst>
                                </p:cTn>
                              </p:par>
                              <p:par>
                                <p:cTn id="35" presetID="22" presetClass="entr" presetSubtype="4"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1"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p:tgtEl>
                                          <p:spTgt spid="21"/>
                                        </p:tgtEl>
                                        <p:attrNameLst>
                                          <p:attrName>ppt_y</p:attrName>
                                        </p:attrNameLst>
                                      </p:cBhvr>
                                      <p:tavLst>
                                        <p:tav tm="0">
                                          <p:val>
                                            <p:strVal val="#ppt_y-#ppt_h*1.125000"/>
                                          </p:val>
                                        </p:tav>
                                        <p:tav tm="100000">
                                          <p:val>
                                            <p:strVal val="#ppt_y"/>
                                          </p:val>
                                        </p:tav>
                                      </p:tavLst>
                                    </p:anim>
                                    <p:animEffect transition="in" filter="wipe(down)">
                                      <p:cBhvr>
                                        <p:cTn id="43" dur="500"/>
                                        <p:tgtEl>
                                          <p:spTgt spid="21"/>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p:tgtEl>
                                          <p:spTgt spid="20"/>
                                        </p:tgtEl>
                                        <p:attrNameLst>
                                          <p:attrName>ppt_y</p:attrName>
                                        </p:attrNameLst>
                                      </p:cBhvr>
                                      <p:tavLst>
                                        <p:tav tm="0">
                                          <p:val>
                                            <p:strVal val="#ppt_y-#ppt_h*1.125000"/>
                                          </p:val>
                                        </p:tav>
                                        <p:tav tm="100000">
                                          <p:val>
                                            <p:strVal val="#ppt_y"/>
                                          </p:val>
                                        </p:tav>
                                      </p:tavLst>
                                    </p:anim>
                                    <p:animEffect transition="in" filter="wipe(down)">
                                      <p:cBhvr>
                                        <p:cTn id="47" dur="500"/>
                                        <p:tgtEl>
                                          <p:spTgt spid="20"/>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p:tgtEl>
                                          <p:spTgt spid="23"/>
                                        </p:tgtEl>
                                        <p:attrNameLst>
                                          <p:attrName>ppt_y</p:attrName>
                                        </p:attrNameLst>
                                      </p:cBhvr>
                                      <p:tavLst>
                                        <p:tav tm="0">
                                          <p:val>
                                            <p:strVal val="#ppt_y+#ppt_h*1.125000"/>
                                          </p:val>
                                        </p:tav>
                                        <p:tav tm="100000">
                                          <p:val>
                                            <p:strVal val="#ppt_y"/>
                                          </p:val>
                                        </p:tav>
                                      </p:tavLst>
                                    </p:anim>
                                    <p:animEffect transition="in" filter="wipe(up)">
                                      <p:cBhvr>
                                        <p:cTn id="51" dur="500"/>
                                        <p:tgtEl>
                                          <p:spTgt spid="23"/>
                                        </p:tgtEl>
                                      </p:cBhvr>
                                    </p:animEffect>
                                  </p:childTnLst>
                                </p:cTn>
                              </p:par>
                              <p:par>
                                <p:cTn id="52" presetID="12" presetClass="entr" presetSubtype="4"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p:tgtEl>
                                          <p:spTgt spid="22"/>
                                        </p:tgtEl>
                                        <p:attrNameLst>
                                          <p:attrName>ppt_y</p:attrName>
                                        </p:attrNameLst>
                                      </p:cBhvr>
                                      <p:tavLst>
                                        <p:tav tm="0">
                                          <p:val>
                                            <p:strVal val="#ppt_y+#ppt_h*1.125000"/>
                                          </p:val>
                                        </p:tav>
                                        <p:tav tm="100000">
                                          <p:val>
                                            <p:strVal val="#ppt_y"/>
                                          </p:val>
                                        </p:tav>
                                      </p:tavLst>
                                    </p:anim>
                                    <p:animEffect transition="in" filter="wipe(up)">
                                      <p:cBhvr>
                                        <p:cTn id="55" dur="500"/>
                                        <p:tgtEl>
                                          <p:spTgt spid="22"/>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2" presetClass="entr" presetSubtype="1" fill="hold" grpId="0" nodeType="click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p:tgtEl>
                                          <p:spTgt spid="24"/>
                                        </p:tgtEl>
                                        <p:attrNameLst>
                                          <p:attrName>ppt_y</p:attrName>
                                        </p:attrNameLst>
                                      </p:cBhvr>
                                      <p:tavLst>
                                        <p:tav tm="0">
                                          <p:val>
                                            <p:strVal val="#ppt_y-#ppt_h*1.125000"/>
                                          </p:val>
                                        </p:tav>
                                        <p:tav tm="100000">
                                          <p:val>
                                            <p:strVal val="#ppt_y"/>
                                          </p:val>
                                        </p:tav>
                                      </p:tavLst>
                                    </p:anim>
                                    <p:animEffect transition="in" filter="wipe(down)">
                                      <p:cBhvr>
                                        <p:cTn id="61" dur="500"/>
                                        <p:tgtEl>
                                          <p:spTgt spid="24"/>
                                        </p:tgtEl>
                                      </p:cBhvr>
                                    </p:animEffect>
                                  </p:childTnLst>
                                </p:cTn>
                              </p:par>
                              <p:par>
                                <p:cTn id="62" presetID="12" presetClass="entr" presetSubtype="1"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p:tgtEl>
                                          <p:spTgt spid="25"/>
                                        </p:tgtEl>
                                        <p:attrNameLst>
                                          <p:attrName>ppt_y</p:attrName>
                                        </p:attrNameLst>
                                      </p:cBhvr>
                                      <p:tavLst>
                                        <p:tav tm="0">
                                          <p:val>
                                            <p:strVal val="#ppt_y-#ppt_h*1.125000"/>
                                          </p:val>
                                        </p:tav>
                                        <p:tav tm="100000">
                                          <p:val>
                                            <p:strVal val="#ppt_y"/>
                                          </p:val>
                                        </p:tav>
                                      </p:tavLst>
                                    </p:anim>
                                    <p:animEffect transition="in" filter="wipe(down)">
                                      <p:cBhvr>
                                        <p:cTn id="65" dur="500"/>
                                        <p:tgtEl>
                                          <p:spTgt spid="25"/>
                                        </p:tgtEl>
                                      </p:cBhvr>
                                    </p:animEffect>
                                  </p:childTnLst>
                                </p:cTn>
                              </p:par>
                              <p:par>
                                <p:cTn id="66" presetID="12" presetClass="entr" presetSubtype="4"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p:tgtEl>
                                          <p:spTgt spid="26"/>
                                        </p:tgtEl>
                                        <p:attrNameLst>
                                          <p:attrName>ppt_y</p:attrName>
                                        </p:attrNameLst>
                                      </p:cBhvr>
                                      <p:tavLst>
                                        <p:tav tm="0">
                                          <p:val>
                                            <p:strVal val="#ppt_y+#ppt_h*1.125000"/>
                                          </p:val>
                                        </p:tav>
                                        <p:tav tm="100000">
                                          <p:val>
                                            <p:strVal val="#ppt_y"/>
                                          </p:val>
                                        </p:tav>
                                      </p:tavLst>
                                    </p:anim>
                                    <p:animEffect transition="in" filter="wipe(up)">
                                      <p:cBhvr>
                                        <p:cTn id="69" dur="500"/>
                                        <p:tgtEl>
                                          <p:spTgt spid="26"/>
                                        </p:tgtEl>
                                      </p:cBhvr>
                                    </p:animEffect>
                                  </p:childTnLst>
                                </p:cTn>
                              </p:par>
                              <p:par>
                                <p:cTn id="70" presetID="12" presetClass="entr" presetSubtype="4"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p:tgtEl>
                                          <p:spTgt spid="27"/>
                                        </p:tgtEl>
                                        <p:attrNameLst>
                                          <p:attrName>ppt_y</p:attrName>
                                        </p:attrNameLst>
                                      </p:cBhvr>
                                      <p:tavLst>
                                        <p:tav tm="0">
                                          <p:val>
                                            <p:strVal val="#ppt_y+#ppt_h*1.125000"/>
                                          </p:val>
                                        </p:tav>
                                        <p:tav tm="100000">
                                          <p:val>
                                            <p:strVal val="#ppt_y"/>
                                          </p:val>
                                        </p:tav>
                                      </p:tavLst>
                                    </p:anim>
                                    <p:animEffect transition="in" filter="wipe(up)">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9" grpId="0"/>
      <p:bldP spid="20" grpId="0"/>
      <p:bldP spid="21"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18442"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TextBox 6"/>
          <p:cNvSpPr txBox="1"/>
          <p:nvPr/>
        </p:nvSpPr>
        <p:spPr>
          <a:xfrm>
            <a:off x="1570038" y="1390650"/>
            <a:ext cx="2298700" cy="307975"/>
          </a:xfrm>
          <a:prstGeom prst="rect">
            <a:avLst/>
          </a:prstGeom>
          <a:noFill/>
        </p:spPr>
        <p:txBody>
          <a:bodyPr lIns="0" tIns="0" rIns="0" bIns="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l">
              <a:defRPr/>
            </a:pPr>
            <a:r>
              <a:rPr lang="zh-CN" altLang="en-US" dirty="0">
                <a:solidFill>
                  <a:schemeClr val="bg1">
                    <a:lumMod val="50000"/>
                  </a:schemeClr>
                </a:solidFill>
              </a:rPr>
              <a:t>输入标题文本</a:t>
            </a:r>
          </a:p>
        </p:txBody>
      </p:sp>
      <p:sp>
        <p:nvSpPr>
          <p:cNvPr id="6" name="TextBox 7"/>
          <p:cNvSpPr txBox="1"/>
          <p:nvPr/>
        </p:nvSpPr>
        <p:spPr>
          <a:xfrm>
            <a:off x="1570038" y="1882775"/>
            <a:ext cx="3854450" cy="565150"/>
          </a:xfrm>
          <a:prstGeom prst="rect">
            <a:avLst/>
          </a:prstGeom>
          <a:noFill/>
        </p:spPr>
        <p:txBody>
          <a:bodyPr lIns="0" tIns="0" rIns="0" bIns="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nSpc>
                <a:spcPct val="150000"/>
              </a:lnSpc>
              <a:defRPr/>
            </a:pPr>
            <a:r>
              <a:rPr lang="zh-CN" altLang="en-US" sz="1300" dirty="0">
                <a:solidFill>
                  <a:schemeClr val="tx1">
                    <a:lumMod val="75000"/>
                  </a:schemeClr>
                </a:solidFill>
              </a:rPr>
              <a:t>点击输入简要文字内容，文字内容需概括精炼，不用多余的文字修饰，言简意赅的说明该项内容。</a:t>
            </a:r>
            <a:endParaRPr lang="en-US" altLang="zh-CN" sz="1300" dirty="0">
              <a:solidFill>
                <a:schemeClr val="tx1">
                  <a:lumMod val="75000"/>
                </a:schemeClr>
              </a:solidFill>
            </a:endParaRPr>
          </a:p>
        </p:txBody>
      </p:sp>
      <p:grpSp>
        <p:nvGrpSpPr>
          <p:cNvPr id="7" name="组合 6"/>
          <p:cNvGrpSpPr/>
          <p:nvPr/>
        </p:nvGrpSpPr>
        <p:grpSpPr>
          <a:xfrm>
            <a:off x="1390651" y="3029841"/>
            <a:ext cx="4671483" cy="1746251"/>
            <a:chOff x="1042988" y="2273002"/>
            <a:chExt cx="3503612" cy="1309688"/>
          </a:xfrm>
          <a:solidFill>
            <a:srgbClr val="92D050"/>
          </a:solidFill>
        </p:grpSpPr>
        <p:sp>
          <p:nvSpPr>
            <p:cNvPr id="8" name="Freeform 7"/>
            <p:cNvSpPr>
              <a:spLocks/>
            </p:cNvSpPr>
            <p:nvPr/>
          </p:nvSpPr>
          <p:spPr bwMode="auto">
            <a:xfrm>
              <a:off x="1042988" y="2273002"/>
              <a:ext cx="3503612" cy="1309688"/>
            </a:xfrm>
            <a:custGeom>
              <a:avLst/>
              <a:gdLst>
                <a:gd name="T0" fmla="*/ 987 w 9385"/>
                <a:gd name="T1" fmla="*/ 1974 h 3491"/>
                <a:gd name="T2" fmla="*/ 6935 w 9385"/>
                <a:gd name="T3" fmla="*/ 1974 h 3491"/>
                <a:gd name="T4" fmla="*/ 9212 w 9385"/>
                <a:gd name="T5" fmla="*/ 3194 h 3491"/>
                <a:gd name="T6" fmla="*/ 9385 w 9385"/>
                <a:gd name="T7" fmla="*/ 3491 h 3491"/>
                <a:gd name="T8" fmla="*/ 9385 w 9385"/>
                <a:gd name="T9" fmla="*/ 2623 h 3491"/>
                <a:gd name="T10" fmla="*/ 6386 w 9385"/>
                <a:gd name="T11" fmla="*/ 0 h 3491"/>
                <a:gd name="T12" fmla="*/ 987 w 9385"/>
                <a:gd name="T13" fmla="*/ 0 h 3491"/>
                <a:gd name="T14" fmla="*/ 0 w 9385"/>
                <a:gd name="T15" fmla="*/ 987 h 3491"/>
                <a:gd name="T16" fmla="*/ 0 w 9385"/>
                <a:gd name="T17" fmla="*/ 987 h 3491"/>
                <a:gd name="T18" fmla="*/ 987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4"/>
                  </a:moveTo>
                  <a:lnTo>
                    <a:pt x="6935" y="1974"/>
                  </a:lnTo>
                  <a:cubicBezTo>
                    <a:pt x="8046" y="1974"/>
                    <a:pt x="8807" y="2498"/>
                    <a:pt x="9212" y="3194"/>
                  </a:cubicBezTo>
                  <a:lnTo>
                    <a:pt x="9385" y="3491"/>
                  </a:lnTo>
                  <a:lnTo>
                    <a:pt x="9385" y="2623"/>
                  </a:lnTo>
                  <a:cubicBezTo>
                    <a:pt x="9385" y="1089"/>
                    <a:pt x="8339" y="0"/>
                    <a:pt x="6386" y="0"/>
                  </a:cubicBezTo>
                  <a:lnTo>
                    <a:pt x="987" y="0"/>
                  </a:lnTo>
                  <a:cubicBezTo>
                    <a:pt x="444" y="0"/>
                    <a:pt x="0" y="444"/>
                    <a:pt x="0" y="987"/>
                  </a:cubicBezTo>
                  <a:lnTo>
                    <a:pt x="0" y="987"/>
                  </a:lnTo>
                  <a:cubicBezTo>
                    <a:pt x="0" y="1530"/>
                    <a:pt x="444" y="1974"/>
                    <a:pt x="987" y="1974"/>
                  </a:cubicBezTo>
                  <a:close/>
                </a:path>
              </a:pathLst>
            </a:custGeom>
            <a:grpFill/>
            <a:ln>
              <a:noFill/>
            </a:ln>
          </p:spPr>
          <p:txBody>
            <a:bodyPr/>
            <a:lstStyle/>
            <a:p>
              <a:pPr>
                <a:defRPr/>
              </a:pPr>
              <a:endParaRPr lang="zh-CN" altLang="en-US"/>
            </a:p>
          </p:txBody>
        </p:sp>
        <p:sp>
          <p:nvSpPr>
            <p:cNvPr id="9" name="TextBox 10"/>
            <p:cNvSpPr txBox="1"/>
            <p:nvPr/>
          </p:nvSpPr>
          <p:spPr>
            <a:xfrm>
              <a:off x="1749987" y="2455515"/>
              <a:ext cx="2088231" cy="369332"/>
            </a:xfrm>
            <a:prstGeom prst="rect">
              <a:avLst/>
            </a:prstGeom>
            <a:grpFill/>
          </p:spPr>
          <p:txBody>
            <a:bodyPr>
              <a:spAutoFit/>
            </a:bodyPr>
            <a:lstStyle/>
            <a:p>
              <a:pPr algn="just">
                <a:defRPr/>
              </a:pPr>
              <a:r>
                <a:rPr lang="zh-CN" altLang="en-US" sz="1300" dirty="0">
                  <a:solidFill>
                    <a:schemeClr val="bg1"/>
                  </a:solidFill>
                  <a:latin typeface="微软雅黑" pitchFamily="34" charset="-122"/>
                  <a:ea typeface="微软雅黑" pitchFamily="34" charset="-122"/>
                </a:rPr>
                <a:t>点击输入简要文字内容，文字内容需概括精炼，不用多余的文字修饰。</a:t>
              </a:r>
              <a:endParaRPr lang="en-US" altLang="zh-CN" sz="1300" dirty="0">
                <a:solidFill>
                  <a:schemeClr val="bg1"/>
                </a:solidFill>
                <a:latin typeface="微软雅黑" pitchFamily="34" charset="-122"/>
                <a:ea typeface="微软雅黑" pitchFamily="34" charset="-122"/>
              </a:endParaRPr>
            </a:p>
          </p:txBody>
        </p:sp>
        <p:sp>
          <p:nvSpPr>
            <p:cNvPr id="10" name="矩形 9"/>
            <p:cNvSpPr/>
            <p:nvPr/>
          </p:nvSpPr>
          <p:spPr>
            <a:xfrm>
              <a:off x="1151814" y="2393960"/>
              <a:ext cx="578524" cy="496290"/>
            </a:xfrm>
            <a:prstGeom prst="rect">
              <a:avLst/>
            </a:prstGeom>
            <a:grpFill/>
          </p:spPr>
          <p:txBody>
            <a:bodyPr wrap="none">
              <a:spAutoFit/>
            </a:bodyPr>
            <a:lstStyle/>
            <a:p>
              <a:pPr>
                <a:defRPr/>
              </a:pPr>
              <a:r>
                <a:rPr lang="en-US" altLang="zh-CN" sz="3700" b="1" dirty="0">
                  <a:solidFill>
                    <a:schemeClr val="bg1"/>
                  </a:solidFill>
                  <a:latin typeface="微软雅黑" pitchFamily="34" charset="-122"/>
                  <a:ea typeface="微软雅黑" pitchFamily="34" charset="-122"/>
                </a:rPr>
                <a:t>01</a:t>
              </a:r>
              <a:endParaRPr lang="zh-CN" altLang="en-US" sz="3700" b="1" dirty="0">
                <a:solidFill>
                  <a:schemeClr val="bg1"/>
                </a:solidFill>
                <a:latin typeface="微软雅黑" pitchFamily="34" charset="-122"/>
                <a:ea typeface="微软雅黑" pitchFamily="34" charset="-122"/>
              </a:endParaRPr>
            </a:p>
          </p:txBody>
        </p:sp>
      </p:grpSp>
      <p:grpSp>
        <p:nvGrpSpPr>
          <p:cNvPr id="11" name="组合 10"/>
          <p:cNvGrpSpPr/>
          <p:nvPr/>
        </p:nvGrpSpPr>
        <p:grpSpPr>
          <a:xfrm>
            <a:off x="1390651" y="4441659"/>
            <a:ext cx="4671483" cy="1746251"/>
            <a:chOff x="1042988" y="3331865"/>
            <a:chExt cx="3503612" cy="1309688"/>
          </a:xfrm>
          <a:solidFill>
            <a:srgbClr val="92D050"/>
          </a:solidFill>
        </p:grpSpPr>
        <p:sp>
          <p:nvSpPr>
            <p:cNvPr id="12" name="Freeform 8"/>
            <p:cNvSpPr>
              <a:spLocks/>
            </p:cNvSpPr>
            <p:nvPr/>
          </p:nvSpPr>
          <p:spPr bwMode="auto">
            <a:xfrm>
              <a:off x="1042988" y="3331865"/>
              <a:ext cx="3503612" cy="1309688"/>
            </a:xfrm>
            <a:custGeom>
              <a:avLst/>
              <a:gdLst>
                <a:gd name="T0" fmla="*/ 987 w 9385"/>
                <a:gd name="T1" fmla="*/ 1973 h 3491"/>
                <a:gd name="T2" fmla="*/ 6935 w 9385"/>
                <a:gd name="T3" fmla="*/ 1973 h 3491"/>
                <a:gd name="T4" fmla="*/ 9212 w 9385"/>
                <a:gd name="T5" fmla="*/ 3193 h 3491"/>
                <a:gd name="T6" fmla="*/ 9385 w 9385"/>
                <a:gd name="T7" fmla="*/ 3491 h 3491"/>
                <a:gd name="T8" fmla="*/ 9385 w 9385"/>
                <a:gd name="T9" fmla="*/ 2623 h 3491"/>
                <a:gd name="T10" fmla="*/ 6386 w 9385"/>
                <a:gd name="T11" fmla="*/ 0 h 3491"/>
                <a:gd name="T12" fmla="*/ 987 w 9385"/>
                <a:gd name="T13" fmla="*/ 0 h 3491"/>
                <a:gd name="T14" fmla="*/ 0 w 9385"/>
                <a:gd name="T15" fmla="*/ 986 h 3491"/>
                <a:gd name="T16" fmla="*/ 0 w 9385"/>
                <a:gd name="T17" fmla="*/ 986 h 3491"/>
                <a:gd name="T18" fmla="*/ 987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3"/>
                  </a:moveTo>
                  <a:lnTo>
                    <a:pt x="6935" y="1973"/>
                  </a:lnTo>
                  <a:cubicBezTo>
                    <a:pt x="8046" y="1973"/>
                    <a:pt x="8807" y="2497"/>
                    <a:pt x="9212" y="3193"/>
                  </a:cubicBezTo>
                  <a:lnTo>
                    <a:pt x="9385" y="3491"/>
                  </a:lnTo>
                  <a:lnTo>
                    <a:pt x="9385" y="2623"/>
                  </a:lnTo>
                  <a:cubicBezTo>
                    <a:pt x="9385" y="1089"/>
                    <a:pt x="8339" y="0"/>
                    <a:pt x="6386" y="0"/>
                  </a:cubicBezTo>
                  <a:lnTo>
                    <a:pt x="987" y="0"/>
                  </a:lnTo>
                  <a:cubicBezTo>
                    <a:pt x="444" y="0"/>
                    <a:pt x="0" y="444"/>
                    <a:pt x="0" y="986"/>
                  </a:cubicBezTo>
                  <a:lnTo>
                    <a:pt x="0" y="986"/>
                  </a:lnTo>
                  <a:cubicBezTo>
                    <a:pt x="0" y="1529"/>
                    <a:pt x="444" y="1973"/>
                    <a:pt x="987" y="1973"/>
                  </a:cubicBezTo>
                  <a:close/>
                </a:path>
              </a:pathLst>
            </a:custGeom>
            <a:grpFill/>
            <a:ln>
              <a:noFill/>
            </a:ln>
          </p:spPr>
          <p:txBody>
            <a:bodyPr/>
            <a:lstStyle/>
            <a:p>
              <a:pPr>
                <a:defRPr/>
              </a:pPr>
              <a:endParaRPr lang="zh-CN" altLang="en-US"/>
            </a:p>
          </p:txBody>
        </p:sp>
        <p:sp>
          <p:nvSpPr>
            <p:cNvPr id="13" name="TextBox 14"/>
            <p:cNvSpPr txBox="1"/>
            <p:nvPr/>
          </p:nvSpPr>
          <p:spPr>
            <a:xfrm>
              <a:off x="1750678" y="3522860"/>
              <a:ext cx="2088231" cy="369332"/>
            </a:xfrm>
            <a:prstGeom prst="rect">
              <a:avLst/>
            </a:prstGeom>
            <a:grpFill/>
          </p:spPr>
          <p:txBody>
            <a:bodyPr>
              <a:spAutoFit/>
            </a:bodyPr>
            <a:lstStyle>
              <a:defPPr>
                <a:defRPr lang="zh-CN"/>
              </a:defPPr>
              <a:lvl1pPr algn="just">
                <a:defRPr sz="900">
                  <a:solidFill>
                    <a:schemeClr val="bg1"/>
                  </a:solidFill>
                  <a:latin typeface="微软雅黑" pitchFamily="34" charset="-122"/>
                  <a:ea typeface="微软雅黑" pitchFamily="34" charset="-122"/>
                </a:defRPr>
              </a:lvl1pPr>
            </a:lstStyle>
            <a:p>
              <a:pPr>
                <a:defRPr/>
              </a:pPr>
              <a:r>
                <a:rPr lang="zh-CN" altLang="en-US" sz="1300" dirty="0"/>
                <a:t>点击输入简要文字内容，文字内容需概括精炼，不用多余的文字修饰。</a:t>
              </a:r>
              <a:endParaRPr lang="en-US" altLang="zh-CN" sz="1300" dirty="0"/>
            </a:p>
          </p:txBody>
        </p:sp>
        <p:sp>
          <p:nvSpPr>
            <p:cNvPr id="14" name="矩形 13"/>
            <p:cNvSpPr/>
            <p:nvPr/>
          </p:nvSpPr>
          <p:spPr>
            <a:xfrm>
              <a:off x="1151814" y="3445916"/>
              <a:ext cx="578524" cy="496290"/>
            </a:xfrm>
            <a:prstGeom prst="rect">
              <a:avLst/>
            </a:prstGeom>
            <a:grpFill/>
          </p:spPr>
          <p:txBody>
            <a:bodyPr wrap="none">
              <a:spAutoFit/>
            </a:bodyPr>
            <a:lstStyle/>
            <a:p>
              <a:pPr>
                <a:defRPr/>
              </a:pPr>
              <a:r>
                <a:rPr lang="en-US" altLang="zh-CN" sz="3700" b="1" dirty="0">
                  <a:solidFill>
                    <a:schemeClr val="bg1"/>
                  </a:solidFill>
                  <a:latin typeface="微软雅黑" pitchFamily="34" charset="-122"/>
                  <a:ea typeface="微软雅黑" pitchFamily="34" charset="-122"/>
                </a:rPr>
                <a:t>02</a:t>
              </a:r>
              <a:endParaRPr lang="zh-CN" altLang="en-US" sz="3700" b="1" dirty="0">
                <a:solidFill>
                  <a:schemeClr val="bg1"/>
                </a:solidFill>
                <a:latin typeface="微软雅黑" pitchFamily="34" charset="-122"/>
                <a:ea typeface="微软雅黑" pitchFamily="34" charset="-122"/>
              </a:endParaRPr>
            </a:p>
          </p:txBody>
        </p:sp>
      </p:grpSp>
      <p:grpSp>
        <p:nvGrpSpPr>
          <p:cNvPr id="15" name="组合 14"/>
          <p:cNvGrpSpPr/>
          <p:nvPr/>
        </p:nvGrpSpPr>
        <p:grpSpPr>
          <a:xfrm>
            <a:off x="6180667" y="2293241"/>
            <a:ext cx="4671483" cy="1746251"/>
            <a:chOff x="4635500" y="1720552"/>
            <a:chExt cx="3503612" cy="1309688"/>
          </a:xfrm>
          <a:solidFill>
            <a:srgbClr val="92D050"/>
          </a:solidFill>
        </p:grpSpPr>
        <p:sp>
          <p:nvSpPr>
            <p:cNvPr id="16" name="Freeform 5"/>
            <p:cNvSpPr>
              <a:spLocks/>
            </p:cNvSpPr>
            <p:nvPr/>
          </p:nvSpPr>
          <p:spPr bwMode="auto">
            <a:xfrm>
              <a:off x="4635500" y="1720552"/>
              <a:ext cx="3503612" cy="1309688"/>
            </a:xfrm>
            <a:custGeom>
              <a:avLst/>
              <a:gdLst>
                <a:gd name="T0" fmla="*/ 8398 w 9385"/>
                <a:gd name="T1" fmla="*/ 1974 h 3491"/>
                <a:gd name="T2" fmla="*/ 2450 w 9385"/>
                <a:gd name="T3" fmla="*/ 1974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4"/>
                  </a:moveTo>
                  <a:lnTo>
                    <a:pt x="2450" y="1974"/>
                  </a:lnTo>
                  <a:cubicBezTo>
                    <a:pt x="1339" y="1974"/>
                    <a:pt x="578" y="2498"/>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30"/>
                    <a:pt x="8941" y="1974"/>
                    <a:pt x="8398" y="1974"/>
                  </a:cubicBezTo>
                  <a:close/>
                </a:path>
              </a:pathLst>
            </a:custGeom>
            <a:grpFill/>
            <a:ln>
              <a:noFill/>
            </a:ln>
          </p:spPr>
          <p:txBody>
            <a:bodyPr/>
            <a:lstStyle/>
            <a:p>
              <a:pPr>
                <a:defRPr/>
              </a:pPr>
              <a:endParaRPr lang="zh-CN" altLang="en-US"/>
            </a:p>
          </p:txBody>
        </p:sp>
        <p:sp>
          <p:nvSpPr>
            <p:cNvPr id="17" name="TextBox 18"/>
            <p:cNvSpPr txBox="1"/>
            <p:nvPr/>
          </p:nvSpPr>
          <p:spPr>
            <a:xfrm>
              <a:off x="5780228" y="1889055"/>
              <a:ext cx="2088231" cy="369332"/>
            </a:xfrm>
            <a:prstGeom prst="rect">
              <a:avLst/>
            </a:prstGeom>
            <a:grpFill/>
          </p:spPr>
          <p:txBody>
            <a:bodyPr>
              <a:spAutoFit/>
            </a:bodyPr>
            <a:lstStyle>
              <a:defPPr>
                <a:defRPr lang="zh-CN"/>
              </a:defPPr>
              <a:lvl1pPr algn="just">
                <a:defRPr sz="900">
                  <a:solidFill>
                    <a:schemeClr val="bg1"/>
                  </a:solidFill>
                  <a:latin typeface="微软雅黑" pitchFamily="34" charset="-122"/>
                  <a:ea typeface="微软雅黑" pitchFamily="34" charset="-122"/>
                </a:defRPr>
              </a:lvl1pPr>
            </a:lstStyle>
            <a:p>
              <a:pPr>
                <a:defRPr/>
              </a:pPr>
              <a:r>
                <a:rPr lang="zh-CN" altLang="en-US" sz="1300" dirty="0"/>
                <a:t>点击输入简要文字内容，文字内容需概括精炼，不用多余的文字修饰。</a:t>
              </a:r>
              <a:endParaRPr lang="en-US" altLang="zh-CN" sz="1300" dirty="0"/>
            </a:p>
          </p:txBody>
        </p:sp>
        <p:sp>
          <p:nvSpPr>
            <p:cNvPr id="18" name="矩形 17"/>
            <p:cNvSpPr/>
            <p:nvPr/>
          </p:nvSpPr>
          <p:spPr>
            <a:xfrm>
              <a:off x="5159007" y="1828562"/>
              <a:ext cx="578524" cy="496290"/>
            </a:xfrm>
            <a:prstGeom prst="rect">
              <a:avLst/>
            </a:prstGeom>
            <a:grpFill/>
          </p:spPr>
          <p:txBody>
            <a:bodyPr wrap="none">
              <a:spAutoFit/>
            </a:bodyPr>
            <a:lstStyle/>
            <a:p>
              <a:pPr>
                <a:defRPr/>
              </a:pPr>
              <a:r>
                <a:rPr lang="en-US" altLang="zh-CN" sz="3700" b="1" dirty="0">
                  <a:solidFill>
                    <a:schemeClr val="bg1"/>
                  </a:solidFill>
                  <a:latin typeface="微软雅黑" pitchFamily="34" charset="-122"/>
                  <a:ea typeface="微软雅黑" pitchFamily="34" charset="-122"/>
                </a:rPr>
                <a:t>03</a:t>
              </a:r>
              <a:endParaRPr lang="zh-CN" altLang="en-US" sz="3700" b="1" dirty="0">
                <a:solidFill>
                  <a:schemeClr val="bg1"/>
                </a:solidFill>
                <a:latin typeface="微软雅黑" pitchFamily="34" charset="-122"/>
                <a:ea typeface="微软雅黑" pitchFamily="34" charset="-122"/>
              </a:endParaRPr>
            </a:p>
          </p:txBody>
        </p:sp>
      </p:grpSp>
      <p:grpSp>
        <p:nvGrpSpPr>
          <p:cNvPr id="19" name="组合 18"/>
          <p:cNvGrpSpPr/>
          <p:nvPr/>
        </p:nvGrpSpPr>
        <p:grpSpPr>
          <a:xfrm>
            <a:off x="6180667" y="3707175"/>
            <a:ext cx="4671483" cy="1746251"/>
            <a:chOff x="4635500" y="2781002"/>
            <a:chExt cx="3503612" cy="1309688"/>
          </a:xfrm>
          <a:solidFill>
            <a:srgbClr val="92D050"/>
          </a:solidFill>
        </p:grpSpPr>
        <p:sp>
          <p:nvSpPr>
            <p:cNvPr id="20" name="Freeform 6"/>
            <p:cNvSpPr>
              <a:spLocks/>
            </p:cNvSpPr>
            <p:nvPr/>
          </p:nvSpPr>
          <p:spPr bwMode="auto">
            <a:xfrm>
              <a:off x="4635500" y="2781002"/>
              <a:ext cx="3503612" cy="1309688"/>
            </a:xfrm>
            <a:custGeom>
              <a:avLst/>
              <a:gdLst>
                <a:gd name="T0" fmla="*/ 8398 w 9385"/>
                <a:gd name="T1" fmla="*/ 1973 h 3491"/>
                <a:gd name="T2" fmla="*/ 2450 w 9385"/>
                <a:gd name="T3" fmla="*/ 1973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3"/>
                  </a:moveTo>
                  <a:lnTo>
                    <a:pt x="2450" y="1973"/>
                  </a:lnTo>
                  <a:cubicBezTo>
                    <a:pt x="1339" y="1973"/>
                    <a:pt x="578" y="2497"/>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29"/>
                    <a:pt x="8941" y="1973"/>
                    <a:pt x="8398" y="1973"/>
                  </a:cubicBezTo>
                  <a:close/>
                </a:path>
              </a:pathLst>
            </a:custGeom>
            <a:grpFill/>
            <a:ln>
              <a:noFill/>
            </a:ln>
          </p:spPr>
          <p:txBody>
            <a:bodyPr/>
            <a:lstStyle/>
            <a:p>
              <a:pPr>
                <a:defRPr/>
              </a:pPr>
              <a:endParaRPr lang="zh-CN" altLang="en-US"/>
            </a:p>
          </p:txBody>
        </p:sp>
        <p:sp>
          <p:nvSpPr>
            <p:cNvPr id="21" name="TextBox 22"/>
            <p:cNvSpPr txBox="1"/>
            <p:nvPr/>
          </p:nvSpPr>
          <p:spPr>
            <a:xfrm>
              <a:off x="5780227" y="2969175"/>
              <a:ext cx="2088231" cy="369332"/>
            </a:xfrm>
            <a:prstGeom prst="rect">
              <a:avLst/>
            </a:prstGeom>
            <a:grpFill/>
          </p:spPr>
          <p:txBody>
            <a:bodyPr>
              <a:spAutoFit/>
            </a:bodyPr>
            <a:lstStyle>
              <a:defPPr>
                <a:defRPr lang="zh-CN"/>
              </a:defPPr>
              <a:lvl1pPr algn="just">
                <a:defRPr sz="900">
                  <a:solidFill>
                    <a:schemeClr val="bg1"/>
                  </a:solidFill>
                  <a:latin typeface="微软雅黑" pitchFamily="34" charset="-122"/>
                  <a:ea typeface="微软雅黑" pitchFamily="34" charset="-122"/>
                </a:defRPr>
              </a:lvl1pPr>
            </a:lstStyle>
            <a:p>
              <a:pPr>
                <a:defRPr/>
              </a:pPr>
              <a:r>
                <a:rPr lang="zh-CN" altLang="en-US" sz="1300" dirty="0"/>
                <a:t>点击输入简要文字内容，文字内容需概括精炼，不用多余的文字修饰。</a:t>
              </a:r>
              <a:endParaRPr lang="en-US" altLang="zh-CN" sz="1300" dirty="0"/>
            </a:p>
          </p:txBody>
        </p:sp>
        <p:sp>
          <p:nvSpPr>
            <p:cNvPr id="22" name="矩形 21"/>
            <p:cNvSpPr/>
            <p:nvPr/>
          </p:nvSpPr>
          <p:spPr>
            <a:xfrm>
              <a:off x="5159007" y="2899082"/>
              <a:ext cx="578524" cy="496290"/>
            </a:xfrm>
            <a:prstGeom prst="rect">
              <a:avLst/>
            </a:prstGeom>
            <a:grpFill/>
          </p:spPr>
          <p:txBody>
            <a:bodyPr wrap="none">
              <a:spAutoFit/>
            </a:bodyPr>
            <a:lstStyle/>
            <a:p>
              <a:pPr>
                <a:defRPr/>
              </a:pPr>
              <a:r>
                <a:rPr lang="en-US" altLang="zh-CN" sz="3700" b="1" dirty="0">
                  <a:solidFill>
                    <a:schemeClr val="bg1"/>
                  </a:solidFill>
                  <a:latin typeface="微软雅黑" pitchFamily="34" charset="-122"/>
                  <a:ea typeface="微软雅黑" pitchFamily="34" charset="-122"/>
                </a:rPr>
                <a:t>04</a:t>
              </a:r>
              <a:endParaRPr lang="zh-CN" altLang="en-US" sz="3700" b="1" dirty="0">
                <a:solidFill>
                  <a:schemeClr val="bg1"/>
                </a:solidFill>
                <a:latin typeface="微软雅黑" pitchFamily="34" charset="-122"/>
                <a:ea typeface="微软雅黑" pitchFamily="34" charset="-122"/>
              </a:endParaRPr>
            </a:p>
          </p:txBody>
        </p:sp>
      </p:gr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500"/>
                                        <p:tgtEl>
                                          <p:spTgt spid="5"/>
                                        </p:tgtEl>
                                      </p:cBhvr>
                                    </p:animEffect>
                                  </p:childTnLst>
                                </p:cTn>
                              </p:par>
                            </p:childTnLst>
                          </p:cTn>
                        </p:par>
                        <p:par>
                          <p:cTn id="13" fill="hold" nodeType="afterGroup">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22" presetClass="entr" presetSubtype="2"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childTnLst>
                          </p:cTn>
                        </p:par>
                        <p:par>
                          <p:cTn id="22" fill="hold" nodeType="afterGroup">
                            <p:stCondLst>
                              <p:cond delay="2000"/>
                            </p:stCondLst>
                            <p:childTnLst>
                              <p:par>
                                <p:cTn id="23" presetID="22" presetClass="entr" presetSubtype="2"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nodeType="afterGroup">
                            <p:stCondLst>
                              <p:cond delay="300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20501"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Freeform 5"/>
          <p:cNvSpPr>
            <a:spLocks/>
          </p:cNvSpPr>
          <p:nvPr/>
        </p:nvSpPr>
        <p:spPr bwMode="auto">
          <a:xfrm>
            <a:off x="1373188" y="1903413"/>
            <a:ext cx="1931987" cy="1741487"/>
          </a:xfrm>
          <a:custGeom>
            <a:avLst/>
            <a:gdLst>
              <a:gd name="T0" fmla="*/ 1515679 w 2740"/>
              <a:gd name="T1" fmla="*/ 1647520 h 2446"/>
              <a:gd name="T2" fmla="*/ 1448034 w 2740"/>
              <a:gd name="T3" fmla="*/ 1715129 h 2446"/>
              <a:gd name="T4" fmla="*/ 1351498 w 2740"/>
              <a:gd name="T5" fmla="*/ 1740037 h 2446"/>
              <a:gd name="T6" fmla="*/ 574986 w 2740"/>
              <a:gd name="T7" fmla="*/ 1740037 h 2446"/>
              <a:gd name="T8" fmla="*/ 482678 w 2740"/>
              <a:gd name="T9" fmla="*/ 1715129 h 2446"/>
              <a:gd name="T10" fmla="*/ 415033 w 2740"/>
              <a:gd name="T11" fmla="*/ 1646808 h 2446"/>
              <a:gd name="T12" fmla="*/ 25367 w 2740"/>
              <a:gd name="T13" fmla="*/ 965027 h 2446"/>
              <a:gd name="T14" fmla="*/ 0 w 2740"/>
              <a:gd name="T15" fmla="*/ 870375 h 2446"/>
              <a:gd name="T16" fmla="*/ 25367 w 2740"/>
              <a:gd name="T17" fmla="*/ 775010 h 2446"/>
              <a:gd name="T18" fmla="*/ 413623 w 2740"/>
              <a:gd name="T19" fmla="*/ 96076 h 2446"/>
              <a:gd name="T20" fmla="*/ 482678 w 2740"/>
              <a:gd name="T21" fmla="*/ 26332 h 2446"/>
              <a:gd name="T22" fmla="*/ 570758 w 2740"/>
              <a:gd name="T23" fmla="*/ 712 h 2446"/>
              <a:gd name="T24" fmla="*/ 1350089 w 2740"/>
              <a:gd name="T25" fmla="*/ 712 h 2446"/>
              <a:gd name="T26" fmla="*/ 1448034 w 2740"/>
              <a:gd name="T27" fmla="*/ 26332 h 2446"/>
              <a:gd name="T28" fmla="*/ 1515679 w 2740"/>
              <a:gd name="T29" fmla="*/ 93941 h 2446"/>
              <a:gd name="T30" fmla="*/ 1903936 w 2740"/>
              <a:gd name="T31" fmla="*/ 772875 h 2446"/>
              <a:gd name="T32" fmla="*/ 1930712 w 2740"/>
              <a:gd name="T33" fmla="*/ 870375 h 2446"/>
              <a:gd name="T34" fmla="*/ 1903231 w 2740"/>
              <a:gd name="T35" fmla="*/ 968585 h 2446"/>
              <a:gd name="T36" fmla="*/ 1515679 w 2740"/>
              <a:gd name="T37" fmla="*/ 164752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92D050"/>
          </a:solid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lIns="121917" tIns="60958" rIns="121917" bIns="60958"/>
          <a:lstStyle/>
          <a:p>
            <a:endParaRPr lang="zh-CN" altLang="en-US"/>
          </a:p>
        </p:txBody>
      </p:sp>
      <p:sp>
        <p:nvSpPr>
          <p:cNvPr id="6" name="TextBox 2"/>
          <p:cNvSpPr txBox="1">
            <a:spLocks noChangeArrowheads="1"/>
          </p:cNvSpPr>
          <p:nvPr/>
        </p:nvSpPr>
        <p:spPr bwMode="auto">
          <a:xfrm>
            <a:off x="1800225" y="2363788"/>
            <a:ext cx="8524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700" b="1">
                <a:solidFill>
                  <a:schemeClr val="bg1"/>
                </a:solidFill>
                <a:latin typeface="微软雅黑" pitchFamily="34" charset="-122"/>
                <a:ea typeface="微软雅黑" pitchFamily="34" charset="-122"/>
              </a:rPr>
              <a:t>输入标题</a:t>
            </a:r>
          </a:p>
        </p:txBody>
      </p:sp>
      <p:sp>
        <p:nvSpPr>
          <p:cNvPr id="7" name="矩形 3"/>
          <p:cNvSpPr/>
          <p:nvPr/>
        </p:nvSpPr>
        <p:spPr>
          <a:xfrm>
            <a:off x="3079750" y="1165225"/>
            <a:ext cx="8034338" cy="1544638"/>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8" name="Freeform 5"/>
          <p:cNvSpPr>
            <a:spLocks/>
          </p:cNvSpPr>
          <p:nvPr/>
        </p:nvSpPr>
        <p:spPr bwMode="auto">
          <a:xfrm>
            <a:off x="2967038" y="2855913"/>
            <a:ext cx="1931987" cy="1741487"/>
          </a:xfrm>
          <a:custGeom>
            <a:avLst/>
            <a:gdLst>
              <a:gd name="T0" fmla="*/ 1515679 w 2740"/>
              <a:gd name="T1" fmla="*/ 1647520 h 2446"/>
              <a:gd name="T2" fmla="*/ 1448034 w 2740"/>
              <a:gd name="T3" fmla="*/ 1715129 h 2446"/>
              <a:gd name="T4" fmla="*/ 1351498 w 2740"/>
              <a:gd name="T5" fmla="*/ 1740037 h 2446"/>
              <a:gd name="T6" fmla="*/ 574986 w 2740"/>
              <a:gd name="T7" fmla="*/ 1740037 h 2446"/>
              <a:gd name="T8" fmla="*/ 482678 w 2740"/>
              <a:gd name="T9" fmla="*/ 1715129 h 2446"/>
              <a:gd name="T10" fmla="*/ 415033 w 2740"/>
              <a:gd name="T11" fmla="*/ 1646808 h 2446"/>
              <a:gd name="T12" fmla="*/ 25367 w 2740"/>
              <a:gd name="T13" fmla="*/ 965027 h 2446"/>
              <a:gd name="T14" fmla="*/ 0 w 2740"/>
              <a:gd name="T15" fmla="*/ 870375 h 2446"/>
              <a:gd name="T16" fmla="*/ 25367 w 2740"/>
              <a:gd name="T17" fmla="*/ 775010 h 2446"/>
              <a:gd name="T18" fmla="*/ 413623 w 2740"/>
              <a:gd name="T19" fmla="*/ 96076 h 2446"/>
              <a:gd name="T20" fmla="*/ 482678 w 2740"/>
              <a:gd name="T21" fmla="*/ 26332 h 2446"/>
              <a:gd name="T22" fmla="*/ 570758 w 2740"/>
              <a:gd name="T23" fmla="*/ 712 h 2446"/>
              <a:gd name="T24" fmla="*/ 1350089 w 2740"/>
              <a:gd name="T25" fmla="*/ 712 h 2446"/>
              <a:gd name="T26" fmla="*/ 1448034 w 2740"/>
              <a:gd name="T27" fmla="*/ 26332 h 2446"/>
              <a:gd name="T28" fmla="*/ 1515679 w 2740"/>
              <a:gd name="T29" fmla="*/ 93941 h 2446"/>
              <a:gd name="T30" fmla="*/ 1903936 w 2740"/>
              <a:gd name="T31" fmla="*/ 772875 h 2446"/>
              <a:gd name="T32" fmla="*/ 1930712 w 2740"/>
              <a:gd name="T33" fmla="*/ 870375 h 2446"/>
              <a:gd name="T34" fmla="*/ 1903231 w 2740"/>
              <a:gd name="T35" fmla="*/ 968585 h 2446"/>
              <a:gd name="T36" fmla="*/ 1515679 w 2740"/>
              <a:gd name="T37" fmla="*/ 164752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92D050"/>
          </a:solid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lIns="121917" tIns="60958" rIns="121917" bIns="60958"/>
          <a:lstStyle/>
          <a:p>
            <a:endParaRPr lang="zh-CN" altLang="en-US"/>
          </a:p>
        </p:txBody>
      </p:sp>
      <p:sp>
        <p:nvSpPr>
          <p:cNvPr id="9" name="Freeform 5"/>
          <p:cNvSpPr>
            <a:spLocks/>
          </p:cNvSpPr>
          <p:nvPr/>
        </p:nvSpPr>
        <p:spPr bwMode="auto">
          <a:xfrm>
            <a:off x="1373188" y="3783013"/>
            <a:ext cx="1931987" cy="1741487"/>
          </a:xfrm>
          <a:custGeom>
            <a:avLst/>
            <a:gdLst>
              <a:gd name="T0" fmla="*/ 1515679 w 2740"/>
              <a:gd name="T1" fmla="*/ 1647520 h 2446"/>
              <a:gd name="T2" fmla="*/ 1448034 w 2740"/>
              <a:gd name="T3" fmla="*/ 1715129 h 2446"/>
              <a:gd name="T4" fmla="*/ 1351498 w 2740"/>
              <a:gd name="T5" fmla="*/ 1740037 h 2446"/>
              <a:gd name="T6" fmla="*/ 574986 w 2740"/>
              <a:gd name="T7" fmla="*/ 1740037 h 2446"/>
              <a:gd name="T8" fmla="*/ 482678 w 2740"/>
              <a:gd name="T9" fmla="*/ 1715129 h 2446"/>
              <a:gd name="T10" fmla="*/ 415033 w 2740"/>
              <a:gd name="T11" fmla="*/ 1646808 h 2446"/>
              <a:gd name="T12" fmla="*/ 25367 w 2740"/>
              <a:gd name="T13" fmla="*/ 965027 h 2446"/>
              <a:gd name="T14" fmla="*/ 0 w 2740"/>
              <a:gd name="T15" fmla="*/ 870375 h 2446"/>
              <a:gd name="T16" fmla="*/ 25367 w 2740"/>
              <a:gd name="T17" fmla="*/ 775010 h 2446"/>
              <a:gd name="T18" fmla="*/ 413623 w 2740"/>
              <a:gd name="T19" fmla="*/ 96076 h 2446"/>
              <a:gd name="T20" fmla="*/ 482678 w 2740"/>
              <a:gd name="T21" fmla="*/ 26332 h 2446"/>
              <a:gd name="T22" fmla="*/ 570758 w 2740"/>
              <a:gd name="T23" fmla="*/ 712 h 2446"/>
              <a:gd name="T24" fmla="*/ 1350089 w 2740"/>
              <a:gd name="T25" fmla="*/ 712 h 2446"/>
              <a:gd name="T26" fmla="*/ 1448034 w 2740"/>
              <a:gd name="T27" fmla="*/ 26332 h 2446"/>
              <a:gd name="T28" fmla="*/ 1515679 w 2740"/>
              <a:gd name="T29" fmla="*/ 93941 h 2446"/>
              <a:gd name="T30" fmla="*/ 1903936 w 2740"/>
              <a:gd name="T31" fmla="*/ 772875 h 2446"/>
              <a:gd name="T32" fmla="*/ 1930712 w 2740"/>
              <a:gd name="T33" fmla="*/ 870375 h 2446"/>
              <a:gd name="T34" fmla="*/ 1903231 w 2740"/>
              <a:gd name="T35" fmla="*/ 968585 h 2446"/>
              <a:gd name="T36" fmla="*/ 1515679 w 2740"/>
              <a:gd name="T37" fmla="*/ 164752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92D050"/>
          </a:solid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lIns="121917" tIns="60958" rIns="121917" bIns="60958"/>
          <a:lstStyle/>
          <a:p>
            <a:endParaRPr lang="zh-CN" altLang="en-US"/>
          </a:p>
        </p:txBody>
      </p:sp>
      <p:sp>
        <p:nvSpPr>
          <p:cNvPr id="10" name="矩形 3"/>
          <p:cNvSpPr/>
          <p:nvPr/>
        </p:nvSpPr>
        <p:spPr>
          <a:xfrm>
            <a:off x="4968875" y="2943225"/>
            <a:ext cx="6145213" cy="1544638"/>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noFill/>
          <a:ln w="95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11" name="矩形 3"/>
          <p:cNvSpPr/>
          <p:nvPr/>
        </p:nvSpPr>
        <p:spPr>
          <a:xfrm>
            <a:off x="3079750" y="4721225"/>
            <a:ext cx="8034338" cy="1544638"/>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5"/>
                  <a:pt x="6019294" y="625800"/>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5"/>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grpSp>
        <p:nvGrpSpPr>
          <p:cNvPr id="12" name="组合 11"/>
          <p:cNvGrpSpPr/>
          <p:nvPr/>
        </p:nvGrpSpPr>
        <p:grpSpPr>
          <a:xfrm>
            <a:off x="2727500" y="2557185"/>
            <a:ext cx="480379" cy="433115"/>
            <a:chOff x="2142410" y="2298139"/>
            <a:chExt cx="360284" cy="324836"/>
          </a:xfrm>
          <a:solidFill>
            <a:schemeClr val="bg1"/>
          </a:solidFill>
        </p:grpSpPr>
        <p:sp>
          <p:nvSpPr>
            <p:cNvPr id="13" name="Freeform 5"/>
            <p:cNvSpPr>
              <a:spLocks/>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xtLst/>
          </p:spPr>
          <p:txBody>
            <a:bodyPr/>
            <a:lstStyle/>
            <a:p>
              <a:pPr>
                <a:defRPr/>
              </a:pPr>
              <a:endParaRPr lang="zh-CN" altLang="en-US"/>
            </a:p>
          </p:txBody>
        </p:sp>
        <p:sp>
          <p:nvSpPr>
            <p:cNvPr id="14" name="TextBox 10"/>
            <p:cNvSpPr txBox="1"/>
            <p:nvPr/>
          </p:nvSpPr>
          <p:spPr>
            <a:xfrm>
              <a:off x="2221796" y="2306669"/>
              <a:ext cx="201512" cy="311623"/>
            </a:xfrm>
            <a:prstGeom prst="rect">
              <a:avLst/>
            </a:prstGeom>
            <a:grpFill/>
          </p:spPr>
          <p:txBody>
            <a:bodyPr lIns="0" tIns="0" rIns="0" bIns="0">
              <a:spAutoFit/>
            </a:bodyPr>
            <a:lstStyle>
              <a:defPPr>
                <a:defRPr lang="zh-CN"/>
              </a:defPPr>
              <a:lvl1pPr>
                <a:defRPr sz="2200">
                  <a:solidFill>
                    <a:schemeClr val="bg1"/>
                  </a:solidFill>
                  <a:latin typeface="微软雅黑" pitchFamily="34" charset="-122"/>
                  <a:ea typeface="微软雅黑" pitchFamily="34" charset="-122"/>
                </a:defRPr>
              </a:lvl1pPr>
            </a:lstStyle>
            <a:p>
              <a:pPr algn="ctr">
                <a:defRPr/>
              </a:pPr>
              <a:r>
                <a:rPr lang="en-US" altLang="zh-CN" sz="2700" b="1" dirty="0">
                  <a:solidFill>
                    <a:srgbClr val="92D050"/>
                  </a:solidFill>
                </a:rPr>
                <a:t>1</a:t>
              </a:r>
              <a:endParaRPr lang="zh-CN" altLang="en-US" sz="2700" b="1" dirty="0">
                <a:solidFill>
                  <a:srgbClr val="92D050"/>
                </a:solidFill>
              </a:endParaRPr>
            </a:p>
          </p:txBody>
        </p:sp>
      </p:grpSp>
      <p:sp>
        <p:nvSpPr>
          <p:cNvPr id="15" name="TextBox 11"/>
          <p:cNvSpPr txBox="1">
            <a:spLocks noChangeArrowheads="1"/>
          </p:cNvSpPr>
          <p:nvPr/>
        </p:nvSpPr>
        <p:spPr bwMode="auto">
          <a:xfrm>
            <a:off x="3378200" y="3316288"/>
            <a:ext cx="8524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700" b="1">
                <a:solidFill>
                  <a:schemeClr val="bg1"/>
                </a:solidFill>
                <a:latin typeface="微软雅黑" pitchFamily="34" charset="-122"/>
                <a:ea typeface="微软雅黑" pitchFamily="34" charset="-122"/>
              </a:rPr>
              <a:t>输入标题</a:t>
            </a:r>
          </a:p>
        </p:txBody>
      </p:sp>
      <p:grpSp>
        <p:nvGrpSpPr>
          <p:cNvPr id="16" name="组合 15"/>
          <p:cNvGrpSpPr/>
          <p:nvPr/>
        </p:nvGrpSpPr>
        <p:grpSpPr>
          <a:xfrm>
            <a:off x="4305477" y="3510697"/>
            <a:ext cx="480379" cy="433115"/>
            <a:chOff x="2142410" y="2298139"/>
            <a:chExt cx="360284" cy="324836"/>
          </a:xfrm>
          <a:solidFill>
            <a:schemeClr val="bg1"/>
          </a:solidFill>
        </p:grpSpPr>
        <p:sp>
          <p:nvSpPr>
            <p:cNvPr id="17" name="Freeform 5"/>
            <p:cNvSpPr>
              <a:spLocks/>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xtLst/>
          </p:spPr>
          <p:txBody>
            <a:bodyPr/>
            <a:lstStyle/>
            <a:p>
              <a:pPr>
                <a:defRPr/>
              </a:pPr>
              <a:endParaRPr lang="zh-CN" altLang="en-US"/>
            </a:p>
          </p:txBody>
        </p:sp>
        <p:sp>
          <p:nvSpPr>
            <p:cNvPr id="18" name="TextBox 14"/>
            <p:cNvSpPr txBox="1"/>
            <p:nvPr/>
          </p:nvSpPr>
          <p:spPr>
            <a:xfrm>
              <a:off x="2221796" y="2306669"/>
              <a:ext cx="201512" cy="311623"/>
            </a:xfrm>
            <a:prstGeom prst="rect">
              <a:avLst/>
            </a:prstGeom>
            <a:grpFill/>
          </p:spPr>
          <p:txBody>
            <a:bodyPr lIns="0" tIns="0" rIns="0" bIns="0">
              <a:spAutoFit/>
            </a:bodyPr>
            <a:lstStyle>
              <a:defPPr>
                <a:defRPr lang="zh-CN"/>
              </a:defPPr>
              <a:lvl1pPr>
                <a:defRPr sz="2200">
                  <a:solidFill>
                    <a:schemeClr val="bg1"/>
                  </a:solidFill>
                  <a:latin typeface="微软雅黑" pitchFamily="34" charset="-122"/>
                  <a:ea typeface="微软雅黑" pitchFamily="34" charset="-122"/>
                </a:defRPr>
              </a:lvl1pPr>
            </a:lstStyle>
            <a:p>
              <a:pPr algn="ctr">
                <a:defRPr/>
              </a:pPr>
              <a:r>
                <a:rPr lang="en-US" altLang="zh-CN" sz="2700" b="1" dirty="0">
                  <a:solidFill>
                    <a:srgbClr val="92D050"/>
                  </a:solidFill>
                </a:rPr>
                <a:t>2</a:t>
              </a:r>
              <a:endParaRPr lang="zh-CN" altLang="en-US" sz="2700" b="1" dirty="0">
                <a:solidFill>
                  <a:srgbClr val="92D050"/>
                </a:solidFill>
              </a:endParaRPr>
            </a:p>
          </p:txBody>
        </p:sp>
      </p:grpSp>
      <p:sp>
        <p:nvSpPr>
          <p:cNvPr id="19" name="TextBox 15"/>
          <p:cNvSpPr txBox="1">
            <a:spLocks noChangeArrowheads="1"/>
          </p:cNvSpPr>
          <p:nvPr/>
        </p:nvSpPr>
        <p:spPr bwMode="auto">
          <a:xfrm>
            <a:off x="1800225" y="4243388"/>
            <a:ext cx="8524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700" b="1">
                <a:solidFill>
                  <a:schemeClr val="bg1"/>
                </a:solidFill>
                <a:latin typeface="微软雅黑" pitchFamily="34" charset="-122"/>
                <a:ea typeface="微软雅黑" pitchFamily="34" charset="-122"/>
              </a:rPr>
              <a:t>输入标题</a:t>
            </a:r>
          </a:p>
        </p:txBody>
      </p:sp>
      <p:grpSp>
        <p:nvGrpSpPr>
          <p:cNvPr id="20" name="组合 19"/>
          <p:cNvGrpSpPr>
            <a:grpSpLocks/>
          </p:cNvGrpSpPr>
          <p:nvPr/>
        </p:nvGrpSpPr>
        <p:grpSpPr bwMode="auto">
          <a:xfrm>
            <a:off x="2727325" y="4437063"/>
            <a:ext cx="481013" cy="433387"/>
            <a:chOff x="2142410" y="2298139"/>
            <a:chExt cx="360284" cy="324836"/>
          </a:xfrm>
        </p:grpSpPr>
        <p:sp>
          <p:nvSpPr>
            <p:cNvPr id="21" name="Freeform 5"/>
            <p:cNvSpPr>
              <a:spLocks/>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lumMod val="60000"/>
                <a:lumOff val="40000"/>
              </a:schemeClr>
            </a:solidFill>
            <a:ln w="9525" cap="flat">
              <a:noFill/>
              <a:prstDash val="solid"/>
              <a:miter lim="800000"/>
              <a:headEnd/>
              <a:tailEnd/>
            </a:ln>
            <a:extLst/>
          </p:spPr>
          <p:txBody>
            <a:bodyPr/>
            <a:lstStyle/>
            <a:p>
              <a:pPr>
                <a:defRPr/>
              </a:pPr>
              <a:endParaRPr lang="zh-CN" altLang="en-US"/>
            </a:p>
          </p:txBody>
        </p:sp>
        <p:sp>
          <p:nvSpPr>
            <p:cNvPr id="20499" name="TextBox 18"/>
            <p:cNvSpPr txBox="1">
              <a:spLocks noChangeArrowheads="1"/>
            </p:cNvSpPr>
            <p:nvPr/>
          </p:nvSpPr>
          <p:spPr bwMode="auto">
            <a:xfrm>
              <a:off x="2221796" y="2306669"/>
              <a:ext cx="201512" cy="31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en-US" altLang="zh-CN" sz="2700" b="1">
                  <a:solidFill>
                    <a:srgbClr val="92D050"/>
                  </a:solidFill>
                  <a:latin typeface="微软雅黑" pitchFamily="34" charset="-122"/>
                  <a:ea typeface="微软雅黑" pitchFamily="34" charset="-122"/>
                </a:rPr>
                <a:t>3</a:t>
              </a:r>
              <a:endParaRPr lang="zh-CN" altLang="en-US" sz="2700" b="1">
                <a:solidFill>
                  <a:srgbClr val="92D050"/>
                </a:solidFill>
                <a:latin typeface="微软雅黑" pitchFamily="34" charset="-122"/>
                <a:ea typeface="微软雅黑" pitchFamily="34" charset="-122"/>
              </a:endParaRPr>
            </a:p>
          </p:txBody>
        </p:sp>
      </p:grpSp>
      <p:sp>
        <p:nvSpPr>
          <p:cNvPr id="23" name="TextBox 19"/>
          <p:cNvSpPr txBox="1"/>
          <p:nvPr/>
        </p:nvSpPr>
        <p:spPr>
          <a:xfrm>
            <a:off x="3960813" y="1698625"/>
            <a:ext cx="5800725" cy="487363"/>
          </a:xfrm>
          <a:prstGeom prst="rect">
            <a:avLst/>
          </a:prstGeom>
          <a:noFill/>
        </p:spPr>
        <p:txBody>
          <a:bodyPr lIns="0" tIns="0" rIns="0" bIns="0">
            <a:spAutoFit/>
          </a:bodyPr>
          <a:lstStyle/>
          <a:p>
            <a:pPr algn="just">
              <a:lnSpc>
                <a:spcPts val="1867"/>
              </a:lnSpc>
              <a:defRPr/>
            </a:pPr>
            <a:r>
              <a:rPr lang="zh-CN" altLang="en-US" sz="1600" dirty="0">
                <a:solidFill>
                  <a:schemeClr val="tx1">
                    <a:lumMod val="75000"/>
                  </a:schemeClr>
                </a:solidFill>
                <a:latin typeface="微软雅黑" pitchFamily="34" charset="-122"/>
                <a:ea typeface="微软雅黑" pitchFamily="34" charset="-122"/>
              </a:rPr>
              <a:t>详写内容</a:t>
            </a:r>
            <a:r>
              <a:rPr lang="en-US" altLang="zh-CN" sz="1600" dirty="0">
                <a:solidFill>
                  <a:schemeClr val="tx1">
                    <a:lumMod val="75000"/>
                  </a:schemeClr>
                </a:solidFill>
                <a:latin typeface="微软雅黑" pitchFamily="34" charset="-122"/>
                <a:ea typeface="微软雅黑" pitchFamily="34" charset="-122"/>
              </a:rPr>
              <a:t>……</a:t>
            </a:r>
            <a:r>
              <a:rPr lang="zh-CN" altLang="en-US" sz="1600" dirty="0">
                <a:solidFill>
                  <a:schemeClr val="tx1">
                    <a:lumMod val="7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dirty="0">
              <a:solidFill>
                <a:schemeClr val="tx1">
                  <a:lumMod val="75000"/>
                </a:schemeClr>
              </a:solidFill>
              <a:latin typeface="微软雅黑" pitchFamily="34" charset="-122"/>
              <a:ea typeface="微软雅黑" pitchFamily="34" charset="-122"/>
            </a:endParaRPr>
          </a:p>
        </p:txBody>
      </p:sp>
      <p:sp>
        <p:nvSpPr>
          <p:cNvPr id="24" name="TextBox 20"/>
          <p:cNvSpPr txBox="1"/>
          <p:nvPr/>
        </p:nvSpPr>
        <p:spPr>
          <a:xfrm>
            <a:off x="5759450" y="3368675"/>
            <a:ext cx="4386263" cy="730250"/>
          </a:xfrm>
          <a:prstGeom prst="rect">
            <a:avLst/>
          </a:prstGeom>
          <a:noFill/>
        </p:spPr>
        <p:txBody>
          <a:bodyPr lIns="0" tIns="0" rIns="0" bIns="0">
            <a:spAutoFit/>
          </a:bodyPr>
          <a:lstStyle/>
          <a:p>
            <a:pPr algn="just">
              <a:lnSpc>
                <a:spcPts val="1867"/>
              </a:lnSpc>
              <a:defRPr/>
            </a:pPr>
            <a:r>
              <a:rPr lang="zh-CN" altLang="en-US" sz="1600" dirty="0">
                <a:solidFill>
                  <a:schemeClr val="tx1">
                    <a:lumMod val="75000"/>
                  </a:schemeClr>
                </a:solidFill>
                <a:latin typeface="微软雅黑" pitchFamily="34" charset="-122"/>
                <a:ea typeface="微软雅黑" pitchFamily="34" charset="-122"/>
              </a:rPr>
              <a:t>详写内容</a:t>
            </a:r>
            <a:r>
              <a:rPr lang="en-US" altLang="zh-CN" sz="1600" dirty="0">
                <a:solidFill>
                  <a:schemeClr val="tx1">
                    <a:lumMod val="75000"/>
                  </a:schemeClr>
                </a:solidFill>
                <a:latin typeface="微软雅黑" pitchFamily="34" charset="-122"/>
                <a:ea typeface="微软雅黑" pitchFamily="34" charset="-122"/>
              </a:rPr>
              <a:t>……</a:t>
            </a:r>
            <a:r>
              <a:rPr lang="zh-CN" altLang="en-US" sz="1600" dirty="0">
                <a:solidFill>
                  <a:schemeClr val="tx1">
                    <a:lumMod val="7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dirty="0">
              <a:solidFill>
                <a:schemeClr val="tx1">
                  <a:lumMod val="75000"/>
                </a:schemeClr>
              </a:solidFill>
              <a:latin typeface="微软雅黑" pitchFamily="34" charset="-122"/>
              <a:ea typeface="微软雅黑" pitchFamily="34" charset="-122"/>
            </a:endParaRPr>
          </a:p>
        </p:txBody>
      </p:sp>
      <p:sp>
        <p:nvSpPr>
          <p:cNvPr id="25" name="TextBox 21"/>
          <p:cNvSpPr txBox="1"/>
          <p:nvPr/>
        </p:nvSpPr>
        <p:spPr>
          <a:xfrm>
            <a:off x="3960813" y="5254625"/>
            <a:ext cx="5800725" cy="487363"/>
          </a:xfrm>
          <a:prstGeom prst="rect">
            <a:avLst/>
          </a:prstGeom>
          <a:noFill/>
        </p:spPr>
        <p:txBody>
          <a:bodyPr lIns="0" tIns="0" rIns="0" bIns="0">
            <a:spAutoFit/>
          </a:bodyPr>
          <a:lstStyle/>
          <a:p>
            <a:pPr algn="just">
              <a:lnSpc>
                <a:spcPts val="1867"/>
              </a:lnSpc>
              <a:defRPr/>
            </a:pPr>
            <a:r>
              <a:rPr lang="zh-CN" altLang="en-US" sz="1600" dirty="0">
                <a:solidFill>
                  <a:schemeClr val="tx1">
                    <a:lumMod val="75000"/>
                  </a:schemeClr>
                </a:solidFill>
                <a:latin typeface="微软雅黑" pitchFamily="34" charset="-122"/>
                <a:ea typeface="微软雅黑" pitchFamily="34" charset="-122"/>
              </a:rPr>
              <a:t>详写内容</a:t>
            </a:r>
            <a:r>
              <a:rPr lang="en-US" altLang="zh-CN" sz="1600" dirty="0">
                <a:solidFill>
                  <a:schemeClr val="tx1">
                    <a:lumMod val="75000"/>
                  </a:schemeClr>
                </a:solidFill>
                <a:latin typeface="微软雅黑" pitchFamily="34" charset="-122"/>
                <a:ea typeface="微软雅黑" pitchFamily="34" charset="-122"/>
              </a:rPr>
              <a:t>……</a:t>
            </a:r>
            <a:r>
              <a:rPr lang="zh-CN" altLang="en-US" sz="1600" dirty="0">
                <a:solidFill>
                  <a:schemeClr val="tx1">
                    <a:lumMod val="7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dirty="0">
              <a:solidFill>
                <a:schemeClr val="tx1">
                  <a:lumMod val="75000"/>
                </a:schemeClr>
              </a:solidFill>
              <a:latin typeface="微软雅黑" pitchFamily="34" charset="-122"/>
              <a:ea typeface="微软雅黑" pitchFamily="34" charset="-122"/>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52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anim calcmode="lin" valueType="num">
                                      <p:cBhvr>
                                        <p:cTn id="22" dur="500" fill="hold"/>
                                        <p:tgtEl>
                                          <p:spTgt spid="5"/>
                                        </p:tgtEl>
                                        <p:attrNameLst>
                                          <p:attrName>ppt_x</p:attrName>
                                        </p:attrNameLst>
                                      </p:cBhvr>
                                      <p:tavLst>
                                        <p:tav tm="0">
                                          <p:val>
                                            <p:fltVal val="0.5"/>
                                          </p:val>
                                        </p:tav>
                                        <p:tav tm="100000">
                                          <p:val>
                                            <p:strVal val="#ppt_x"/>
                                          </p:val>
                                        </p:tav>
                                      </p:tavLst>
                                    </p:anim>
                                    <p:anim calcmode="lin" valueType="num">
                                      <p:cBhvr>
                                        <p:cTn id="23" dur="500" fill="hold"/>
                                        <p:tgtEl>
                                          <p:spTgt spid="5"/>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anim calcmode="lin" valueType="num">
                                      <p:cBhvr>
                                        <p:cTn id="29" dur="500" fill="hold"/>
                                        <p:tgtEl>
                                          <p:spTgt spid="12"/>
                                        </p:tgtEl>
                                        <p:attrNameLst>
                                          <p:attrName>ppt_x</p:attrName>
                                        </p:attrNameLst>
                                      </p:cBhvr>
                                      <p:tavLst>
                                        <p:tav tm="0">
                                          <p:val>
                                            <p:fltVal val="0.5"/>
                                          </p:val>
                                        </p:tav>
                                        <p:tav tm="100000">
                                          <p:val>
                                            <p:strVal val="#ppt_x"/>
                                          </p:val>
                                        </p:tav>
                                      </p:tavLst>
                                    </p:anim>
                                    <p:anim calcmode="lin" valueType="num">
                                      <p:cBhvr>
                                        <p:cTn id="30" dur="500" fill="hold"/>
                                        <p:tgtEl>
                                          <p:spTgt spid="12"/>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anim calcmode="lin" valueType="num">
                                      <p:cBhvr>
                                        <p:cTn id="36" dur="500" fill="hold"/>
                                        <p:tgtEl>
                                          <p:spTgt spid="9"/>
                                        </p:tgtEl>
                                        <p:attrNameLst>
                                          <p:attrName>ppt_x</p:attrName>
                                        </p:attrNameLst>
                                      </p:cBhvr>
                                      <p:tavLst>
                                        <p:tav tm="0">
                                          <p:val>
                                            <p:fltVal val="0.5"/>
                                          </p:val>
                                        </p:tav>
                                        <p:tav tm="100000">
                                          <p:val>
                                            <p:strVal val="#ppt_x"/>
                                          </p:val>
                                        </p:tav>
                                      </p:tavLst>
                                    </p:anim>
                                    <p:anim calcmode="lin" valueType="num">
                                      <p:cBhvr>
                                        <p:cTn id="37" dur="500" fill="hold"/>
                                        <p:tgtEl>
                                          <p:spTgt spid="9"/>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20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anim calcmode="lin" valueType="num">
                                      <p:cBhvr>
                                        <p:cTn id="43" dur="500" fill="hold"/>
                                        <p:tgtEl>
                                          <p:spTgt spid="19"/>
                                        </p:tgtEl>
                                        <p:attrNameLst>
                                          <p:attrName>ppt_x</p:attrName>
                                        </p:attrNameLst>
                                      </p:cBhvr>
                                      <p:tavLst>
                                        <p:tav tm="0">
                                          <p:val>
                                            <p:fltVal val="0.5"/>
                                          </p:val>
                                        </p:tav>
                                        <p:tav tm="100000">
                                          <p:val>
                                            <p:strVal val="#ppt_x"/>
                                          </p:val>
                                        </p:tav>
                                      </p:tavLst>
                                    </p:anim>
                                    <p:anim calcmode="lin" valueType="num">
                                      <p:cBhvr>
                                        <p:cTn id="44" dur="500" fill="hold"/>
                                        <p:tgtEl>
                                          <p:spTgt spid="19"/>
                                        </p:tgtEl>
                                        <p:attrNameLst>
                                          <p:attrName>ppt_y</p:attrName>
                                        </p:attrNameLst>
                                      </p:cBhvr>
                                      <p:tavLst>
                                        <p:tav tm="0">
                                          <p:val>
                                            <p:fltVal val="0.5"/>
                                          </p:val>
                                        </p:tav>
                                        <p:tav tm="100000">
                                          <p:val>
                                            <p:strVal val="#ppt_y"/>
                                          </p:val>
                                        </p:tav>
                                      </p:tavLst>
                                    </p:anim>
                                  </p:childTnLst>
                                </p:cTn>
                              </p:par>
                              <p:par>
                                <p:cTn id="45" presetID="53" presetClass="entr" presetSubtype="528" fill="hold" nodeType="withEffect">
                                  <p:stCondLst>
                                    <p:cond delay="2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anim calcmode="lin" valueType="num">
                                      <p:cBhvr>
                                        <p:cTn id="50" dur="500" fill="hold"/>
                                        <p:tgtEl>
                                          <p:spTgt spid="20"/>
                                        </p:tgtEl>
                                        <p:attrNameLst>
                                          <p:attrName>ppt_x</p:attrName>
                                        </p:attrNameLst>
                                      </p:cBhvr>
                                      <p:tavLst>
                                        <p:tav tm="0">
                                          <p:val>
                                            <p:fltVal val="0.5"/>
                                          </p:val>
                                        </p:tav>
                                        <p:tav tm="100000">
                                          <p:val>
                                            <p:strVal val="#ppt_x"/>
                                          </p:val>
                                        </p:tav>
                                      </p:tavLst>
                                    </p:anim>
                                    <p:anim calcmode="lin" valueType="num">
                                      <p:cBhvr>
                                        <p:cTn id="51" dur="500" fill="hold"/>
                                        <p:tgtEl>
                                          <p:spTgt spid="20"/>
                                        </p:tgtEl>
                                        <p:attrNameLst>
                                          <p:attrName>ppt_y</p:attrName>
                                        </p:attrNameLst>
                                      </p:cBhvr>
                                      <p:tavLst>
                                        <p:tav tm="0">
                                          <p:val>
                                            <p:fltVal val="0.5"/>
                                          </p:val>
                                        </p:tav>
                                        <p:tav tm="100000">
                                          <p:val>
                                            <p:strVal val="#ppt_y"/>
                                          </p:val>
                                        </p:tav>
                                      </p:tavLst>
                                    </p:anim>
                                  </p:childTnLst>
                                </p:cTn>
                              </p:par>
                              <p:par>
                                <p:cTn id="52" presetID="53" presetClass="entr" presetSubtype="528" fill="hold" grpId="0" nodeType="withEffect">
                                  <p:stCondLst>
                                    <p:cond delay="400"/>
                                  </p:stCondLst>
                                  <p:childTnLst>
                                    <p:set>
                                      <p:cBhvr>
                                        <p:cTn id="53" dur="1" fill="hold">
                                          <p:stCondLst>
                                            <p:cond delay="0"/>
                                          </p:stCondLst>
                                        </p:cTn>
                                        <p:tgtEl>
                                          <p:spTgt spid="8"/>
                                        </p:tgtEl>
                                        <p:attrNameLst>
                                          <p:attrName>style.visibility</p:attrName>
                                        </p:attrNameLst>
                                      </p:cBhvr>
                                      <p:to>
                                        <p:strVal val="visible"/>
                                      </p:to>
                                    </p:set>
                                    <p:anim calcmode="lin" valueType="num">
                                      <p:cBhvr>
                                        <p:cTn id="54" dur="500" fill="hold"/>
                                        <p:tgtEl>
                                          <p:spTgt spid="8"/>
                                        </p:tgtEl>
                                        <p:attrNameLst>
                                          <p:attrName>ppt_w</p:attrName>
                                        </p:attrNameLst>
                                      </p:cBhvr>
                                      <p:tavLst>
                                        <p:tav tm="0">
                                          <p:val>
                                            <p:fltVal val="0"/>
                                          </p:val>
                                        </p:tav>
                                        <p:tav tm="100000">
                                          <p:val>
                                            <p:strVal val="#ppt_w"/>
                                          </p:val>
                                        </p:tav>
                                      </p:tavLst>
                                    </p:anim>
                                    <p:anim calcmode="lin" valueType="num">
                                      <p:cBhvr>
                                        <p:cTn id="55" dur="500" fill="hold"/>
                                        <p:tgtEl>
                                          <p:spTgt spid="8"/>
                                        </p:tgtEl>
                                        <p:attrNameLst>
                                          <p:attrName>ppt_h</p:attrName>
                                        </p:attrNameLst>
                                      </p:cBhvr>
                                      <p:tavLst>
                                        <p:tav tm="0">
                                          <p:val>
                                            <p:fltVal val="0"/>
                                          </p:val>
                                        </p:tav>
                                        <p:tav tm="100000">
                                          <p:val>
                                            <p:strVal val="#ppt_h"/>
                                          </p:val>
                                        </p:tav>
                                      </p:tavLst>
                                    </p:anim>
                                    <p:animEffect transition="in" filter="fade">
                                      <p:cBhvr>
                                        <p:cTn id="56" dur="500"/>
                                        <p:tgtEl>
                                          <p:spTgt spid="8"/>
                                        </p:tgtEl>
                                      </p:cBhvr>
                                    </p:animEffect>
                                    <p:anim calcmode="lin" valueType="num">
                                      <p:cBhvr>
                                        <p:cTn id="57" dur="500" fill="hold"/>
                                        <p:tgtEl>
                                          <p:spTgt spid="8"/>
                                        </p:tgtEl>
                                        <p:attrNameLst>
                                          <p:attrName>ppt_x</p:attrName>
                                        </p:attrNameLst>
                                      </p:cBhvr>
                                      <p:tavLst>
                                        <p:tav tm="0">
                                          <p:val>
                                            <p:fltVal val="0.5"/>
                                          </p:val>
                                        </p:tav>
                                        <p:tav tm="100000">
                                          <p:val>
                                            <p:strVal val="#ppt_x"/>
                                          </p:val>
                                        </p:tav>
                                      </p:tavLst>
                                    </p:anim>
                                    <p:anim calcmode="lin" valueType="num">
                                      <p:cBhvr>
                                        <p:cTn id="58" dur="500" fill="hold"/>
                                        <p:tgtEl>
                                          <p:spTgt spid="8"/>
                                        </p:tgtEl>
                                        <p:attrNameLst>
                                          <p:attrName>ppt_y</p:attrName>
                                        </p:attrNameLst>
                                      </p:cBhvr>
                                      <p:tavLst>
                                        <p:tav tm="0">
                                          <p:val>
                                            <p:fltVal val="0.5"/>
                                          </p:val>
                                        </p:tav>
                                        <p:tav tm="100000">
                                          <p:val>
                                            <p:strVal val="#ppt_y"/>
                                          </p:val>
                                        </p:tav>
                                      </p:tavLst>
                                    </p:anim>
                                  </p:childTnLst>
                                </p:cTn>
                              </p:par>
                              <p:par>
                                <p:cTn id="59" presetID="53" presetClass="entr" presetSubtype="528" fill="hold" grpId="0" nodeType="withEffect">
                                  <p:stCondLst>
                                    <p:cond delay="4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anim calcmode="lin" valueType="num">
                                      <p:cBhvr>
                                        <p:cTn id="64" dur="500" fill="hold"/>
                                        <p:tgtEl>
                                          <p:spTgt spid="15"/>
                                        </p:tgtEl>
                                        <p:attrNameLst>
                                          <p:attrName>ppt_x</p:attrName>
                                        </p:attrNameLst>
                                      </p:cBhvr>
                                      <p:tavLst>
                                        <p:tav tm="0">
                                          <p:val>
                                            <p:fltVal val="0.5"/>
                                          </p:val>
                                        </p:tav>
                                        <p:tav tm="100000">
                                          <p:val>
                                            <p:strVal val="#ppt_x"/>
                                          </p:val>
                                        </p:tav>
                                      </p:tavLst>
                                    </p:anim>
                                    <p:anim calcmode="lin" valueType="num">
                                      <p:cBhvr>
                                        <p:cTn id="65" dur="500" fill="hold"/>
                                        <p:tgtEl>
                                          <p:spTgt spid="15"/>
                                        </p:tgtEl>
                                        <p:attrNameLst>
                                          <p:attrName>ppt_y</p:attrName>
                                        </p:attrNameLst>
                                      </p:cBhvr>
                                      <p:tavLst>
                                        <p:tav tm="0">
                                          <p:val>
                                            <p:fltVal val="0.5"/>
                                          </p:val>
                                        </p:tav>
                                        <p:tav tm="100000">
                                          <p:val>
                                            <p:strVal val="#ppt_y"/>
                                          </p:val>
                                        </p:tav>
                                      </p:tavLst>
                                    </p:anim>
                                  </p:childTnLst>
                                </p:cTn>
                              </p:par>
                              <p:par>
                                <p:cTn id="66" presetID="53" presetClass="entr" presetSubtype="528" fill="hold" nodeType="withEffect">
                                  <p:stCondLst>
                                    <p:cond delay="40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ppt_w</p:attrName>
                                        </p:attrNameLst>
                                      </p:cBhvr>
                                      <p:tavLst>
                                        <p:tav tm="0">
                                          <p:val>
                                            <p:fltVal val="0"/>
                                          </p:val>
                                        </p:tav>
                                        <p:tav tm="100000">
                                          <p:val>
                                            <p:strVal val="#ppt_w"/>
                                          </p:val>
                                        </p:tav>
                                      </p:tavLst>
                                    </p:anim>
                                    <p:anim calcmode="lin" valueType="num">
                                      <p:cBhvr>
                                        <p:cTn id="69" dur="500" fill="hold"/>
                                        <p:tgtEl>
                                          <p:spTgt spid="16"/>
                                        </p:tgtEl>
                                        <p:attrNameLst>
                                          <p:attrName>ppt_h</p:attrName>
                                        </p:attrNameLst>
                                      </p:cBhvr>
                                      <p:tavLst>
                                        <p:tav tm="0">
                                          <p:val>
                                            <p:fltVal val="0"/>
                                          </p:val>
                                        </p:tav>
                                        <p:tav tm="100000">
                                          <p:val>
                                            <p:strVal val="#ppt_h"/>
                                          </p:val>
                                        </p:tav>
                                      </p:tavLst>
                                    </p:anim>
                                    <p:animEffect transition="in" filter="fade">
                                      <p:cBhvr>
                                        <p:cTn id="70" dur="500"/>
                                        <p:tgtEl>
                                          <p:spTgt spid="16"/>
                                        </p:tgtEl>
                                      </p:cBhvr>
                                    </p:animEffect>
                                    <p:anim calcmode="lin" valueType="num">
                                      <p:cBhvr>
                                        <p:cTn id="71" dur="500" fill="hold"/>
                                        <p:tgtEl>
                                          <p:spTgt spid="16"/>
                                        </p:tgtEl>
                                        <p:attrNameLst>
                                          <p:attrName>ppt_x</p:attrName>
                                        </p:attrNameLst>
                                      </p:cBhvr>
                                      <p:tavLst>
                                        <p:tav tm="0">
                                          <p:val>
                                            <p:fltVal val="0.5"/>
                                          </p:val>
                                        </p:tav>
                                        <p:tav tm="100000">
                                          <p:val>
                                            <p:strVal val="#ppt_x"/>
                                          </p:val>
                                        </p:tav>
                                      </p:tavLst>
                                    </p:anim>
                                    <p:anim calcmode="lin" valueType="num">
                                      <p:cBhvr>
                                        <p:cTn id="72" dur="500" fill="hold"/>
                                        <p:tgtEl>
                                          <p:spTgt spid="16"/>
                                        </p:tgtEl>
                                        <p:attrNameLst>
                                          <p:attrName>ppt_y</p:attrName>
                                        </p:attrNameLst>
                                      </p:cBhvr>
                                      <p:tavLst>
                                        <p:tav tm="0">
                                          <p:val>
                                            <p:fltVal val="0.5"/>
                                          </p:val>
                                        </p:tav>
                                        <p:tav tm="100000">
                                          <p:val>
                                            <p:strVal val="#ppt_y"/>
                                          </p:val>
                                        </p:tav>
                                      </p:tavLst>
                                    </p:anim>
                                  </p:childTnLst>
                                </p:cTn>
                              </p:par>
                            </p:childTnLst>
                          </p:cTn>
                        </p:par>
                        <p:par>
                          <p:cTn id="73" fill="hold" nodeType="afterGroup">
                            <p:stCondLst>
                              <p:cond delay="1400"/>
                            </p:stCondLst>
                            <p:childTnLst>
                              <p:par>
                                <p:cTn id="74" presetID="55" presetClass="entr" presetSubtype="0"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p:cTn id="76" dur="1000" fill="hold"/>
                                        <p:tgtEl>
                                          <p:spTgt spid="23"/>
                                        </p:tgtEl>
                                        <p:attrNameLst>
                                          <p:attrName>ppt_w</p:attrName>
                                        </p:attrNameLst>
                                      </p:cBhvr>
                                      <p:tavLst>
                                        <p:tav tm="0">
                                          <p:val>
                                            <p:strVal val="#ppt_w*0.70"/>
                                          </p:val>
                                        </p:tav>
                                        <p:tav tm="100000">
                                          <p:val>
                                            <p:strVal val="#ppt_w"/>
                                          </p:val>
                                        </p:tav>
                                      </p:tavLst>
                                    </p:anim>
                                    <p:anim calcmode="lin" valueType="num">
                                      <p:cBhvr>
                                        <p:cTn id="77" dur="1000" fill="hold"/>
                                        <p:tgtEl>
                                          <p:spTgt spid="23"/>
                                        </p:tgtEl>
                                        <p:attrNameLst>
                                          <p:attrName>ppt_h</p:attrName>
                                        </p:attrNameLst>
                                      </p:cBhvr>
                                      <p:tavLst>
                                        <p:tav tm="0">
                                          <p:val>
                                            <p:strVal val="#ppt_h"/>
                                          </p:val>
                                        </p:tav>
                                        <p:tav tm="100000">
                                          <p:val>
                                            <p:strVal val="#ppt_h"/>
                                          </p:val>
                                        </p:tav>
                                      </p:tavLst>
                                    </p:anim>
                                    <p:animEffect transition="in" filter="fade">
                                      <p:cBhvr>
                                        <p:cTn id="78" dur="1000"/>
                                        <p:tgtEl>
                                          <p:spTgt spid="23"/>
                                        </p:tgtEl>
                                      </p:cBhvr>
                                    </p:animEffect>
                                  </p:childTnLst>
                                </p:cTn>
                              </p:par>
                              <p:par>
                                <p:cTn id="79" presetID="55" presetClass="entr" presetSubtype="0" fill="hold" nodeType="withEffect">
                                  <p:stCondLst>
                                    <p:cond delay="0"/>
                                  </p:stCondLst>
                                  <p:childTnLst>
                                    <p:set>
                                      <p:cBhvr>
                                        <p:cTn id="80" dur="1" fill="hold">
                                          <p:stCondLst>
                                            <p:cond delay="0"/>
                                          </p:stCondLst>
                                        </p:cTn>
                                        <p:tgtEl>
                                          <p:spTgt spid="7"/>
                                        </p:tgtEl>
                                        <p:attrNameLst>
                                          <p:attrName>style.visibility</p:attrName>
                                        </p:attrNameLst>
                                      </p:cBhvr>
                                      <p:to>
                                        <p:strVal val="visible"/>
                                      </p:to>
                                    </p:set>
                                    <p:anim calcmode="lin" valueType="num">
                                      <p:cBhvr>
                                        <p:cTn id="81" dur="1000" fill="hold"/>
                                        <p:tgtEl>
                                          <p:spTgt spid="7"/>
                                        </p:tgtEl>
                                        <p:attrNameLst>
                                          <p:attrName>ppt_w</p:attrName>
                                        </p:attrNameLst>
                                      </p:cBhvr>
                                      <p:tavLst>
                                        <p:tav tm="0">
                                          <p:val>
                                            <p:strVal val="#ppt_w*0.70"/>
                                          </p:val>
                                        </p:tav>
                                        <p:tav tm="100000">
                                          <p:val>
                                            <p:strVal val="#ppt_w"/>
                                          </p:val>
                                        </p:tav>
                                      </p:tavLst>
                                    </p:anim>
                                    <p:anim calcmode="lin" valueType="num">
                                      <p:cBhvr>
                                        <p:cTn id="82" dur="1000" fill="hold"/>
                                        <p:tgtEl>
                                          <p:spTgt spid="7"/>
                                        </p:tgtEl>
                                        <p:attrNameLst>
                                          <p:attrName>ppt_h</p:attrName>
                                        </p:attrNameLst>
                                      </p:cBhvr>
                                      <p:tavLst>
                                        <p:tav tm="0">
                                          <p:val>
                                            <p:strVal val="#ppt_h"/>
                                          </p:val>
                                        </p:tav>
                                        <p:tav tm="100000">
                                          <p:val>
                                            <p:strVal val="#ppt_h"/>
                                          </p:val>
                                        </p:tav>
                                      </p:tavLst>
                                    </p:anim>
                                    <p:animEffect transition="in" filter="fade">
                                      <p:cBhvr>
                                        <p:cTn id="83" dur="1000"/>
                                        <p:tgtEl>
                                          <p:spTgt spid="7"/>
                                        </p:tgtEl>
                                      </p:cBhvr>
                                    </p:animEffect>
                                  </p:childTnLst>
                                </p:cTn>
                              </p:par>
                              <p:par>
                                <p:cTn id="84" presetID="55" presetClass="entr" presetSubtype="0" fill="hold" grpId="0" nodeType="withEffect">
                                  <p:stCondLst>
                                    <p:cond delay="400"/>
                                  </p:stCondLst>
                                  <p:childTnLst>
                                    <p:set>
                                      <p:cBhvr>
                                        <p:cTn id="85" dur="1" fill="hold">
                                          <p:stCondLst>
                                            <p:cond delay="0"/>
                                          </p:stCondLst>
                                        </p:cTn>
                                        <p:tgtEl>
                                          <p:spTgt spid="24"/>
                                        </p:tgtEl>
                                        <p:attrNameLst>
                                          <p:attrName>style.visibility</p:attrName>
                                        </p:attrNameLst>
                                      </p:cBhvr>
                                      <p:to>
                                        <p:strVal val="visible"/>
                                      </p:to>
                                    </p:set>
                                    <p:anim calcmode="lin" valueType="num">
                                      <p:cBhvr>
                                        <p:cTn id="86" dur="1000" fill="hold"/>
                                        <p:tgtEl>
                                          <p:spTgt spid="24"/>
                                        </p:tgtEl>
                                        <p:attrNameLst>
                                          <p:attrName>ppt_w</p:attrName>
                                        </p:attrNameLst>
                                      </p:cBhvr>
                                      <p:tavLst>
                                        <p:tav tm="0">
                                          <p:val>
                                            <p:strVal val="#ppt_w*0.70"/>
                                          </p:val>
                                        </p:tav>
                                        <p:tav tm="100000">
                                          <p:val>
                                            <p:strVal val="#ppt_w"/>
                                          </p:val>
                                        </p:tav>
                                      </p:tavLst>
                                    </p:anim>
                                    <p:anim calcmode="lin" valueType="num">
                                      <p:cBhvr>
                                        <p:cTn id="87" dur="1000" fill="hold"/>
                                        <p:tgtEl>
                                          <p:spTgt spid="24"/>
                                        </p:tgtEl>
                                        <p:attrNameLst>
                                          <p:attrName>ppt_h</p:attrName>
                                        </p:attrNameLst>
                                      </p:cBhvr>
                                      <p:tavLst>
                                        <p:tav tm="0">
                                          <p:val>
                                            <p:strVal val="#ppt_h"/>
                                          </p:val>
                                        </p:tav>
                                        <p:tav tm="100000">
                                          <p:val>
                                            <p:strVal val="#ppt_h"/>
                                          </p:val>
                                        </p:tav>
                                      </p:tavLst>
                                    </p:anim>
                                    <p:animEffect transition="in" filter="fade">
                                      <p:cBhvr>
                                        <p:cTn id="88" dur="1000"/>
                                        <p:tgtEl>
                                          <p:spTgt spid="24"/>
                                        </p:tgtEl>
                                      </p:cBhvr>
                                    </p:animEffect>
                                  </p:childTnLst>
                                </p:cTn>
                              </p:par>
                              <p:par>
                                <p:cTn id="89" presetID="55" presetClass="entr" presetSubtype="0" fill="hold" nodeType="withEffect">
                                  <p:stCondLst>
                                    <p:cond delay="400"/>
                                  </p:stCondLst>
                                  <p:childTnLst>
                                    <p:set>
                                      <p:cBhvr>
                                        <p:cTn id="90" dur="1" fill="hold">
                                          <p:stCondLst>
                                            <p:cond delay="0"/>
                                          </p:stCondLst>
                                        </p:cTn>
                                        <p:tgtEl>
                                          <p:spTgt spid="10"/>
                                        </p:tgtEl>
                                        <p:attrNameLst>
                                          <p:attrName>style.visibility</p:attrName>
                                        </p:attrNameLst>
                                      </p:cBhvr>
                                      <p:to>
                                        <p:strVal val="visible"/>
                                      </p:to>
                                    </p:set>
                                    <p:anim calcmode="lin" valueType="num">
                                      <p:cBhvr>
                                        <p:cTn id="91" dur="1000" fill="hold"/>
                                        <p:tgtEl>
                                          <p:spTgt spid="10"/>
                                        </p:tgtEl>
                                        <p:attrNameLst>
                                          <p:attrName>ppt_w</p:attrName>
                                        </p:attrNameLst>
                                      </p:cBhvr>
                                      <p:tavLst>
                                        <p:tav tm="0">
                                          <p:val>
                                            <p:strVal val="#ppt_w*0.70"/>
                                          </p:val>
                                        </p:tav>
                                        <p:tav tm="100000">
                                          <p:val>
                                            <p:strVal val="#ppt_w"/>
                                          </p:val>
                                        </p:tav>
                                      </p:tavLst>
                                    </p:anim>
                                    <p:anim calcmode="lin" valueType="num">
                                      <p:cBhvr>
                                        <p:cTn id="92" dur="1000" fill="hold"/>
                                        <p:tgtEl>
                                          <p:spTgt spid="10"/>
                                        </p:tgtEl>
                                        <p:attrNameLst>
                                          <p:attrName>ppt_h</p:attrName>
                                        </p:attrNameLst>
                                      </p:cBhvr>
                                      <p:tavLst>
                                        <p:tav tm="0">
                                          <p:val>
                                            <p:strVal val="#ppt_h"/>
                                          </p:val>
                                        </p:tav>
                                        <p:tav tm="100000">
                                          <p:val>
                                            <p:strVal val="#ppt_h"/>
                                          </p:val>
                                        </p:tav>
                                      </p:tavLst>
                                    </p:anim>
                                    <p:animEffect transition="in" filter="fade">
                                      <p:cBhvr>
                                        <p:cTn id="93" dur="1000"/>
                                        <p:tgtEl>
                                          <p:spTgt spid="10"/>
                                        </p:tgtEl>
                                      </p:cBhvr>
                                    </p:animEffect>
                                  </p:childTnLst>
                                </p:cTn>
                              </p:par>
                              <p:par>
                                <p:cTn id="94" presetID="55" presetClass="entr" presetSubtype="0" fill="hold" grpId="0" nodeType="withEffect">
                                  <p:stCondLst>
                                    <p:cond delay="800"/>
                                  </p:stCondLst>
                                  <p:childTnLst>
                                    <p:set>
                                      <p:cBhvr>
                                        <p:cTn id="95" dur="1" fill="hold">
                                          <p:stCondLst>
                                            <p:cond delay="0"/>
                                          </p:stCondLst>
                                        </p:cTn>
                                        <p:tgtEl>
                                          <p:spTgt spid="25"/>
                                        </p:tgtEl>
                                        <p:attrNameLst>
                                          <p:attrName>style.visibility</p:attrName>
                                        </p:attrNameLst>
                                      </p:cBhvr>
                                      <p:to>
                                        <p:strVal val="visible"/>
                                      </p:to>
                                    </p:set>
                                    <p:anim calcmode="lin" valueType="num">
                                      <p:cBhvr>
                                        <p:cTn id="96" dur="1000" fill="hold"/>
                                        <p:tgtEl>
                                          <p:spTgt spid="25"/>
                                        </p:tgtEl>
                                        <p:attrNameLst>
                                          <p:attrName>ppt_w</p:attrName>
                                        </p:attrNameLst>
                                      </p:cBhvr>
                                      <p:tavLst>
                                        <p:tav tm="0">
                                          <p:val>
                                            <p:strVal val="#ppt_w*0.70"/>
                                          </p:val>
                                        </p:tav>
                                        <p:tav tm="100000">
                                          <p:val>
                                            <p:strVal val="#ppt_w"/>
                                          </p:val>
                                        </p:tav>
                                      </p:tavLst>
                                    </p:anim>
                                    <p:anim calcmode="lin" valueType="num">
                                      <p:cBhvr>
                                        <p:cTn id="97" dur="1000" fill="hold"/>
                                        <p:tgtEl>
                                          <p:spTgt spid="25"/>
                                        </p:tgtEl>
                                        <p:attrNameLst>
                                          <p:attrName>ppt_h</p:attrName>
                                        </p:attrNameLst>
                                      </p:cBhvr>
                                      <p:tavLst>
                                        <p:tav tm="0">
                                          <p:val>
                                            <p:strVal val="#ppt_h"/>
                                          </p:val>
                                        </p:tav>
                                        <p:tav tm="100000">
                                          <p:val>
                                            <p:strVal val="#ppt_h"/>
                                          </p:val>
                                        </p:tav>
                                      </p:tavLst>
                                    </p:anim>
                                    <p:animEffect transition="in" filter="fade">
                                      <p:cBhvr>
                                        <p:cTn id="98" dur="1000"/>
                                        <p:tgtEl>
                                          <p:spTgt spid="25"/>
                                        </p:tgtEl>
                                      </p:cBhvr>
                                    </p:animEffect>
                                  </p:childTnLst>
                                </p:cTn>
                              </p:par>
                              <p:par>
                                <p:cTn id="99" presetID="55" presetClass="entr" presetSubtype="0" fill="hold" nodeType="withEffect">
                                  <p:stCondLst>
                                    <p:cond delay="800"/>
                                  </p:stCondLst>
                                  <p:childTnLst>
                                    <p:set>
                                      <p:cBhvr>
                                        <p:cTn id="100" dur="1" fill="hold">
                                          <p:stCondLst>
                                            <p:cond delay="0"/>
                                          </p:stCondLst>
                                        </p:cTn>
                                        <p:tgtEl>
                                          <p:spTgt spid="11"/>
                                        </p:tgtEl>
                                        <p:attrNameLst>
                                          <p:attrName>style.visibility</p:attrName>
                                        </p:attrNameLst>
                                      </p:cBhvr>
                                      <p:to>
                                        <p:strVal val="visible"/>
                                      </p:to>
                                    </p:set>
                                    <p:anim calcmode="lin" valueType="num">
                                      <p:cBhvr>
                                        <p:cTn id="101" dur="1000" fill="hold"/>
                                        <p:tgtEl>
                                          <p:spTgt spid="11"/>
                                        </p:tgtEl>
                                        <p:attrNameLst>
                                          <p:attrName>ppt_w</p:attrName>
                                        </p:attrNameLst>
                                      </p:cBhvr>
                                      <p:tavLst>
                                        <p:tav tm="0">
                                          <p:val>
                                            <p:strVal val="#ppt_w*0.70"/>
                                          </p:val>
                                        </p:tav>
                                        <p:tav tm="100000">
                                          <p:val>
                                            <p:strVal val="#ppt_w"/>
                                          </p:val>
                                        </p:tav>
                                      </p:tavLst>
                                    </p:anim>
                                    <p:anim calcmode="lin" valueType="num">
                                      <p:cBhvr>
                                        <p:cTn id="102" dur="1000" fill="hold"/>
                                        <p:tgtEl>
                                          <p:spTgt spid="11"/>
                                        </p:tgtEl>
                                        <p:attrNameLst>
                                          <p:attrName>ppt_h</p:attrName>
                                        </p:attrNameLst>
                                      </p:cBhvr>
                                      <p:tavLst>
                                        <p:tav tm="0">
                                          <p:val>
                                            <p:strVal val="#ppt_h"/>
                                          </p:val>
                                        </p:tav>
                                        <p:tav tm="100000">
                                          <p:val>
                                            <p:strVal val="#ppt_h"/>
                                          </p:val>
                                        </p:tav>
                                      </p:tavLst>
                                    </p:anim>
                                    <p:animEffect transition="in" filter="fade">
                                      <p:cBhvr>
                                        <p:cTn id="10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P spid="15" grpId="0"/>
      <p:bldP spid="19"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3750" y="2205038"/>
            <a:ext cx="5287963" cy="1412875"/>
          </a:xfrm>
          <a:prstGeom prst="rect">
            <a:avLst/>
          </a:prstGeom>
          <a:noFill/>
        </p:spPr>
        <p:txBody>
          <a:bodyPr wrap="none">
            <a:spAutoFit/>
          </a:bodyPr>
          <a:lstStyle/>
          <a:p>
            <a:pPr>
              <a:lnSpc>
                <a:spcPct val="130000"/>
              </a:lnSpc>
              <a:defRPr/>
            </a:pPr>
            <a:r>
              <a:rPr lang="en-US" altLang="zh-CN" sz="6600" b="1" dirty="0">
                <a:solidFill>
                  <a:srgbClr val="92D050"/>
                </a:solidFill>
                <a:latin typeface="+mj-ea"/>
                <a:ea typeface="+mj-ea"/>
              </a:rPr>
              <a:t>02  </a:t>
            </a:r>
            <a:r>
              <a:rPr lang="zh-CN" altLang="en-US" sz="6600" b="1" dirty="0">
                <a:solidFill>
                  <a:srgbClr val="92D050"/>
                </a:solidFill>
                <a:latin typeface="+mj-ea"/>
                <a:ea typeface="+mj-ea"/>
              </a:rPr>
              <a:t>输入标题</a:t>
            </a: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grpSpLocks/>
          </p:cNvGrpSpPr>
          <p:nvPr/>
        </p:nvGrpSpPr>
        <p:grpSpPr bwMode="auto">
          <a:xfrm>
            <a:off x="-422275" y="152400"/>
            <a:ext cx="3859213" cy="525463"/>
            <a:chOff x="6168776" y="1221671"/>
            <a:chExt cx="4455682" cy="606624"/>
          </a:xfrm>
        </p:grpSpPr>
        <p:sp>
          <p:nvSpPr>
            <p:cNvPr id="3" name="圆角矩形 2"/>
            <p:cNvSpPr/>
            <p:nvPr/>
          </p:nvSpPr>
          <p:spPr>
            <a:xfrm>
              <a:off x="6168776" y="1221671"/>
              <a:ext cx="4455682" cy="606624"/>
            </a:xfrm>
            <a:prstGeom prst="roundRect">
              <a:avLst>
                <a:gd name="adj" fmla="val 50000"/>
              </a:avLst>
            </a:prstGeom>
            <a:solidFill>
              <a:srgbClr val="FFFFFF"/>
            </a:solid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3F7B33"/>
                </a:solidFill>
                <a:latin typeface="等线" panose="020F0502020204030204"/>
                <a:ea typeface="等线" panose="02010600030101010101" pitchFamily="2" charset="-122"/>
              </a:endParaRPr>
            </a:p>
          </p:txBody>
        </p:sp>
        <p:sp>
          <p:nvSpPr>
            <p:cNvPr id="24594" name="文本框 13"/>
            <p:cNvSpPr txBox="1">
              <a:spLocks noChangeArrowheads="1"/>
            </p:cNvSpPr>
            <p:nvPr/>
          </p:nvSpPr>
          <p:spPr bwMode="auto">
            <a:xfrm>
              <a:off x="6834600" y="1233423"/>
              <a:ext cx="3055490" cy="53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eaLnBrk="1" hangingPunct="1"/>
              <a:r>
                <a:rPr lang="zh-CN" altLang="en-US" sz="2400">
                  <a:solidFill>
                    <a:srgbClr val="92D050"/>
                  </a:solidFill>
                  <a:latin typeface="微软雅黑" pitchFamily="34" charset="-122"/>
                  <a:ea typeface="微软雅黑" pitchFamily="34" charset="-122"/>
                </a:rPr>
                <a:t>单击此处添加标题</a:t>
              </a:r>
            </a:p>
          </p:txBody>
        </p:sp>
      </p:grpSp>
      <p:sp>
        <p:nvSpPr>
          <p:cNvPr id="5" name="平行四边形 4"/>
          <p:cNvSpPr/>
          <p:nvPr/>
        </p:nvSpPr>
        <p:spPr>
          <a:xfrm rot="16200000">
            <a:off x="5021262" y="3489326"/>
            <a:ext cx="1979613" cy="2709862"/>
          </a:xfrm>
          <a:prstGeom prst="parallelogram">
            <a:avLst>
              <a:gd name="adj" fmla="val 5322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6" name="平行四边形 5"/>
          <p:cNvSpPr/>
          <p:nvPr/>
        </p:nvSpPr>
        <p:spPr>
          <a:xfrm rot="16200000">
            <a:off x="5021262" y="1371601"/>
            <a:ext cx="1979613" cy="2709862"/>
          </a:xfrm>
          <a:prstGeom prst="parallelogram">
            <a:avLst>
              <a:gd name="adj" fmla="val 5322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7" name="右箭头 6"/>
          <p:cNvSpPr/>
          <p:nvPr/>
        </p:nvSpPr>
        <p:spPr>
          <a:xfrm>
            <a:off x="4656138" y="1508125"/>
            <a:ext cx="3527425" cy="1381125"/>
          </a:xfrm>
          <a:prstGeom prst="rightArrow">
            <a:avLst>
              <a:gd name="adj1" fmla="val 66953"/>
              <a:gd name="adj2" fmla="val 5000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8" name="右箭头 7"/>
          <p:cNvSpPr/>
          <p:nvPr/>
        </p:nvSpPr>
        <p:spPr>
          <a:xfrm rot="10800000">
            <a:off x="3836988" y="2565400"/>
            <a:ext cx="3529012" cy="1379538"/>
          </a:xfrm>
          <a:prstGeom prst="rightArrow">
            <a:avLst>
              <a:gd name="adj1" fmla="val 66953"/>
              <a:gd name="adj2" fmla="val 5000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9" name="右箭头 8"/>
          <p:cNvSpPr/>
          <p:nvPr/>
        </p:nvSpPr>
        <p:spPr>
          <a:xfrm>
            <a:off x="4656138" y="3621088"/>
            <a:ext cx="3527425" cy="1381125"/>
          </a:xfrm>
          <a:prstGeom prst="rightArrow">
            <a:avLst>
              <a:gd name="adj1" fmla="val 66953"/>
              <a:gd name="adj2" fmla="val 5000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10" name="右箭头 9"/>
          <p:cNvSpPr/>
          <p:nvPr/>
        </p:nvSpPr>
        <p:spPr>
          <a:xfrm rot="10800000">
            <a:off x="3836988" y="4676775"/>
            <a:ext cx="3529012" cy="1381125"/>
          </a:xfrm>
          <a:prstGeom prst="rightArrow">
            <a:avLst>
              <a:gd name="adj1" fmla="val 66953"/>
              <a:gd name="adj2" fmla="val 5000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a:p>
        </p:txBody>
      </p:sp>
      <p:sp>
        <p:nvSpPr>
          <p:cNvPr id="11" name="TextBox 7"/>
          <p:cNvSpPr txBox="1">
            <a:spLocks noChangeArrowheads="1"/>
          </p:cNvSpPr>
          <p:nvPr/>
        </p:nvSpPr>
        <p:spPr bwMode="auto">
          <a:xfrm>
            <a:off x="5067300" y="1993900"/>
            <a:ext cx="2298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000" b="1">
                <a:solidFill>
                  <a:schemeClr val="bg1"/>
                </a:solidFill>
                <a:latin typeface="微软雅黑" pitchFamily="34" charset="-122"/>
                <a:ea typeface="微软雅黑" pitchFamily="34" charset="-122"/>
              </a:rPr>
              <a:t>输入标题</a:t>
            </a:r>
          </a:p>
        </p:txBody>
      </p:sp>
      <p:sp>
        <p:nvSpPr>
          <p:cNvPr id="12" name="TextBox 8"/>
          <p:cNvSpPr txBox="1"/>
          <p:nvPr/>
        </p:nvSpPr>
        <p:spPr>
          <a:xfrm>
            <a:off x="8304213" y="1736725"/>
            <a:ext cx="2784475" cy="865188"/>
          </a:xfrm>
          <a:prstGeom prst="rect">
            <a:avLst/>
          </a:prstGeom>
          <a:noFill/>
        </p:spPr>
        <p:txBody>
          <a:bodyPr lIns="0" tIns="0" rIns="0" bIns="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nSpc>
                <a:spcPct val="150000"/>
              </a:lnSpc>
              <a:defRPr/>
            </a:pPr>
            <a:r>
              <a:rPr lang="zh-CN" altLang="en-US" sz="1300" dirty="0">
                <a:solidFill>
                  <a:schemeClr val="tx1">
                    <a:lumMod val="75000"/>
                  </a:schemeClr>
                </a:solidFill>
              </a:rPr>
              <a:t>点击输入简要文字内容，文字内容需概括精炼，不用多余的文字修饰，言简意赅的说明该项内容。</a:t>
            </a:r>
            <a:endParaRPr lang="en-US" altLang="zh-CN" sz="1300" dirty="0">
              <a:solidFill>
                <a:schemeClr val="tx1">
                  <a:lumMod val="75000"/>
                </a:schemeClr>
              </a:solidFill>
            </a:endParaRPr>
          </a:p>
        </p:txBody>
      </p:sp>
      <p:sp>
        <p:nvSpPr>
          <p:cNvPr id="13" name="TextBox 9"/>
          <p:cNvSpPr txBox="1">
            <a:spLocks noChangeArrowheads="1"/>
          </p:cNvSpPr>
          <p:nvPr/>
        </p:nvSpPr>
        <p:spPr bwMode="auto">
          <a:xfrm>
            <a:off x="4656138" y="3049588"/>
            <a:ext cx="22971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000" b="1">
                <a:solidFill>
                  <a:schemeClr val="bg1"/>
                </a:solidFill>
                <a:latin typeface="微软雅黑" pitchFamily="34" charset="-122"/>
                <a:ea typeface="微软雅黑" pitchFamily="34" charset="-122"/>
              </a:rPr>
              <a:t>输入标题</a:t>
            </a:r>
          </a:p>
        </p:txBody>
      </p:sp>
      <p:sp>
        <p:nvSpPr>
          <p:cNvPr id="14" name="TextBox 10"/>
          <p:cNvSpPr txBox="1">
            <a:spLocks noChangeArrowheads="1"/>
          </p:cNvSpPr>
          <p:nvPr/>
        </p:nvSpPr>
        <p:spPr bwMode="auto">
          <a:xfrm>
            <a:off x="5067300" y="4106863"/>
            <a:ext cx="22987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000" b="1">
                <a:solidFill>
                  <a:schemeClr val="bg1"/>
                </a:solidFill>
                <a:latin typeface="微软雅黑" pitchFamily="34" charset="-122"/>
                <a:ea typeface="微软雅黑" pitchFamily="34" charset="-122"/>
              </a:rPr>
              <a:t>输入标题</a:t>
            </a:r>
          </a:p>
        </p:txBody>
      </p:sp>
      <p:sp>
        <p:nvSpPr>
          <p:cNvPr id="15" name="TextBox 11"/>
          <p:cNvSpPr txBox="1">
            <a:spLocks noChangeArrowheads="1"/>
          </p:cNvSpPr>
          <p:nvPr/>
        </p:nvSpPr>
        <p:spPr bwMode="auto">
          <a:xfrm>
            <a:off x="4656138" y="5162550"/>
            <a:ext cx="22971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Gulim" pitchFamily="34" charset="-127"/>
                <a:ea typeface="Gulim" pitchFamily="34" charset="-127"/>
              </a:defRPr>
            </a:lvl1pPr>
            <a:lvl2pPr marL="742950" indent="-285750">
              <a:defRPr>
                <a:solidFill>
                  <a:schemeClr val="tx1"/>
                </a:solidFill>
                <a:latin typeface="Gulim" pitchFamily="34" charset="-127"/>
                <a:ea typeface="Gulim" pitchFamily="34" charset="-127"/>
              </a:defRPr>
            </a:lvl2pPr>
            <a:lvl3pPr marL="1143000" indent="-228600">
              <a:defRPr>
                <a:solidFill>
                  <a:schemeClr val="tx1"/>
                </a:solidFill>
                <a:latin typeface="Gulim" pitchFamily="34" charset="-127"/>
                <a:ea typeface="Gulim" pitchFamily="34" charset="-127"/>
              </a:defRPr>
            </a:lvl3pPr>
            <a:lvl4pPr marL="1600200" indent="-228600">
              <a:defRPr>
                <a:solidFill>
                  <a:schemeClr val="tx1"/>
                </a:solidFill>
                <a:latin typeface="Gulim" pitchFamily="34" charset="-127"/>
                <a:ea typeface="Gulim" pitchFamily="34" charset="-127"/>
              </a:defRPr>
            </a:lvl4pPr>
            <a:lvl5pPr marL="2057400" indent="-228600">
              <a:defRPr>
                <a:solidFill>
                  <a:schemeClr val="tx1"/>
                </a:solidFill>
                <a:latin typeface="Gulim" pitchFamily="34" charset="-127"/>
                <a:ea typeface="Gulim" pitchFamily="34" charset="-127"/>
              </a:defRPr>
            </a:lvl5pPr>
            <a:lvl6pPr marL="2514600" indent="-228600" eaLnBrk="0" fontAlgn="base" hangingPunct="0">
              <a:spcBef>
                <a:spcPct val="0"/>
              </a:spcBef>
              <a:spcAft>
                <a:spcPct val="0"/>
              </a:spcAft>
              <a:defRPr>
                <a:solidFill>
                  <a:schemeClr val="tx1"/>
                </a:solidFill>
                <a:latin typeface="Gulim" pitchFamily="34" charset="-127"/>
                <a:ea typeface="Gulim" pitchFamily="34" charset="-127"/>
              </a:defRPr>
            </a:lvl6pPr>
            <a:lvl7pPr marL="2971800" indent="-228600" eaLnBrk="0" fontAlgn="base" hangingPunct="0">
              <a:spcBef>
                <a:spcPct val="0"/>
              </a:spcBef>
              <a:spcAft>
                <a:spcPct val="0"/>
              </a:spcAft>
              <a:defRPr>
                <a:solidFill>
                  <a:schemeClr val="tx1"/>
                </a:solidFill>
                <a:latin typeface="Gulim" pitchFamily="34" charset="-127"/>
                <a:ea typeface="Gulim" pitchFamily="34" charset="-127"/>
              </a:defRPr>
            </a:lvl7pPr>
            <a:lvl8pPr marL="3429000" indent="-228600" eaLnBrk="0" fontAlgn="base" hangingPunct="0">
              <a:spcBef>
                <a:spcPct val="0"/>
              </a:spcBef>
              <a:spcAft>
                <a:spcPct val="0"/>
              </a:spcAft>
              <a:defRPr>
                <a:solidFill>
                  <a:schemeClr val="tx1"/>
                </a:solidFill>
                <a:latin typeface="Gulim" pitchFamily="34" charset="-127"/>
                <a:ea typeface="Gulim" pitchFamily="34" charset="-127"/>
              </a:defRPr>
            </a:lvl8pPr>
            <a:lvl9pPr marL="3886200" indent="-228600" eaLnBrk="0" fontAlgn="base" hangingPunct="0">
              <a:spcBef>
                <a:spcPct val="0"/>
              </a:spcBef>
              <a:spcAft>
                <a:spcPct val="0"/>
              </a:spcAft>
              <a:defRPr>
                <a:solidFill>
                  <a:schemeClr val="tx1"/>
                </a:solidFill>
                <a:latin typeface="Gulim" pitchFamily="34" charset="-127"/>
                <a:ea typeface="Gulim" pitchFamily="34" charset="-127"/>
              </a:defRPr>
            </a:lvl9pPr>
          </a:lstStyle>
          <a:p>
            <a:pPr algn="ctr"/>
            <a:r>
              <a:rPr lang="zh-CN" altLang="en-US" sz="2000" b="1">
                <a:solidFill>
                  <a:schemeClr val="bg1"/>
                </a:solidFill>
                <a:latin typeface="微软雅黑" pitchFamily="34" charset="-122"/>
                <a:ea typeface="微软雅黑" pitchFamily="34" charset="-122"/>
              </a:rPr>
              <a:t>输入标题</a:t>
            </a:r>
          </a:p>
        </p:txBody>
      </p:sp>
      <p:sp>
        <p:nvSpPr>
          <p:cNvPr id="16" name="TextBox 12"/>
          <p:cNvSpPr txBox="1"/>
          <p:nvPr/>
        </p:nvSpPr>
        <p:spPr>
          <a:xfrm>
            <a:off x="911225" y="2794000"/>
            <a:ext cx="2784475" cy="863600"/>
          </a:xfrm>
          <a:prstGeom prst="rect">
            <a:avLst/>
          </a:prstGeom>
          <a:noFill/>
        </p:spPr>
        <p:txBody>
          <a:bodyPr lIns="0" tIns="0" rIns="0" bIns="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nSpc>
                <a:spcPct val="150000"/>
              </a:lnSpc>
              <a:defRPr/>
            </a:pPr>
            <a:r>
              <a:rPr lang="zh-CN" altLang="en-US" sz="1300" dirty="0">
                <a:solidFill>
                  <a:schemeClr val="tx1">
                    <a:lumMod val="75000"/>
                  </a:schemeClr>
                </a:solidFill>
              </a:rPr>
              <a:t>点击输入简要文字内容，文字内容需概括精炼，不用多余的文字修饰，言简意赅的说明该项内容。</a:t>
            </a:r>
            <a:endParaRPr lang="en-US" altLang="zh-CN" sz="1300" dirty="0">
              <a:solidFill>
                <a:schemeClr val="tx1">
                  <a:lumMod val="75000"/>
                </a:schemeClr>
              </a:solidFill>
            </a:endParaRPr>
          </a:p>
        </p:txBody>
      </p:sp>
      <p:sp>
        <p:nvSpPr>
          <p:cNvPr id="17" name="TextBox 13"/>
          <p:cNvSpPr txBox="1"/>
          <p:nvPr/>
        </p:nvSpPr>
        <p:spPr>
          <a:xfrm>
            <a:off x="8304213" y="3924300"/>
            <a:ext cx="2784475" cy="863600"/>
          </a:xfrm>
          <a:prstGeom prst="rect">
            <a:avLst/>
          </a:prstGeom>
          <a:noFill/>
        </p:spPr>
        <p:txBody>
          <a:bodyPr lIns="0" tIns="0" rIns="0" bIns="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nSpc>
                <a:spcPct val="150000"/>
              </a:lnSpc>
              <a:defRPr/>
            </a:pPr>
            <a:r>
              <a:rPr lang="zh-CN" altLang="en-US" sz="1300" dirty="0">
                <a:solidFill>
                  <a:schemeClr val="tx1">
                    <a:lumMod val="75000"/>
                  </a:schemeClr>
                </a:solidFill>
              </a:rPr>
              <a:t>点击输入简要文字内容，文字内容需概括精炼，不用多余的文字修饰，言简意赅的说明该项内容。</a:t>
            </a:r>
            <a:endParaRPr lang="en-US" altLang="zh-CN" sz="1300" dirty="0">
              <a:solidFill>
                <a:schemeClr val="tx1">
                  <a:lumMod val="75000"/>
                </a:schemeClr>
              </a:solidFill>
            </a:endParaRPr>
          </a:p>
        </p:txBody>
      </p:sp>
      <p:sp>
        <p:nvSpPr>
          <p:cNvPr id="18" name="TextBox 14"/>
          <p:cNvSpPr txBox="1"/>
          <p:nvPr/>
        </p:nvSpPr>
        <p:spPr>
          <a:xfrm>
            <a:off x="911225" y="4979988"/>
            <a:ext cx="2784475" cy="865187"/>
          </a:xfrm>
          <a:prstGeom prst="rect">
            <a:avLst/>
          </a:prstGeom>
          <a:noFill/>
        </p:spPr>
        <p:txBody>
          <a:bodyPr lIns="0" tIns="0" rIns="0" bIns="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nSpc>
                <a:spcPct val="150000"/>
              </a:lnSpc>
              <a:defRPr/>
            </a:pPr>
            <a:r>
              <a:rPr lang="zh-CN" altLang="en-US" sz="1300" dirty="0">
                <a:solidFill>
                  <a:schemeClr val="tx1">
                    <a:lumMod val="75000"/>
                  </a:schemeClr>
                </a:solidFill>
              </a:rPr>
              <a:t>点击输入简要文字内容，文字内容需概括精炼，不用多余的文字修饰，言简意赅的说明该项内容。</a:t>
            </a:r>
            <a:endParaRPr lang="en-US" altLang="zh-CN" sz="1300" dirty="0">
              <a:solidFill>
                <a:schemeClr val="tx1">
                  <a:lumMod val="75000"/>
                </a:schemeClr>
              </a:solidFill>
            </a:endParaRPr>
          </a:p>
        </p:txBody>
      </p:sp>
    </p:spTree>
  </p:cSld>
  <p:clrMapOvr>
    <a:masterClrMapping/>
  </p:clrMapOvr>
  <p:transition spd="slow" advTm="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000"/>
                            </p:stCondLst>
                            <p:childTnLst>
                              <p:par>
                                <p:cTn id="19" presetID="16" presetClass="entr" presetSubtype="2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nodeType="afterGroup">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nodeType="afterGroup">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right)">
                                      <p:cBhvr>
                                        <p:cTn id="40" dur="500"/>
                                        <p:tgtEl>
                                          <p:spTgt spid="16"/>
                                        </p:tgtEl>
                                      </p:cBhvr>
                                    </p:animEffect>
                                  </p:childTnLst>
                                </p:cTn>
                              </p:par>
                            </p:childTnLst>
                          </p:cTn>
                        </p:par>
                        <p:par>
                          <p:cTn id="41" fill="hold" nodeType="afterGroup">
                            <p:stCondLst>
                              <p:cond delay="3000"/>
                            </p:stCondLst>
                            <p:childTnLst>
                              <p:par>
                                <p:cTn id="42" presetID="2" presetClass="entr" presetSubtype="8"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1+#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3500"/>
                            </p:stCondLst>
                            <p:childTnLst>
                              <p:par>
                                <p:cTn id="51" presetID="16" presetClass="entr" presetSubtype="21"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barn(inVertical)">
                                      <p:cBhvr>
                                        <p:cTn id="53" dur="500"/>
                                        <p:tgtEl>
                                          <p:spTgt spid="5"/>
                                        </p:tgtEl>
                                      </p:cBhvr>
                                    </p:animEffect>
                                  </p:childTnLst>
                                </p:cTn>
                              </p:par>
                            </p:childTnLst>
                          </p:cTn>
                        </p:par>
                        <p:par>
                          <p:cTn id="54" fill="hold" nodeType="afterGroup">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childTnLst>
                          </p:cTn>
                        </p:par>
                        <p:par>
                          <p:cTn id="60" fill="hold" nodeType="afterGroup">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transition="in" filter="fade">
                                      <p:cBhvr>
                                        <p:cTn id="65" dur="500"/>
                                        <p:tgtEl>
                                          <p:spTgt spid="15"/>
                                        </p:tgtEl>
                                      </p:cBhvr>
                                    </p:animEffect>
                                  </p:childTnLst>
                                </p:cTn>
                              </p:par>
                            </p:childTnLst>
                          </p:cTn>
                        </p:par>
                        <p:par>
                          <p:cTn id="66" fill="hold" nodeType="afterGroup">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right)">
                                      <p:cBhvr>
                                        <p:cTn id="7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theme/theme1.xml><?xml version="1.0" encoding="utf-8"?>
<a:theme xmlns:a="http://schemas.openxmlformats.org/drawingml/2006/main" name="第一PPT，www.1ppt.com">
  <a:themeElements>
    <a:clrScheme name="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테마">
      <a:majorFont>
        <a:latin typeface="HY견고딕"/>
        <a:ea typeface="HY견고딕"/>
        <a:cs typeface=""/>
      </a:majorFont>
      <a:minorFont>
        <a:latin typeface="Malgun Gothic"/>
        <a:ea typeface="Malgun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第一PPT www.1ppt.com">
  <a:themeElements>
    <a:clrScheme name="디자인 사용자 지정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디자인 사용자 지정">
      <a:majorFont>
        <a:latin typeface="Malgun Gothic"/>
        <a:ea typeface="Malgun Gothic"/>
        <a:cs typeface=""/>
      </a:majorFont>
      <a:minorFont>
        <a:latin typeface="Malgun Gothic"/>
        <a:ea typeface="Malgun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디자인 사용자 지정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第一PPT-www.1ppt.com">
  <a:themeElements>
    <a:clrScheme name="1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테마">
      <a:majorFont>
        <a:latin typeface="HY견고딕"/>
        <a:ea typeface="HY견고딕"/>
        <a:cs typeface=""/>
      </a:majorFont>
      <a:minorFont>
        <a:latin typeface="Malgun Gothic"/>
        <a:ea typeface="Malgun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1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第一PPT， www.1ppt.com">
  <a:themeElements>
    <a:clrScheme name="2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테마">
      <a:majorFont>
        <a:latin typeface="HY견고딕"/>
        <a:ea typeface="HY견고딕"/>
        <a:cs typeface=""/>
      </a:majorFont>
      <a:minorFont>
        <a:latin typeface="Malgun Gothic"/>
        <a:ea typeface="Malgun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2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第一PPT，www.1ppt.com ">
  <a:themeElements>
    <a:clrScheme name="3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테마">
      <a:majorFont>
        <a:latin typeface="HY견고딕"/>
        <a:ea typeface="HY견고딕"/>
        <a:cs typeface=""/>
      </a:majorFont>
      <a:minorFont>
        <a:latin typeface="Malgun Gothic"/>
        <a:ea typeface="Malgun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3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第一PPT，www.1ppt.com  ">
  <a:themeElements>
    <a:clrScheme name="4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4_Office 테마">
      <a:majorFont>
        <a:latin typeface="HY견고딕"/>
        <a:ea typeface="HY견고딕"/>
        <a:cs typeface=""/>
      </a:majorFont>
      <a:minorFont>
        <a:latin typeface="Malgun Gothic"/>
        <a:ea typeface="Malgun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4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第一PPT，www.1ppt.com   ">
  <a:themeElements>
    <a:clrScheme name="1_디자인 사용자 지정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디자인 사용자 지정">
      <a:majorFont>
        <a:latin typeface="Malgun Gothic"/>
        <a:ea typeface="Malgun Gothic"/>
        <a:cs typeface=""/>
      </a:majorFont>
      <a:minorFont>
        <a:latin typeface="Malgun Gothic"/>
        <a:ea typeface="Malgun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 typeface="Arial" pitchFamily="34" charset="0"/>
          <a:buNone/>
          <a:tabLst/>
          <a:defRPr kumimoji="0" lang="ko-KR" sz="18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1_디자인 사용자 지정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TotalTime>
  <Pages>0</Pages>
  <Words>1901</Words>
  <Characters>0</Characters>
  <Application>Microsoft Office PowerPoint</Application>
  <DocSecurity>0</DocSecurity>
  <PresentationFormat>自定义</PresentationFormat>
  <Lines>0</Lines>
  <Paragraphs>240</Paragraphs>
  <Slides>24</Slides>
  <Notes>23</Notes>
  <HiddenSlides>0</HiddenSlides>
  <MMClips>0</MMClips>
  <ScaleCrop>false</ScaleCrop>
  <HeadingPairs>
    <vt:vector size="6" baseType="variant">
      <vt:variant>
        <vt:lpstr>已用的字体</vt:lpstr>
      </vt:variant>
      <vt:variant>
        <vt:i4>9</vt:i4>
      </vt:variant>
      <vt:variant>
        <vt:lpstr>主题</vt:lpstr>
      </vt:variant>
      <vt:variant>
        <vt:i4>8</vt:i4>
      </vt:variant>
      <vt:variant>
        <vt:lpstr>幻灯片标题</vt:lpstr>
      </vt:variant>
      <vt:variant>
        <vt:i4>24</vt:i4>
      </vt:variant>
    </vt:vector>
  </HeadingPairs>
  <TitlesOfParts>
    <vt:vector size="41" baseType="lpstr">
      <vt:lpstr>Gulim</vt:lpstr>
      <vt:lpstr>Arial</vt:lpstr>
      <vt:lpstr>HY견고딕</vt:lpstr>
      <vt:lpstr>Malgun Gothic</vt:lpstr>
      <vt:lpstr>微软雅黑</vt:lpstr>
      <vt:lpstr>等线</vt:lpstr>
      <vt:lpstr>方正兰亭纤黑简体</vt:lpstr>
      <vt:lpstr>Kozuka Gothic Pr6N M</vt:lpstr>
      <vt:lpstr>微软雅黑 Light</vt:lpstr>
      <vt:lpstr>第一PPT，www.1ppt.com</vt:lpstr>
      <vt:lpstr>第一PPT www.1ppt.com</vt:lpstr>
      <vt:lpstr>第一PPT-www.1ppt.com</vt:lpstr>
      <vt:lpstr>第一PPT， www.1ppt.com</vt:lpstr>
      <vt:lpstr>第一PPT，www.1ppt.com </vt:lpstr>
      <vt:lpstr>第一PPT，www.1ppt.com  </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2500</cp:revision>
  <dcterms:created xsi:type="dcterms:W3CDTF">2010-06-15T09:00:58Z</dcterms:created>
  <dcterms:modified xsi:type="dcterms:W3CDTF">2017-05-27T05:47:50Z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2052-9.1.0.4180</vt:lpwstr>
  </property>
</Properties>
</file>