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59" r:id="rId3"/>
    <p:sldId id="285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05E"/>
    <a:srgbClr val="A3F2FD"/>
    <a:srgbClr val="45B1D2"/>
    <a:srgbClr val="0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40" y="-119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FB382-3D9B-4346-987F-99D71E9C8B9E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6A1FA-382C-4573-B6A9-25762B83C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061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3C0A3-BB4C-4E75-8C09-0BD5B3C6AD06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BA3E8-04D0-482A-842B-D2E551459F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689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888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9707" y="414842"/>
            <a:ext cx="9998901" cy="49387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8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252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398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492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06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03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94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70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9707" y="414842"/>
            <a:ext cx="9998901" cy="49387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666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5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44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9707" y="414842"/>
            <a:ext cx="9998901" cy="49387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9707" y="414842"/>
            <a:ext cx="9998901" cy="49387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9707" y="414842"/>
            <a:ext cx="9998901" cy="49387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124745"/>
            <a:ext cx="10972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zh-CN" altLang="en-US" sz="2400" b="1" kern="1200" dirty="0">
          <a:solidFill>
            <a:prstClr val="white"/>
          </a:solidFill>
          <a:latin typeface="微软雅黑" pitchFamily="34" charset="-122"/>
          <a:ea typeface="微软雅黑" pitchFamily="34" charset="-122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0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78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358">
        <p:random/>
      </p:transition>
    </mc:Choice>
    <mc:Fallback xmlns="">
      <p:transition spd="slow" advTm="2358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0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11925"/>
            </a:gs>
            <a:gs pos="50000">
              <a:srgbClr val="07405E"/>
            </a:gs>
            <a:gs pos="100000">
              <a:srgbClr val="011925"/>
            </a:gs>
          </a:gsLst>
          <a:lin ang="5400000" scaled="1"/>
          <a:tileRect/>
        </a:gradFill>
        <a:ln>
          <a:noFill/>
        </a:ln>
      </a:spPr>
      <a:bodyPr rtlCol="0" anchor="ctr"/>
      <a:lstStyle>
        <a:defPPr algn="ctr">
          <a:defRPr sz="1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47</cp:revision>
  <dcterms:created xsi:type="dcterms:W3CDTF">2013-01-29T02:50:44Z</dcterms:created>
  <dcterms:modified xsi:type="dcterms:W3CDTF">2017-05-29T03:15:00Z</dcterms:modified>
</cp:coreProperties>
</file>