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22"/>
  </p:notesMasterIdLst>
  <p:handoutMasterIdLst>
    <p:handoutMasterId r:id="rId23"/>
  </p:handoutMasterIdLst>
  <p:sldIdLst>
    <p:sldId id="427" r:id="rId3"/>
    <p:sldId id="428" r:id="rId4"/>
    <p:sldId id="429" r:id="rId5"/>
    <p:sldId id="430" r:id="rId6"/>
    <p:sldId id="431" r:id="rId7"/>
    <p:sldId id="432" r:id="rId8"/>
    <p:sldId id="433" r:id="rId9"/>
    <p:sldId id="434" r:id="rId10"/>
    <p:sldId id="435" r:id="rId11"/>
    <p:sldId id="436" r:id="rId12"/>
    <p:sldId id="437" r:id="rId13"/>
    <p:sldId id="438" r:id="rId14"/>
    <p:sldId id="439" r:id="rId15"/>
    <p:sldId id="442" r:id="rId16"/>
    <p:sldId id="441" r:id="rId17"/>
    <p:sldId id="440" r:id="rId18"/>
    <p:sldId id="443" r:id="rId19"/>
    <p:sldId id="444" r:id="rId20"/>
    <p:sldId id="359" r:id="rId21"/>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70" autoAdjust="0"/>
    <p:restoredTop sz="95672" autoAdjust="0"/>
  </p:normalViewPr>
  <p:slideViewPr>
    <p:cSldViewPr>
      <p:cViewPr>
        <p:scale>
          <a:sx n="90" d="100"/>
          <a:sy n="90" d="100"/>
        </p:scale>
        <p:origin x="-330" y="-774"/>
      </p:cViewPr>
      <p:guideLst>
        <p:guide orient="horz" pos="2160"/>
        <p:guide pos="2880"/>
      </p:guideLst>
    </p:cSldViewPr>
  </p:slideViewPr>
  <p:notesTextViewPr>
    <p:cViewPr>
      <p:scale>
        <a:sx n="100" d="100"/>
        <a:sy n="100" d="100"/>
      </p:scale>
      <p:origin x="0" y="0"/>
    </p:cViewPr>
  </p:notesTextViewPr>
  <p:sorterViewPr>
    <p:cViewPr>
      <p:scale>
        <a:sx n="80" d="100"/>
        <a:sy n="80" d="100"/>
      </p:scale>
      <p:origin x="0" y="0"/>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2017/5/29</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2017/5/29</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sp>
        <p:nvSpPr>
          <p:cNvPr id="12" name="矩形 11"/>
          <p:cNvSpPr/>
          <p:nvPr userDrawn="1"/>
        </p:nvSpPr>
        <p:spPr bwMode="auto">
          <a:xfrm>
            <a:off x="-8625" y="801569"/>
            <a:ext cx="9180511" cy="5372360"/>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5" name="矩形 4"/>
          <p:cNvSpPr/>
          <p:nvPr userDrawn="1"/>
        </p:nvSpPr>
        <p:spPr bwMode="auto">
          <a:xfrm>
            <a:off x="-6351" y="-14288"/>
            <a:ext cx="9178237" cy="87153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17251" y="836712"/>
            <a:ext cx="9180511" cy="5372360"/>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7" name="矩形 6"/>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2654"/>
            <a:ext cx="785794" cy="785794"/>
          </a:xfrm>
          <a:prstGeom prst="rect">
            <a:avLst/>
          </a:prstGeom>
          <a:noFill/>
          <a:ln w="9525">
            <a:noFill/>
            <a:miter lim="800000"/>
            <a:headEnd/>
            <a:tailEnd/>
          </a:ln>
        </p:spPr>
      </p:pic>
      <p:sp>
        <p:nvSpPr>
          <p:cNvPr id="9" name="矩形 8"/>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3314578" y="6345218"/>
            <a:ext cx="5829300" cy="276225"/>
          </a:xfrm>
          <a:prstGeom prst="rect">
            <a:avLst/>
          </a:prstGeom>
          <a:noFill/>
          <a:ln w="9525">
            <a:noFill/>
            <a:miter lim="800000"/>
            <a:headEnd/>
            <a:tailEnd/>
          </a:ln>
        </p:spPr>
      </p:pic>
      <p:sp>
        <p:nvSpPr>
          <p:cNvPr id="12" name="TextBox 11"/>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7E97B707-22D4-4B06-9A8A-89EF284804D8}" type="datetimeFigureOut">
              <a:rPr lang="zh-CN" altLang="en-US"/>
              <a:pPr>
                <a:defRPr/>
              </a:pPr>
              <a:t>2017/5/29</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2017/5/29</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8.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圆角矩形 5"/>
          <p:cNvSpPr/>
          <p:nvPr/>
        </p:nvSpPr>
        <p:spPr>
          <a:xfrm>
            <a:off x="1529916" y="1772816"/>
            <a:ext cx="5706380" cy="576064"/>
          </a:xfrm>
          <a:prstGeom prst="roundRect">
            <a:avLst/>
          </a:prstGeom>
          <a:solidFill>
            <a:srgbClr val="45B1D2">
              <a:alpha val="20000"/>
            </a:srgbClr>
          </a:solidFill>
          <a:ln>
            <a:gradFill flip="none" rotWithShape="1">
              <a:gsLst>
                <a:gs pos="0">
                  <a:srgbClr val="A3F2FD"/>
                </a:gs>
                <a:gs pos="100000">
                  <a:srgbClr val="45B1D2"/>
                </a:gs>
              </a:gsLst>
              <a:lin ang="2700000" scaled="1"/>
              <a:tileRect/>
            </a:gradFill>
          </a:ln>
          <a:effectLst>
            <a:glow rad="139700">
              <a:schemeClr val="accent5">
                <a:satMod val="175000"/>
                <a:alpha val="2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chemeClr val="bg1"/>
                </a:solidFill>
                <a:latin typeface="微软雅黑" pitchFamily="34" charset="-122"/>
                <a:ea typeface="微软雅黑" pitchFamily="34" charset="-122"/>
              </a:rPr>
              <a:t>一、单击此处添加标题</a:t>
            </a:r>
          </a:p>
        </p:txBody>
      </p:sp>
      <p:sp>
        <p:nvSpPr>
          <p:cNvPr id="7" name="圆角矩形 6"/>
          <p:cNvSpPr/>
          <p:nvPr/>
        </p:nvSpPr>
        <p:spPr>
          <a:xfrm>
            <a:off x="1529916" y="2732923"/>
            <a:ext cx="5706380" cy="576064"/>
          </a:xfrm>
          <a:prstGeom prst="roundRect">
            <a:avLst/>
          </a:prstGeom>
          <a:solidFill>
            <a:srgbClr val="45B1D2">
              <a:alpha val="20000"/>
            </a:srgbClr>
          </a:solidFill>
          <a:ln>
            <a:gradFill flip="none" rotWithShape="1">
              <a:gsLst>
                <a:gs pos="0">
                  <a:srgbClr val="A3F2FD"/>
                </a:gs>
                <a:gs pos="100000">
                  <a:srgbClr val="45B1D2"/>
                </a:gs>
              </a:gsLst>
              <a:lin ang="2700000" scaled="1"/>
              <a:tileRect/>
            </a:gradFill>
          </a:ln>
          <a:effectLst>
            <a:glow rad="139700">
              <a:schemeClr val="accent5">
                <a:satMod val="175000"/>
                <a:alpha val="2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chemeClr val="bg1"/>
                </a:solidFill>
                <a:latin typeface="微软雅黑" pitchFamily="34" charset="-122"/>
                <a:ea typeface="微软雅黑" pitchFamily="34" charset="-122"/>
              </a:rPr>
              <a:t>二、单击此处添加标题</a:t>
            </a:r>
          </a:p>
        </p:txBody>
      </p:sp>
      <p:sp>
        <p:nvSpPr>
          <p:cNvPr id="8" name="圆角矩形 7"/>
          <p:cNvSpPr/>
          <p:nvPr/>
        </p:nvSpPr>
        <p:spPr>
          <a:xfrm>
            <a:off x="1529916" y="3693030"/>
            <a:ext cx="5706380" cy="576064"/>
          </a:xfrm>
          <a:prstGeom prst="roundRect">
            <a:avLst/>
          </a:prstGeom>
          <a:solidFill>
            <a:srgbClr val="45B1D2">
              <a:alpha val="20000"/>
            </a:srgbClr>
          </a:solidFill>
          <a:ln>
            <a:gradFill flip="none" rotWithShape="1">
              <a:gsLst>
                <a:gs pos="0">
                  <a:srgbClr val="A3F2FD"/>
                </a:gs>
                <a:gs pos="100000">
                  <a:srgbClr val="45B1D2"/>
                </a:gs>
              </a:gsLst>
              <a:lin ang="2700000" scaled="1"/>
              <a:tileRect/>
            </a:gradFill>
          </a:ln>
          <a:effectLst>
            <a:glow rad="139700">
              <a:schemeClr val="accent5">
                <a:satMod val="175000"/>
                <a:alpha val="2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chemeClr val="bg1"/>
                </a:solidFill>
                <a:latin typeface="微软雅黑" pitchFamily="34" charset="-122"/>
                <a:ea typeface="微软雅黑" pitchFamily="34" charset="-122"/>
              </a:rPr>
              <a:t>三、单击此处添加标题</a:t>
            </a:r>
          </a:p>
        </p:txBody>
      </p:sp>
      <p:sp>
        <p:nvSpPr>
          <p:cNvPr id="9" name="圆角矩形 8"/>
          <p:cNvSpPr/>
          <p:nvPr/>
        </p:nvSpPr>
        <p:spPr>
          <a:xfrm>
            <a:off x="1529916" y="4653136"/>
            <a:ext cx="5706380" cy="576064"/>
          </a:xfrm>
          <a:prstGeom prst="roundRect">
            <a:avLst/>
          </a:prstGeom>
          <a:solidFill>
            <a:srgbClr val="45B1D2">
              <a:alpha val="20000"/>
            </a:srgbClr>
          </a:solidFill>
          <a:ln>
            <a:gradFill flip="none" rotWithShape="1">
              <a:gsLst>
                <a:gs pos="0">
                  <a:srgbClr val="A3F2FD"/>
                </a:gs>
                <a:gs pos="100000">
                  <a:srgbClr val="45B1D2"/>
                </a:gs>
              </a:gsLst>
              <a:lin ang="2700000" scaled="1"/>
              <a:tileRect/>
            </a:gradFill>
          </a:ln>
          <a:effectLst>
            <a:glow rad="139700">
              <a:schemeClr val="accent5">
                <a:satMod val="175000"/>
                <a:alpha val="2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chemeClr val="bg1"/>
                </a:solidFill>
                <a:latin typeface="微软雅黑" pitchFamily="34" charset="-122"/>
                <a:ea typeface="微软雅黑" pitchFamily="34" charset="-122"/>
              </a:rPr>
              <a:t>四、单击此处添加标题</a:t>
            </a:r>
          </a:p>
        </p:txBody>
      </p:sp>
    </p:spTree>
    <p:extLst>
      <p:ext uri="{BB962C8B-B14F-4D97-AF65-F5344CB8AC3E}">
        <p14:creationId xmlns:p14="http://schemas.microsoft.com/office/powerpoint/2010/main" val="694383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20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0-#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50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0-#ppt_w/2"/>
                                          </p:val>
                                        </p:tav>
                                        <p:tav tm="100000">
                                          <p:val>
                                            <p:strVal val="#ppt_x"/>
                                          </p:val>
                                        </p:tav>
                                      </p:tavLst>
                                    </p:anim>
                                    <p:anim calcmode="lin" valueType="num">
                                      <p:cBhvr additive="base">
                                        <p:cTn id="16" dur="500" fill="hold"/>
                                        <p:tgtEl>
                                          <p:spTgt spid="8"/>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70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0-#ppt_w/2"/>
                                          </p:val>
                                        </p:tav>
                                        <p:tav tm="100000">
                                          <p:val>
                                            <p:strVal val="#ppt_x"/>
                                          </p:val>
                                        </p:tav>
                                      </p:tavLst>
                                    </p:anim>
                                    <p:anim calcmode="lin" valueType="num">
                                      <p:cBhvr additive="base">
                                        <p:cTn id="20"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
          <p:cNvGrpSpPr>
            <a:grpSpLocks noChangeAspect="1"/>
          </p:cNvGrpSpPr>
          <p:nvPr/>
        </p:nvGrpSpPr>
        <p:grpSpPr bwMode="auto">
          <a:xfrm flipH="1">
            <a:off x="5197940" y="1198379"/>
            <a:ext cx="2586341" cy="4427247"/>
            <a:chOff x="0" y="0"/>
            <a:chExt cx="2075" cy="2177"/>
          </a:xfrm>
        </p:grpSpPr>
        <p:sp>
          <p:nvSpPr>
            <p:cNvPr id="3" name="未知"/>
            <p:cNvSpPr>
              <a:spLocks noChangeAspect="1"/>
            </p:cNvSpPr>
            <p:nvPr/>
          </p:nvSpPr>
          <p:spPr bwMode="auto">
            <a:xfrm>
              <a:off x="0" y="0"/>
              <a:ext cx="2075" cy="1102"/>
            </a:xfrm>
            <a:custGeom>
              <a:avLst/>
              <a:gdLst/>
              <a:ahLst/>
              <a:cxnLst>
                <a:cxn ang="0">
                  <a:pos x="2075" y="526"/>
                </a:cxn>
                <a:cxn ang="0">
                  <a:pos x="2075" y="0"/>
                </a:cxn>
                <a:cxn ang="0">
                  <a:pos x="0" y="0"/>
                </a:cxn>
                <a:cxn ang="0">
                  <a:pos x="0" y="1102"/>
                </a:cxn>
                <a:cxn ang="0">
                  <a:pos x="991" y="1102"/>
                </a:cxn>
              </a:cxnLst>
              <a:rect l="0" t="0" r="r" b="b"/>
              <a:pathLst>
                <a:path w="2075" h="1102">
                  <a:moveTo>
                    <a:pt x="2075" y="526"/>
                  </a:moveTo>
                  <a:lnTo>
                    <a:pt x="2075" y="0"/>
                  </a:lnTo>
                  <a:lnTo>
                    <a:pt x="0" y="0"/>
                  </a:lnTo>
                  <a:lnTo>
                    <a:pt x="0" y="1102"/>
                  </a:lnTo>
                  <a:lnTo>
                    <a:pt x="991" y="1102"/>
                  </a:lnTo>
                </a:path>
              </a:pathLst>
            </a:custGeom>
            <a:noFill/>
            <a:ln>
              <a:gradFill flip="none" rotWithShape="1">
                <a:gsLst>
                  <a:gs pos="100000">
                    <a:srgbClr val="B4DAF1"/>
                  </a:gs>
                  <a:gs pos="0">
                    <a:srgbClr val="398EB6"/>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微软雅黑" pitchFamily="34" charset="-122"/>
                <a:ea typeface="微软雅黑" pitchFamily="34" charset="-122"/>
              </a:endParaRPr>
            </a:p>
          </p:txBody>
        </p:sp>
        <p:sp>
          <p:nvSpPr>
            <p:cNvPr id="4" name="未知"/>
            <p:cNvSpPr>
              <a:spLocks noChangeAspect="1"/>
            </p:cNvSpPr>
            <p:nvPr/>
          </p:nvSpPr>
          <p:spPr bwMode="auto">
            <a:xfrm flipV="1">
              <a:off x="0" y="1103"/>
              <a:ext cx="2075" cy="1074"/>
            </a:xfrm>
            <a:custGeom>
              <a:avLst/>
              <a:gdLst/>
              <a:ahLst/>
              <a:cxnLst>
                <a:cxn ang="0">
                  <a:pos x="2075" y="526"/>
                </a:cxn>
                <a:cxn ang="0">
                  <a:pos x="2075" y="0"/>
                </a:cxn>
                <a:cxn ang="0">
                  <a:pos x="0" y="0"/>
                </a:cxn>
                <a:cxn ang="0">
                  <a:pos x="0" y="1102"/>
                </a:cxn>
                <a:cxn ang="0">
                  <a:pos x="991" y="1102"/>
                </a:cxn>
              </a:cxnLst>
              <a:rect l="0" t="0" r="r" b="b"/>
              <a:pathLst>
                <a:path w="2075" h="1102">
                  <a:moveTo>
                    <a:pt x="2075" y="526"/>
                  </a:moveTo>
                  <a:lnTo>
                    <a:pt x="2075" y="0"/>
                  </a:lnTo>
                  <a:lnTo>
                    <a:pt x="0" y="0"/>
                  </a:lnTo>
                  <a:lnTo>
                    <a:pt x="0" y="1102"/>
                  </a:lnTo>
                  <a:lnTo>
                    <a:pt x="991" y="1102"/>
                  </a:lnTo>
                </a:path>
              </a:pathLst>
            </a:custGeom>
            <a:noFill/>
            <a:ln>
              <a:gradFill flip="none" rotWithShape="1">
                <a:gsLst>
                  <a:gs pos="100000">
                    <a:srgbClr val="B4DAF1"/>
                  </a:gs>
                  <a:gs pos="0">
                    <a:srgbClr val="398EB6"/>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微软雅黑" pitchFamily="34" charset="-122"/>
                <a:ea typeface="微软雅黑" pitchFamily="34" charset="-122"/>
              </a:endParaRPr>
            </a:p>
          </p:txBody>
        </p:sp>
      </p:grpSp>
      <p:grpSp>
        <p:nvGrpSpPr>
          <p:cNvPr id="5" name="Group 7"/>
          <p:cNvGrpSpPr>
            <a:grpSpLocks noChangeAspect="1"/>
          </p:cNvGrpSpPr>
          <p:nvPr/>
        </p:nvGrpSpPr>
        <p:grpSpPr bwMode="auto">
          <a:xfrm>
            <a:off x="1836305" y="1198379"/>
            <a:ext cx="2618670" cy="4427247"/>
            <a:chOff x="0" y="0"/>
            <a:chExt cx="2075" cy="2177"/>
          </a:xfrm>
        </p:grpSpPr>
        <p:sp>
          <p:nvSpPr>
            <p:cNvPr id="6" name="未知"/>
            <p:cNvSpPr>
              <a:spLocks noChangeAspect="1"/>
            </p:cNvSpPr>
            <p:nvPr/>
          </p:nvSpPr>
          <p:spPr bwMode="auto">
            <a:xfrm>
              <a:off x="0" y="0"/>
              <a:ext cx="2075" cy="1102"/>
            </a:xfrm>
            <a:custGeom>
              <a:avLst/>
              <a:gdLst/>
              <a:ahLst/>
              <a:cxnLst>
                <a:cxn ang="0">
                  <a:pos x="2075" y="526"/>
                </a:cxn>
                <a:cxn ang="0">
                  <a:pos x="2075" y="0"/>
                </a:cxn>
                <a:cxn ang="0">
                  <a:pos x="0" y="0"/>
                </a:cxn>
                <a:cxn ang="0">
                  <a:pos x="0" y="1102"/>
                </a:cxn>
                <a:cxn ang="0">
                  <a:pos x="991" y="1102"/>
                </a:cxn>
              </a:cxnLst>
              <a:rect l="0" t="0" r="r" b="b"/>
              <a:pathLst>
                <a:path w="2075" h="1102">
                  <a:moveTo>
                    <a:pt x="2075" y="526"/>
                  </a:moveTo>
                  <a:lnTo>
                    <a:pt x="2075" y="0"/>
                  </a:lnTo>
                  <a:lnTo>
                    <a:pt x="0" y="0"/>
                  </a:lnTo>
                  <a:lnTo>
                    <a:pt x="0" y="1102"/>
                  </a:lnTo>
                  <a:lnTo>
                    <a:pt x="991" y="1102"/>
                  </a:lnTo>
                </a:path>
              </a:pathLst>
            </a:custGeom>
            <a:noFill/>
            <a:ln>
              <a:gradFill flip="none" rotWithShape="1">
                <a:gsLst>
                  <a:gs pos="100000">
                    <a:srgbClr val="B4DAF1"/>
                  </a:gs>
                  <a:gs pos="0">
                    <a:srgbClr val="398EB6"/>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微软雅黑" pitchFamily="34" charset="-122"/>
                <a:ea typeface="微软雅黑" pitchFamily="34" charset="-122"/>
              </a:endParaRPr>
            </a:p>
          </p:txBody>
        </p:sp>
        <p:sp>
          <p:nvSpPr>
            <p:cNvPr id="7" name="未知"/>
            <p:cNvSpPr>
              <a:spLocks noChangeAspect="1"/>
            </p:cNvSpPr>
            <p:nvPr/>
          </p:nvSpPr>
          <p:spPr bwMode="auto">
            <a:xfrm flipV="1">
              <a:off x="0" y="1103"/>
              <a:ext cx="2075" cy="1074"/>
            </a:xfrm>
            <a:custGeom>
              <a:avLst/>
              <a:gdLst/>
              <a:ahLst/>
              <a:cxnLst>
                <a:cxn ang="0">
                  <a:pos x="2075" y="526"/>
                </a:cxn>
                <a:cxn ang="0">
                  <a:pos x="2075" y="0"/>
                </a:cxn>
                <a:cxn ang="0">
                  <a:pos x="0" y="0"/>
                </a:cxn>
                <a:cxn ang="0">
                  <a:pos x="0" y="1102"/>
                </a:cxn>
                <a:cxn ang="0">
                  <a:pos x="991" y="1102"/>
                </a:cxn>
              </a:cxnLst>
              <a:rect l="0" t="0" r="r" b="b"/>
              <a:pathLst>
                <a:path w="2075" h="1102">
                  <a:moveTo>
                    <a:pt x="2075" y="526"/>
                  </a:moveTo>
                  <a:lnTo>
                    <a:pt x="2075" y="0"/>
                  </a:lnTo>
                  <a:lnTo>
                    <a:pt x="0" y="0"/>
                  </a:lnTo>
                  <a:lnTo>
                    <a:pt x="0" y="1102"/>
                  </a:lnTo>
                  <a:lnTo>
                    <a:pt x="991" y="1102"/>
                  </a:lnTo>
                </a:path>
              </a:pathLst>
            </a:custGeom>
            <a:noFill/>
            <a:ln>
              <a:gradFill flip="none" rotWithShape="1">
                <a:gsLst>
                  <a:gs pos="100000">
                    <a:srgbClr val="B4DAF1"/>
                  </a:gs>
                  <a:gs pos="0">
                    <a:srgbClr val="398EB6"/>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微软雅黑" pitchFamily="34" charset="-122"/>
                <a:ea typeface="微软雅黑" pitchFamily="34" charset="-122"/>
              </a:endParaRPr>
            </a:p>
          </p:txBody>
        </p:sp>
      </p:grpSp>
      <p:grpSp>
        <p:nvGrpSpPr>
          <p:cNvPr id="8" name="组合 7"/>
          <p:cNvGrpSpPr/>
          <p:nvPr/>
        </p:nvGrpSpPr>
        <p:grpSpPr>
          <a:xfrm>
            <a:off x="4061660" y="1196752"/>
            <a:ext cx="1509106" cy="2027324"/>
            <a:chOff x="3801708" y="1412776"/>
            <a:chExt cx="1509106" cy="2027324"/>
          </a:xfrm>
        </p:grpSpPr>
        <p:sp>
          <p:nvSpPr>
            <p:cNvPr id="9" name="AutoShape 12"/>
            <p:cNvSpPr>
              <a:spLocks noChangeAspect="1" noChangeArrowheads="1"/>
            </p:cNvSpPr>
            <p:nvPr/>
          </p:nvSpPr>
          <p:spPr bwMode="auto">
            <a:xfrm rot="5400000">
              <a:off x="3542599" y="1671885"/>
              <a:ext cx="2027324" cy="1509106"/>
            </a:xfrm>
            <a:prstGeom prst="rightArrow">
              <a:avLst>
                <a:gd name="adj1" fmla="val 51306"/>
                <a:gd name="adj2" fmla="val 45714"/>
              </a:avLst>
            </a:prstGeom>
            <a:noFill/>
            <a:ln>
              <a:gradFill flip="none" rotWithShape="1">
                <a:gsLst>
                  <a:gs pos="100000">
                    <a:srgbClr val="B4DAF1"/>
                  </a:gs>
                  <a:gs pos="0">
                    <a:srgbClr val="398EB6"/>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微软雅黑" pitchFamily="34" charset="-122"/>
                <a:ea typeface="微软雅黑" pitchFamily="34" charset="-122"/>
              </a:endParaRPr>
            </a:p>
          </p:txBody>
        </p:sp>
        <p:sp>
          <p:nvSpPr>
            <p:cNvPr id="10" name="WordArt 16"/>
            <p:cNvSpPr>
              <a:spLocks noChangeAspect="1" noChangeArrowheads="1" noChangeShapeType="1"/>
            </p:cNvSpPr>
            <p:nvPr/>
          </p:nvSpPr>
          <p:spPr bwMode="auto">
            <a:xfrm>
              <a:off x="4359091" y="1772356"/>
              <a:ext cx="434310" cy="1008781"/>
            </a:xfrm>
            <a:prstGeom prst="rect">
              <a:avLst/>
            </a:prstGeom>
          </p:spPr>
          <p:txBody>
            <a:bodyPr wrap="none" fromWordArt="1">
              <a:prstTxWarp prst="textPlain">
                <a:avLst>
                  <a:gd name="adj" fmla="val 50000"/>
                </a:avLst>
              </a:prstTxWarp>
            </a:bodyPr>
            <a:lstStyle/>
            <a:p>
              <a:pPr algn="ctr">
                <a:defRPr/>
              </a:pPr>
              <a:r>
                <a:rPr lang="en-US" altLang="zh-CN" sz="2400" kern="10" dirty="0">
                  <a:ln w="9525" cap="flat" cmpd="sng">
                    <a:solidFill>
                      <a:srgbClr val="FFFFFF"/>
                    </a:solidFill>
                    <a:round/>
                    <a:headEnd/>
                    <a:tailEnd/>
                  </a:ln>
                  <a:gradFill rotWithShape="1">
                    <a:gsLst>
                      <a:gs pos="0">
                        <a:srgbClr val="EAEAEA"/>
                      </a:gs>
                      <a:gs pos="100000">
                        <a:srgbClr val="B2B2B2"/>
                      </a:gs>
                    </a:gsLst>
                    <a:lin ang="5400000" scaled="1"/>
                  </a:gradFill>
                  <a:latin typeface="微软雅黑" pitchFamily="34" charset="-122"/>
                  <a:ea typeface="微软雅黑" pitchFamily="34" charset="-122"/>
                </a:rPr>
                <a:t>1</a:t>
              </a:r>
              <a:endParaRPr lang="zh-CN" altLang="en-US" sz="2400" kern="10" dirty="0">
                <a:ln w="9525" cap="flat" cmpd="sng">
                  <a:solidFill>
                    <a:srgbClr val="FFFFFF"/>
                  </a:solidFill>
                  <a:round/>
                  <a:headEnd/>
                  <a:tailEnd/>
                </a:ln>
                <a:gradFill rotWithShape="1">
                  <a:gsLst>
                    <a:gs pos="0">
                      <a:srgbClr val="EAEAEA"/>
                    </a:gs>
                    <a:gs pos="100000">
                      <a:srgbClr val="B2B2B2"/>
                    </a:gs>
                  </a:gsLst>
                  <a:lin ang="5400000" scaled="1"/>
                </a:gradFill>
                <a:latin typeface="微软雅黑" pitchFamily="34" charset="-122"/>
                <a:ea typeface="微软雅黑" pitchFamily="34" charset="-122"/>
              </a:endParaRPr>
            </a:p>
          </p:txBody>
        </p:sp>
      </p:grpSp>
      <p:grpSp>
        <p:nvGrpSpPr>
          <p:cNvPr id="11" name="组合 10"/>
          <p:cNvGrpSpPr/>
          <p:nvPr/>
        </p:nvGrpSpPr>
        <p:grpSpPr>
          <a:xfrm>
            <a:off x="3192304" y="2399968"/>
            <a:ext cx="1523746" cy="2009427"/>
            <a:chOff x="2932352" y="2615991"/>
            <a:chExt cx="1523746" cy="2009427"/>
          </a:xfrm>
        </p:grpSpPr>
        <p:sp>
          <p:nvSpPr>
            <p:cNvPr id="12" name="AutoShape 10"/>
            <p:cNvSpPr>
              <a:spLocks noChangeAspect="1" noChangeArrowheads="1"/>
            </p:cNvSpPr>
            <p:nvPr/>
          </p:nvSpPr>
          <p:spPr bwMode="auto">
            <a:xfrm>
              <a:off x="2932352" y="2615991"/>
              <a:ext cx="1523746" cy="2009427"/>
            </a:xfrm>
            <a:prstGeom prst="rightArrow">
              <a:avLst>
                <a:gd name="adj1" fmla="val 51306"/>
                <a:gd name="adj2" fmla="val 45899"/>
              </a:avLst>
            </a:prstGeom>
            <a:noFill/>
            <a:ln>
              <a:gradFill flip="none" rotWithShape="1">
                <a:gsLst>
                  <a:gs pos="100000">
                    <a:srgbClr val="B4DAF1"/>
                  </a:gs>
                  <a:gs pos="0">
                    <a:srgbClr val="398EB6"/>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微软雅黑" pitchFamily="34" charset="-122"/>
                <a:ea typeface="微软雅黑" pitchFamily="34" charset="-122"/>
              </a:endParaRPr>
            </a:p>
          </p:txBody>
        </p:sp>
        <p:sp>
          <p:nvSpPr>
            <p:cNvPr id="13" name="WordArt 17"/>
            <p:cNvSpPr>
              <a:spLocks noChangeAspect="1" noChangeArrowheads="1" noChangeShapeType="1"/>
            </p:cNvSpPr>
            <p:nvPr/>
          </p:nvSpPr>
          <p:spPr bwMode="auto">
            <a:xfrm>
              <a:off x="3361172" y="3177328"/>
              <a:ext cx="500189" cy="878615"/>
            </a:xfrm>
            <a:prstGeom prst="rect">
              <a:avLst/>
            </a:prstGeom>
          </p:spPr>
          <p:txBody>
            <a:bodyPr wrap="none" fromWordArt="1">
              <a:prstTxWarp prst="textPlain">
                <a:avLst>
                  <a:gd name="adj" fmla="val 50000"/>
                </a:avLst>
              </a:prstTxWarp>
            </a:bodyPr>
            <a:lstStyle/>
            <a:p>
              <a:pPr algn="ctr">
                <a:defRPr/>
              </a:pPr>
              <a:r>
                <a:rPr lang="en-US" altLang="zh-CN" sz="2400" kern="10">
                  <a:ln w="9525" cap="flat" cmpd="sng">
                    <a:solidFill>
                      <a:srgbClr val="FFFFFF"/>
                    </a:solidFill>
                    <a:round/>
                    <a:headEnd/>
                    <a:tailEnd/>
                  </a:ln>
                  <a:gradFill rotWithShape="1">
                    <a:gsLst>
                      <a:gs pos="0">
                        <a:srgbClr val="EAEAEA"/>
                      </a:gs>
                      <a:gs pos="100000">
                        <a:srgbClr val="B2B2B2"/>
                      </a:gs>
                    </a:gsLst>
                    <a:lin ang="5400000" scaled="1"/>
                  </a:gradFill>
                  <a:latin typeface="微软雅黑" pitchFamily="34" charset="-122"/>
                  <a:ea typeface="微软雅黑" pitchFamily="34" charset="-122"/>
                </a:rPr>
                <a:t>2</a:t>
              </a:r>
              <a:endParaRPr lang="zh-CN" altLang="en-US" sz="2400" kern="10">
                <a:ln w="9525" cap="flat" cmpd="sng">
                  <a:solidFill>
                    <a:srgbClr val="FFFFFF"/>
                  </a:solidFill>
                  <a:round/>
                  <a:headEnd/>
                  <a:tailEnd/>
                </a:ln>
                <a:gradFill rotWithShape="1">
                  <a:gsLst>
                    <a:gs pos="0">
                      <a:srgbClr val="EAEAEA"/>
                    </a:gs>
                    <a:gs pos="100000">
                      <a:srgbClr val="B2B2B2"/>
                    </a:gs>
                  </a:gsLst>
                  <a:lin ang="5400000" scaled="1"/>
                </a:gradFill>
                <a:latin typeface="微软雅黑" pitchFamily="34" charset="-122"/>
                <a:ea typeface="微软雅黑" pitchFamily="34" charset="-122"/>
              </a:endParaRPr>
            </a:p>
          </p:txBody>
        </p:sp>
      </p:grpSp>
      <p:grpSp>
        <p:nvGrpSpPr>
          <p:cNvPr id="14" name="组合 13"/>
          <p:cNvGrpSpPr/>
          <p:nvPr/>
        </p:nvGrpSpPr>
        <p:grpSpPr>
          <a:xfrm>
            <a:off x="4076174" y="3599114"/>
            <a:ext cx="1509106" cy="2027324"/>
            <a:chOff x="3816222" y="3815138"/>
            <a:chExt cx="1509106" cy="2027324"/>
          </a:xfrm>
        </p:grpSpPr>
        <p:sp>
          <p:nvSpPr>
            <p:cNvPr id="15" name="AutoShape 13"/>
            <p:cNvSpPr>
              <a:spLocks noChangeAspect="1" noChangeArrowheads="1"/>
            </p:cNvSpPr>
            <p:nvPr/>
          </p:nvSpPr>
          <p:spPr bwMode="auto">
            <a:xfrm rot="16200000">
              <a:off x="3557113" y="4074247"/>
              <a:ext cx="2027324" cy="1509106"/>
            </a:xfrm>
            <a:prstGeom prst="rightArrow">
              <a:avLst>
                <a:gd name="adj1" fmla="val 51306"/>
                <a:gd name="adj2" fmla="val 45714"/>
              </a:avLst>
            </a:prstGeom>
            <a:noFill/>
            <a:ln>
              <a:gradFill flip="none" rotWithShape="1">
                <a:gsLst>
                  <a:gs pos="100000">
                    <a:srgbClr val="B4DAF1"/>
                  </a:gs>
                  <a:gs pos="0">
                    <a:srgbClr val="398EB6"/>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微软雅黑" pitchFamily="34" charset="-122"/>
                <a:ea typeface="微软雅黑" pitchFamily="34" charset="-122"/>
              </a:endParaRPr>
            </a:p>
          </p:txBody>
        </p:sp>
        <p:sp>
          <p:nvSpPr>
            <p:cNvPr id="16" name="WordArt 18"/>
            <p:cNvSpPr>
              <a:spLocks noChangeAspect="1" noChangeArrowheads="1" noChangeShapeType="1"/>
            </p:cNvSpPr>
            <p:nvPr/>
          </p:nvSpPr>
          <p:spPr bwMode="auto">
            <a:xfrm>
              <a:off x="4303601" y="4556266"/>
              <a:ext cx="497748" cy="878615"/>
            </a:xfrm>
            <a:prstGeom prst="rect">
              <a:avLst/>
            </a:prstGeom>
          </p:spPr>
          <p:txBody>
            <a:bodyPr wrap="none" fromWordArt="1">
              <a:prstTxWarp prst="textPlain">
                <a:avLst>
                  <a:gd name="adj" fmla="val 50000"/>
                </a:avLst>
              </a:prstTxWarp>
            </a:bodyPr>
            <a:lstStyle/>
            <a:p>
              <a:pPr algn="ctr">
                <a:defRPr/>
              </a:pPr>
              <a:r>
                <a:rPr lang="en-US" altLang="zh-CN" sz="2400" kern="10" dirty="0">
                  <a:ln w="9525" cap="flat" cmpd="sng">
                    <a:solidFill>
                      <a:srgbClr val="FFFFFF"/>
                    </a:solidFill>
                    <a:round/>
                    <a:headEnd/>
                    <a:tailEnd/>
                  </a:ln>
                  <a:gradFill rotWithShape="1">
                    <a:gsLst>
                      <a:gs pos="0">
                        <a:srgbClr val="EAEAEA"/>
                      </a:gs>
                      <a:gs pos="100000">
                        <a:srgbClr val="B2B2B2"/>
                      </a:gs>
                    </a:gsLst>
                    <a:lin ang="5400000" scaled="1"/>
                  </a:gradFill>
                  <a:latin typeface="微软雅黑" pitchFamily="34" charset="-122"/>
                  <a:ea typeface="微软雅黑" pitchFamily="34" charset="-122"/>
                </a:rPr>
                <a:t>3</a:t>
              </a:r>
              <a:endParaRPr lang="zh-CN" altLang="en-US" sz="2400" kern="10" dirty="0">
                <a:ln w="9525" cap="flat" cmpd="sng">
                  <a:solidFill>
                    <a:srgbClr val="FFFFFF"/>
                  </a:solidFill>
                  <a:round/>
                  <a:headEnd/>
                  <a:tailEnd/>
                </a:ln>
                <a:gradFill rotWithShape="1">
                  <a:gsLst>
                    <a:gs pos="0">
                      <a:srgbClr val="EAEAEA"/>
                    </a:gs>
                    <a:gs pos="100000">
                      <a:srgbClr val="B2B2B2"/>
                    </a:gs>
                  </a:gsLst>
                  <a:lin ang="5400000" scaled="1"/>
                </a:gradFill>
                <a:latin typeface="微软雅黑" pitchFamily="34" charset="-122"/>
                <a:ea typeface="微软雅黑" pitchFamily="34" charset="-122"/>
              </a:endParaRPr>
            </a:p>
          </p:txBody>
        </p:sp>
      </p:grpSp>
      <p:grpSp>
        <p:nvGrpSpPr>
          <p:cNvPr id="17" name="组合 16"/>
          <p:cNvGrpSpPr/>
          <p:nvPr/>
        </p:nvGrpSpPr>
        <p:grpSpPr>
          <a:xfrm>
            <a:off x="4960655" y="2399154"/>
            <a:ext cx="1524966" cy="2009427"/>
            <a:chOff x="4700703" y="2615177"/>
            <a:chExt cx="1524966" cy="2009427"/>
          </a:xfrm>
        </p:grpSpPr>
        <p:sp>
          <p:nvSpPr>
            <p:cNvPr id="18" name="AutoShape 11"/>
            <p:cNvSpPr>
              <a:spLocks noChangeAspect="1" noChangeArrowheads="1"/>
            </p:cNvSpPr>
            <p:nvPr/>
          </p:nvSpPr>
          <p:spPr bwMode="auto">
            <a:xfrm rot="10800000">
              <a:off x="4700703" y="2615177"/>
              <a:ext cx="1524966" cy="2009427"/>
            </a:xfrm>
            <a:prstGeom prst="rightArrow">
              <a:avLst>
                <a:gd name="adj1" fmla="val 51306"/>
                <a:gd name="adj2" fmla="val 45935"/>
              </a:avLst>
            </a:prstGeom>
            <a:noFill/>
            <a:ln>
              <a:gradFill flip="none" rotWithShape="1">
                <a:gsLst>
                  <a:gs pos="100000">
                    <a:srgbClr val="B4DAF1"/>
                  </a:gs>
                  <a:gs pos="0">
                    <a:srgbClr val="398EB6"/>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微软雅黑" pitchFamily="34" charset="-122"/>
                <a:ea typeface="微软雅黑" pitchFamily="34" charset="-122"/>
              </a:endParaRPr>
            </a:p>
          </p:txBody>
        </p:sp>
        <p:sp>
          <p:nvSpPr>
            <p:cNvPr id="19" name="WordArt 19"/>
            <p:cNvSpPr>
              <a:spLocks noChangeAspect="1" noChangeArrowheads="1" noChangeShapeType="1"/>
            </p:cNvSpPr>
            <p:nvPr/>
          </p:nvSpPr>
          <p:spPr bwMode="auto">
            <a:xfrm>
              <a:off x="5244200" y="3171633"/>
              <a:ext cx="498968" cy="878615"/>
            </a:xfrm>
            <a:prstGeom prst="rect">
              <a:avLst/>
            </a:prstGeom>
          </p:spPr>
          <p:txBody>
            <a:bodyPr wrap="none" fromWordArt="1">
              <a:prstTxWarp prst="textPlain">
                <a:avLst>
                  <a:gd name="adj" fmla="val 50000"/>
                </a:avLst>
              </a:prstTxWarp>
            </a:bodyPr>
            <a:lstStyle/>
            <a:p>
              <a:pPr algn="ctr">
                <a:defRPr/>
              </a:pPr>
              <a:r>
                <a:rPr lang="en-US" altLang="zh-CN" sz="2400" kern="10">
                  <a:ln w="9525" cap="flat" cmpd="sng">
                    <a:solidFill>
                      <a:srgbClr val="FFFFFF"/>
                    </a:solidFill>
                    <a:round/>
                    <a:headEnd/>
                    <a:tailEnd/>
                  </a:ln>
                  <a:gradFill rotWithShape="1">
                    <a:gsLst>
                      <a:gs pos="0">
                        <a:srgbClr val="EAEAEA"/>
                      </a:gs>
                      <a:gs pos="100000">
                        <a:srgbClr val="B2B2B2"/>
                      </a:gs>
                    </a:gsLst>
                    <a:lin ang="5400000" scaled="1"/>
                  </a:gradFill>
                  <a:latin typeface="微软雅黑" pitchFamily="34" charset="-122"/>
                  <a:ea typeface="微软雅黑" pitchFamily="34" charset="-122"/>
                </a:rPr>
                <a:t>4</a:t>
              </a:r>
              <a:endParaRPr lang="zh-CN" altLang="en-US" sz="2400" kern="10">
                <a:ln w="9525" cap="flat" cmpd="sng">
                  <a:solidFill>
                    <a:srgbClr val="FFFFFF"/>
                  </a:solidFill>
                  <a:round/>
                  <a:headEnd/>
                  <a:tailEnd/>
                </a:ln>
                <a:gradFill rotWithShape="1">
                  <a:gsLst>
                    <a:gs pos="0">
                      <a:srgbClr val="EAEAEA"/>
                    </a:gs>
                    <a:gs pos="100000">
                      <a:srgbClr val="B2B2B2"/>
                    </a:gs>
                  </a:gsLst>
                  <a:lin ang="5400000" scaled="1"/>
                </a:gradFill>
                <a:latin typeface="微软雅黑" pitchFamily="34" charset="-122"/>
                <a:ea typeface="微软雅黑" pitchFamily="34" charset="-122"/>
              </a:endParaRPr>
            </a:p>
          </p:txBody>
        </p:sp>
      </p:grpSp>
      <p:sp>
        <p:nvSpPr>
          <p:cNvPr id="20" name="Rectangle 20"/>
          <p:cNvSpPr>
            <a:spLocks noChangeAspect="1" noChangeArrowheads="1"/>
          </p:cNvSpPr>
          <p:nvPr/>
        </p:nvSpPr>
        <p:spPr bwMode="auto">
          <a:xfrm>
            <a:off x="1835696" y="1316341"/>
            <a:ext cx="2350887" cy="978729"/>
          </a:xfrm>
          <a:prstGeom prst="rect">
            <a:avLst/>
          </a:prstGeom>
          <a:noFill/>
          <a:ln w="9525" cap="flat" cmpd="sng">
            <a:noFill/>
            <a:miter lim="800000"/>
            <a:headEnd/>
            <a:tailEnd/>
          </a:ln>
          <a:effectLst/>
        </p:spPr>
        <p:txBody>
          <a:bodyPr>
            <a:spAutoFit/>
          </a:bodyPr>
          <a:lstStyle/>
          <a:p>
            <a:pPr>
              <a:lnSpc>
                <a:spcPct val="120000"/>
              </a:lnSpc>
              <a:buFontTx/>
              <a:buChar char="•"/>
              <a:defRPr/>
            </a:pPr>
            <a:r>
              <a:rPr lang="zh-CN" altLang="en-US" sz="1600"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单击添加文字内容</a:t>
            </a:r>
          </a:p>
          <a:p>
            <a:pPr>
              <a:lnSpc>
                <a:spcPct val="120000"/>
              </a:lnSpc>
              <a:buFontTx/>
              <a:buChar char="•"/>
              <a:defRPr/>
            </a:pPr>
            <a:r>
              <a:rPr lang="zh-CN" altLang="en-US" sz="1600"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单击添加文字内容</a:t>
            </a:r>
          </a:p>
          <a:p>
            <a:pPr>
              <a:lnSpc>
                <a:spcPct val="120000"/>
              </a:lnSpc>
              <a:buFontTx/>
              <a:buChar char="•"/>
              <a:defRPr/>
            </a:pPr>
            <a:r>
              <a:rPr lang="zh-CN" altLang="en-US" sz="1600"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单击添加文字内容</a:t>
            </a:r>
          </a:p>
        </p:txBody>
      </p:sp>
      <p:sp>
        <p:nvSpPr>
          <p:cNvPr id="21" name="Rectangle 21"/>
          <p:cNvSpPr>
            <a:spLocks noChangeAspect="1" noChangeArrowheads="1"/>
          </p:cNvSpPr>
          <p:nvPr/>
        </p:nvSpPr>
        <p:spPr bwMode="auto">
          <a:xfrm>
            <a:off x="1835696" y="4637183"/>
            <a:ext cx="2350887" cy="978729"/>
          </a:xfrm>
          <a:prstGeom prst="rect">
            <a:avLst/>
          </a:prstGeom>
          <a:noFill/>
          <a:ln w="9525" cap="flat" cmpd="sng">
            <a:noFill/>
            <a:miter lim="800000"/>
            <a:headEnd/>
            <a:tailEnd/>
          </a:ln>
          <a:effectLst/>
        </p:spPr>
        <p:txBody>
          <a:bodyPr>
            <a:spAutoFit/>
          </a:bodyPr>
          <a:lstStyle/>
          <a:p>
            <a:pPr>
              <a:lnSpc>
                <a:spcPct val="120000"/>
              </a:lnSpc>
              <a:buFontTx/>
              <a:buChar char="•"/>
              <a:defRPr/>
            </a:pPr>
            <a:r>
              <a:rPr lang="zh-CN" altLang="en-US" sz="1600"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单击添加文字内容</a:t>
            </a:r>
          </a:p>
          <a:p>
            <a:pPr>
              <a:lnSpc>
                <a:spcPct val="120000"/>
              </a:lnSpc>
              <a:buFontTx/>
              <a:buChar char="•"/>
              <a:defRPr/>
            </a:pPr>
            <a:r>
              <a:rPr lang="zh-CN" altLang="en-US" sz="1600"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单击添加文字内容</a:t>
            </a:r>
          </a:p>
          <a:p>
            <a:pPr>
              <a:lnSpc>
                <a:spcPct val="120000"/>
              </a:lnSpc>
              <a:buFontTx/>
              <a:buChar char="•"/>
              <a:defRPr/>
            </a:pPr>
            <a:r>
              <a:rPr lang="zh-CN" altLang="en-US" sz="1600"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单击添加文字内容</a:t>
            </a:r>
          </a:p>
        </p:txBody>
      </p:sp>
      <p:sp>
        <p:nvSpPr>
          <p:cNvPr id="22" name="Rectangle 22"/>
          <p:cNvSpPr>
            <a:spLocks noChangeAspect="1" noChangeArrowheads="1"/>
          </p:cNvSpPr>
          <p:nvPr/>
        </p:nvSpPr>
        <p:spPr bwMode="auto">
          <a:xfrm>
            <a:off x="5432784" y="1316341"/>
            <a:ext cx="2350887" cy="978729"/>
          </a:xfrm>
          <a:prstGeom prst="rect">
            <a:avLst/>
          </a:prstGeom>
          <a:noFill/>
          <a:ln w="9525" cap="flat" cmpd="sng">
            <a:noFill/>
            <a:miter lim="800000"/>
            <a:headEnd/>
            <a:tailEnd/>
          </a:ln>
          <a:effectLst/>
        </p:spPr>
        <p:txBody>
          <a:bodyPr>
            <a:spAutoFit/>
          </a:bodyPr>
          <a:lstStyle/>
          <a:p>
            <a:pPr>
              <a:lnSpc>
                <a:spcPct val="120000"/>
              </a:lnSpc>
              <a:buFontTx/>
              <a:buChar char="•"/>
              <a:defRPr/>
            </a:pPr>
            <a:r>
              <a:rPr lang="zh-CN" altLang="en-US" sz="1600"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单击添加文字内容</a:t>
            </a:r>
          </a:p>
          <a:p>
            <a:pPr>
              <a:lnSpc>
                <a:spcPct val="120000"/>
              </a:lnSpc>
              <a:buFontTx/>
              <a:buChar char="•"/>
              <a:defRPr/>
            </a:pPr>
            <a:r>
              <a:rPr lang="zh-CN" altLang="en-US" sz="1600"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单击添加文字内容</a:t>
            </a:r>
          </a:p>
          <a:p>
            <a:pPr>
              <a:lnSpc>
                <a:spcPct val="120000"/>
              </a:lnSpc>
              <a:buFontTx/>
              <a:buChar char="•"/>
              <a:defRPr/>
            </a:pPr>
            <a:r>
              <a:rPr lang="zh-CN" altLang="en-US" sz="1600"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单击添加文字内容</a:t>
            </a:r>
          </a:p>
        </p:txBody>
      </p:sp>
      <p:sp>
        <p:nvSpPr>
          <p:cNvPr id="23" name="Rectangle 23"/>
          <p:cNvSpPr>
            <a:spLocks noChangeAspect="1" noChangeArrowheads="1"/>
          </p:cNvSpPr>
          <p:nvPr/>
        </p:nvSpPr>
        <p:spPr bwMode="auto">
          <a:xfrm>
            <a:off x="5432784" y="4637183"/>
            <a:ext cx="2350887" cy="978729"/>
          </a:xfrm>
          <a:prstGeom prst="rect">
            <a:avLst/>
          </a:prstGeom>
          <a:noFill/>
          <a:ln w="9525" cap="flat" cmpd="sng">
            <a:noFill/>
            <a:miter lim="800000"/>
            <a:headEnd/>
            <a:tailEnd/>
          </a:ln>
          <a:effectLst/>
        </p:spPr>
        <p:txBody>
          <a:bodyPr>
            <a:spAutoFit/>
          </a:bodyPr>
          <a:lstStyle/>
          <a:p>
            <a:pPr>
              <a:lnSpc>
                <a:spcPct val="120000"/>
              </a:lnSpc>
              <a:buFontTx/>
              <a:buChar char="•"/>
              <a:defRPr/>
            </a:pPr>
            <a:r>
              <a:rPr lang="zh-CN" altLang="en-US" sz="1600"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单击添加文字内容</a:t>
            </a:r>
          </a:p>
          <a:p>
            <a:pPr>
              <a:lnSpc>
                <a:spcPct val="120000"/>
              </a:lnSpc>
              <a:buFontTx/>
              <a:buChar char="•"/>
              <a:defRPr/>
            </a:pPr>
            <a:r>
              <a:rPr lang="zh-CN" altLang="en-US" sz="1600"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单击添加文字内容</a:t>
            </a:r>
          </a:p>
          <a:p>
            <a:pPr>
              <a:lnSpc>
                <a:spcPct val="120000"/>
              </a:lnSpc>
              <a:buFontTx/>
              <a:buChar char="•"/>
              <a:defRPr/>
            </a:pPr>
            <a:r>
              <a:rPr lang="zh-CN" altLang="en-US" sz="1600"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单击添加文字内容</a:t>
            </a:r>
          </a:p>
        </p:txBody>
      </p:sp>
    </p:spTree>
    <p:extLst>
      <p:ext uri="{BB962C8B-B14F-4D97-AF65-F5344CB8AC3E}">
        <p14:creationId xmlns:p14="http://schemas.microsoft.com/office/powerpoint/2010/main" val="3671648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0-#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fill="hold"/>
                                        <p:tgtEl>
                                          <p:spTgt spid="14"/>
                                        </p:tgtEl>
                                        <p:attrNameLst>
                                          <p:attrName>ppt_x</p:attrName>
                                        </p:attrNameLst>
                                      </p:cBhvr>
                                      <p:tavLst>
                                        <p:tav tm="0">
                                          <p:val>
                                            <p:strVal val="#ppt_x"/>
                                          </p:val>
                                        </p:tav>
                                        <p:tav tm="100000">
                                          <p:val>
                                            <p:strVal val="#ppt_x"/>
                                          </p:val>
                                        </p:tav>
                                      </p:tavLst>
                                    </p:anim>
                                    <p:anim calcmode="lin" valueType="num">
                                      <p:cBhvr additive="base">
                                        <p:cTn id="12" dur="500" fill="hold"/>
                                        <p:tgtEl>
                                          <p:spTgt spid="14"/>
                                        </p:tgtEl>
                                        <p:attrNameLst>
                                          <p:attrName>ppt_y</p:attrName>
                                        </p:attrNameLst>
                                      </p:cBhvr>
                                      <p:tavLst>
                                        <p:tav tm="0">
                                          <p:val>
                                            <p:strVal val="1+#ppt_h/2"/>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0-#ppt_w/2"/>
                                          </p:val>
                                        </p:tav>
                                        <p:tav tm="100000">
                                          <p:val>
                                            <p:strVal val="#ppt_x"/>
                                          </p:val>
                                        </p:tav>
                                      </p:tavLst>
                                    </p:anim>
                                    <p:anim calcmode="lin" valueType="num">
                                      <p:cBhvr additive="base">
                                        <p:cTn id="16" dur="5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500" fill="hold"/>
                                        <p:tgtEl>
                                          <p:spTgt spid="17"/>
                                        </p:tgtEl>
                                        <p:attrNameLst>
                                          <p:attrName>ppt_x</p:attrName>
                                        </p:attrNameLst>
                                      </p:cBhvr>
                                      <p:tavLst>
                                        <p:tav tm="0">
                                          <p:val>
                                            <p:strVal val="1+#ppt_w/2"/>
                                          </p:val>
                                        </p:tav>
                                        <p:tav tm="100000">
                                          <p:val>
                                            <p:strVal val="#ppt_x"/>
                                          </p:val>
                                        </p:tav>
                                      </p:tavLst>
                                    </p:anim>
                                    <p:anim calcmode="lin" valueType="num">
                                      <p:cBhvr additive="base">
                                        <p:cTn id="20" dur="500" fill="hold"/>
                                        <p:tgtEl>
                                          <p:spTgt spid="17"/>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10" presetClass="entr" presetSubtype="0" fill="hold" nodeType="after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500"/>
                                        <p:tgtEl>
                                          <p:spTgt spid="5"/>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fade">
                                      <p:cBhvr>
                                        <p:cTn id="30" dur="500"/>
                                        <p:tgtEl>
                                          <p:spTgt spid="21"/>
                                        </p:tgtEl>
                                      </p:cBhvr>
                                    </p:animEffect>
                                  </p:childTnLst>
                                </p:cTn>
                              </p:par>
                              <p:par>
                                <p:cTn id="31" presetID="10" presetClass="entr" presetSubtype="0" fill="hold" nodeType="withEffect">
                                  <p:stCondLst>
                                    <p:cond delay="0"/>
                                  </p:stCondLst>
                                  <p:childTnLst>
                                    <p:set>
                                      <p:cBhvr>
                                        <p:cTn id="32" dur="1" fill="hold">
                                          <p:stCondLst>
                                            <p:cond delay="0"/>
                                          </p:stCondLst>
                                        </p:cTn>
                                        <p:tgtEl>
                                          <p:spTgt spid="2"/>
                                        </p:tgtEl>
                                        <p:attrNameLst>
                                          <p:attrName>style.visibility</p:attrName>
                                        </p:attrNameLst>
                                      </p:cBhvr>
                                      <p:to>
                                        <p:strVal val="visible"/>
                                      </p:to>
                                    </p:set>
                                    <p:animEffect transition="in" filter="fade">
                                      <p:cBhvr>
                                        <p:cTn id="33" dur="500"/>
                                        <p:tgtEl>
                                          <p:spTgt spid="2"/>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2"/>
                                        </p:tgtEl>
                                        <p:attrNameLst>
                                          <p:attrName>style.visibility</p:attrName>
                                        </p:attrNameLst>
                                      </p:cBhvr>
                                      <p:to>
                                        <p:strVal val="visible"/>
                                      </p:to>
                                    </p:set>
                                    <p:animEffect transition="in" filter="fade">
                                      <p:cBhvr>
                                        <p:cTn id="36" dur="500"/>
                                        <p:tgtEl>
                                          <p:spTgt spid="22"/>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fade">
                                      <p:cBhvr>
                                        <p:cTn id="39"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2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979712" y="1124744"/>
            <a:ext cx="4968875" cy="4863227"/>
            <a:chOff x="923925" y="948105"/>
            <a:chExt cx="4968875" cy="5178987"/>
          </a:xfrm>
        </p:grpSpPr>
        <p:sp>
          <p:nvSpPr>
            <p:cNvPr id="3" name="未知"/>
            <p:cNvSpPr>
              <a:spLocks/>
            </p:cNvSpPr>
            <p:nvPr/>
          </p:nvSpPr>
          <p:spPr bwMode="auto">
            <a:xfrm>
              <a:off x="3784600" y="1265199"/>
              <a:ext cx="2108200" cy="2929285"/>
            </a:xfrm>
            <a:custGeom>
              <a:avLst/>
              <a:gdLst/>
              <a:ahLst/>
              <a:cxnLst>
                <a:cxn ang="0">
                  <a:pos x="1158" y="1333"/>
                </a:cxn>
                <a:cxn ang="0">
                  <a:pos x="1157" y="1271"/>
                </a:cxn>
                <a:cxn ang="0">
                  <a:pos x="1153" y="1208"/>
                </a:cxn>
                <a:cxn ang="0">
                  <a:pos x="1146" y="1148"/>
                </a:cxn>
                <a:cxn ang="0">
                  <a:pos x="1136" y="1088"/>
                </a:cxn>
                <a:cxn ang="0">
                  <a:pos x="1125" y="1030"/>
                </a:cxn>
                <a:cxn ang="0">
                  <a:pos x="1109" y="971"/>
                </a:cxn>
                <a:cxn ang="0">
                  <a:pos x="1093" y="914"/>
                </a:cxn>
                <a:cxn ang="0">
                  <a:pos x="1073" y="859"/>
                </a:cxn>
                <a:cxn ang="0">
                  <a:pos x="1051" y="804"/>
                </a:cxn>
                <a:cxn ang="0">
                  <a:pos x="1027" y="751"/>
                </a:cxn>
                <a:cxn ang="0">
                  <a:pos x="1001" y="698"/>
                </a:cxn>
                <a:cxn ang="0">
                  <a:pos x="973" y="648"/>
                </a:cxn>
                <a:cxn ang="0">
                  <a:pos x="942" y="597"/>
                </a:cxn>
                <a:cxn ang="0">
                  <a:pos x="909" y="549"/>
                </a:cxn>
                <a:cxn ang="0">
                  <a:pos x="874" y="503"/>
                </a:cxn>
                <a:cxn ang="0">
                  <a:pos x="838" y="458"/>
                </a:cxn>
                <a:cxn ang="0">
                  <a:pos x="800" y="415"/>
                </a:cxn>
                <a:cxn ang="0">
                  <a:pos x="759" y="373"/>
                </a:cxn>
                <a:cxn ang="0">
                  <a:pos x="717" y="333"/>
                </a:cxn>
                <a:cxn ang="0">
                  <a:pos x="673" y="295"/>
                </a:cxn>
                <a:cxn ang="0">
                  <a:pos x="628" y="258"/>
                </a:cxn>
                <a:cxn ang="0">
                  <a:pos x="581" y="224"/>
                </a:cxn>
                <a:cxn ang="0">
                  <a:pos x="533" y="192"/>
                </a:cxn>
                <a:cxn ang="0">
                  <a:pos x="483" y="161"/>
                </a:cxn>
                <a:cxn ang="0">
                  <a:pos x="432" y="133"/>
                </a:cxn>
                <a:cxn ang="0">
                  <a:pos x="380" y="107"/>
                </a:cxn>
                <a:cxn ang="0">
                  <a:pos x="326" y="84"/>
                </a:cxn>
                <a:cxn ang="0">
                  <a:pos x="272" y="62"/>
                </a:cxn>
                <a:cxn ang="0">
                  <a:pos x="216" y="43"/>
                </a:cxn>
                <a:cxn ang="0">
                  <a:pos x="158" y="26"/>
                </a:cxn>
                <a:cxn ang="0">
                  <a:pos x="100" y="11"/>
                </a:cxn>
                <a:cxn ang="0">
                  <a:pos x="41" y="0"/>
                </a:cxn>
                <a:cxn ang="0">
                  <a:pos x="0" y="684"/>
                </a:cxn>
                <a:cxn ang="0">
                  <a:pos x="26" y="692"/>
                </a:cxn>
                <a:cxn ang="0">
                  <a:pos x="77" y="713"/>
                </a:cxn>
                <a:cxn ang="0">
                  <a:pos x="125" y="736"/>
                </a:cxn>
                <a:cxn ang="0">
                  <a:pos x="171" y="763"/>
                </a:cxn>
                <a:cxn ang="0">
                  <a:pos x="215" y="794"/>
                </a:cxn>
                <a:cxn ang="0">
                  <a:pos x="255" y="827"/>
                </a:cxn>
                <a:cxn ang="0">
                  <a:pos x="294" y="864"/>
                </a:cxn>
                <a:cxn ang="0">
                  <a:pos x="329" y="904"/>
                </a:cxn>
                <a:cxn ang="0">
                  <a:pos x="361" y="947"/>
                </a:cxn>
                <a:cxn ang="0">
                  <a:pos x="390" y="992"/>
                </a:cxn>
                <a:cxn ang="0">
                  <a:pos x="415" y="1039"/>
                </a:cxn>
                <a:cxn ang="0">
                  <a:pos x="436" y="1089"/>
                </a:cxn>
                <a:cxn ang="0">
                  <a:pos x="454" y="1140"/>
                </a:cxn>
                <a:cxn ang="0">
                  <a:pos x="468" y="1193"/>
                </a:cxn>
                <a:cxn ang="0">
                  <a:pos x="477" y="1248"/>
                </a:cxn>
                <a:cxn ang="0">
                  <a:pos x="481" y="1304"/>
                </a:cxn>
                <a:cxn ang="0">
                  <a:pos x="313" y="1332"/>
                </a:cxn>
                <a:cxn ang="0">
                  <a:pos x="1328" y="1333"/>
                </a:cxn>
              </a:cxnLst>
              <a:rect l="0" t="0" r="r" b="b"/>
              <a:pathLst>
                <a:path w="1328" h="1755">
                  <a:moveTo>
                    <a:pt x="1158" y="1333"/>
                  </a:moveTo>
                  <a:lnTo>
                    <a:pt x="1158" y="1333"/>
                  </a:lnTo>
                  <a:lnTo>
                    <a:pt x="1158" y="1301"/>
                  </a:lnTo>
                  <a:lnTo>
                    <a:pt x="1157" y="1271"/>
                  </a:lnTo>
                  <a:lnTo>
                    <a:pt x="1155" y="1239"/>
                  </a:lnTo>
                  <a:lnTo>
                    <a:pt x="1153" y="1208"/>
                  </a:lnTo>
                  <a:lnTo>
                    <a:pt x="1149" y="1179"/>
                  </a:lnTo>
                  <a:lnTo>
                    <a:pt x="1146" y="1148"/>
                  </a:lnTo>
                  <a:lnTo>
                    <a:pt x="1141" y="1118"/>
                  </a:lnTo>
                  <a:lnTo>
                    <a:pt x="1136" y="1088"/>
                  </a:lnTo>
                  <a:lnTo>
                    <a:pt x="1131" y="1059"/>
                  </a:lnTo>
                  <a:lnTo>
                    <a:pt x="1125" y="1030"/>
                  </a:lnTo>
                  <a:lnTo>
                    <a:pt x="1118" y="1000"/>
                  </a:lnTo>
                  <a:lnTo>
                    <a:pt x="1109" y="971"/>
                  </a:lnTo>
                  <a:lnTo>
                    <a:pt x="1101" y="943"/>
                  </a:lnTo>
                  <a:lnTo>
                    <a:pt x="1093" y="914"/>
                  </a:lnTo>
                  <a:lnTo>
                    <a:pt x="1083" y="887"/>
                  </a:lnTo>
                  <a:lnTo>
                    <a:pt x="1073" y="859"/>
                  </a:lnTo>
                  <a:lnTo>
                    <a:pt x="1062" y="831"/>
                  </a:lnTo>
                  <a:lnTo>
                    <a:pt x="1051" y="804"/>
                  </a:lnTo>
                  <a:lnTo>
                    <a:pt x="1040" y="777"/>
                  </a:lnTo>
                  <a:lnTo>
                    <a:pt x="1027" y="751"/>
                  </a:lnTo>
                  <a:lnTo>
                    <a:pt x="1014" y="724"/>
                  </a:lnTo>
                  <a:lnTo>
                    <a:pt x="1001" y="698"/>
                  </a:lnTo>
                  <a:lnTo>
                    <a:pt x="987" y="672"/>
                  </a:lnTo>
                  <a:lnTo>
                    <a:pt x="973" y="648"/>
                  </a:lnTo>
                  <a:lnTo>
                    <a:pt x="957" y="622"/>
                  </a:lnTo>
                  <a:lnTo>
                    <a:pt x="942" y="597"/>
                  </a:lnTo>
                  <a:lnTo>
                    <a:pt x="926" y="573"/>
                  </a:lnTo>
                  <a:lnTo>
                    <a:pt x="909" y="549"/>
                  </a:lnTo>
                  <a:lnTo>
                    <a:pt x="892" y="526"/>
                  </a:lnTo>
                  <a:lnTo>
                    <a:pt x="874" y="503"/>
                  </a:lnTo>
                  <a:lnTo>
                    <a:pt x="856" y="480"/>
                  </a:lnTo>
                  <a:lnTo>
                    <a:pt x="838" y="458"/>
                  </a:lnTo>
                  <a:lnTo>
                    <a:pt x="819" y="436"/>
                  </a:lnTo>
                  <a:lnTo>
                    <a:pt x="800" y="415"/>
                  </a:lnTo>
                  <a:lnTo>
                    <a:pt x="779" y="393"/>
                  </a:lnTo>
                  <a:lnTo>
                    <a:pt x="759" y="373"/>
                  </a:lnTo>
                  <a:lnTo>
                    <a:pt x="739" y="352"/>
                  </a:lnTo>
                  <a:lnTo>
                    <a:pt x="717" y="333"/>
                  </a:lnTo>
                  <a:lnTo>
                    <a:pt x="696" y="314"/>
                  </a:lnTo>
                  <a:lnTo>
                    <a:pt x="673" y="295"/>
                  </a:lnTo>
                  <a:lnTo>
                    <a:pt x="651" y="277"/>
                  </a:lnTo>
                  <a:lnTo>
                    <a:pt x="628" y="258"/>
                  </a:lnTo>
                  <a:lnTo>
                    <a:pt x="605" y="241"/>
                  </a:lnTo>
                  <a:lnTo>
                    <a:pt x="581" y="224"/>
                  </a:lnTo>
                  <a:lnTo>
                    <a:pt x="558" y="207"/>
                  </a:lnTo>
                  <a:lnTo>
                    <a:pt x="533" y="192"/>
                  </a:lnTo>
                  <a:lnTo>
                    <a:pt x="509" y="177"/>
                  </a:lnTo>
                  <a:lnTo>
                    <a:pt x="483" y="161"/>
                  </a:lnTo>
                  <a:lnTo>
                    <a:pt x="458" y="147"/>
                  </a:lnTo>
                  <a:lnTo>
                    <a:pt x="432" y="133"/>
                  </a:lnTo>
                  <a:lnTo>
                    <a:pt x="407" y="119"/>
                  </a:lnTo>
                  <a:lnTo>
                    <a:pt x="380" y="107"/>
                  </a:lnTo>
                  <a:lnTo>
                    <a:pt x="353" y="95"/>
                  </a:lnTo>
                  <a:lnTo>
                    <a:pt x="326" y="84"/>
                  </a:lnTo>
                  <a:lnTo>
                    <a:pt x="299" y="72"/>
                  </a:lnTo>
                  <a:lnTo>
                    <a:pt x="272" y="62"/>
                  </a:lnTo>
                  <a:lnTo>
                    <a:pt x="243" y="52"/>
                  </a:lnTo>
                  <a:lnTo>
                    <a:pt x="216" y="43"/>
                  </a:lnTo>
                  <a:lnTo>
                    <a:pt x="187" y="34"/>
                  </a:lnTo>
                  <a:lnTo>
                    <a:pt x="158" y="26"/>
                  </a:lnTo>
                  <a:lnTo>
                    <a:pt x="129" y="18"/>
                  </a:lnTo>
                  <a:lnTo>
                    <a:pt x="100" y="11"/>
                  </a:lnTo>
                  <a:lnTo>
                    <a:pt x="70" y="5"/>
                  </a:lnTo>
                  <a:lnTo>
                    <a:pt x="41" y="0"/>
                  </a:lnTo>
                  <a:lnTo>
                    <a:pt x="305" y="318"/>
                  </a:lnTo>
                  <a:lnTo>
                    <a:pt x="0" y="684"/>
                  </a:lnTo>
                  <a:lnTo>
                    <a:pt x="0" y="684"/>
                  </a:lnTo>
                  <a:lnTo>
                    <a:pt x="26" y="692"/>
                  </a:lnTo>
                  <a:lnTo>
                    <a:pt x="51" y="702"/>
                  </a:lnTo>
                  <a:lnTo>
                    <a:pt x="77" y="713"/>
                  </a:lnTo>
                  <a:lnTo>
                    <a:pt x="101" y="724"/>
                  </a:lnTo>
                  <a:lnTo>
                    <a:pt x="125" y="736"/>
                  </a:lnTo>
                  <a:lnTo>
                    <a:pt x="148" y="749"/>
                  </a:lnTo>
                  <a:lnTo>
                    <a:pt x="171" y="763"/>
                  </a:lnTo>
                  <a:lnTo>
                    <a:pt x="193" y="778"/>
                  </a:lnTo>
                  <a:lnTo>
                    <a:pt x="215" y="794"/>
                  </a:lnTo>
                  <a:lnTo>
                    <a:pt x="235" y="810"/>
                  </a:lnTo>
                  <a:lnTo>
                    <a:pt x="255" y="827"/>
                  </a:lnTo>
                  <a:lnTo>
                    <a:pt x="275" y="846"/>
                  </a:lnTo>
                  <a:lnTo>
                    <a:pt x="294" y="864"/>
                  </a:lnTo>
                  <a:lnTo>
                    <a:pt x="312" y="883"/>
                  </a:lnTo>
                  <a:lnTo>
                    <a:pt x="329" y="904"/>
                  </a:lnTo>
                  <a:lnTo>
                    <a:pt x="345" y="925"/>
                  </a:lnTo>
                  <a:lnTo>
                    <a:pt x="361" y="947"/>
                  </a:lnTo>
                  <a:lnTo>
                    <a:pt x="376" y="969"/>
                  </a:lnTo>
                  <a:lnTo>
                    <a:pt x="390" y="992"/>
                  </a:lnTo>
                  <a:lnTo>
                    <a:pt x="402" y="1015"/>
                  </a:lnTo>
                  <a:lnTo>
                    <a:pt x="415" y="1039"/>
                  </a:lnTo>
                  <a:lnTo>
                    <a:pt x="426" y="1063"/>
                  </a:lnTo>
                  <a:lnTo>
                    <a:pt x="436" y="1089"/>
                  </a:lnTo>
                  <a:lnTo>
                    <a:pt x="445" y="1114"/>
                  </a:lnTo>
                  <a:lnTo>
                    <a:pt x="454" y="1140"/>
                  </a:lnTo>
                  <a:lnTo>
                    <a:pt x="462" y="1166"/>
                  </a:lnTo>
                  <a:lnTo>
                    <a:pt x="468" y="1193"/>
                  </a:lnTo>
                  <a:lnTo>
                    <a:pt x="473" y="1221"/>
                  </a:lnTo>
                  <a:lnTo>
                    <a:pt x="477" y="1248"/>
                  </a:lnTo>
                  <a:lnTo>
                    <a:pt x="479" y="1276"/>
                  </a:lnTo>
                  <a:lnTo>
                    <a:pt x="481" y="1304"/>
                  </a:lnTo>
                  <a:lnTo>
                    <a:pt x="482" y="1332"/>
                  </a:lnTo>
                  <a:lnTo>
                    <a:pt x="313" y="1332"/>
                  </a:lnTo>
                  <a:lnTo>
                    <a:pt x="820" y="1755"/>
                  </a:lnTo>
                  <a:lnTo>
                    <a:pt x="1328" y="1333"/>
                  </a:lnTo>
                  <a:lnTo>
                    <a:pt x="1158" y="1333"/>
                  </a:lnTo>
                  <a:close/>
                </a:path>
              </a:pathLst>
            </a:custGeom>
            <a:noFill/>
            <a:ln>
              <a:gradFill flip="none" rotWithShape="1">
                <a:gsLst>
                  <a:gs pos="100000">
                    <a:srgbClr val="B4DAF1"/>
                  </a:gs>
                  <a:gs pos="0">
                    <a:srgbClr val="398EB6"/>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600">
                <a:latin typeface="微软雅黑" pitchFamily="34" charset="-122"/>
                <a:ea typeface="微软雅黑" pitchFamily="34" charset="-122"/>
              </a:endParaRPr>
            </a:p>
          </p:txBody>
        </p:sp>
        <p:sp>
          <p:nvSpPr>
            <p:cNvPr id="4" name="未知"/>
            <p:cNvSpPr>
              <a:spLocks/>
            </p:cNvSpPr>
            <p:nvPr/>
          </p:nvSpPr>
          <p:spPr bwMode="auto">
            <a:xfrm>
              <a:off x="2803525" y="3912104"/>
              <a:ext cx="2787650" cy="2214988"/>
            </a:xfrm>
            <a:custGeom>
              <a:avLst/>
              <a:gdLst/>
              <a:ahLst/>
              <a:cxnLst>
                <a:cxn ang="0">
                  <a:pos x="423" y="1158"/>
                </a:cxn>
                <a:cxn ang="0">
                  <a:pos x="485" y="1156"/>
                </a:cxn>
                <a:cxn ang="0">
                  <a:pos x="546" y="1152"/>
                </a:cxn>
                <a:cxn ang="0">
                  <a:pos x="608" y="1146"/>
                </a:cxn>
                <a:cxn ang="0">
                  <a:pos x="667" y="1136"/>
                </a:cxn>
                <a:cxn ang="0">
                  <a:pos x="726" y="1124"/>
                </a:cxn>
                <a:cxn ang="0">
                  <a:pos x="785" y="1109"/>
                </a:cxn>
                <a:cxn ang="0">
                  <a:pos x="842" y="1092"/>
                </a:cxn>
                <a:cxn ang="0">
                  <a:pos x="897" y="1073"/>
                </a:cxn>
                <a:cxn ang="0">
                  <a:pos x="952" y="1051"/>
                </a:cxn>
                <a:cxn ang="0">
                  <a:pos x="1005" y="1027"/>
                </a:cxn>
                <a:cxn ang="0">
                  <a:pos x="1057" y="1000"/>
                </a:cxn>
                <a:cxn ang="0">
                  <a:pos x="1108" y="973"/>
                </a:cxn>
                <a:cxn ang="0">
                  <a:pos x="1158" y="942"/>
                </a:cxn>
                <a:cxn ang="0">
                  <a:pos x="1206" y="909"/>
                </a:cxn>
                <a:cxn ang="0">
                  <a:pos x="1252" y="875"/>
                </a:cxn>
                <a:cxn ang="0">
                  <a:pos x="1298" y="838"/>
                </a:cxn>
                <a:cxn ang="0">
                  <a:pos x="1341" y="799"/>
                </a:cxn>
                <a:cxn ang="0">
                  <a:pos x="1383" y="759"/>
                </a:cxn>
                <a:cxn ang="0">
                  <a:pos x="1423" y="717"/>
                </a:cxn>
                <a:cxn ang="0">
                  <a:pos x="1461" y="673"/>
                </a:cxn>
                <a:cxn ang="0">
                  <a:pos x="1498" y="628"/>
                </a:cxn>
                <a:cxn ang="0">
                  <a:pos x="1531" y="581"/>
                </a:cxn>
                <a:cxn ang="0">
                  <a:pos x="1564" y="533"/>
                </a:cxn>
                <a:cxn ang="0">
                  <a:pos x="1595" y="483"/>
                </a:cxn>
                <a:cxn ang="0">
                  <a:pos x="1622" y="432"/>
                </a:cxn>
                <a:cxn ang="0">
                  <a:pos x="1649" y="380"/>
                </a:cxn>
                <a:cxn ang="0">
                  <a:pos x="1672" y="326"/>
                </a:cxn>
                <a:cxn ang="0">
                  <a:pos x="1694" y="271"/>
                </a:cxn>
                <a:cxn ang="0">
                  <a:pos x="1713" y="215"/>
                </a:cxn>
                <a:cxn ang="0">
                  <a:pos x="1729" y="159"/>
                </a:cxn>
                <a:cxn ang="0">
                  <a:pos x="1744" y="100"/>
                </a:cxn>
                <a:cxn ang="0">
                  <a:pos x="1756" y="41"/>
                </a:cxn>
                <a:cxn ang="0">
                  <a:pos x="1072" y="0"/>
                </a:cxn>
                <a:cxn ang="0">
                  <a:pos x="1063" y="26"/>
                </a:cxn>
                <a:cxn ang="0">
                  <a:pos x="1043" y="77"/>
                </a:cxn>
                <a:cxn ang="0">
                  <a:pos x="1019" y="125"/>
                </a:cxn>
                <a:cxn ang="0">
                  <a:pos x="993" y="171"/>
                </a:cxn>
                <a:cxn ang="0">
                  <a:pos x="962" y="215"/>
                </a:cxn>
                <a:cxn ang="0">
                  <a:pos x="929" y="256"/>
                </a:cxn>
                <a:cxn ang="0">
                  <a:pos x="892" y="293"/>
                </a:cxn>
                <a:cxn ang="0">
                  <a:pos x="852" y="329"/>
                </a:cxn>
                <a:cxn ang="0">
                  <a:pos x="809" y="361"/>
                </a:cxn>
                <a:cxn ang="0">
                  <a:pos x="764" y="389"/>
                </a:cxn>
                <a:cxn ang="0">
                  <a:pos x="717" y="415"/>
                </a:cxn>
                <a:cxn ang="0">
                  <a:pos x="667" y="436"/>
                </a:cxn>
                <a:cxn ang="0">
                  <a:pos x="616" y="454"/>
                </a:cxn>
                <a:cxn ang="0">
                  <a:pos x="563" y="467"/>
                </a:cxn>
                <a:cxn ang="0">
                  <a:pos x="508" y="476"/>
                </a:cxn>
                <a:cxn ang="0">
                  <a:pos x="451" y="481"/>
                </a:cxn>
                <a:cxn ang="0">
                  <a:pos x="423" y="313"/>
                </a:cxn>
                <a:cxn ang="0">
                  <a:pos x="423" y="1327"/>
                </a:cxn>
              </a:cxnLst>
              <a:rect l="0" t="0" r="r" b="b"/>
              <a:pathLst>
                <a:path w="1756" h="1327">
                  <a:moveTo>
                    <a:pt x="423" y="1158"/>
                  </a:moveTo>
                  <a:lnTo>
                    <a:pt x="423" y="1158"/>
                  </a:lnTo>
                  <a:lnTo>
                    <a:pt x="455" y="1157"/>
                  </a:lnTo>
                  <a:lnTo>
                    <a:pt x="485" y="1156"/>
                  </a:lnTo>
                  <a:lnTo>
                    <a:pt x="516" y="1155"/>
                  </a:lnTo>
                  <a:lnTo>
                    <a:pt x="546" y="1152"/>
                  </a:lnTo>
                  <a:lnTo>
                    <a:pt x="577" y="1149"/>
                  </a:lnTo>
                  <a:lnTo>
                    <a:pt x="608" y="1146"/>
                  </a:lnTo>
                  <a:lnTo>
                    <a:pt x="637" y="1141"/>
                  </a:lnTo>
                  <a:lnTo>
                    <a:pt x="667" y="1136"/>
                  </a:lnTo>
                  <a:lnTo>
                    <a:pt x="697" y="1131"/>
                  </a:lnTo>
                  <a:lnTo>
                    <a:pt x="726" y="1124"/>
                  </a:lnTo>
                  <a:lnTo>
                    <a:pt x="756" y="1118"/>
                  </a:lnTo>
                  <a:lnTo>
                    <a:pt x="785" y="1109"/>
                  </a:lnTo>
                  <a:lnTo>
                    <a:pt x="813" y="1101"/>
                  </a:lnTo>
                  <a:lnTo>
                    <a:pt x="842" y="1092"/>
                  </a:lnTo>
                  <a:lnTo>
                    <a:pt x="869" y="1083"/>
                  </a:lnTo>
                  <a:lnTo>
                    <a:pt x="897" y="1073"/>
                  </a:lnTo>
                  <a:lnTo>
                    <a:pt x="924" y="1062"/>
                  </a:lnTo>
                  <a:lnTo>
                    <a:pt x="952" y="1051"/>
                  </a:lnTo>
                  <a:lnTo>
                    <a:pt x="979" y="1039"/>
                  </a:lnTo>
                  <a:lnTo>
                    <a:pt x="1005" y="1027"/>
                  </a:lnTo>
                  <a:lnTo>
                    <a:pt x="1032" y="1014"/>
                  </a:lnTo>
                  <a:lnTo>
                    <a:pt x="1057" y="1000"/>
                  </a:lnTo>
                  <a:lnTo>
                    <a:pt x="1083" y="987"/>
                  </a:lnTo>
                  <a:lnTo>
                    <a:pt x="1108" y="973"/>
                  </a:lnTo>
                  <a:lnTo>
                    <a:pt x="1134" y="957"/>
                  </a:lnTo>
                  <a:lnTo>
                    <a:pt x="1158" y="942"/>
                  </a:lnTo>
                  <a:lnTo>
                    <a:pt x="1182" y="926"/>
                  </a:lnTo>
                  <a:lnTo>
                    <a:pt x="1206" y="909"/>
                  </a:lnTo>
                  <a:lnTo>
                    <a:pt x="1230" y="892"/>
                  </a:lnTo>
                  <a:lnTo>
                    <a:pt x="1252" y="875"/>
                  </a:lnTo>
                  <a:lnTo>
                    <a:pt x="1276" y="856"/>
                  </a:lnTo>
                  <a:lnTo>
                    <a:pt x="1298" y="838"/>
                  </a:lnTo>
                  <a:lnTo>
                    <a:pt x="1320" y="818"/>
                  </a:lnTo>
                  <a:lnTo>
                    <a:pt x="1341" y="799"/>
                  </a:lnTo>
                  <a:lnTo>
                    <a:pt x="1363" y="780"/>
                  </a:lnTo>
                  <a:lnTo>
                    <a:pt x="1383" y="759"/>
                  </a:lnTo>
                  <a:lnTo>
                    <a:pt x="1404" y="739"/>
                  </a:lnTo>
                  <a:lnTo>
                    <a:pt x="1423" y="717"/>
                  </a:lnTo>
                  <a:lnTo>
                    <a:pt x="1442" y="696"/>
                  </a:lnTo>
                  <a:lnTo>
                    <a:pt x="1461" y="673"/>
                  </a:lnTo>
                  <a:lnTo>
                    <a:pt x="1479" y="651"/>
                  </a:lnTo>
                  <a:lnTo>
                    <a:pt x="1498" y="628"/>
                  </a:lnTo>
                  <a:lnTo>
                    <a:pt x="1515" y="605"/>
                  </a:lnTo>
                  <a:lnTo>
                    <a:pt x="1531" y="581"/>
                  </a:lnTo>
                  <a:lnTo>
                    <a:pt x="1549" y="558"/>
                  </a:lnTo>
                  <a:lnTo>
                    <a:pt x="1564" y="533"/>
                  </a:lnTo>
                  <a:lnTo>
                    <a:pt x="1579" y="509"/>
                  </a:lnTo>
                  <a:lnTo>
                    <a:pt x="1595" y="483"/>
                  </a:lnTo>
                  <a:lnTo>
                    <a:pt x="1609" y="458"/>
                  </a:lnTo>
                  <a:lnTo>
                    <a:pt x="1622" y="432"/>
                  </a:lnTo>
                  <a:lnTo>
                    <a:pt x="1635" y="406"/>
                  </a:lnTo>
                  <a:lnTo>
                    <a:pt x="1649" y="380"/>
                  </a:lnTo>
                  <a:lnTo>
                    <a:pt x="1661" y="353"/>
                  </a:lnTo>
                  <a:lnTo>
                    <a:pt x="1672" y="326"/>
                  </a:lnTo>
                  <a:lnTo>
                    <a:pt x="1683" y="298"/>
                  </a:lnTo>
                  <a:lnTo>
                    <a:pt x="1694" y="271"/>
                  </a:lnTo>
                  <a:lnTo>
                    <a:pt x="1704" y="243"/>
                  </a:lnTo>
                  <a:lnTo>
                    <a:pt x="1713" y="215"/>
                  </a:lnTo>
                  <a:lnTo>
                    <a:pt x="1722" y="187"/>
                  </a:lnTo>
                  <a:lnTo>
                    <a:pt x="1729" y="159"/>
                  </a:lnTo>
                  <a:lnTo>
                    <a:pt x="1738" y="129"/>
                  </a:lnTo>
                  <a:lnTo>
                    <a:pt x="1744" y="100"/>
                  </a:lnTo>
                  <a:lnTo>
                    <a:pt x="1750" y="71"/>
                  </a:lnTo>
                  <a:lnTo>
                    <a:pt x="1756" y="41"/>
                  </a:lnTo>
                  <a:lnTo>
                    <a:pt x="1438" y="306"/>
                  </a:lnTo>
                  <a:lnTo>
                    <a:pt x="1072" y="0"/>
                  </a:lnTo>
                  <a:lnTo>
                    <a:pt x="1072" y="0"/>
                  </a:lnTo>
                  <a:lnTo>
                    <a:pt x="1063" y="26"/>
                  </a:lnTo>
                  <a:lnTo>
                    <a:pt x="1053" y="51"/>
                  </a:lnTo>
                  <a:lnTo>
                    <a:pt x="1043" y="77"/>
                  </a:lnTo>
                  <a:lnTo>
                    <a:pt x="1032" y="100"/>
                  </a:lnTo>
                  <a:lnTo>
                    <a:pt x="1019" y="125"/>
                  </a:lnTo>
                  <a:lnTo>
                    <a:pt x="1006" y="148"/>
                  </a:lnTo>
                  <a:lnTo>
                    <a:pt x="993" y="171"/>
                  </a:lnTo>
                  <a:lnTo>
                    <a:pt x="978" y="193"/>
                  </a:lnTo>
                  <a:lnTo>
                    <a:pt x="962" y="215"/>
                  </a:lnTo>
                  <a:lnTo>
                    <a:pt x="946" y="235"/>
                  </a:lnTo>
                  <a:lnTo>
                    <a:pt x="929" y="256"/>
                  </a:lnTo>
                  <a:lnTo>
                    <a:pt x="910" y="275"/>
                  </a:lnTo>
                  <a:lnTo>
                    <a:pt x="892" y="293"/>
                  </a:lnTo>
                  <a:lnTo>
                    <a:pt x="871" y="312"/>
                  </a:lnTo>
                  <a:lnTo>
                    <a:pt x="852" y="329"/>
                  </a:lnTo>
                  <a:lnTo>
                    <a:pt x="830" y="345"/>
                  </a:lnTo>
                  <a:lnTo>
                    <a:pt x="809" y="361"/>
                  </a:lnTo>
                  <a:lnTo>
                    <a:pt x="787" y="376"/>
                  </a:lnTo>
                  <a:lnTo>
                    <a:pt x="764" y="389"/>
                  </a:lnTo>
                  <a:lnTo>
                    <a:pt x="741" y="403"/>
                  </a:lnTo>
                  <a:lnTo>
                    <a:pt x="717" y="415"/>
                  </a:lnTo>
                  <a:lnTo>
                    <a:pt x="693" y="426"/>
                  </a:lnTo>
                  <a:lnTo>
                    <a:pt x="667" y="436"/>
                  </a:lnTo>
                  <a:lnTo>
                    <a:pt x="641" y="446"/>
                  </a:lnTo>
                  <a:lnTo>
                    <a:pt x="616" y="454"/>
                  </a:lnTo>
                  <a:lnTo>
                    <a:pt x="589" y="461"/>
                  </a:lnTo>
                  <a:lnTo>
                    <a:pt x="563" y="467"/>
                  </a:lnTo>
                  <a:lnTo>
                    <a:pt x="535" y="472"/>
                  </a:lnTo>
                  <a:lnTo>
                    <a:pt x="508" y="476"/>
                  </a:lnTo>
                  <a:lnTo>
                    <a:pt x="480" y="479"/>
                  </a:lnTo>
                  <a:lnTo>
                    <a:pt x="451" y="481"/>
                  </a:lnTo>
                  <a:lnTo>
                    <a:pt x="423" y="481"/>
                  </a:lnTo>
                  <a:lnTo>
                    <a:pt x="423" y="313"/>
                  </a:lnTo>
                  <a:lnTo>
                    <a:pt x="0" y="820"/>
                  </a:lnTo>
                  <a:lnTo>
                    <a:pt x="423" y="1327"/>
                  </a:lnTo>
                  <a:lnTo>
                    <a:pt x="423" y="1158"/>
                  </a:lnTo>
                  <a:close/>
                </a:path>
              </a:pathLst>
            </a:custGeom>
            <a:noFill/>
            <a:ln>
              <a:gradFill flip="none" rotWithShape="1">
                <a:gsLst>
                  <a:gs pos="100000">
                    <a:srgbClr val="B4DAF1"/>
                  </a:gs>
                  <a:gs pos="0">
                    <a:srgbClr val="398EB6"/>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600">
                <a:latin typeface="微软雅黑" pitchFamily="34" charset="-122"/>
                <a:ea typeface="微软雅黑" pitchFamily="34" charset="-122"/>
              </a:endParaRPr>
            </a:p>
          </p:txBody>
        </p:sp>
        <p:sp>
          <p:nvSpPr>
            <p:cNvPr id="5" name="未知"/>
            <p:cNvSpPr>
              <a:spLocks/>
            </p:cNvSpPr>
            <p:nvPr/>
          </p:nvSpPr>
          <p:spPr bwMode="auto">
            <a:xfrm>
              <a:off x="923925" y="2880712"/>
              <a:ext cx="2108200" cy="2930620"/>
            </a:xfrm>
            <a:custGeom>
              <a:avLst/>
              <a:gdLst/>
              <a:ahLst/>
              <a:cxnLst>
                <a:cxn ang="0">
                  <a:pos x="170" y="423"/>
                </a:cxn>
                <a:cxn ang="0">
                  <a:pos x="171" y="485"/>
                </a:cxn>
                <a:cxn ang="0">
                  <a:pos x="175" y="547"/>
                </a:cxn>
                <a:cxn ang="0">
                  <a:pos x="182" y="608"/>
                </a:cxn>
                <a:cxn ang="0">
                  <a:pos x="191" y="667"/>
                </a:cxn>
                <a:cxn ang="0">
                  <a:pos x="203" y="726"/>
                </a:cxn>
                <a:cxn ang="0">
                  <a:pos x="219" y="785"/>
                </a:cxn>
                <a:cxn ang="0">
                  <a:pos x="235" y="841"/>
                </a:cxn>
                <a:cxn ang="0">
                  <a:pos x="254" y="897"/>
                </a:cxn>
                <a:cxn ang="0">
                  <a:pos x="277" y="952"/>
                </a:cxn>
                <a:cxn ang="0">
                  <a:pos x="300" y="1005"/>
                </a:cxn>
                <a:cxn ang="0">
                  <a:pos x="327" y="1057"/>
                </a:cxn>
                <a:cxn ang="0">
                  <a:pos x="355" y="1108"/>
                </a:cxn>
                <a:cxn ang="0">
                  <a:pos x="386" y="1158"/>
                </a:cxn>
                <a:cxn ang="0">
                  <a:pos x="419" y="1207"/>
                </a:cxn>
                <a:cxn ang="0">
                  <a:pos x="454" y="1252"/>
                </a:cxn>
                <a:cxn ang="0">
                  <a:pos x="490" y="1297"/>
                </a:cxn>
                <a:cxn ang="0">
                  <a:pos x="528" y="1341"/>
                </a:cxn>
                <a:cxn ang="0">
                  <a:pos x="569" y="1383"/>
                </a:cxn>
                <a:cxn ang="0">
                  <a:pos x="611" y="1423"/>
                </a:cxn>
                <a:cxn ang="0">
                  <a:pos x="655" y="1461"/>
                </a:cxn>
                <a:cxn ang="0">
                  <a:pos x="700" y="1498"/>
                </a:cxn>
                <a:cxn ang="0">
                  <a:pos x="747" y="1531"/>
                </a:cxn>
                <a:cxn ang="0">
                  <a:pos x="795" y="1564"/>
                </a:cxn>
                <a:cxn ang="0">
                  <a:pos x="845" y="1595"/>
                </a:cxn>
                <a:cxn ang="0">
                  <a:pos x="896" y="1622"/>
                </a:cxn>
                <a:cxn ang="0">
                  <a:pos x="948" y="1649"/>
                </a:cxn>
                <a:cxn ang="0">
                  <a:pos x="1002" y="1672"/>
                </a:cxn>
                <a:cxn ang="0">
                  <a:pos x="1056" y="1694"/>
                </a:cxn>
                <a:cxn ang="0">
                  <a:pos x="1112" y="1713"/>
                </a:cxn>
                <a:cxn ang="0">
                  <a:pos x="1170" y="1729"/>
                </a:cxn>
                <a:cxn ang="0">
                  <a:pos x="1228" y="1744"/>
                </a:cxn>
                <a:cxn ang="0">
                  <a:pos x="1287" y="1756"/>
                </a:cxn>
                <a:cxn ang="0">
                  <a:pos x="1328" y="1072"/>
                </a:cxn>
                <a:cxn ang="0">
                  <a:pos x="1301" y="1063"/>
                </a:cxn>
                <a:cxn ang="0">
                  <a:pos x="1251" y="1043"/>
                </a:cxn>
                <a:cxn ang="0">
                  <a:pos x="1203" y="1020"/>
                </a:cxn>
                <a:cxn ang="0">
                  <a:pos x="1157" y="992"/>
                </a:cxn>
                <a:cxn ang="0">
                  <a:pos x="1113" y="962"/>
                </a:cxn>
                <a:cxn ang="0">
                  <a:pos x="1073" y="928"/>
                </a:cxn>
                <a:cxn ang="0">
                  <a:pos x="1034" y="891"/>
                </a:cxn>
                <a:cxn ang="0">
                  <a:pos x="999" y="851"/>
                </a:cxn>
                <a:cxn ang="0">
                  <a:pos x="966" y="809"/>
                </a:cxn>
                <a:cxn ang="0">
                  <a:pos x="938" y="764"/>
                </a:cxn>
                <a:cxn ang="0">
                  <a:pos x="913" y="716"/>
                </a:cxn>
                <a:cxn ang="0">
                  <a:pos x="892" y="667"/>
                </a:cxn>
                <a:cxn ang="0">
                  <a:pos x="873" y="616"/>
                </a:cxn>
                <a:cxn ang="0">
                  <a:pos x="860" y="563"/>
                </a:cxn>
                <a:cxn ang="0">
                  <a:pos x="851" y="508"/>
                </a:cxn>
                <a:cxn ang="0">
                  <a:pos x="847" y="452"/>
                </a:cxn>
                <a:cxn ang="0">
                  <a:pos x="1015" y="423"/>
                </a:cxn>
                <a:cxn ang="0">
                  <a:pos x="0" y="423"/>
                </a:cxn>
              </a:cxnLst>
              <a:rect l="0" t="0" r="r" b="b"/>
              <a:pathLst>
                <a:path w="1328" h="1756">
                  <a:moveTo>
                    <a:pt x="170" y="423"/>
                  </a:moveTo>
                  <a:lnTo>
                    <a:pt x="170" y="423"/>
                  </a:lnTo>
                  <a:lnTo>
                    <a:pt x="170" y="455"/>
                  </a:lnTo>
                  <a:lnTo>
                    <a:pt x="171" y="485"/>
                  </a:lnTo>
                  <a:lnTo>
                    <a:pt x="173" y="516"/>
                  </a:lnTo>
                  <a:lnTo>
                    <a:pt x="175" y="547"/>
                  </a:lnTo>
                  <a:lnTo>
                    <a:pt x="178" y="577"/>
                  </a:lnTo>
                  <a:lnTo>
                    <a:pt x="182" y="608"/>
                  </a:lnTo>
                  <a:lnTo>
                    <a:pt x="186" y="638"/>
                  </a:lnTo>
                  <a:lnTo>
                    <a:pt x="191" y="667"/>
                  </a:lnTo>
                  <a:lnTo>
                    <a:pt x="197" y="697"/>
                  </a:lnTo>
                  <a:lnTo>
                    <a:pt x="203" y="726"/>
                  </a:lnTo>
                  <a:lnTo>
                    <a:pt x="210" y="755"/>
                  </a:lnTo>
                  <a:lnTo>
                    <a:pt x="219" y="785"/>
                  </a:lnTo>
                  <a:lnTo>
                    <a:pt x="227" y="813"/>
                  </a:lnTo>
                  <a:lnTo>
                    <a:pt x="235" y="841"/>
                  </a:lnTo>
                  <a:lnTo>
                    <a:pt x="245" y="869"/>
                  </a:lnTo>
                  <a:lnTo>
                    <a:pt x="254" y="897"/>
                  </a:lnTo>
                  <a:lnTo>
                    <a:pt x="266" y="925"/>
                  </a:lnTo>
                  <a:lnTo>
                    <a:pt x="277" y="952"/>
                  </a:lnTo>
                  <a:lnTo>
                    <a:pt x="288" y="979"/>
                  </a:lnTo>
                  <a:lnTo>
                    <a:pt x="300" y="1005"/>
                  </a:lnTo>
                  <a:lnTo>
                    <a:pt x="314" y="1032"/>
                  </a:lnTo>
                  <a:lnTo>
                    <a:pt x="327" y="1057"/>
                  </a:lnTo>
                  <a:lnTo>
                    <a:pt x="341" y="1083"/>
                  </a:lnTo>
                  <a:lnTo>
                    <a:pt x="355" y="1108"/>
                  </a:lnTo>
                  <a:lnTo>
                    <a:pt x="371" y="1133"/>
                  </a:lnTo>
                  <a:lnTo>
                    <a:pt x="386" y="1158"/>
                  </a:lnTo>
                  <a:lnTo>
                    <a:pt x="402" y="1182"/>
                  </a:lnTo>
                  <a:lnTo>
                    <a:pt x="419" y="1207"/>
                  </a:lnTo>
                  <a:lnTo>
                    <a:pt x="436" y="1230"/>
                  </a:lnTo>
                  <a:lnTo>
                    <a:pt x="454" y="1252"/>
                  </a:lnTo>
                  <a:lnTo>
                    <a:pt x="472" y="1275"/>
                  </a:lnTo>
                  <a:lnTo>
                    <a:pt x="490" y="1297"/>
                  </a:lnTo>
                  <a:lnTo>
                    <a:pt x="509" y="1320"/>
                  </a:lnTo>
                  <a:lnTo>
                    <a:pt x="528" y="1341"/>
                  </a:lnTo>
                  <a:lnTo>
                    <a:pt x="549" y="1362"/>
                  </a:lnTo>
                  <a:lnTo>
                    <a:pt x="569" y="1383"/>
                  </a:lnTo>
                  <a:lnTo>
                    <a:pt x="589" y="1403"/>
                  </a:lnTo>
                  <a:lnTo>
                    <a:pt x="611" y="1423"/>
                  </a:lnTo>
                  <a:lnTo>
                    <a:pt x="632" y="1442"/>
                  </a:lnTo>
                  <a:lnTo>
                    <a:pt x="655" y="1461"/>
                  </a:lnTo>
                  <a:lnTo>
                    <a:pt x="677" y="1479"/>
                  </a:lnTo>
                  <a:lnTo>
                    <a:pt x="700" y="1498"/>
                  </a:lnTo>
                  <a:lnTo>
                    <a:pt x="723" y="1515"/>
                  </a:lnTo>
                  <a:lnTo>
                    <a:pt x="747" y="1531"/>
                  </a:lnTo>
                  <a:lnTo>
                    <a:pt x="770" y="1548"/>
                  </a:lnTo>
                  <a:lnTo>
                    <a:pt x="795" y="1564"/>
                  </a:lnTo>
                  <a:lnTo>
                    <a:pt x="819" y="1579"/>
                  </a:lnTo>
                  <a:lnTo>
                    <a:pt x="845" y="1595"/>
                  </a:lnTo>
                  <a:lnTo>
                    <a:pt x="870" y="1609"/>
                  </a:lnTo>
                  <a:lnTo>
                    <a:pt x="896" y="1622"/>
                  </a:lnTo>
                  <a:lnTo>
                    <a:pt x="921" y="1636"/>
                  </a:lnTo>
                  <a:lnTo>
                    <a:pt x="948" y="1649"/>
                  </a:lnTo>
                  <a:lnTo>
                    <a:pt x="975" y="1661"/>
                  </a:lnTo>
                  <a:lnTo>
                    <a:pt x="1002" y="1672"/>
                  </a:lnTo>
                  <a:lnTo>
                    <a:pt x="1029" y="1684"/>
                  </a:lnTo>
                  <a:lnTo>
                    <a:pt x="1056" y="1694"/>
                  </a:lnTo>
                  <a:lnTo>
                    <a:pt x="1085" y="1704"/>
                  </a:lnTo>
                  <a:lnTo>
                    <a:pt x="1112" y="1713"/>
                  </a:lnTo>
                  <a:lnTo>
                    <a:pt x="1141" y="1721"/>
                  </a:lnTo>
                  <a:lnTo>
                    <a:pt x="1170" y="1729"/>
                  </a:lnTo>
                  <a:lnTo>
                    <a:pt x="1198" y="1737"/>
                  </a:lnTo>
                  <a:lnTo>
                    <a:pt x="1228" y="1744"/>
                  </a:lnTo>
                  <a:lnTo>
                    <a:pt x="1258" y="1750"/>
                  </a:lnTo>
                  <a:lnTo>
                    <a:pt x="1287" y="1756"/>
                  </a:lnTo>
                  <a:lnTo>
                    <a:pt x="1023" y="1438"/>
                  </a:lnTo>
                  <a:lnTo>
                    <a:pt x="1328" y="1072"/>
                  </a:lnTo>
                  <a:lnTo>
                    <a:pt x="1328" y="1072"/>
                  </a:lnTo>
                  <a:lnTo>
                    <a:pt x="1301" y="1063"/>
                  </a:lnTo>
                  <a:lnTo>
                    <a:pt x="1277" y="1053"/>
                  </a:lnTo>
                  <a:lnTo>
                    <a:pt x="1251" y="1043"/>
                  </a:lnTo>
                  <a:lnTo>
                    <a:pt x="1227" y="1032"/>
                  </a:lnTo>
                  <a:lnTo>
                    <a:pt x="1203" y="1020"/>
                  </a:lnTo>
                  <a:lnTo>
                    <a:pt x="1180" y="1006"/>
                  </a:lnTo>
                  <a:lnTo>
                    <a:pt x="1157" y="992"/>
                  </a:lnTo>
                  <a:lnTo>
                    <a:pt x="1135" y="978"/>
                  </a:lnTo>
                  <a:lnTo>
                    <a:pt x="1113" y="962"/>
                  </a:lnTo>
                  <a:lnTo>
                    <a:pt x="1093" y="945"/>
                  </a:lnTo>
                  <a:lnTo>
                    <a:pt x="1073" y="928"/>
                  </a:lnTo>
                  <a:lnTo>
                    <a:pt x="1053" y="910"/>
                  </a:lnTo>
                  <a:lnTo>
                    <a:pt x="1034" y="891"/>
                  </a:lnTo>
                  <a:lnTo>
                    <a:pt x="1016" y="872"/>
                  </a:lnTo>
                  <a:lnTo>
                    <a:pt x="999" y="851"/>
                  </a:lnTo>
                  <a:lnTo>
                    <a:pt x="983" y="831"/>
                  </a:lnTo>
                  <a:lnTo>
                    <a:pt x="966" y="809"/>
                  </a:lnTo>
                  <a:lnTo>
                    <a:pt x="952" y="787"/>
                  </a:lnTo>
                  <a:lnTo>
                    <a:pt x="938" y="764"/>
                  </a:lnTo>
                  <a:lnTo>
                    <a:pt x="926" y="741"/>
                  </a:lnTo>
                  <a:lnTo>
                    <a:pt x="913" y="716"/>
                  </a:lnTo>
                  <a:lnTo>
                    <a:pt x="902" y="692"/>
                  </a:lnTo>
                  <a:lnTo>
                    <a:pt x="892" y="667"/>
                  </a:lnTo>
                  <a:lnTo>
                    <a:pt x="883" y="642"/>
                  </a:lnTo>
                  <a:lnTo>
                    <a:pt x="873" y="616"/>
                  </a:lnTo>
                  <a:lnTo>
                    <a:pt x="866" y="590"/>
                  </a:lnTo>
                  <a:lnTo>
                    <a:pt x="860" y="563"/>
                  </a:lnTo>
                  <a:lnTo>
                    <a:pt x="855" y="535"/>
                  </a:lnTo>
                  <a:lnTo>
                    <a:pt x="851" y="508"/>
                  </a:lnTo>
                  <a:lnTo>
                    <a:pt x="849" y="480"/>
                  </a:lnTo>
                  <a:lnTo>
                    <a:pt x="847" y="452"/>
                  </a:lnTo>
                  <a:lnTo>
                    <a:pt x="846" y="423"/>
                  </a:lnTo>
                  <a:lnTo>
                    <a:pt x="1015" y="423"/>
                  </a:lnTo>
                  <a:lnTo>
                    <a:pt x="508" y="0"/>
                  </a:lnTo>
                  <a:lnTo>
                    <a:pt x="0" y="423"/>
                  </a:lnTo>
                  <a:lnTo>
                    <a:pt x="170" y="423"/>
                  </a:lnTo>
                  <a:close/>
                </a:path>
              </a:pathLst>
            </a:custGeom>
            <a:noFill/>
            <a:ln>
              <a:gradFill flip="none" rotWithShape="1">
                <a:gsLst>
                  <a:gs pos="100000">
                    <a:srgbClr val="B4DAF1"/>
                  </a:gs>
                  <a:gs pos="0">
                    <a:srgbClr val="398EB6"/>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600">
                <a:latin typeface="微软雅黑" pitchFamily="34" charset="-122"/>
                <a:ea typeface="微软雅黑" pitchFamily="34" charset="-122"/>
              </a:endParaRPr>
            </a:p>
          </p:txBody>
        </p:sp>
        <p:sp>
          <p:nvSpPr>
            <p:cNvPr id="6" name="未知"/>
            <p:cNvSpPr>
              <a:spLocks/>
            </p:cNvSpPr>
            <p:nvPr/>
          </p:nvSpPr>
          <p:spPr bwMode="auto">
            <a:xfrm>
              <a:off x="1225550" y="948105"/>
              <a:ext cx="2787650" cy="2216323"/>
            </a:xfrm>
            <a:custGeom>
              <a:avLst/>
              <a:gdLst/>
              <a:ahLst/>
              <a:cxnLst>
                <a:cxn ang="0">
                  <a:pos x="1333" y="170"/>
                </a:cxn>
                <a:cxn ang="0">
                  <a:pos x="1271" y="171"/>
                </a:cxn>
                <a:cxn ang="0">
                  <a:pos x="1210" y="175"/>
                </a:cxn>
                <a:cxn ang="0">
                  <a:pos x="1148" y="182"/>
                </a:cxn>
                <a:cxn ang="0">
                  <a:pos x="1089" y="191"/>
                </a:cxn>
                <a:cxn ang="0">
                  <a:pos x="1030" y="203"/>
                </a:cxn>
                <a:cxn ang="0">
                  <a:pos x="971" y="219"/>
                </a:cxn>
                <a:cxn ang="0">
                  <a:pos x="914" y="235"/>
                </a:cxn>
                <a:cxn ang="0">
                  <a:pos x="859" y="254"/>
                </a:cxn>
                <a:cxn ang="0">
                  <a:pos x="804" y="277"/>
                </a:cxn>
                <a:cxn ang="0">
                  <a:pos x="751" y="300"/>
                </a:cxn>
                <a:cxn ang="0">
                  <a:pos x="699" y="327"/>
                </a:cxn>
                <a:cxn ang="0">
                  <a:pos x="648" y="355"/>
                </a:cxn>
                <a:cxn ang="0">
                  <a:pos x="598" y="386"/>
                </a:cxn>
                <a:cxn ang="0">
                  <a:pos x="550" y="419"/>
                </a:cxn>
                <a:cxn ang="0">
                  <a:pos x="504" y="453"/>
                </a:cxn>
                <a:cxn ang="0">
                  <a:pos x="458" y="490"/>
                </a:cxn>
                <a:cxn ang="0">
                  <a:pos x="415" y="528"/>
                </a:cxn>
                <a:cxn ang="0">
                  <a:pos x="373" y="569"/>
                </a:cxn>
                <a:cxn ang="0">
                  <a:pos x="333" y="611"/>
                </a:cxn>
                <a:cxn ang="0">
                  <a:pos x="295" y="655"/>
                </a:cxn>
                <a:cxn ang="0">
                  <a:pos x="258" y="700"/>
                </a:cxn>
                <a:cxn ang="0">
                  <a:pos x="224" y="747"/>
                </a:cxn>
                <a:cxn ang="0">
                  <a:pos x="192" y="795"/>
                </a:cxn>
                <a:cxn ang="0">
                  <a:pos x="161" y="845"/>
                </a:cxn>
                <a:cxn ang="0">
                  <a:pos x="134" y="896"/>
                </a:cxn>
                <a:cxn ang="0">
                  <a:pos x="107" y="948"/>
                </a:cxn>
                <a:cxn ang="0">
                  <a:pos x="84" y="1002"/>
                </a:cxn>
                <a:cxn ang="0">
                  <a:pos x="62" y="1056"/>
                </a:cxn>
                <a:cxn ang="0">
                  <a:pos x="43" y="1112"/>
                </a:cxn>
                <a:cxn ang="0">
                  <a:pos x="27" y="1169"/>
                </a:cxn>
                <a:cxn ang="0">
                  <a:pos x="12" y="1228"/>
                </a:cxn>
                <a:cxn ang="0">
                  <a:pos x="0" y="1287"/>
                </a:cxn>
                <a:cxn ang="0">
                  <a:pos x="684" y="1328"/>
                </a:cxn>
                <a:cxn ang="0">
                  <a:pos x="693" y="1301"/>
                </a:cxn>
                <a:cxn ang="0">
                  <a:pos x="713" y="1251"/>
                </a:cxn>
                <a:cxn ang="0">
                  <a:pos x="737" y="1203"/>
                </a:cxn>
                <a:cxn ang="0">
                  <a:pos x="763" y="1157"/>
                </a:cxn>
                <a:cxn ang="0">
                  <a:pos x="794" y="1113"/>
                </a:cxn>
                <a:cxn ang="0">
                  <a:pos x="827" y="1072"/>
                </a:cxn>
                <a:cxn ang="0">
                  <a:pos x="864" y="1034"/>
                </a:cxn>
                <a:cxn ang="0">
                  <a:pos x="904" y="999"/>
                </a:cxn>
                <a:cxn ang="0">
                  <a:pos x="947" y="966"/>
                </a:cxn>
                <a:cxn ang="0">
                  <a:pos x="992" y="938"/>
                </a:cxn>
                <a:cxn ang="0">
                  <a:pos x="1039" y="913"/>
                </a:cxn>
                <a:cxn ang="0">
                  <a:pos x="1089" y="892"/>
                </a:cxn>
                <a:cxn ang="0">
                  <a:pos x="1140" y="873"/>
                </a:cxn>
                <a:cxn ang="0">
                  <a:pos x="1193" y="860"/>
                </a:cxn>
                <a:cxn ang="0">
                  <a:pos x="1248" y="851"/>
                </a:cxn>
                <a:cxn ang="0">
                  <a:pos x="1305" y="847"/>
                </a:cxn>
                <a:cxn ang="0">
                  <a:pos x="1333" y="1015"/>
                </a:cxn>
                <a:cxn ang="0">
                  <a:pos x="1333" y="0"/>
                </a:cxn>
              </a:cxnLst>
              <a:rect l="0" t="0" r="r" b="b"/>
              <a:pathLst>
                <a:path w="1756" h="1328">
                  <a:moveTo>
                    <a:pt x="1333" y="170"/>
                  </a:moveTo>
                  <a:lnTo>
                    <a:pt x="1333" y="170"/>
                  </a:lnTo>
                  <a:lnTo>
                    <a:pt x="1301" y="170"/>
                  </a:lnTo>
                  <a:lnTo>
                    <a:pt x="1271" y="171"/>
                  </a:lnTo>
                  <a:lnTo>
                    <a:pt x="1240" y="173"/>
                  </a:lnTo>
                  <a:lnTo>
                    <a:pt x="1210" y="175"/>
                  </a:lnTo>
                  <a:lnTo>
                    <a:pt x="1179" y="178"/>
                  </a:lnTo>
                  <a:lnTo>
                    <a:pt x="1148" y="182"/>
                  </a:lnTo>
                  <a:lnTo>
                    <a:pt x="1119" y="186"/>
                  </a:lnTo>
                  <a:lnTo>
                    <a:pt x="1089" y="191"/>
                  </a:lnTo>
                  <a:lnTo>
                    <a:pt x="1059" y="197"/>
                  </a:lnTo>
                  <a:lnTo>
                    <a:pt x="1030" y="203"/>
                  </a:lnTo>
                  <a:lnTo>
                    <a:pt x="1000" y="210"/>
                  </a:lnTo>
                  <a:lnTo>
                    <a:pt x="971" y="219"/>
                  </a:lnTo>
                  <a:lnTo>
                    <a:pt x="943" y="227"/>
                  </a:lnTo>
                  <a:lnTo>
                    <a:pt x="914" y="235"/>
                  </a:lnTo>
                  <a:lnTo>
                    <a:pt x="887" y="245"/>
                  </a:lnTo>
                  <a:lnTo>
                    <a:pt x="859" y="254"/>
                  </a:lnTo>
                  <a:lnTo>
                    <a:pt x="832" y="266"/>
                  </a:lnTo>
                  <a:lnTo>
                    <a:pt x="804" y="277"/>
                  </a:lnTo>
                  <a:lnTo>
                    <a:pt x="777" y="288"/>
                  </a:lnTo>
                  <a:lnTo>
                    <a:pt x="751" y="300"/>
                  </a:lnTo>
                  <a:lnTo>
                    <a:pt x="724" y="314"/>
                  </a:lnTo>
                  <a:lnTo>
                    <a:pt x="699" y="327"/>
                  </a:lnTo>
                  <a:lnTo>
                    <a:pt x="672" y="341"/>
                  </a:lnTo>
                  <a:lnTo>
                    <a:pt x="648" y="355"/>
                  </a:lnTo>
                  <a:lnTo>
                    <a:pt x="622" y="371"/>
                  </a:lnTo>
                  <a:lnTo>
                    <a:pt x="598" y="386"/>
                  </a:lnTo>
                  <a:lnTo>
                    <a:pt x="573" y="402"/>
                  </a:lnTo>
                  <a:lnTo>
                    <a:pt x="550" y="419"/>
                  </a:lnTo>
                  <a:lnTo>
                    <a:pt x="526" y="436"/>
                  </a:lnTo>
                  <a:lnTo>
                    <a:pt x="504" y="453"/>
                  </a:lnTo>
                  <a:lnTo>
                    <a:pt x="480" y="472"/>
                  </a:lnTo>
                  <a:lnTo>
                    <a:pt x="458" y="490"/>
                  </a:lnTo>
                  <a:lnTo>
                    <a:pt x="436" y="509"/>
                  </a:lnTo>
                  <a:lnTo>
                    <a:pt x="415" y="528"/>
                  </a:lnTo>
                  <a:lnTo>
                    <a:pt x="393" y="548"/>
                  </a:lnTo>
                  <a:lnTo>
                    <a:pt x="373" y="569"/>
                  </a:lnTo>
                  <a:lnTo>
                    <a:pt x="352" y="589"/>
                  </a:lnTo>
                  <a:lnTo>
                    <a:pt x="333" y="611"/>
                  </a:lnTo>
                  <a:lnTo>
                    <a:pt x="314" y="632"/>
                  </a:lnTo>
                  <a:lnTo>
                    <a:pt x="295" y="655"/>
                  </a:lnTo>
                  <a:lnTo>
                    <a:pt x="277" y="676"/>
                  </a:lnTo>
                  <a:lnTo>
                    <a:pt x="258" y="700"/>
                  </a:lnTo>
                  <a:lnTo>
                    <a:pt x="241" y="723"/>
                  </a:lnTo>
                  <a:lnTo>
                    <a:pt x="224" y="747"/>
                  </a:lnTo>
                  <a:lnTo>
                    <a:pt x="207" y="770"/>
                  </a:lnTo>
                  <a:lnTo>
                    <a:pt x="192" y="795"/>
                  </a:lnTo>
                  <a:lnTo>
                    <a:pt x="177" y="819"/>
                  </a:lnTo>
                  <a:lnTo>
                    <a:pt x="161" y="845"/>
                  </a:lnTo>
                  <a:lnTo>
                    <a:pt x="147" y="869"/>
                  </a:lnTo>
                  <a:lnTo>
                    <a:pt x="134" y="896"/>
                  </a:lnTo>
                  <a:lnTo>
                    <a:pt x="120" y="921"/>
                  </a:lnTo>
                  <a:lnTo>
                    <a:pt x="107" y="948"/>
                  </a:lnTo>
                  <a:lnTo>
                    <a:pt x="95" y="974"/>
                  </a:lnTo>
                  <a:lnTo>
                    <a:pt x="84" y="1002"/>
                  </a:lnTo>
                  <a:lnTo>
                    <a:pt x="73" y="1029"/>
                  </a:lnTo>
                  <a:lnTo>
                    <a:pt x="62" y="1056"/>
                  </a:lnTo>
                  <a:lnTo>
                    <a:pt x="52" y="1085"/>
                  </a:lnTo>
                  <a:lnTo>
                    <a:pt x="43" y="1112"/>
                  </a:lnTo>
                  <a:lnTo>
                    <a:pt x="34" y="1141"/>
                  </a:lnTo>
                  <a:lnTo>
                    <a:pt x="27" y="1169"/>
                  </a:lnTo>
                  <a:lnTo>
                    <a:pt x="18" y="1198"/>
                  </a:lnTo>
                  <a:lnTo>
                    <a:pt x="12" y="1228"/>
                  </a:lnTo>
                  <a:lnTo>
                    <a:pt x="5" y="1257"/>
                  </a:lnTo>
                  <a:lnTo>
                    <a:pt x="0" y="1287"/>
                  </a:lnTo>
                  <a:lnTo>
                    <a:pt x="318" y="1022"/>
                  </a:lnTo>
                  <a:lnTo>
                    <a:pt x="684" y="1328"/>
                  </a:lnTo>
                  <a:lnTo>
                    <a:pt x="684" y="1328"/>
                  </a:lnTo>
                  <a:lnTo>
                    <a:pt x="693" y="1301"/>
                  </a:lnTo>
                  <a:lnTo>
                    <a:pt x="703" y="1277"/>
                  </a:lnTo>
                  <a:lnTo>
                    <a:pt x="713" y="1251"/>
                  </a:lnTo>
                  <a:lnTo>
                    <a:pt x="724" y="1227"/>
                  </a:lnTo>
                  <a:lnTo>
                    <a:pt x="737" y="1203"/>
                  </a:lnTo>
                  <a:lnTo>
                    <a:pt x="749" y="1180"/>
                  </a:lnTo>
                  <a:lnTo>
                    <a:pt x="763" y="1157"/>
                  </a:lnTo>
                  <a:lnTo>
                    <a:pt x="778" y="1135"/>
                  </a:lnTo>
                  <a:lnTo>
                    <a:pt x="794" y="1113"/>
                  </a:lnTo>
                  <a:lnTo>
                    <a:pt x="810" y="1093"/>
                  </a:lnTo>
                  <a:lnTo>
                    <a:pt x="827" y="1072"/>
                  </a:lnTo>
                  <a:lnTo>
                    <a:pt x="846" y="1053"/>
                  </a:lnTo>
                  <a:lnTo>
                    <a:pt x="864" y="1034"/>
                  </a:lnTo>
                  <a:lnTo>
                    <a:pt x="885" y="1016"/>
                  </a:lnTo>
                  <a:lnTo>
                    <a:pt x="904" y="999"/>
                  </a:lnTo>
                  <a:lnTo>
                    <a:pt x="926" y="983"/>
                  </a:lnTo>
                  <a:lnTo>
                    <a:pt x="947" y="966"/>
                  </a:lnTo>
                  <a:lnTo>
                    <a:pt x="969" y="952"/>
                  </a:lnTo>
                  <a:lnTo>
                    <a:pt x="992" y="938"/>
                  </a:lnTo>
                  <a:lnTo>
                    <a:pt x="1015" y="924"/>
                  </a:lnTo>
                  <a:lnTo>
                    <a:pt x="1039" y="913"/>
                  </a:lnTo>
                  <a:lnTo>
                    <a:pt x="1063" y="902"/>
                  </a:lnTo>
                  <a:lnTo>
                    <a:pt x="1089" y="892"/>
                  </a:lnTo>
                  <a:lnTo>
                    <a:pt x="1115" y="882"/>
                  </a:lnTo>
                  <a:lnTo>
                    <a:pt x="1140" y="873"/>
                  </a:lnTo>
                  <a:lnTo>
                    <a:pt x="1167" y="866"/>
                  </a:lnTo>
                  <a:lnTo>
                    <a:pt x="1193" y="860"/>
                  </a:lnTo>
                  <a:lnTo>
                    <a:pt x="1221" y="855"/>
                  </a:lnTo>
                  <a:lnTo>
                    <a:pt x="1248" y="851"/>
                  </a:lnTo>
                  <a:lnTo>
                    <a:pt x="1276" y="849"/>
                  </a:lnTo>
                  <a:lnTo>
                    <a:pt x="1305" y="847"/>
                  </a:lnTo>
                  <a:lnTo>
                    <a:pt x="1333" y="846"/>
                  </a:lnTo>
                  <a:lnTo>
                    <a:pt x="1333" y="1015"/>
                  </a:lnTo>
                  <a:lnTo>
                    <a:pt x="1756" y="508"/>
                  </a:lnTo>
                  <a:lnTo>
                    <a:pt x="1333" y="0"/>
                  </a:lnTo>
                  <a:lnTo>
                    <a:pt x="1333" y="170"/>
                  </a:lnTo>
                  <a:close/>
                </a:path>
              </a:pathLst>
            </a:custGeom>
            <a:noFill/>
            <a:ln>
              <a:gradFill flip="none" rotWithShape="1">
                <a:gsLst>
                  <a:gs pos="100000">
                    <a:srgbClr val="B4DAF1"/>
                  </a:gs>
                  <a:gs pos="0">
                    <a:srgbClr val="398EB6"/>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600">
                <a:latin typeface="微软雅黑" pitchFamily="34" charset="-122"/>
                <a:ea typeface="微软雅黑" pitchFamily="34" charset="-122"/>
              </a:endParaRPr>
            </a:p>
          </p:txBody>
        </p:sp>
      </p:grpSp>
      <p:sp>
        <p:nvSpPr>
          <p:cNvPr id="7" name="WordArt 7"/>
          <p:cNvSpPr>
            <a:spLocks noChangeArrowheads="1" noChangeShapeType="1"/>
          </p:cNvSpPr>
          <p:nvPr/>
        </p:nvSpPr>
        <p:spPr bwMode="auto">
          <a:xfrm>
            <a:off x="4056161" y="5218933"/>
            <a:ext cx="1828800" cy="240324"/>
          </a:xfrm>
          <a:prstGeom prst="rect">
            <a:avLst/>
          </a:prstGeom>
        </p:spPr>
        <p:txBody>
          <a:bodyPr wrap="none" fromWordArt="1">
            <a:prstTxWarp prst="textPlain">
              <a:avLst>
                <a:gd name="adj" fmla="val 50000"/>
              </a:avLst>
            </a:prstTxWarp>
          </a:bodyPr>
          <a:lstStyle/>
          <a:p>
            <a:pPr algn="ctr">
              <a:defRPr/>
            </a:pPr>
            <a:r>
              <a:rPr lang="zh-CN" altLang="en-US" sz="3600"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双击添加标题文字</a:t>
            </a:r>
          </a:p>
        </p:txBody>
      </p:sp>
      <p:sp>
        <p:nvSpPr>
          <p:cNvPr id="8" name="WordArt 8"/>
          <p:cNvSpPr>
            <a:spLocks noChangeArrowheads="1" noChangeShapeType="1"/>
          </p:cNvSpPr>
          <p:nvPr/>
        </p:nvSpPr>
        <p:spPr bwMode="auto">
          <a:xfrm>
            <a:off x="2267366" y="4411177"/>
            <a:ext cx="1828800" cy="240324"/>
          </a:xfrm>
          <a:prstGeom prst="rect">
            <a:avLst/>
          </a:prstGeom>
        </p:spPr>
        <p:txBody>
          <a:bodyPr wrap="none" fromWordArt="1">
            <a:prstTxWarp prst="textPlain">
              <a:avLst>
                <a:gd name="adj" fmla="val 50000"/>
              </a:avLst>
            </a:prstTxWarp>
          </a:bodyPr>
          <a:lstStyle/>
          <a:p>
            <a:pPr algn="ctr">
              <a:defRPr/>
            </a:pPr>
            <a:r>
              <a:rPr lang="zh-CN" altLang="en-US" sz="3600"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双击添加标题文字</a:t>
            </a:r>
          </a:p>
        </p:txBody>
      </p:sp>
      <p:sp>
        <p:nvSpPr>
          <p:cNvPr id="9" name="WordArt 9"/>
          <p:cNvSpPr>
            <a:spLocks noChangeArrowheads="1" noChangeShapeType="1"/>
          </p:cNvSpPr>
          <p:nvPr/>
        </p:nvSpPr>
        <p:spPr bwMode="auto">
          <a:xfrm>
            <a:off x="2760761" y="1947853"/>
            <a:ext cx="1828800" cy="240324"/>
          </a:xfrm>
          <a:prstGeom prst="rect">
            <a:avLst/>
          </a:prstGeom>
        </p:spPr>
        <p:txBody>
          <a:bodyPr wrap="none" fromWordArt="1">
            <a:prstTxWarp prst="textPlain">
              <a:avLst>
                <a:gd name="adj" fmla="val 50000"/>
              </a:avLst>
            </a:prstTxWarp>
          </a:bodyPr>
          <a:lstStyle/>
          <a:p>
            <a:pPr algn="ctr">
              <a:defRPr/>
            </a:pPr>
            <a:r>
              <a:rPr lang="zh-CN" altLang="en-US" sz="3600"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双击添加标题文字</a:t>
            </a:r>
          </a:p>
        </p:txBody>
      </p:sp>
      <p:sp>
        <p:nvSpPr>
          <p:cNvPr id="10" name="WordArt 10"/>
          <p:cNvSpPr>
            <a:spLocks noChangeArrowheads="1" noChangeShapeType="1"/>
          </p:cNvSpPr>
          <p:nvPr/>
        </p:nvSpPr>
        <p:spPr bwMode="auto">
          <a:xfrm>
            <a:off x="5529361" y="2575367"/>
            <a:ext cx="1828800" cy="240324"/>
          </a:xfrm>
          <a:prstGeom prst="rect">
            <a:avLst/>
          </a:prstGeom>
        </p:spPr>
        <p:txBody>
          <a:bodyPr wrap="none" fromWordArt="1">
            <a:prstTxWarp prst="textPlain">
              <a:avLst>
                <a:gd name="adj" fmla="val 50000"/>
              </a:avLst>
            </a:prstTxWarp>
          </a:bodyPr>
          <a:lstStyle/>
          <a:p>
            <a:pPr algn="ctr">
              <a:defRPr/>
            </a:pPr>
            <a:r>
              <a:rPr lang="zh-CN" altLang="en-US" sz="3600"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双击添加标题文字</a:t>
            </a:r>
          </a:p>
        </p:txBody>
      </p:sp>
    </p:spTree>
    <p:extLst>
      <p:ext uri="{BB962C8B-B14F-4D97-AF65-F5344CB8AC3E}">
        <p14:creationId xmlns:p14="http://schemas.microsoft.com/office/powerpoint/2010/main" val="3994237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8" presetClass="emph" presetSubtype="0" fill="hold" nodeType="withEffect">
                                  <p:stCondLst>
                                    <p:cond delay="500"/>
                                  </p:stCondLst>
                                  <p:childTnLst>
                                    <p:animRot by="21600000">
                                      <p:cBhvr>
                                        <p:cTn id="9" dur="2000" fill="hold"/>
                                        <p:tgtEl>
                                          <p:spTgt spid="2"/>
                                        </p:tgtEl>
                                        <p:attrNameLst>
                                          <p:attrName>r</p:attrName>
                                        </p:attrNameLst>
                                      </p:cBhvr>
                                    </p:animRot>
                                  </p:childTnLst>
                                </p:cTn>
                              </p:par>
                              <p:par>
                                <p:cTn id="10" presetID="10" presetClass="entr" presetSubtype="0" fill="hold" grpId="0" nodeType="withEffect">
                                  <p:stCondLst>
                                    <p:cond delay="200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par>
                                <p:cTn id="13" presetID="10" presetClass="entr" presetSubtype="0" fill="hold" grpId="0" nodeType="withEffect">
                                  <p:stCondLst>
                                    <p:cond delay="200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par>
                                <p:cTn id="16" presetID="10" presetClass="entr" presetSubtype="0" fill="hold" grpId="0" nodeType="withEffect">
                                  <p:stCondLst>
                                    <p:cond delay="200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par>
                                <p:cTn id="19" presetID="10" presetClass="entr" presetSubtype="0" fill="hold" grpId="0" nodeType="withEffect">
                                  <p:stCondLst>
                                    <p:cond delay="200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6333887" y="1772816"/>
            <a:ext cx="1524248" cy="493697"/>
          </a:xfrm>
          <a:prstGeom prst="roundRect">
            <a:avLst/>
          </a:prstGeom>
          <a:noFill/>
          <a:ln>
            <a:gradFill flip="none" rotWithShape="1">
              <a:gsLst>
                <a:gs pos="100000">
                  <a:srgbClr val="B4DAF1"/>
                </a:gs>
                <a:gs pos="0">
                  <a:srgbClr val="398EB6"/>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标题</a:t>
            </a:r>
          </a:p>
        </p:txBody>
      </p:sp>
      <p:sp>
        <p:nvSpPr>
          <p:cNvPr id="3" name="圆角矩形 2"/>
          <p:cNvSpPr/>
          <p:nvPr/>
        </p:nvSpPr>
        <p:spPr>
          <a:xfrm>
            <a:off x="3998404" y="1772816"/>
            <a:ext cx="1524248" cy="493697"/>
          </a:xfrm>
          <a:prstGeom prst="roundRect">
            <a:avLst/>
          </a:prstGeom>
          <a:noFill/>
          <a:ln>
            <a:gradFill flip="none" rotWithShape="1">
              <a:gsLst>
                <a:gs pos="100000">
                  <a:srgbClr val="B4DAF1"/>
                </a:gs>
                <a:gs pos="0">
                  <a:srgbClr val="398EB6"/>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标题</a:t>
            </a:r>
          </a:p>
        </p:txBody>
      </p:sp>
      <p:sp>
        <p:nvSpPr>
          <p:cNvPr id="4" name="圆角矩形 3"/>
          <p:cNvSpPr/>
          <p:nvPr/>
        </p:nvSpPr>
        <p:spPr>
          <a:xfrm>
            <a:off x="1728211" y="1772816"/>
            <a:ext cx="1524248" cy="493697"/>
          </a:xfrm>
          <a:prstGeom prst="roundRect">
            <a:avLst/>
          </a:prstGeom>
          <a:noFill/>
          <a:ln>
            <a:gradFill flip="none" rotWithShape="1">
              <a:gsLst>
                <a:gs pos="100000">
                  <a:srgbClr val="B4DAF1"/>
                </a:gs>
                <a:gs pos="0">
                  <a:srgbClr val="398EB6"/>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标题</a:t>
            </a:r>
          </a:p>
        </p:txBody>
      </p:sp>
      <p:sp>
        <p:nvSpPr>
          <p:cNvPr id="5" name="燕尾形 4"/>
          <p:cNvSpPr/>
          <p:nvPr/>
        </p:nvSpPr>
        <p:spPr>
          <a:xfrm>
            <a:off x="3381836" y="3645023"/>
            <a:ext cx="484632" cy="484632"/>
          </a:xfrm>
          <a:prstGeom prst="chevron">
            <a:avLst/>
          </a:prstGeom>
          <a:solidFill>
            <a:srgbClr val="E5FFFE">
              <a:alpha val="83000"/>
            </a:srgbClr>
          </a:solidFill>
          <a:ln>
            <a:noFill/>
          </a:ln>
          <a:effectLst>
            <a:glow rad="787400">
              <a:schemeClr val="accent5">
                <a:satMod val="175000"/>
                <a:alpha val="51000"/>
              </a:schemeClr>
            </a:glow>
            <a:softEdge rad="0"/>
          </a:effectLst>
          <a:scene3d>
            <a:camera prst="perspectiveFront" fov="0">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rgbClr val="07405E"/>
              </a:solidFill>
              <a:latin typeface="微软雅黑" pitchFamily="34" charset="-122"/>
              <a:ea typeface="微软雅黑" pitchFamily="34" charset="-122"/>
            </a:endParaRPr>
          </a:p>
        </p:txBody>
      </p:sp>
      <p:sp>
        <p:nvSpPr>
          <p:cNvPr id="6" name="燕尾形 5"/>
          <p:cNvSpPr/>
          <p:nvPr/>
        </p:nvSpPr>
        <p:spPr>
          <a:xfrm>
            <a:off x="5686092" y="3601534"/>
            <a:ext cx="484632" cy="484632"/>
          </a:xfrm>
          <a:prstGeom prst="chevron">
            <a:avLst/>
          </a:prstGeom>
          <a:solidFill>
            <a:srgbClr val="E5FFFE">
              <a:alpha val="83000"/>
            </a:srgbClr>
          </a:solidFill>
          <a:ln>
            <a:noFill/>
          </a:ln>
          <a:effectLst>
            <a:glow rad="787400">
              <a:schemeClr val="accent5">
                <a:satMod val="175000"/>
                <a:alpha val="51000"/>
              </a:schemeClr>
            </a:glow>
            <a:softEdge rad="0"/>
          </a:effectLst>
          <a:scene3d>
            <a:camera prst="perspectiveFront" fov="0">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rgbClr val="07405E"/>
              </a:solidFill>
              <a:latin typeface="微软雅黑" pitchFamily="34" charset="-122"/>
              <a:ea typeface="微软雅黑" pitchFamily="34" charset="-122"/>
            </a:endParaRPr>
          </a:p>
        </p:txBody>
      </p:sp>
      <p:grpSp>
        <p:nvGrpSpPr>
          <p:cNvPr id="7" name="组合 6"/>
          <p:cNvGrpSpPr/>
          <p:nvPr/>
        </p:nvGrpSpPr>
        <p:grpSpPr>
          <a:xfrm>
            <a:off x="1547664" y="2243277"/>
            <a:ext cx="1814749" cy="2923544"/>
            <a:chOff x="380987" y="1739222"/>
            <a:chExt cx="1814749" cy="2923544"/>
          </a:xfrm>
        </p:grpSpPr>
        <p:grpSp>
          <p:nvGrpSpPr>
            <p:cNvPr id="8" name="组合 7"/>
            <p:cNvGrpSpPr/>
            <p:nvPr/>
          </p:nvGrpSpPr>
          <p:grpSpPr>
            <a:xfrm>
              <a:off x="380987" y="2420888"/>
              <a:ext cx="1814749" cy="2241878"/>
              <a:chOff x="504847" y="3837985"/>
              <a:chExt cx="1814749" cy="2241878"/>
            </a:xfrm>
          </p:grpSpPr>
          <p:sp>
            <p:nvSpPr>
              <p:cNvPr id="10" name="圆角矩形 9"/>
              <p:cNvSpPr/>
              <p:nvPr/>
            </p:nvSpPr>
            <p:spPr>
              <a:xfrm>
                <a:off x="523703" y="3837985"/>
                <a:ext cx="1795893" cy="2241878"/>
              </a:xfrm>
              <a:prstGeom prst="roundRect">
                <a:avLst>
                  <a:gd name="adj" fmla="val 13094"/>
                </a:avLst>
              </a:prstGeom>
              <a:noFill/>
              <a:ln>
                <a:gradFill flip="none" rotWithShape="1">
                  <a:gsLst>
                    <a:gs pos="100000">
                      <a:srgbClr val="B4DAF1"/>
                    </a:gs>
                    <a:gs pos="0">
                      <a:srgbClr val="398EB6"/>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b="1">
                  <a:gradFill>
                    <a:gsLst>
                      <a:gs pos="100000">
                        <a:srgbClr val="398EB6"/>
                      </a:gs>
                      <a:gs pos="0">
                        <a:srgbClr val="B4DAF1"/>
                      </a:gs>
                    </a:gsLst>
                    <a:path path="circle">
                      <a:fillToRect l="50000" t="50000" r="50000" b="50000"/>
                    </a:path>
                  </a:gradFill>
                  <a:latin typeface="微软雅黑" pitchFamily="34" charset="-122"/>
                  <a:ea typeface="微软雅黑" pitchFamily="34" charset="-122"/>
                </a:endParaRPr>
              </a:p>
            </p:txBody>
          </p:sp>
          <p:sp>
            <p:nvSpPr>
              <p:cNvPr id="11" name="TextBox 10"/>
              <p:cNvSpPr txBox="1"/>
              <p:nvPr/>
            </p:nvSpPr>
            <p:spPr>
              <a:xfrm>
                <a:off x="504847" y="4079134"/>
                <a:ext cx="1795892" cy="1077218"/>
              </a:xfrm>
              <a:prstGeom prst="rect">
                <a:avLst/>
              </a:prstGeom>
              <a:noFill/>
            </p:spPr>
            <p:txBody>
              <a:bodyPr wrap="square" rtlCol="0">
                <a:spAutoFit/>
              </a:bodyPr>
              <a:lstStyle/>
              <a:p>
                <a:pPr marL="285750" indent="-285750">
                  <a:buFont typeface="Wingdings" pitchFamily="2" charset="2"/>
                  <a:buChar char="l"/>
                </a:pPr>
                <a:r>
                  <a:rPr lang="zh-CN" altLang="en-US" sz="1600"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单击添加文本</a:t>
                </a:r>
                <a:endParaRPr lang="en-US" altLang="zh-CN" sz="1600"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endParaRPr>
              </a:p>
              <a:p>
                <a:pPr marL="285750" indent="-285750">
                  <a:buFont typeface="Wingdings" pitchFamily="2" charset="2"/>
                  <a:buChar char="l"/>
                </a:pPr>
                <a:r>
                  <a:rPr lang="zh-CN" altLang="en-US" sz="1600"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单击添加文本</a:t>
                </a:r>
              </a:p>
              <a:p>
                <a:pPr marL="285750" indent="-285750">
                  <a:buFont typeface="Wingdings" pitchFamily="2" charset="2"/>
                  <a:buChar char="l"/>
                </a:pPr>
                <a:r>
                  <a:rPr lang="zh-CN" altLang="en-US" sz="1600"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单击添加文本</a:t>
                </a:r>
              </a:p>
              <a:p>
                <a:pPr marL="285750" indent="-285750">
                  <a:buFont typeface="Wingdings" pitchFamily="2" charset="2"/>
                  <a:buChar char="l"/>
                </a:pPr>
                <a:r>
                  <a:rPr lang="zh-CN" altLang="en-US" sz="1600"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单击添加文本</a:t>
                </a:r>
              </a:p>
            </p:txBody>
          </p:sp>
        </p:grpSp>
        <p:sp>
          <p:nvSpPr>
            <p:cNvPr id="9" name="下箭头 8"/>
            <p:cNvSpPr/>
            <p:nvPr/>
          </p:nvSpPr>
          <p:spPr>
            <a:xfrm flipV="1">
              <a:off x="885043" y="1739222"/>
              <a:ext cx="883398" cy="681665"/>
            </a:xfrm>
            <a:prstGeom prst="downArrow">
              <a:avLst/>
            </a:prstGeom>
            <a:noFill/>
            <a:ln>
              <a:gradFill flip="none" rotWithShape="1">
                <a:gsLst>
                  <a:gs pos="100000">
                    <a:srgbClr val="B4DAF1"/>
                  </a:gs>
                  <a:gs pos="0">
                    <a:srgbClr val="398EB6"/>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b="1">
                <a:gradFill>
                  <a:gsLst>
                    <a:gs pos="100000">
                      <a:srgbClr val="398EB6"/>
                    </a:gs>
                    <a:gs pos="0">
                      <a:srgbClr val="B4DAF1"/>
                    </a:gs>
                  </a:gsLst>
                  <a:path path="circle">
                    <a:fillToRect l="50000" t="50000" r="50000" b="50000"/>
                  </a:path>
                </a:gradFill>
                <a:latin typeface="微软雅黑" pitchFamily="34" charset="-122"/>
                <a:ea typeface="微软雅黑" pitchFamily="34" charset="-122"/>
              </a:endParaRPr>
            </a:p>
          </p:txBody>
        </p:sp>
      </p:grpSp>
      <p:grpSp>
        <p:nvGrpSpPr>
          <p:cNvPr id="12" name="组合 11"/>
          <p:cNvGrpSpPr/>
          <p:nvPr/>
        </p:nvGrpSpPr>
        <p:grpSpPr>
          <a:xfrm>
            <a:off x="3843581" y="2296021"/>
            <a:ext cx="1814749" cy="2870800"/>
            <a:chOff x="2676904" y="1791966"/>
            <a:chExt cx="1814749" cy="2870800"/>
          </a:xfrm>
        </p:grpSpPr>
        <p:sp>
          <p:nvSpPr>
            <p:cNvPr id="13" name="下箭头 12"/>
            <p:cNvSpPr/>
            <p:nvPr/>
          </p:nvSpPr>
          <p:spPr>
            <a:xfrm flipV="1">
              <a:off x="3189299" y="1791966"/>
              <a:ext cx="864096" cy="628919"/>
            </a:xfrm>
            <a:prstGeom prst="downArrow">
              <a:avLst/>
            </a:prstGeom>
            <a:noFill/>
            <a:ln>
              <a:gradFill flip="none" rotWithShape="1">
                <a:gsLst>
                  <a:gs pos="100000">
                    <a:srgbClr val="B4DAF1"/>
                  </a:gs>
                  <a:gs pos="0">
                    <a:srgbClr val="398EB6"/>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b="1">
                <a:gradFill>
                  <a:gsLst>
                    <a:gs pos="100000">
                      <a:srgbClr val="398EB6"/>
                    </a:gs>
                    <a:gs pos="0">
                      <a:srgbClr val="B4DAF1"/>
                    </a:gs>
                  </a:gsLst>
                  <a:path path="circle">
                    <a:fillToRect l="50000" t="50000" r="50000" b="50000"/>
                  </a:path>
                </a:gradFill>
                <a:latin typeface="微软雅黑" pitchFamily="34" charset="-122"/>
                <a:ea typeface="微软雅黑" pitchFamily="34" charset="-122"/>
              </a:endParaRPr>
            </a:p>
          </p:txBody>
        </p:sp>
        <p:grpSp>
          <p:nvGrpSpPr>
            <p:cNvPr id="14" name="组合 13"/>
            <p:cNvGrpSpPr/>
            <p:nvPr/>
          </p:nvGrpSpPr>
          <p:grpSpPr>
            <a:xfrm>
              <a:off x="2676904" y="2420888"/>
              <a:ext cx="1814749" cy="2241878"/>
              <a:chOff x="504847" y="3837985"/>
              <a:chExt cx="1814749" cy="2241878"/>
            </a:xfrm>
          </p:grpSpPr>
          <p:sp>
            <p:nvSpPr>
              <p:cNvPr id="15" name="圆角矩形 14"/>
              <p:cNvSpPr/>
              <p:nvPr/>
            </p:nvSpPr>
            <p:spPr>
              <a:xfrm>
                <a:off x="523703" y="3837985"/>
                <a:ext cx="1795893" cy="2241878"/>
              </a:xfrm>
              <a:prstGeom prst="roundRect">
                <a:avLst>
                  <a:gd name="adj" fmla="val 13094"/>
                </a:avLst>
              </a:prstGeom>
              <a:noFill/>
              <a:ln>
                <a:gradFill flip="none" rotWithShape="1">
                  <a:gsLst>
                    <a:gs pos="100000">
                      <a:srgbClr val="B4DAF1"/>
                    </a:gs>
                    <a:gs pos="0">
                      <a:srgbClr val="398EB6"/>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b="1">
                  <a:gradFill>
                    <a:gsLst>
                      <a:gs pos="100000">
                        <a:srgbClr val="398EB6"/>
                      </a:gs>
                      <a:gs pos="0">
                        <a:srgbClr val="B4DAF1"/>
                      </a:gs>
                    </a:gsLst>
                    <a:path path="circle">
                      <a:fillToRect l="50000" t="50000" r="50000" b="50000"/>
                    </a:path>
                  </a:gradFill>
                  <a:latin typeface="微软雅黑" pitchFamily="34" charset="-122"/>
                  <a:ea typeface="微软雅黑" pitchFamily="34" charset="-122"/>
                </a:endParaRPr>
              </a:p>
            </p:txBody>
          </p:sp>
          <p:sp>
            <p:nvSpPr>
              <p:cNvPr id="16" name="TextBox 15"/>
              <p:cNvSpPr txBox="1"/>
              <p:nvPr/>
            </p:nvSpPr>
            <p:spPr>
              <a:xfrm>
                <a:off x="504847" y="4079134"/>
                <a:ext cx="1795892" cy="1077218"/>
              </a:xfrm>
              <a:prstGeom prst="rect">
                <a:avLst/>
              </a:prstGeom>
              <a:noFill/>
            </p:spPr>
            <p:txBody>
              <a:bodyPr wrap="square" rtlCol="0">
                <a:spAutoFit/>
              </a:bodyPr>
              <a:lstStyle/>
              <a:p>
                <a:pPr marL="285750" indent="-285750">
                  <a:buFont typeface="Wingdings" pitchFamily="2" charset="2"/>
                  <a:buChar char="l"/>
                </a:pPr>
                <a:r>
                  <a:rPr lang="zh-CN" altLang="en-US" sz="1600"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单击添加文本</a:t>
                </a:r>
                <a:endParaRPr lang="en-US" altLang="zh-CN" sz="1600"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endParaRPr>
              </a:p>
              <a:p>
                <a:pPr marL="285750" indent="-285750">
                  <a:buFont typeface="Wingdings" pitchFamily="2" charset="2"/>
                  <a:buChar char="l"/>
                </a:pPr>
                <a:r>
                  <a:rPr lang="zh-CN" altLang="en-US" sz="1600"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单击添加文本</a:t>
                </a:r>
              </a:p>
              <a:p>
                <a:pPr marL="285750" indent="-285750">
                  <a:buFont typeface="Wingdings" pitchFamily="2" charset="2"/>
                  <a:buChar char="l"/>
                </a:pPr>
                <a:r>
                  <a:rPr lang="zh-CN" altLang="en-US" sz="1600"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单击添加文本</a:t>
                </a:r>
              </a:p>
              <a:p>
                <a:pPr marL="285750" indent="-285750">
                  <a:buFont typeface="Wingdings" pitchFamily="2" charset="2"/>
                  <a:buChar char="l"/>
                </a:pPr>
                <a:r>
                  <a:rPr lang="zh-CN" altLang="en-US" sz="1600"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单击添加文本</a:t>
                </a:r>
              </a:p>
            </p:txBody>
          </p:sp>
        </p:grpSp>
      </p:grpSp>
      <p:grpSp>
        <p:nvGrpSpPr>
          <p:cNvPr id="17" name="组合 16"/>
          <p:cNvGrpSpPr/>
          <p:nvPr/>
        </p:nvGrpSpPr>
        <p:grpSpPr>
          <a:xfrm>
            <a:off x="6156176" y="2243278"/>
            <a:ext cx="1814749" cy="2948680"/>
            <a:chOff x="4989499" y="1739223"/>
            <a:chExt cx="1814749" cy="2948680"/>
          </a:xfrm>
        </p:grpSpPr>
        <p:sp>
          <p:nvSpPr>
            <p:cNvPr id="18" name="下箭头 17"/>
            <p:cNvSpPr/>
            <p:nvPr/>
          </p:nvSpPr>
          <p:spPr>
            <a:xfrm flipV="1">
              <a:off x="5503447" y="1739223"/>
              <a:ext cx="854204" cy="706802"/>
            </a:xfrm>
            <a:prstGeom prst="downArrow">
              <a:avLst/>
            </a:prstGeom>
            <a:noFill/>
            <a:ln>
              <a:gradFill flip="none" rotWithShape="1">
                <a:gsLst>
                  <a:gs pos="100000">
                    <a:srgbClr val="B4DAF1"/>
                  </a:gs>
                  <a:gs pos="0">
                    <a:srgbClr val="398EB6"/>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b="1">
                <a:gradFill>
                  <a:gsLst>
                    <a:gs pos="100000">
                      <a:srgbClr val="398EB6"/>
                    </a:gs>
                    <a:gs pos="0">
                      <a:srgbClr val="B4DAF1"/>
                    </a:gs>
                  </a:gsLst>
                  <a:path path="circle">
                    <a:fillToRect l="50000" t="50000" r="50000" b="50000"/>
                  </a:path>
                </a:gradFill>
                <a:latin typeface="微软雅黑" pitchFamily="34" charset="-122"/>
                <a:ea typeface="微软雅黑" pitchFamily="34" charset="-122"/>
              </a:endParaRPr>
            </a:p>
          </p:txBody>
        </p:sp>
        <p:grpSp>
          <p:nvGrpSpPr>
            <p:cNvPr id="19" name="组合 18"/>
            <p:cNvGrpSpPr/>
            <p:nvPr/>
          </p:nvGrpSpPr>
          <p:grpSpPr>
            <a:xfrm>
              <a:off x="4989499" y="2446025"/>
              <a:ext cx="1814749" cy="2241878"/>
              <a:chOff x="504847" y="3837985"/>
              <a:chExt cx="1814749" cy="2241878"/>
            </a:xfrm>
          </p:grpSpPr>
          <p:sp>
            <p:nvSpPr>
              <p:cNvPr id="20" name="圆角矩形 19"/>
              <p:cNvSpPr/>
              <p:nvPr/>
            </p:nvSpPr>
            <p:spPr>
              <a:xfrm>
                <a:off x="523703" y="3837985"/>
                <a:ext cx="1795893" cy="2241878"/>
              </a:xfrm>
              <a:prstGeom prst="roundRect">
                <a:avLst>
                  <a:gd name="adj" fmla="val 13094"/>
                </a:avLst>
              </a:prstGeom>
              <a:noFill/>
              <a:ln>
                <a:gradFill flip="none" rotWithShape="1">
                  <a:gsLst>
                    <a:gs pos="100000">
                      <a:srgbClr val="B4DAF1"/>
                    </a:gs>
                    <a:gs pos="0">
                      <a:srgbClr val="398EB6"/>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b="1">
                  <a:gradFill>
                    <a:gsLst>
                      <a:gs pos="100000">
                        <a:srgbClr val="398EB6"/>
                      </a:gs>
                      <a:gs pos="0">
                        <a:srgbClr val="B4DAF1"/>
                      </a:gs>
                    </a:gsLst>
                    <a:path path="circle">
                      <a:fillToRect l="50000" t="50000" r="50000" b="50000"/>
                    </a:path>
                  </a:gradFill>
                  <a:latin typeface="微软雅黑" pitchFamily="34" charset="-122"/>
                  <a:ea typeface="微软雅黑" pitchFamily="34" charset="-122"/>
                </a:endParaRPr>
              </a:p>
            </p:txBody>
          </p:sp>
          <p:sp>
            <p:nvSpPr>
              <p:cNvPr id="21" name="TextBox 20"/>
              <p:cNvSpPr txBox="1"/>
              <p:nvPr/>
            </p:nvSpPr>
            <p:spPr>
              <a:xfrm>
                <a:off x="504847" y="4079134"/>
                <a:ext cx="1795892" cy="1077218"/>
              </a:xfrm>
              <a:prstGeom prst="rect">
                <a:avLst/>
              </a:prstGeom>
              <a:noFill/>
            </p:spPr>
            <p:txBody>
              <a:bodyPr wrap="square" rtlCol="0">
                <a:spAutoFit/>
              </a:bodyPr>
              <a:lstStyle/>
              <a:p>
                <a:pPr marL="285750" indent="-285750">
                  <a:buFont typeface="Wingdings" pitchFamily="2" charset="2"/>
                  <a:buChar char="l"/>
                </a:pPr>
                <a:r>
                  <a:rPr lang="zh-CN" altLang="en-US" sz="1600"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单击添加文本</a:t>
                </a:r>
                <a:endParaRPr lang="en-US" altLang="zh-CN" sz="1600"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endParaRPr>
              </a:p>
              <a:p>
                <a:pPr marL="285750" indent="-285750">
                  <a:buFont typeface="Wingdings" pitchFamily="2" charset="2"/>
                  <a:buChar char="l"/>
                </a:pPr>
                <a:r>
                  <a:rPr lang="zh-CN" altLang="en-US" sz="1600"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单击添加文本</a:t>
                </a:r>
              </a:p>
              <a:p>
                <a:pPr marL="285750" indent="-285750">
                  <a:buFont typeface="Wingdings" pitchFamily="2" charset="2"/>
                  <a:buChar char="l"/>
                </a:pPr>
                <a:r>
                  <a:rPr lang="zh-CN" altLang="en-US" sz="1600"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单击添加文本</a:t>
                </a:r>
              </a:p>
              <a:p>
                <a:pPr marL="285750" indent="-285750">
                  <a:buFont typeface="Wingdings" pitchFamily="2" charset="2"/>
                  <a:buChar char="l"/>
                </a:pPr>
                <a:r>
                  <a:rPr lang="zh-CN" altLang="en-US" sz="1600"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单击添加文本</a:t>
                </a:r>
              </a:p>
            </p:txBody>
          </p:sp>
        </p:grpSp>
      </p:grpSp>
    </p:spTree>
    <p:extLst>
      <p:ext uri="{BB962C8B-B14F-4D97-AF65-F5344CB8AC3E}">
        <p14:creationId xmlns:p14="http://schemas.microsoft.com/office/powerpoint/2010/main" val="4240704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30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grpId="0" nodeType="withEffect">
                                  <p:stCondLst>
                                    <p:cond delay="70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par>
                                <p:cTn id="14" presetID="42" presetClass="entr" presetSubtype="0" fill="hold" nodeType="withEffect">
                                  <p:stCondLst>
                                    <p:cond delay="70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1000"/>
                                        <p:tgtEl>
                                          <p:spTgt spid="7"/>
                                        </p:tgtEl>
                                      </p:cBhvr>
                                    </p:animEffect>
                                    <p:anim calcmode="lin" valueType="num">
                                      <p:cBhvr>
                                        <p:cTn id="17" dur="1000" fill="hold"/>
                                        <p:tgtEl>
                                          <p:spTgt spid="7"/>
                                        </p:tgtEl>
                                        <p:attrNameLst>
                                          <p:attrName>ppt_x</p:attrName>
                                        </p:attrNameLst>
                                      </p:cBhvr>
                                      <p:tavLst>
                                        <p:tav tm="0">
                                          <p:val>
                                            <p:strVal val="#ppt_x"/>
                                          </p:val>
                                        </p:tav>
                                        <p:tav tm="100000">
                                          <p:val>
                                            <p:strVal val="#ppt_x"/>
                                          </p:val>
                                        </p:tav>
                                      </p:tavLst>
                                    </p:anim>
                                    <p:anim calcmode="lin" valueType="num">
                                      <p:cBhvr>
                                        <p:cTn id="18" dur="1000" fill="hold"/>
                                        <p:tgtEl>
                                          <p:spTgt spid="7"/>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100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1300"/>
                                  </p:stCondLst>
                                  <p:childTnLst>
                                    <p:set>
                                      <p:cBhvr>
                                        <p:cTn id="25" dur="1" fill="hold">
                                          <p:stCondLst>
                                            <p:cond delay="0"/>
                                          </p:stCondLst>
                                        </p:cTn>
                                        <p:tgtEl>
                                          <p:spTgt spid="17"/>
                                        </p:tgtEl>
                                        <p:attrNameLst>
                                          <p:attrName>style.visibility</p:attrName>
                                        </p:attrNameLst>
                                      </p:cBhvr>
                                      <p:to>
                                        <p:strVal val="visible"/>
                                      </p:to>
                                    </p:set>
                                    <p:animEffect transition="in" filter="fade">
                                      <p:cBhvr>
                                        <p:cTn id="26" dur="1000"/>
                                        <p:tgtEl>
                                          <p:spTgt spid="17"/>
                                        </p:tgtEl>
                                      </p:cBhvr>
                                    </p:animEffect>
                                    <p:anim calcmode="lin" valueType="num">
                                      <p:cBhvr>
                                        <p:cTn id="27" dur="1000" fill="hold"/>
                                        <p:tgtEl>
                                          <p:spTgt spid="17"/>
                                        </p:tgtEl>
                                        <p:attrNameLst>
                                          <p:attrName>ppt_x</p:attrName>
                                        </p:attrNameLst>
                                      </p:cBhvr>
                                      <p:tavLst>
                                        <p:tav tm="0">
                                          <p:val>
                                            <p:strVal val="#ppt_x"/>
                                          </p:val>
                                        </p:tav>
                                        <p:tav tm="100000">
                                          <p:val>
                                            <p:strVal val="#ppt_x"/>
                                          </p:val>
                                        </p:tav>
                                      </p:tavLst>
                                    </p:anim>
                                    <p:anim calcmode="lin" valueType="num">
                                      <p:cBhvr>
                                        <p:cTn id="28" dur="1000" fill="hold"/>
                                        <p:tgtEl>
                                          <p:spTgt spid="17"/>
                                        </p:tgtEl>
                                        <p:attrNameLst>
                                          <p:attrName>ppt_y</p:attrName>
                                        </p:attrNameLst>
                                      </p:cBhvr>
                                      <p:tavLst>
                                        <p:tav tm="0">
                                          <p:val>
                                            <p:strVal val="#ppt_y+.1"/>
                                          </p:val>
                                        </p:tav>
                                        <p:tav tm="100000">
                                          <p:val>
                                            <p:strVal val="#ppt_y"/>
                                          </p:val>
                                        </p:tav>
                                      </p:tavLst>
                                    </p:anim>
                                  </p:childTnLst>
                                </p:cTn>
                              </p:par>
                              <p:par>
                                <p:cTn id="29" presetID="10" presetClass="entr" presetSubtype="0" fill="hold" grpId="0" nodeType="withEffect">
                                  <p:stCondLst>
                                    <p:cond delay="190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500"/>
                                        <p:tgtEl>
                                          <p:spTgt spid="5"/>
                                        </p:tgtEl>
                                      </p:cBhvr>
                                    </p:animEffect>
                                  </p:childTnLst>
                                </p:cTn>
                              </p:par>
                              <p:par>
                                <p:cTn id="32" presetID="10" presetClass="entr" presetSubtype="0" fill="hold" grpId="0" nodeType="withEffect">
                                  <p:stCondLst>
                                    <p:cond delay="200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2584099" y="3015229"/>
            <a:ext cx="4527141" cy="545610"/>
            <a:chOff x="2218401" y="3008663"/>
            <a:chExt cx="4527141" cy="545610"/>
          </a:xfrm>
        </p:grpSpPr>
        <p:cxnSp>
          <p:nvCxnSpPr>
            <p:cNvPr id="19" name="AutoShape 12"/>
            <p:cNvCxnSpPr>
              <a:cxnSpLocks noChangeAspect="1" noChangeShapeType="1"/>
              <a:stCxn id="23" idx="2"/>
            </p:cNvCxnSpPr>
            <p:nvPr/>
          </p:nvCxnSpPr>
          <p:spPr bwMode="auto">
            <a:xfrm rot="5400000">
              <a:off x="4336888" y="3281637"/>
              <a:ext cx="545271" cy="0"/>
            </a:xfrm>
            <a:prstGeom prst="straightConnector1">
              <a:avLst/>
            </a:prstGeom>
            <a:noFill/>
            <a:ln w="28575" cap="flat" cmpd="sng">
              <a:gradFill flip="none" rotWithShape="1">
                <a:gsLst>
                  <a:gs pos="0">
                    <a:srgbClr val="398EB6"/>
                  </a:gs>
                  <a:gs pos="100000">
                    <a:srgbClr val="B4DAF1"/>
                  </a:gs>
                </a:gsLst>
                <a:lin ang="0" scaled="1"/>
                <a:tileRect/>
              </a:gradFill>
              <a:round/>
              <a:headEnd/>
              <a:tailEnd/>
            </a:ln>
            <a:effectLst/>
          </p:spPr>
        </p:cxnSp>
        <p:cxnSp>
          <p:nvCxnSpPr>
            <p:cNvPr id="20" name="AutoShape 13"/>
            <p:cNvCxnSpPr>
              <a:cxnSpLocks noChangeAspect="1" noChangeShapeType="1"/>
              <a:stCxn id="23" idx="2"/>
            </p:cNvCxnSpPr>
            <p:nvPr/>
          </p:nvCxnSpPr>
          <p:spPr bwMode="auto">
            <a:xfrm rot="5400000">
              <a:off x="3141327" y="2086076"/>
              <a:ext cx="545271" cy="2391123"/>
            </a:xfrm>
            <a:prstGeom prst="bentConnector3">
              <a:avLst>
                <a:gd name="adj1" fmla="val 50000"/>
              </a:avLst>
            </a:prstGeom>
            <a:noFill/>
            <a:ln w="28575" cap="flat" cmpd="sng">
              <a:gradFill flip="none" rotWithShape="1">
                <a:gsLst>
                  <a:gs pos="0">
                    <a:srgbClr val="398EB6"/>
                  </a:gs>
                  <a:gs pos="100000">
                    <a:srgbClr val="B4DAF1"/>
                  </a:gs>
                </a:gsLst>
                <a:lin ang="0" scaled="1"/>
                <a:tileRect/>
              </a:gradFill>
              <a:round/>
              <a:headEnd/>
              <a:tailEnd/>
            </a:ln>
            <a:effectLst/>
          </p:spPr>
        </p:cxnSp>
        <p:cxnSp>
          <p:nvCxnSpPr>
            <p:cNvPr id="21" name="AutoShape 14"/>
            <p:cNvCxnSpPr>
              <a:cxnSpLocks noChangeAspect="1" noChangeShapeType="1"/>
              <a:stCxn id="23" idx="2"/>
            </p:cNvCxnSpPr>
            <p:nvPr/>
          </p:nvCxnSpPr>
          <p:spPr bwMode="auto">
            <a:xfrm rot="16200000" flipH="1">
              <a:off x="5405024" y="2213416"/>
              <a:ext cx="545271" cy="2135765"/>
            </a:xfrm>
            <a:prstGeom prst="bentConnector3">
              <a:avLst>
                <a:gd name="adj1" fmla="val 50000"/>
              </a:avLst>
            </a:prstGeom>
            <a:noFill/>
            <a:ln w="28575" cap="flat" cmpd="sng">
              <a:gradFill flip="none" rotWithShape="1">
                <a:gsLst>
                  <a:gs pos="0">
                    <a:srgbClr val="398EB6"/>
                  </a:gs>
                  <a:gs pos="100000">
                    <a:srgbClr val="B4DAF1"/>
                  </a:gs>
                </a:gsLst>
                <a:lin ang="0" scaled="1"/>
                <a:tileRect/>
              </a:gradFill>
              <a:round/>
              <a:headEnd/>
              <a:tailEnd/>
            </a:ln>
            <a:effectLst/>
          </p:spPr>
        </p:cxnSp>
      </p:grpSp>
      <p:grpSp>
        <p:nvGrpSpPr>
          <p:cNvPr id="22" name="组合 21"/>
          <p:cNvGrpSpPr/>
          <p:nvPr/>
        </p:nvGrpSpPr>
        <p:grpSpPr>
          <a:xfrm>
            <a:off x="4228342" y="1734563"/>
            <a:ext cx="1598087" cy="1276132"/>
            <a:chOff x="5115103" y="1513385"/>
            <a:chExt cx="1598087" cy="1276132"/>
          </a:xfrm>
        </p:grpSpPr>
        <p:sp>
          <p:nvSpPr>
            <p:cNvPr id="23" name="AutoShape 5"/>
            <p:cNvSpPr>
              <a:spLocks noChangeAspect="1" noChangeArrowheads="1"/>
            </p:cNvSpPr>
            <p:nvPr/>
          </p:nvSpPr>
          <p:spPr bwMode="auto">
            <a:xfrm>
              <a:off x="5126676" y="1905569"/>
              <a:ext cx="1561083" cy="883948"/>
            </a:xfrm>
            <a:prstGeom prst="roundRect">
              <a:avLst>
                <a:gd name="adj" fmla="val 5657"/>
              </a:avLst>
            </a:prstGeom>
            <a:noFill/>
            <a:ln>
              <a:gradFill flip="none" rotWithShape="1">
                <a:gsLst>
                  <a:gs pos="100000">
                    <a:srgbClr val="B4DAF1"/>
                  </a:gs>
                  <a:gs pos="0">
                    <a:srgbClr val="398EB6"/>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单击添加内容文字</a:t>
              </a:r>
            </a:p>
          </p:txBody>
        </p:sp>
        <p:sp>
          <p:nvSpPr>
            <p:cNvPr id="24" name="圆角矩形 23"/>
            <p:cNvSpPr/>
            <p:nvPr/>
          </p:nvSpPr>
          <p:spPr>
            <a:xfrm>
              <a:off x="5115103" y="1513385"/>
              <a:ext cx="1598087" cy="350489"/>
            </a:xfrm>
            <a:prstGeom prst="roundRect">
              <a:avLst/>
            </a:prstGeom>
            <a:noFill/>
            <a:ln>
              <a:gradFill flip="none" rotWithShape="1">
                <a:gsLst>
                  <a:gs pos="100000">
                    <a:srgbClr val="B4DAF1"/>
                  </a:gs>
                  <a:gs pos="0">
                    <a:srgbClr val="398EB6"/>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标题</a:t>
              </a:r>
            </a:p>
          </p:txBody>
        </p:sp>
      </p:grpSp>
      <p:grpSp>
        <p:nvGrpSpPr>
          <p:cNvPr id="25" name="组合 24"/>
          <p:cNvGrpSpPr/>
          <p:nvPr/>
        </p:nvGrpSpPr>
        <p:grpSpPr>
          <a:xfrm>
            <a:off x="6335624" y="3593028"/>
            <a:ext cx="1598087" cy="1276132"/>
            <a:chOff x="7222385" y="3371850"/>
            <a:chExt cx="1598087" cy="1276132"/>
          </a:xfrm>
        </p:grpSpPr>
        <p:sp>
          <p:nvSpPr>
            <p:cNvPr id="26" name="AutoShape 5"/>
            <p:cNvSpPr>
              <a:spLocks noChangeAspect="1" noChangeArrowheads="1"/>
            </p:cNvSpPr>
            <p:nvPr/>
          </p:nvSpPr>
          <p:spPr bwMode="auto">
            <a:xfrm>
              <a:off x="7233958" y="3764034"/>
              <a:ext cx="1561083" cy="883948"/>
            </a:xfrm>
            <a:prstGeom prst="roundRect">
              <a:avLst>
                <a:gd name="adj" fmla="val 5657"/>
              </a:avLst>
            </a:prstGeom>
            <a:noFill/>
            <a:ln>
              <a:gradFill flip="none" rotWithShape="1">
                <a:gsLst>
                  <a:gs pos="100000">
                    <a:srgbClr val="B4DAF1"/>
                  </a:gs>
                  <a:gs pos="0">
                    <a:srgbClr val="398EB6"/>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单击添加内容文字</a:t>
              </a:r>
            </a:p>
          </p:txBody>
        </p:sp>
        <p:sp>
          <p:nvSpPr>
            <p:cNvPr id="27" name="圆角矩形 26"/>
            <p:cNvSpPr/>
            <p:nvPr/>
          </p:nvSpPr>
          <p:spPr>
            <a:xfrm>
              <a:off x="7222385" y="3371850"/>
              <a:ext cx="1598087" cy="350489"/>
            </a:xfrm>
            <a:prstGeom prst="roundRect">
              <a:avLst/>
            </a:prstGeom>
            <a:noFill/>
            <a:ln>
              <a:gradFill flip="none" rotWithShape="1">
                <a:gsLst>
                  <a:gs pos="100000">
                    <a:srgbClr val="B4DAF1"/>
                  </a:gs>
                  <a:gs pos="0">
                    <a:srgbClr val="398EB6"/>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标题</a:t>
              </a:r>
            </a:p>
          </p:txBody>
        </p:sp>
      </p:grpSp>
      <p:grpSp>
        <p:nvGrpSpPr>
          <p:cNvPr id="28" name="组合 27"/>
          <p:cNvGrpSpPr/>
          <p:nvPr/>
        </p:nvGrpSpPr>
        <p:grpSpPr>
          <a:xfrm>
            <a:off x="4190564" y="3551333"/>
            <a:ext cx="1598087" cy="1276132"/>
            <a:chOff x="5077325" y="3330155"/>
            <a:chExt cx="1598087" cy="1276132"/>
          </a:xfrm>
        </p:grpSpPr>
        <p:sp>
          <p:nvSpPr>
            <p:cNvPr id="29" name="AutoShape 5"/>
            <p:cNvSpPr>
              <a:spLocks noChangeAspect="1" noChangeArrowheads="1"/>
            </p:cNvSpPr>
            <p:nvPr/>
          </p:nvSpPr>
          <p:spPr bwMode="auto">
            <a:xfrm>
              <a:off x="5088898" y="3722339"/>
              <a:ext cx="1561083" cy="883948"/>
            </a:xfrm>
            <a:prstGeom prst="roundRect">
              <a:avLst>
                <a:gd name="adj" fmla="val 5657"/>
              </a:avLst>
            </a:prstGeom>
            <a:noFill/>
            <a:ln>
              <a:gradFill flip="none" rotWithShape="1">
                <a:gsLst>
                  <a:gs pos="100000">
                    <a:srgbClr val="B4DAF1"/>
                  </a:gs>
                  <a:gs pos="0">
                    <a:srgbClr val="398EB6"/>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单击添加内容文字</a:t>
              </a:r>
            </a:p>
          </p:txBody>
        </p:sp>
        <p:sp>
          <p:nvSpPr>
            <p:cNvPr id="30" name="圆角矩形 29"/>
            <p:cNvSpPr/>
            <p:nvPr/>
          </p:nvSpPr>
          <p:spPr>
            <a:xfrm>
              <a:off x="5077325" y="3330155"/>
              <a:ext cx="1598087" cy="350489"/>
            </a:xfrm>
            <a:prstGeom prst="roundRect">
              <a:avLst/>
            </a:prstGeom>
            <a:noFill/>
            <a:ln>
              <a:gradFill flip="none" rotWithShape="1">
                <a:gsLst>
                  <a:gs pos="100000">
                    <a:srgbClr val="B4DAF1"/>
                  </a:gs>
                  <a:gs pos="0">
                    <a:srgbClr val="398EB6"/>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标题</a:t>
              </a:r>
            </a:p>
          </p:txBody>
        </p:sp>
      </p:grpSp>
      <p:grpSp>
        <p:nvGrpSpPr>
          <p:cNvPr id="31" name="组合 30"/>
          <p:cNvGrpSpPr/>
          <p:nvPr/>
        </p:nvGrpSpPr>
        <p:grpSpPr>
          <a:xfrm>
            <a:off x="1835696" y="3554678"/>
            <a:ext cx="1598087" cy="1276132"/>
            <a:chOff x="2722457" y="3333500"/>
            <a:chExt cx="1598087" cy="1276132"/>
          </a:xfrm>
        </p:grpSpPr>
        <p:sp>
          <p:nvSpPr>
            <p:cNvPr id="32" name="AutoShape 5"/>
            <p:cNvSpPr>
              <a:spLocks noChangeAspect="1" noChangeArrowheads="1"/>
            </p:cNvSpPr>
            <p:nvPr/>
          </p:nvSpPr>
          <p:spPr bwMode="auto">
            <a:xfrm>
              <a:off x="2734030" y="3725684"/>
              <a:ext cx="1561083" cy="883948"/>
            </a:xfrm>
            <a:prstGeom prst="roundRect">
              <a:avLst>
                <a:gd name="adj" fmla="val 5657"/>
              </a:avLst>
            </a:prstGeom>
            <a:noFill/>
            <a:ln>
              <a:gradFill flip="none" rotWithShape="1">
                <a:gsLst>
                  <a:gs pos="100000">
                    <a:srgbClr val="B4DAF1"/>
                  </a:gs>
                  <a:gs pos="0">
                    <a:srgbClr val="398EB6"/>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单击添加内容文字</a:t>
              </a:r>
            </a:p>
          </p:txBody>
        </p:sp>
        <p:sp>
          <p:nvSpPr>
            <p:cNvPr id="33" name="圆角矩形 32"/>
            <p:cNvSpPr/>
            <p:nvPr/>
          </p:nvSpPr>
          <p:spPr>
            <a:xfrm>
              <a:off x="2722457" y="3333500"/>
              <a:ext cx="1598087" cy="350489"/>
            </a:xfrm>
            <a:prstGeom prst="roundRect">
              <a:avLst/>
            </a:prstGeom>
            <a:noFill/>
            <a:ln>
              <a:gradFill flip="none" rotWithShape="1">
                <a:gsLst>
                  <a:gs pos="100000">
                    <a:srgbClr val="B4DAF1"/>
                  </a:gs>
                  <a:gs pos="0">
                    <a:srgbClr val="398EB6"/>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标题</a:t>
              </a:r>
            </a:p>
          </p:txBody>
        </p:sp>
      </p:grpSp>
    </p:spTree>
    <p:extLst>
      <p:ext uri="{BB962C8B-B14F-4D97-AF65-F5344CB8AC3E}">
        <p14:creationId xmlns:p14="http://schemas.microsoft.com/office/powerpoint/2010/main" val="404605290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637350" y="1747292"/>
            <a:ext cx="3305176" cy="3305176"/>
            <a:chOff x="0" y="0"/>
            <a:chExt cx="2754000" cy="2754000"/>
          </a:xfrm>
        </p:grpSpPr>
        <p:grpSp>
          <p:nvGrpSpPr>
            <p:cNvPr id="3" name="Group 3"/>
            <p:cNvGrpSpPr>
              <a:grpSpLocks noChangeAspect="1"/>
            </p:cNvGrpSpPr>
            <p:nvPr/>
          </p:nvGrpSpPr>
          <p:grpSpPr bwMode="auto">
            <a:xfrm>
              <a:off x="0" y="0"/>
              <a:ext cx="2754000" cy="2754000"/>
              <a:chOff x="0" y="0"/>
              <a:chExt cx="3060000" cy="3060000"/>
            </a:xfrm>
          </p:grpSpPr>
          <p:sp>
            <p:nvSpPr>
              <p:cNvPr id="5" name="椭圆 29"/>
              <p:cNvSpPr>
                <a:spLocks noChangeAspect="1"/>
              </p:cNvSpPr>
              <p:nvPr/>
            </p:nvSpPr>
            <p:spPr bwMode="auto">
              <a:xfrm>
                <a:off x="0" y="0"/>
                <a:ext cx="3060000" cy="3060000"/>
              </a:xfrm>
              <a:prstGeom prst="ellipse">
                <a:avLst/>
              </a:prstGeom>
              <a:noFill/>
              <a:ln w="57150">
                <a:solidFill>
                  <a:srgbClr val="30B8D8"/>
                </a:solidFill>
                <a:round/>
                <a:headEnd/>
                <a:tailEnd/>
              </a:ln>
              <a:effectLst>
                <a:glow rad="88900">
                  <a:schemeClr val="accent1">
                    <a:satMod val="175000"/>
                    <a:alpha val="30000"/>
                  </a:schemeClr>
                </a:glow>
              </a:effectLst>
              <a:extLst>
                <a:ext uri="{909E8E84-426E-40DD-AFC4-6F175D3DCCD1}">
                  <a14:hiddenFill xmlns:a14="http://schemas.microsoft.com/office/drawing/2010/main">
                    <a:solidFill>
                      <a:srgbClr val="FFFFFF"/>
                    </a:solidFill>
                  </a14:hiddenFill>
                </a:ext>
              </a:extLst>
            </p:spPr>
            <p:txBody>
              <a:bodyPr anchor="ct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FontTx/>
                  <a:buNone/>
                  <a:defRPr/>
                </a:pPr>
                <a:endParaRPr lang="zh-CN" altLang="en-US" sz="2160">
                  <a:solidFill>
                    <a:srgbClr val="FFFFFF"/>
                  </a:solidFill>
                </a:endParaRPr>
              </a:p>
            </p:txBody>
          </p:sp>
          <p:sp>
            <p:nvSpPr>
              <p:cNvPr id="6" name="椭圆 30"/>
              <p:cNvSpPr>
                <a:spLocks noChangeAspect="1"/>
              </p:cNvSpPr>
              <p:nvPr/>
            </p:nvSpPr>
            <p:spPr bwMode="auto">
              <a:xfrm>
                <a:off x="234571" y="234570"/>
                <a:ext cx="2590856" cy="2590859"/>
              </a:xfrm>
              <a:prstGeom prst="ellipse">
                <a:avLst/>
              </a:prstGeom>
              <a:solidFill>
                <a:srgbClr val="30B8D8">
                  <a:alpha val="25098"/>
                </a:srgbClr>
              </a:solidFill>
              <a:ln w="76200">
                <a:noFill/>
                <a:round/>
                <a:headEnd/>
                <a:tailEnd/>
              </a:ln>
              <a:effectLst>
                <a:glow rad="88900">
                  <a:schemeClr val="accent1">
                    <a:satMod val="175000"/>
                    <a:alpha val="30000"/>
                  </a:schemeClr>
                </a:glow>
              </a:effectLst>
            </p:spPr>
            <p:txBody>
              <a:bodyPr anchor="ct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FontTx/>
                  <a:buNone/>
                  <a:defRPr/>
                </a:pPr>
                <a:endParaRPr lang="zh-CN" altLang="en-US" sz="2160">
                  <a:solidFill>
                    <a:srgbClr val="FFFFFF"/>
                  </a:solidFill>
                </a:endParaRPr>
              </a:p>
            </p:txBody>
          </p:sp>
        </p:grpSp>
        <p:sp>
          <p:nvSpPr>
            <p:cNvPr id="4" name="Rectangle 13"/>
            <p:cNvSpPr>
              <a:spLocks noChangeArrowheads="1"/>
            </p:cNvSpPr>
            <p:nvPr/>
          </p:nvSpPr>
          <p:spPr bwMode="auto">
            <a:xfrm>
              <a:off x="690485" y="1023821"/>
              <a:ext cx="1373031" cy="692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2400">
                  <a:solidFill>
                    <a:srgbClr val="BCE8F2"/>
                  </a:solidFill>
                  <a:latin typeface="方正兰亭中黑_GBK" pitchFamily="2" charset="-122"/>
                  <a:ea typeface="方正兰亭中黑_GBK" pitchFamily="2" charset="-122"/>
                </a:rPr>
                <a:t>单击此处添加标题</a:t>
              </a:r>
            </a:p>
          </p:txBody>
        </p:sp>
      </p:grpSp>
      <p:grpSp>
        <p:nvGrpSpPr>
          <p:cNvPr id="7" name="Group 8"/>
          <p:cNvGrpSpPr>
            <a:grpSpLocks/>
          </p:cNvGrpSpPr>
          <p:nvPr/>
        </p:nvGrpSpPr>
        <p:grpSpPr bwMode="auto">
          <a:xfrm>
            <a:off x="2677612" y="1768247"/>
            <a:ext cx="5998844" cy="849377"/>
            <a:chOff x="-626650" y="0"/>
            <a:chExt cx="4998655" cy="707718"/>
          </a:xfrm>
        </p:grpSpPr>
        <p:sp>
          <p:nvSpPr>
            <p:cNvPr id="8" name="矩形 33"/>
            <p:cNvSpPr>
              <a:spLocks/>
            </p:cNvSpPr>
            <p:nvPr/>
          </p:nvSpPr>
          <p:spPr bwMode="auto">
            <a:xfrm>
              <a:off x="-626650" y="0"/>
              <a:ext cx="4998655" cy="388800"/>
            </a:xfrm>
            <a:prstGeom prst="roundRect">
              <a:avLst>
                <a:gd name="adj" fmla="val 50000"/>
              </a:avLst>
            </a:prstGeom>
            <a:noFill/>
            <a:ln w="12700">
              <a:solidFill>
                <a:srgbClr val="30B8D8"/>
              </a:solidFill>
              <a:miter lim="800000"/>
              <a:headEnd/>
              <a:tailEnd/>
            </a:ln>
            <a:effectLst>
              <a:glow rad="88900">
                <a:schemeClr val="accent1">
                  <a:satMod val="175000"/>
                  <a:alpha val="30000"/>
                </a:schemeClr>
              </a:glow>
            </a:effectLst>
          </p:spPr>
          <p:txBody>
            <a:bodyPr wrap="none" anchor="ct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a:spcBef>
                  <a:spcPct val="0"/>
                </a:spcBef>
                <a:buClr>
                  <a:srgbClr val="FF0000"/>
                </a:buClr>
                <a:buSzPct val="70000"/>
                <a:buFontTx/>
                <a:buNone/>
                <a:defRPr/>
              </a:pPr>
              <a:endParaRPr lang="zh-CN" altLang="en-US" sz="2400" dirty="0">
                <a:solidFill>
                  <a:schemeClr val="tx2"/>
                </a:solidFill>
                <a:latin typeface="Arial" charset="0"/>
                <a:ea typeface="方正兰亭黑_GBK" panose="02000000000000000000" pitchFamily="2" charset="-122"/>
              </a:endParaRPr>
            </a:p>
          </p:txBody>
        </p:sp>
        <p:sp>
          <p:nvSpPr>
            <p:cNvPr id="9" name="TextBox 146"/>
            <p:cNvSpPr txBox="1">
              <a:spLocks noChangeArrowheads="1"/>
            </p:cNvSpPr>
            <p:nvPr/>
          </p:nvSpPr>
          <p:spPr bwMode="auto">
            <a:xfrm>
              <a:off x="192882" y="55901"/>
              <a:ext cx="1911600" cy="292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r>
                <a:rPr lang="zh-CN" altLang="en-US" sz="1680">
                  <a:solidFill>
                    <a:srgbClr val="BCE8F2"/>
                  </a:solidFill>
                  <a:latin typeface="方正兰亭黑_GBK" pitchFamily="2" charset="-122"/>
                  <a:ea typeface="方正兰亭黑_GBK" pitchFamily="2" charset="-122"/>
                </a:rPr>
                <a:t>单击此处添加标题</a:t>
              </a:r>
              <a:endParaRPr lang="en-US" altLang="zh-CN" sz="1680">
                <a:solidFill>
                  <a:srgbClr val="BCE8F2"/>
                </a:solidFill>
                <a:latin typeface="方正兰亭黑_GBK" pitchFamily="2" charset="-122"/>
                <a:ea typeface="方正兰亭黑_GBK" pitchFamily="2" charset="-122"/>
              </a:endParaRPr>
            </a:p>
          </p:txBody>
        </p:sp>
        <p:sp>
          <p:nvSpPr>
            <p:cNvPr id="10" name="TextBox 146"/>
            <p:cNvSpPr txBox="1">
              <a:spLocks noChangeArrowheads="1"/>
            </p:cNvSpPr>
            <p:nvPr/>
          </p:nvSpPr>
          <p:spPr bwMode="auto">
            <a:xfrm>
              <a:off x="339727" y="446144"/>
              <a:ext cx="4032278" cy="261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r>
                <a:rPr lang="zh-CN" altLang="en-US" sz="1440" dirty="0">
                  <a:solidFill>
                    <a:srgbClr val="BCE8F2"/>
                  </a:solidFill>
                  <a:latin typeface="方正正纤黑简体" pitchFamily="2" charset="-122"/>
                  <a:ea typeface="方正正纤黑简体" pitchFamily="2" charset="-122"/>
                </a:rPr>
                <a:t>单击添加文本 </a:t>
              </a:r>
              <a:r>
                <a:rPr lang="en-US" altLang="zh-CN" sz="1440" dirty="0">
                  <a:solidFill>
                    <a:srgbClr val="BCE8F2"/>
                  </a:solidFill>
                  <a:latin typeface="方正正纤黑简体" pitchFamily="2" charset="-122"/>
                  <a:ea typeface="方正正纤黑简体" pitchFamily="2" charset="-122"/>
                </a:rPr>
                <a:t>… …</a:t>
              </a:r>
            </a:p>
          </p:txBody>
        </p:sp>
      </p:grpSp>
      <p:grpSp>
        <p:nvGrpSpPr>
          <p:cNvPr id="11" name="Group 12"/>
          <p:cNvGrpSpPr>
            <a:grpSpLocks/>
          </p:cNvGrpSpPr>
          <p:nvPr/>
        </p:nvGrpSpPr>
        <p:grpSpPr bwMode="auto">
          <a:xfrm>
            <a:off x="3527233" y="3166518"/>
            <a:ext cx="5149214" cy="843663"/>
            <a:chOff x="-561978" y="0"/>
            <a:chExt cx="4291042" cy="702851"/>
          </a:xfrm>
        </p:grpSpPr>
        <p:sp>
          <p:nvSpPr>
            <p:cNvPr id="12" name="矩形 32"/>
            <p:cNvSpPr>
              <a:spLocks/>
            </p:cNvSpPr>
            <p:nvPr/>
          </p:nvSpPr>
          <p:spPr bwMode="auto">
            <a:xfrm>
              <a:off x="-561978" y="0"/>
              <a:ext cx="4291042" cy="388930"/>
            </a:xfrm>
            <a:prstGeom prst="roundRect">
              <a:avLst>
                <a:gd name="adj" fmla="val 50000"/>
              </a:avLst>
            </a:prstGeom>
            <a:noFill/>
            <a:ln w="12700">
              <a:solidFill>
                <a:srgbClr val="30B8D8"/>
              </a:solidFill>
              <a:miter lim="800000"/>
              <a:headEnd/>
              <a:tailEnd/>
            </a:ln>
            <a:effectLst>
              <a:glow rad="88900">
                <a:schemeClr val="accent1">
                  <a:satMod val="175000"/>
                  <a:alpha val="30000"/>
                </a:schemeClr>
              </a:glow>
            </a:effectLst>
          </p:spPr>
          <p:txBody>
            <a:bodyPr wrap="none" anchor="ct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fontAlgn="ctr">
                <a:spcBef>
                  <a:spcPct val="0"/>
                </a:spcBef>
                <a:buClr>
                  <a:srgbClr val="FF0000"/>
                </a:buClr>
                <a:buSzPct val="70000"/>
                <a:buFontTx/>
                <a:buNone/>
                <a:defRPr/>
              </a:pPr>
              <a:endParaRPr lang="zh-CN" altLang="en-US" sz="2400" dirty="0">
                <a:solidFill>
                  <a:schemeClr val="tx2"/>
                </a:solidFill>
                <a:ea typeface="方正兰亭黑_GBK" panose="02000000000000000000" pitchFamily="2" charset="-122"/>
              </a:endParaRPr>
            </a:p>
          </p:txBody>
        </p:sp>
        <p:sp>
          <p:nvSpPr>
            <p:cNvPr id="13" name="TextBox 146"/>
            <p:cNvSpPr txBox="1">
              <a:spLocks noChangeArrowheads="1"/>
            </p:cNvSpPr>
            <p:nvPr/>
          </p:nvSpPr>
          <p:spPr bwMode="auto">
            <a:xfrm>
              <a:off x="255719" y="55900"/>
              <a:ext cx="1911600" cy="292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r>
                <a:rPr lang="zh-CN" altLang="en-US" sz="1680">
                  <a:solidFill>
                    <a:srgbClr val="BCE8F2"/>
                  </a:solidFill>
                  <a:latin typeface="方正兰亭黑_GBK" pitchFamily="2" charset="-122"/>
                  <a:ea typeface="方正兰亭黑_GBK" pitchFamily="2" charset="-122"/>
                </a:rPr>
                <a:t>单击此处添加标题</a:t>
              </a:r>
              <a:endParaRPr lang="en-US" altLang="zh-CN" sz="1680">
                <a:solidFill>
                  <a:srgbClr val="BCE8F2"/>
                </a:solidFill>
                <a:latin typeface="方正兰亭黑_GBK" pitchFamily="2" charset="-122"/>
                <a:ea typeface="方正兰亭黑_GBK" pitchFamily="2" charset="-122"/>
              </a:endParaRPr>
            </a:p>
          </p:txBody>
        </p:sp>
        <p:sp>
          <p:nvSpPr>
            <p:cNvPr id="14" name="TextBox 146"/>
            <p:cNvSpPr txBox="1">
              <a:spLocks noChangeArrowheads="1"/>
            </p:cNvSpPr>
            <p:nvPr/>
          </p:nvSpPr>
          <p:spPr bwMode="auto">
            <a:xfrm>
              <a:off x="63500" y="441316"/>
              <a:ext cx="3665563" cy="261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r>
                <a:rPr lang="zh-CN" altLang="en-US" sz="1440" dirty="0">
                  <a:solidFill>
                    <a:srgbClr val="BCE8F2"/>
                  </a:solidFill>
                  <a:latin typeface="方正正纤黑简体" pitchFamily="2" charset="-122"/>
                  <a:ea typeface="方正正纤黑简体" pitchFamily="2" charset="-122"/>
                </a:rPr>
                <a:t>单击添加文本 </a:t>
              </a:r>
              <a:r>
                <a:rPr lang="en-US" altLang="zh-CN" sz="1440" dirty="0">
                  <a:solidFill>
                    <a:srgbClr val="BCE8F2"/>
                  </a:solidFill>
                  <a:latin typeface="方正正纤黑简体" pitchFamily="2" charset="-122"/>
                  <a:ea typeface="方正正纤黑简体" pitchFamily="2" charset="-122"/>
                </a:rPr>
                <a:t>… …</a:t>
              </a:r>
            </a:p>
          </p:txBody>
        </p:sp>
      </p:grpSp>
      <p:grpSp>
        <p:nvGrpSpPr>
          <p:cNvPr id="15" name="Group 16"/>
          <p:cNvGrpSpPr>
            <a:grpSpLocks/>
          </p:cNvGrpSpPr>
          <p:nvPr/>
        </p:nvGrpSpPr>
        <p:grpSpPr bwMode="auto">
          <a:xfrm>
            <a:off x="2677612" y="4576215"/>
            <a:ext cx="5998844" cy="849378"/>
            <a:chOff x="-626650" y="0"/>
            <a:chExt cx="4998655" cy="706629"/>
          </a:xfrm>
        </p:grpSpPr>
        <p:sp>
          <p:nvSpPr>
            <p:cNvPr id="16" name="矩形 31"/>
            <p:cNvSpPr>
              <a:spLocks/>
            </p:cNvSpPr>
            <p:nvPr/>
          </p:nvSpPr>
          <p:spPr bwMode="auto">
            <a:xfrm>
              <a:off x="-626650" y="0"/>
              <a:ext cx="4998655" cy="388388"/>
            </a:xfrm>
            <a:prstGeom prst="roundRect">
              <a:avLst>
                <a:gd name="adj" fmla="val 50000"/>
              </a:avLst>
            </a:prstGeom>
            <a:noFill/>
            <a:ln w="12700">
              <a:solidFill>
                <a:srgbClr val="30B8D8"/>
              </a:solidFill>
              <a:miter lim="800000"/>
              <a:headEnd/>
              <a:tailEnd/>
            </a:ln>
            <a:effectLst>
              <a:glow rad="88900">
                <a:schemeClr val="accent1">
                  <a:satMod val="175000"/>
                  <a:alpha val="30000"/>
                </a:schemeClr>
              </a:glow>
            </a:effectLst>
          </p:spPr>
          <p:txBody>
            <a:bodyPr wrap="none" anchor="ct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fontAlgn="ctr">
                <a:spcBef>
                  <a:spcPct val="0"/>
                </a:spcBef>
                <a:buClr>
                  <a:srgbClr val="FF0000"/>
                </a:buClr>
                <a:buSzPct val="70000"/>
                <a:buFontTx/>
                <a:buNone/>
                <a:defRPr/>
              </a:pPr>
              <a:endParaRPr lang="zh-CN" altLang="en-US" sz="2400" dirty="0">
                <a:solidFill>
                  <a:schemeClr val="tx2"/>
                </a:solidFill>
                <a:ea typeface="方正兰亭黑_GBK" panose="02000000000000000000" pitchFamily="2" charset="-122"/>
              </a:endParaRPr>
            </a:p>
          </p:txBody>
        </p:sp>
        <p:sp>
          <p:nvSpPr>
            <p:cNvPr id="17" name="TextBox 146"/>
            <p:cNvSpPr txBox="1">
              <a:spLocks noChangeArrowheads="1"/>
            </p:cNvSpPr>
            <p:nvPr/>
          </p:nvSpPr>
          <p:spPr bwMode="auto">
            <a:xfrm>
              <a:off x="192882" y="55900"/>
              <a:ext cx="1911600" cy="291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r>
                <a:rPr lang="zh-CN" altLang="en-US" sz="1680">
                  <a:solidFill>
                    <a:srgbClr val="BCE8F2"/>
                  </a:solidFill>
                  <a:latin typeface="方正兰亭黑_GBK" pitchFamily="2" charset="-122"/>
                  <a:ea typeface="方正兰亭黑_GBK" pitchFamily="2" charset="-122"/>
                </a:rPr>
                <a:t>单击此处添加标题</a:t>
              </a:r>
              <a:endParaRPr lang="en-US" altLang="zh-CN" sz="1680">
                <a:solidFill>
                  <a:srgbClr val="BCE8F2"/>
                </a:solidFill>
                <a:latin typeface="方正兰亭黑_GBK" pitchFamily="2" charset="-122"/>
                <a:ea typeface="方正兰亭黑_GBK" pitchFamily="2" charset="-122"/>
              </a:endParaRPr>
            </a:p>
          </p:txBody>
        </p:sp>
        <p:sp>
          <p:nvSpPr>
            <p:cNvPr id="18" name="TextBox 146"/>
            <p:cNvSpPr txBox="1">
              <a:spLocks noChangeArrowheads="1"/>
            </p:cNvSpPr>
            <p:nvPr/>
          </p:nvSpPr>
          <p:spPr bwMode="auto">
            <a:xfrm>
              <a:off x="192089" y="445457"/>
              <a:ext cx="4032278" cy="261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r>
                <a:rPr lang="zh-CN" altLang="en-US" sz="1440" dirty="0">
                  <a:solidFill>
                    <a:srgbClr val="BCE8F2"/>
                  </a:solidFill>
                  <a:latin typeface="方正正纤黑简体" pitchFamily="2" charset="-122"/>
                  <a:ea typeface="方正正纤黑简体" pitchFamily="2" charset="-122"/>
                </a:rPr>
                <a:t>单击添加文本 </a:t>
              </a:r>
              <a:r>
                <a:rPr lang="en-US" altLang="zh-CN" sz="1440" dirty="0">
                  <a:solidFill>
                    <a:srgbClr val="BCE8F2"/>
                  </a:solidFill>
                  <a:latin typeface="方正正纤黑简体" pitchFamily="2" charset="-122"/>
                  <a:ea typeface="方正正纤黑简体" pitchFamily="2" charset="-122"/>
                </a:rPr>
                <a:t>… …</a:t>
              </a:r>
            </a:p>
          </p:txBody>
        </p:sp>
      </p:grpSp>
      <p:grpSp>
        <p:nvGrpSpPr>
          <p:cNvPr id="19" name="Group 20"/>
          <p:cNvGrpSpPr>
            <a:grpSpLocks/>
          </p:cNvGrpSpPr>
          <p:nvPr/>
        </p:nvGrpSpPr>
        <p:grpSpPr bwMode="auto">
          <a:xfrm>
            <a:off x="2618557" y="1556792"/>
            <a:ext cx="897256" cy="889636"/>
            <a:chOff x="0" y="0"/>
            <a:chExt cx="747186" cy="740914"/>
          </a:xfrm>
        </p:grpSpPr>
        <p:grpSp>
          <p:nvGrpSpPr>
            <p:cNvPr id="20" name="Group 21"/>
            <p:cNvGrpSpPr>
              <a:grpSpLocks noChangeAspect="1"/>
            </p:cNvGrpSpPr>
            <p:nvPr/>
          </p:nvGrpSpPr>
          <p:grpSpPr bwMode="auto">
            <a:xfrm>
              <a:off x="3136" y="0"/>
              <a:ext cx="740914" cy="740914"/>
              <a:chOff x="0" y="0"/>
              <a:chExt cx="823237" cy="823237"/>
            </a:xfrm>
          </p:grpSpPr>
          <p:sp>
            <p:nvSpPr>
              <p:cNvPr id="22" name="椭圆 38"/>
              <p:cNvSpPr>
                <a:spLocks noChangeAspect="1" noChangeArrowheads="1"/>
              </p:cNvSpPr>
              <p:nvPr/>
            </p:nvSpPr>
            <p:spPr bwMode="auto">
              <a:xfrm>
                <a:off x="0" y="0"/>
                <a:ext cx="823237" cy="823237"/>
              </a:xfrm>
              <a:prstGeom prst="ellipse">
                <a:avLst/>
              </a:prstGeom>
              <a:solidFill>
                <a:srgbClr val="BCE8F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ctr" eaLnBrk="0" fontAlgn="ctr" hangingPunct="0">
                  <a:buClr>
                    <a:srgbClr val="FF0000"/>
                  </a:buClr>
                  <a:buSzPct val="70000"/>
                </a:pPr>
                <a:endParaRPr lang="zh-CN" altLang="en-US" sz="2400">
                  <a:solidFill>
                    <a:schemeClr val="tx2"/>
                  </a:solidFill>
                  <a:latin typeface="Calibri" pitchFamily="34" charset="0"/>
                  <a:ea typeface="方正兰亭黑_GBK" pitchFamily="2" charset="-122"/>
                </a:endParaRPr>
              </a:p>
            </p:txBody>
          </p:sp>
          <p:sp>
            <p:nvSpPr>
              <p:cNvPr id="23" name="椭圆 39"/>
              <p:cNvSpPr>
                <a:spLocks noChangeAspect="1"/>
              </p:cNvSpPr>
              <p:nvPr/>
            </p:nvSpPr>
            <p:spPr bwMode="auto">
              <a:xfrm>
                <a:off x="51620" y="51621"/>
                <a:ext cx="720000" cy="720000"/>
              </a:xfrm>
              <a:prstGeom prst="ellipse">
                <a:avLst/>
              </a:prstGeom>
              <a:solidFill>
                <a:srgbClr val="046091">
                  <a:alpha val="79999"/>
                </a:srgbClr>
              </a:solidFill>
              <a:ln>
                <a:noFill/>
              </a:ln>
              <a:extLst>
                <a:ext uri="{91240B29-F687-4F45-9708-019B960494DF}">
                  <a14:hiddenLine xmlns:a14="http://schemas.microsoft.com/office/drawing/2010/main" w="12700">
                    <a:solidFill>
                      <a:srgbClr val="000000"/>
                    </a:solidFill>
                    <a:round/>
                    <a:headEnd/>
                    <a:tailEnd/>
                  </a14:hiddenLine>
                </a:ext>
              </a:extLst>
            </p:spPr>
            <p:txBody>
              <a:bodyPr wrap="none" anchor="ctr"/>
              <a:lstStyle/>
              <a:p>
                <a:pPr algn="ctr" eaLnBrk="0" hangingPunct="0">
                  <a:buClr>
                    <a:srgbClr val="FF0000"/>
                  </a:buClr>
                  <a:buSzPct val="70000"/>
                </a:pPr>
                <a:endParaRPr lang="zh-CN" altLang="en-US" sz="2400">
                  <a:solidFill>
                    <a:schemeClr val="tx2"/>
                  </a:solidFill>
                  <a:ea typeface="方正兰亭黑_GBK" pitchFamily="2" charset="-122"/>
                </a:endParaRPr>
              </a:p>
            </p:txBody>
          </p:sp>
        </p:grpSp>
        <p:sp>
          <p:nvSpPr>
            <p:cNvPr id="21" name="Rectangle 13"/>
            <p:cNvSpPr>
              <a:spLocks noChangeArrowheads="1"/>
            </p:cNvSpPr>
            <p:nvPr/>
          </p:nvSpPr>
          <p:spPr bwMode="auto">
            <a:xfrm>
              <a:off x="0" y="170402"/>
              <a:ext cx="747186" cy="38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2400" b="1">
                  <a:solidFill>
                    <a:srgbClr val="BCE8F2"/>
                  </a:solidFill>
                  <a:latin typeface="方正兰亭黑_GBK" pitchFamily="2" charset="-122"/>
                  <a:ea typeface="方正兰亭黑_GBK" pitchFamily="2" charset="-122"/>
                </a:rPr>
                <a:t>1</a:t>
              </a:r>
              <a:endParaRPr lang="zh-CN" altLang="en-US" sz="2400" b="1">
                <a:solidFill>
                  <a:srgbClr val="BCE8F2"/>
                </a:solidFill>
                <a:latin typeface="方正兰亭黑_GBK" pitchFamily="2" charset="-122"/>
                <a:ea typeface="方正兰亭黑_GBK" pitchFamily="2" charset="-122"/>
              </a:endParaRPr>
            </a:p>
          </p:txBody>
        </p:sp>
      </p:grpSp>
      <p:grpSp>
        <p:nvGrpSpPr>
          <p:cNvPr id="24" name="Group 25"/>
          <p:cNvGrpSpPr>
            <a:grpSpLocks/>
          </p:cNvGrpSpPr>
          <p:nvPr/>
        </p:nvGrpSpPr>
        <p:grpSpPr bwMode="auto">
          <a:xfrm>
            <a:off x="3468188" y="2956963"/>
            <a:ext cx="897256" cy="887731"/>
            <a:chOff x="0" y="0"/>
            <a:chExt cx="747186" cy="739990"/>
          </a:xfrm>
        </p:grpSpPr>
        <p:grpSp>
          <p:nvGrpSpPr>
            <p:cNvPr id="25" name="Group 26"/>
            <p:cNvGrpSpPr>
              <a:grpSpLocks noChangeAspect="1"/>
            </p:cNvGrpSpPr>
            <p:nvPr/>
          </p:nvGrpSpPr>
          <p:grpSpPr bwMode="auto">
            <a:xfrm>
              <a:off x="3598" y="0"/>
              <a:ext cx="739991" cy="739990"/>
              <a:chOff x="0" y="0"/>
              <a:chExt cx="822212" cy="822211"/>
            </a:xfrm>
          </p:grpSpPr>
          <p:sp>
            <p:nvSpPr>
              <p:cNvPr id="27" name="椭圆 35"/>
              <p:cNvSpPr>
                <a:spLocks noChangeAspect="1" noChangeArrowheads="1"/>
              </p:cNvSpPr>
              <p:nvPr/>
            </p:nvSpPr>
            <p:spPr bwMode="auto">
              <a:xfrm>
                <a:off x="0" y="0"/>
                <a:ext cx="822212" cy="822211"/>
              </a:xfrm>
              <a:prstGeom prst="ellipse">
                <a:avLst/>
              </a:prstGeom>
              <a:solidFill>
                <a:srgbClr val="BCE8F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ctr" eaLnBrk="0" fontAlgn="ctr" hangingPunct="0">
                  <a:buClr>
                    <a:srgbClr val="FF0000"/>
                  </a:buClr>
                  <a:buSzPct val="70000"/>
                </a:pPr>
                <a:endParaRPr lang="zh-CN" altLang="en-US" sz="2400">
                  <a:solidFill>
                    <a:schemeClr val="tx2"/>
                  </a:solidFill>
                  <a:latin typeface="Calibri" pitchFamily="34" charset="0"/>
                  <a:ea typeface="方正兰亭黑_GBK" pitchFamily="2" charset="-122"/>
                </a:endParaRPr>
              </a:p>
            </p:txBody>
          </p:sp>
          <p:sp>
            <p:nvSpPr>
              <p:cNvPr id="28" name="椭圆 36"/>
              <p:cNvSpPr>
                <a:spLocks noChangeAspect="1"/>
              </p:cNvSpPr>
              <p:nvPr/>
            </p:nvSpPr>
            <p:spPr bwMode="auto">
              <a:xfrm>
                <a:off x="50644" y="51168"/>
                <a:ext cx="720922" cy="719876"/>
              </a:xfrm>
              <a:prstGeom prst="ellipse">
                <a:avLst/>
              </a:prstGeom>
              <a:solidFill>
                <a:srgbClr val="046091">
                  <a:alpha val="79999"/>
                </a:srgbClr>
              </a:solidFill>
              <a:ln>
                <a:noFill/>
              </a:ln>
              <a:extLst>
                <a:ext uri="{91240B29-F687-4F45-9708-019B960494DF}">
                  <a14:hiddenLine xmlns:a14="http://schemas.microsoft.com/office/drawing/2010/main" w="12700">
                    <a:solidFill>
                      <a:srgbClr val="000000"/>
                    </a:solidFill>
                    <a:round/>
                    <a:headEnd/>
                    <a:tailEnd/>
                  </a14:hiddenLine>
                </a:ext>
              </a:extLst>
            </p:spPr>
            <p:txBody>
              <a:bodyPr wrap="none" anchor="ctr"/>
              <a:lstStyle/>
              <a:p>
                <a:pPr algn="ctr" eaLnBrk="0" fontAlgn="ctr" hangingPunct="0">
                  <a:buClr>
                    <a:srgbClr val="FF0000"/>
                  </a:buClr>
                  <a:buSzPct val="70000"/>
                </a:pPr>
                <a:endParaRPr lang="zh-CN" altLang="en-US" sz="2400">
                  <a:solidFill>
                    <a:schemeClr val="tx2"/>
                  </a:solidFill>
                  <a:latin typeface="Calibri" pitchFamily="34" charset="0"/>
                  <a:ea typeface="方正兰亭黑_GBK" pitchFamily="2" charset="-122"/>
                </a:endParaRPr>
              </a:p>
            </p:txBody>
          </p:sp>
        </p:grpSp>
        <p:sp>
          <p:nvSpPr>
            <p:cNvPr id="26" name="Rectangle 13"/>
            <p:cNvSpPr>
              <a:spLocks noChangeArrowheads="1"/>
            </p:cNvSpPr>
            <p:nvPr/>
          </p:nvSpPr>
          <p:spPr bwMode="auto">
            <a:xfrm>
              <a:off x="0" y="169940"/>
              <a:ext cx="747186" cy="384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2400" b="1">
                  <a:solidFill>
                    <a:srgbClr val="BCE8F2"/>
                  </a:solidFill>
                  <a:latin typeface="方正兰亭黑_GBK" pitchFamily="2" charset="-122"/>
                  <a:ea typeface="方正兰亭黑_GBK" pitchFamily="2" charset="-122"/>
                </a:rPr>
                <a:t>2</a:t>
              </a:r>
              <a:endParaRPr lang="zh-CN" altLang="en-US" sz="2400" b="1">
                <a:solidFill>
                  <a:srgbClr val="BCE8F2"/>
                </a:solidFill>
                <a:latin typeface="方正兰亭黑_GBK" pitchFamily="2" charset="-122"/>
                <a:ea typeface="方正兰亭黑_GBK" pitchFamily="2" charset="-122"/>
              </a:endParaRPr>
            </a:p>
          </p:txBody>
        </p:sp>
      </p:grpSp>
      <p:grpSp>
        <p:nvGrpSpPr>
          <p:cNvPr id="29" name="Group 30"/>
          <p:cNvGrpSpPr>
            <a:grpSpLocks/>
          </p:cNvGrpSpPr>
          <p:nvPr/>
        </p:nvGrpSpPr>
        <p:grpSpPr bwMode="auto">
          <a:xfrm>
            <a:off x="2618557" y="4366664"/>
            <a:ext cx="897256" cy="887731"/>
            <a:chOff x="0" y="0"/>
            <a:chExt cx="747186" cy="740120"/>
          </a:xfrm>
        </p:grpSpPr>
        <p:grpSp>
          <p:nvGrpSpPr>
            <p:cNvPr id="30" name="Group 31"/>
            <p:cNvGrpSpPr>
              <a:grpSpLocks noChangeAspect="1"/>
            </p:cNvGrpSpPr>
            <p:nvPr/>
          </p:nvGrpSpPr>
          <p:grpSpPr bwMode="auto">
            <a:xfrm>
              <a:off x="3533" y="0"/>
              <a:ext cx="740120" cy="740120"/>
              <a:chOff x="0" y="0"/>
              <a:chExt cx="822355" cy="822355"/>
            </a:xfrm>
          </p:grpSpPr>
          <p:sp>
            <p:nvSpPr>
              <p:cNvPr id="32" name="椭圆 41"/>
              <p:cNvSpPr>
                <a:spLocks noChangeAspect="1" noChangeArrowheads="1"/>
              </p:cNvSpPr>
              <p:nvPr/>
            </p:nvSpPr>
            <p:spPr bwMode="auto">
              <a:xfrm>
                <a:off x="0" y="0"/>
                <a:ext cx="822355" cy="822355"/>
              </a:xfrm>
              <a:prstGeom prst="ellipse">
                <a:avLst/>
              </a:prstGeom>
              <a:solidFill>
                <a:srgbClr val="BCE8F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ctr" eaLnBrk="0" fontAlgn="ctr" hangingPunct="0">
                  <a:buClr>
                    <a:srgbClr val="FF0000"/>
                  </a:buClr>
                  <a:buSzPct val="70000"/>
                </a:pPr>
                <a:endParaRPr lang="zh-CN" altLang="en-US" sz="2400">
                  <a:solidFill>
                    <a:schemeClr val="tx2"/>
                  </a:solidFill>
                  <a:latin typeface="Calibri" pitchFamily="34" charset="0"/>
                  <a:ea typeface="方正兰亭黑_GBK" pitchFamily="2" charset="-122"/>
                </a:endParaRPr>
              </a:p>
            </p:txBody>
          </p:sp>
          <p:sp>
            <p:nvSpPr>
              <p:cNvPr id="33" name="椭圆 42"/>
              <p:cNvSpPr>
                <a:spLocks noChangeAspect="1"/>
              </p:cNvSpPr>
              <p:nvPr/>
            </p:nvSpPr>
            <p:spPr bwMode="auto">
              <a:xfrm>
                <a:off x="50718" y="51177"/>
                <a:ext cx="720921" cy="720002"/>
              </a:xfrm>
              <a:prstGeom prst="ellipse">
                <a:avLst/>
              </a:prstGeom>
              <a:solidFill>
                <a:srgbClr val="046091">
                  <a:alpha val="79999"/>
                </a:srgbClr>
              </a:solidFill>
              <a:ln>
                <a:noFill/>
              </a:ln>
              <a:extLst>
                <a:ext uri="{91240B29-F687-4F45-9708-019B960494DF}">
                  <a14:hiddenLine xmlns:a14="http://schemas.microsoft.com/office/drawing/2010/main" w="12700">
                    <a:solidFill>
                      <a:srgbClr val="000000"/>
                    </a:solidFill>
                    <a:round/>
                    <a:headEnd/>
                    <a:tailEnd/>
                  </a14:hiddenLine>
                </a:ext>
              </a:extLst>
            </p:spPr>
            <p:txBody>
              <a:bodyPr wrap="none" anchor="ctr"/>
              <a:lstStyle/>
              <a:p>
                <a:pPr algn="ctr" eaLnBrk="0" fontAlgn="ctr" hangingPunct="0">
                  <a:buClr>
                    <a:srgbClr val="FF0000"/>
                  </a:buClr>
                  <a:buSzPct val="70000"/>
                </a:pPr>
                <a:endParaRPr lang="zh-CN" altLang="en-US" sz="2400">
                  <a:solidFill>
                    <a:schemeClr val="tx2"/>
                  </a:solidFill>
                  <a:latin typeface="Calibri" pitchFamily="34" charset="0"/>
                  <a:ea typeface="方正兰亭黑_GBK" pitchFamily="2" charset="-122"/>
                </a:endParaRPr>
              </a:p>
            </p:txBody>
          </p:sp>
        </p:grpSp>
        <p:sp>
          <p:nvSpPr>
            <p:cNvPr id="31" name="Rectangle 13"/>
            <p:cNvSpPr>
              <a:spLocks noChangeArrowheads="1"/>
            </p:cNvSpPr>
            <p:nvPr/>
          </p:nvSpPr>
          <p:spPr bwMode="auto">
            <a:xfrm>
              <a:off x="0" y="170005"/>
              <a:ext cx="747186" cy="38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2400" b="1">
                  <a:solidFill>
                    <a:srgbClr val="BCE8F2"/>
                  </a:solidFill>
                  <a:latin typeface="方正兰亭黑_GBK" pitchFamily="2" charset="-122"/>
                  <a:ea typeface="方正兰亭黑_GBK" pitchFamily="2" charset="-122"/>
                </a:rPr>
                <a:t>3</a:t>
              </a:r>
              <a:endParaRPr lang="zh-CN" altLang="en-US" sz="2400" b="1">
                <a:solidFill>
                  <a:srgbClr val="BCE8F2"/>
                </a:solidFill>
                <a:latin typeface="方正兰亭黑_GBK" pitchFamily="2" charset="-122"/>
                <a:ea typeface="方正兰亭黑_GBK" pitchFamily="2" charset="-122"/>
              </a:endParaRPr>
            </a:p>
          </p:txBody>
        </p:sp>
      </p:grpSp>
    </p:spTree>
    <p:extLst>
      <p:ext uri="{BB962C8B-B14F-4D97-AF65-F5344CB8AC3E}">
        <p14:creationId xmlns:p14="http://schemas.microsoft.com/office/powerpoint/2010/main" val="3640442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8" presetClass="entr" presetSubtype="0" accel="5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2"/>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2"/>
                                        </p:tgtEl>
                                        <p:attrNameLst>
                                          <p:attrName>ppt_y</p:attrName>
                                        </p:attrNameLst>
                                      </p:cBhvr>
                                      <p:tavLst>
                                        <p:tav tm="0">
                                          <p:val>
                                            <p:strVal val="#ppt_y"/>
                                          </p:val>
                                        </p:tav>
                                        <p:tav tm="100000">
                                          <p:val>
                                            <p:strVal val="#ppt_y"/>
                                          </p:val>
                                        </p:tav>
                                      </p:tavLst>
                                    </p:anim>
                                    <p:animEffect transition="in" filter="fade">
                                      <p:cBhvr>
                                        <p:cTn id="10" dur="1000"/>
                                        <p:tgtEl>
                                          <p:spTgt spid="2"/>
                                        </p:tgtEl>
                                      </p:cBhvr>
                                    </p:animEffect>
                                  </p:childTnLst>
                                </p:cTn>
                              </p:par>
                            </p:childTnLst>
                          </p:cTn>
                        </p:par>
                        <p:par>
                          <p:cTn id="11" fill="hold">
                            <p:stCondLst>
                              <p:cond delay="1000"/>
                            </p:stCondLst>
                            <p:childTnLst>
                              <p:par>
                                <p:cTn id="12" presetID="23" presetClass="entr" presetSubtype="16" fill="hold" nodeType="afterEffect">
                                  <p:stCondLst>
                                    <p:cond delay="0"/>
                                  </p:stCondLst>
                                  <p:childTnLst>
                                    <p:set>
                                      <p:cBhvr>
                                        <p:cTn id="13" dur="1" fill="hold">
                                          <p:stCondLst>
                                            <p:cond delay="0"/>
                                          </p:stCondLst>
                                        </p:cTn>
                                        <p:tgtEl>
                                          <p:spTgt spid="19"/>
                                        </p:tgtEl>
                                        <p:attrNameLst>
                                          <p:attrName>style.visibility</p:attrName>
                                        </p:attrNameLst>
                                      </p:cBhvr>
                                      <p:to>
                                        <p:strVal val="visible"/>
                                      </p:to>
                                    </p:set>
                                    <p:anim calcmode="lin" valueType="num">
                                      <p:cBhvr>
                                        <p:cTn id="14" dur="500" fill="hold"/>
                                        <p:tgtEl>
                                          <p:spTgt spid="19"/>
                                        </p:tgtEl>
                                        <p:attrNameLst>
                                          <p:attrName>ppt_w</p:attrName>
                                        </p:attrNameLst>
                                      </p:cBhvr>
                                      <p:tavLst>
                                        <p:tav tm="0">
                                          <p:val>
                                            <p:fltVal val="0"/>
                                          </p:val>
                                        </p:tav>
                                        <p:tav tm="100000">
                                          <p:val>
                                            <p:strVal val="#ppt_w"/>
                                          </p:val>
                                        </p:tav>
                                      </p:tavLst>
                                    </p:anim>
                                    <p:anim calcmode="lin" valueType="num">
                                      <p:cBhvr>
                                        <p:cTn id="15" dur="500" fill="hold"/>
                                        <p:tgtEl>
                                          <p:spTgt spid="19"/>
                                        </p:tgtEl>
                                        <p:attrNameLst>
                                          <p:attrName>ppt_h</p:attrName>
                                        </p:attrNameLst>
                                      </p:cBhvr>
                                      <p:tavLst>
                                        <p:tav tm="0">
                                          <p:val>
                                            <p:fltVal val="0"/>
                                          </p:val>
                                        </p:tav>
                                        <p:tav tm="100000">
                                          <p:val>
                                            <p:strVal val="#ppt_h"/>
                                          </p:val>
                                        </p:tav>
                                      </p:tavLst>
                                    </p:anim>
                                  </p:childTnLst>
                                </p:cTn>
                              </p:par>
                              <p:par>
                                <p:cTn id="16" presetID="12" presetClass="entr" presetSubtype="8" fill="hold" nodeType="withEffect">
                                  <p:stCondLst>
                                    <p:cond delay="200"/>
                                  </p:stCondLst>
                                  <p:childTnLst>
                                    <p:set>
                                      <p:cBhvr>
                                        <p:cTn id="17" dur="1" fill="hold">
                                          <p:stCondLst>
                                            <p:cond delay="0"/>
                                          </p:stCondLst>
                                        </p:cTn>
                                        <p:tgtEl>
                                          <p:spTgt spid="7"/>
                                        </p:tgtEl>
                                        <p:attrNameLst>
                                          <p:attrName>style.visibility</p:attrName>
                                        </p:attrNameLst>
                                      </p:cBhvr>
                                      <p:to>
                                        <p:strVal val="visible"/>
                                      </p:to>
                                    </p:set>
                                    <p:animEffect transition="in" filter="slide(fromLeft)">
                                      <p:cBhvr>
                                        <p:cTn id="18" dur="500"/>
                                        <p:tgtEl>
                                          <p:spTgt spid="7"/>
                                        </p:tgtEl>
                                      </p:cBhvr>
                                    </p:animEffect>
                                  </p:childTnLst>
                                </p:cTn>
                              </p:par>
                              <p:par>
                                <p:cTn id="19" presetID="23" presetClass="entr" presetSubtype="16" fill="hold" nodeType="withEffect">
                                  <p:stCondLst>
                                    <p:cond delay="400"/>
                                  </p:stCondLst>
                                  <p:childTnLst>
                                    <p:set>
                                      <p:cBhvr>
                                        <p:cTn id="20" dur="1" fill="hold">
                                          <p:stCondLst>
                                            <p:cond delay="0"/>
                                          </p:stCondLst>
                                        </p:cTn>
                                        <p:tgtEl>
                                          <p:spTgt spid="24"/>
                                        </p:tgtEl>
                                        <p:attrNameLst>
                                          <p:attrName>style.visibility</p:attrName>
                                        </p:attrNameLst>
                                      </p:cBhvr>
                                      <p:to>
                                        <p:strVal val="visible"/>
                                      </p:to>
                                    </p:set>
                                    <p:anim calcmode="lin" valueType="num">
                                      <p:cBhvr>
                                        <p:cTn id="21" dur="500" fill="hold"/>
                                        <p:tgtEl>
                                          <p:spTgt spid="24"/>
                                        </p:tgtEl>
                                        <p:attrNameLst>
                                          <p:attrName>ppt_w</p:attrName>
                                        </p:attrNameLst>
                                      </p:cBhvr>
                                      <p:tavLst>
                                        <p:tav tm="0">
                                          <p:val>
                                            <p:fltVal val="0"/>
                                          </p:val>
                                        </p:tav>
                                        <p:tav tm="100000">
                                          <p:val>
                                            <p:strVal val="#ppt_w"/>
                                          </p:val>
                                        </p:tav>
                                      </p:tavLst>
                                    </p:anim>
                                    <p:anim calcmode="lin" valueType="num">
                                      <p:cBhvr>
                                        <p:cTn id="22" dur="500" fill="hold"/>
                                        <p:tgtEl>
                                          <p:spTgt spid="24"/>
                                        </p:tgtEl>
                                        <p:attrNameLst>
                                          <p:attrName>ppt_h</p:attrName>
                                        </p:attrNameLst>
                                      </p:cBhvr>
                                      <p:tavLst>
                                        <p:tav tm="0">
                                          <p:val>
                                            <p:fltVal val="0"/>
                                          </p:val>
                                        </p:tav>
                                        <p:tav tm="100000">
                                          <p:val>
                                            <p:strVal val="#ppt_h"/>
                                          </p:val>
                                        </p:tav>
                                      </p:tavLst>
                                    </p:anim>
                                  </p:childTnLst>
                                </p:cTn>
                              </p:par>
                              <p:par>
                                <p:cTn id="23" presetID="12" presetClass="entr" presetSubtype="8" fill="hold" nodeType="withEffect">
                                  <p:stCondLst>
                                    <p:cond delay="600"/>
                                  </p:stCondLst>
                                  <p:childTnLst>
                                    <p:set>
                                      <p:cBhvr>
                                        <p:cTn id="24" dur="1" fill="hold">
                                          <p:stCondLst>
                                            <p:cond delay="0"/>
                                          </p:stCondLst>
                                        </p:cTn>
                                        <p:tgtEl>
                                          <p:spTgt spid="11"/>
                                        </p:tgtEl>
                                        <p:attrNameLst>
                                          <p:attrName>style.visibility</p:attrName>
                                        </p:attrNameLst>
                                      </p:cBhvr>
                                      <p:to>
                                        <p:strVal val="visible"/>
                                      </p:to>
                                    </p:set>
                                    <p:animEffect transition="in" filter="slide(fromLeft)">
                                      <p:cBhvr>
                                        <p:cTn id="25" dur="500"/>
                                        <p:tgtEl>
                                          <p:spTgt spid="11"/>
                                        </p:tgtEl>
                                      </p:cBhvr>
                                    </p:animEffect>
                                  </p:childTnLst>
                                </p:cTn>
                              </p:par>
                              <p:par>
                                <p:cTn id="26" presetID="23" presetClass="entr" presetSubtype="16" fill="hold" nodeType="withEffect">
                                  <p:stCondLst>
                                    <p:cond delay="800"/>
                                  </p:stCondLst>
                                  <p:childTnLst>
                                    <p:set>
                                      <p:cBhvr>
                                        <p:cTn id="27" dur="1" fill="hold">
                                          <p:stCondLst>
                                            <p:cond delay="0"/>
                                          </p:stCondLst>
                                        </p:cTn>
                                        <p:tgtEl>
                                          <p:spTgt spid="29"/>
                                        </p:tgtEl>
                                        <p:attrNameLst>
                                          <p:attrName>style.visibility</p:attrName>
                                        </p:attrNameLst>
                                      </p:cBhvr>
                                      <p:to>
                                        <p:strVal val="visible"/>
                                      </p:to>
                                    </p:set>
                                    <p:anim calcmode="lin" valueType="num">
                                      <p:cBhvr>
                                        <p:cTn id="28" dur="500" fill="hold"/>
                                        <p:tgtEl>
                                          <p:spTgt spid="29"/>
                                        </p:tgtEl>
                                        <p:attrNameLst>
                                          <p:attrName>ppt_w</p:attrName>
                                        </p:attrNameLst>
                                      </p:cBhvr>
                                      <p:tavLst>
                                        <p:tav tm="0">
                                          <p:val>
                                            <p:fltVal val="0"/>
                                          </p:val>
                                        </p:tav>
                                        <p:tav tm="100000">
                                          <p:val>
                                            <p:strVal val="#ppt_w"/>
                                          </p:val>
                                        </p:tav>
                                      </p:tavLst>
                                    </p:anim>
                                    <p:anim calcmode="lin" valueType="num">
                                      <p:cBhvr>
                                        <p:cTn id="29" dur="500" fill="hold"/>
                                        <p:tgtEl>
                                          <p:spTgt spid="29"/>
                                        </p:tgtEl>
                                        <p:attrNameLst>
                                          <p:attrName>ppt_h</p:attrName>
                                        </p:attrNameLst>
                                      </p:cBhvr>
                                      <p:tavLst>
                                        <p:tav tm="0">
                                          <p:val>
                                            <p:fltVal val="0"/>
                                          </p:val>
                                        </p:tav>
                                        <p:tav tm="100000">
                                          <p:val>
                                            <p:strVal val="#ppt_h"/>
                                          </p:val>
                                        </p:tav>
                                      </p:tavLst>
                                    </p:anim>
                                  </p:childTnLst>
                                </p:cTn>
                              </p:par>
                              <p:par>
                                <p:cTn id="30" presetID="12" presetClass="entr" presetSubtype="8" fill="hold" nodeType="withEffect">
                                  <p:stCondLst>
                                    <p:cond delay="1000"/>
                                  </p:stCondLst>
                                  <p:childTnLst>
                                    <p:set>
                                      <p:cBhvr>
                                        <p:cTn id="31" dur="1" fill="hold">
                                          <p:stCondLst>
                                            <p:cond delay="0"/>
                                          </p:stCondLst>
                                        </p:cTn>
                                        <p:tgtEl>
                                          <p:spTgt spid="15"/>
                                        </p:tgtEl>
                                        <p:attrNameLst>
                                          <p:attrName>style.visibility</p:attrName>
                                        </p:attrNameLst>
                                      </p:cBhvr>
                                      <p:to>
                                        <p:strVal val="visible"/>
                                      </p:to>
                                    </p:set>
                                    <p:animEffect transition="in" filter="slide(fromLeft)">
                                      <p:cBhvr>
                                        <p:cTn id="32" dur="500"/>
                                        <p:tgtEl>
                                          <p:spTgt spid="15"/>
                                        </p:tgtEl>
                                      </p:cBhvr>
                                    </p:animEffect>
                                  </p:childTnLst>
                                </p:cTn>
                              </p:par>
                            </p:childTnLst>
                          </p:cTn>
                        </p:par>
                        <p:par>
                          <p:cTn id="33" fill="hold">
                            <p:stCondLst>
                              <p:cond delay="2500"/>
                            </p:stCondLst>
                            <p:childTnLst>
                              <p:par>
                                <p:cTn id="34" presetID="26" presetClass="emph" presetSubtype="0" fill="hold" nodeType="afterEffect">
                                  <p:stCondLst>
                                    <p:cond delay="0"/>
                                  </p:stCondLst>
                                  <p:childTnLst>
                                    <p:animEffect transition="out" filter="fade">
                                      <p:cBhvr>
                                        <p:cTn id="35" dur="500" tmFilter="0, 0; .2, .5; .8, .5; 1, 0"/>
                                        <p:tgtEl>
                                          <p:spTgt spid="2"/>
                                        </p:tgtEl>
                                      </p:cBhvr>
                                    </p:animEffect>
                                    <p:animScale>
                                      <p:cBhvr>
                                        <p:cTn id="36" dur="250" autoRev="1" fill="hold"/>
                                        <p:tgtEl>
                                          <p:spTgt spid="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9"/>
          <p:cNvGrpSpPr>
            <a:grpSpLocks noChangeAspect="1"/>
          </p:cNvGrpSpPr>
          <p:nvPr/>
        </p:nvGrpSpPr>
        <p:grpSpPr bwMode="auto">
          <a:xfrm>
            <a:off x="1331640" y="1628800"/>
            <a:ext cx="3802380" cy="3802380"/>
            <a:chOff x="-90499" y="-90498"/>
            <a:chExt cx="3168999" cy="3168997"/>
          </a:xfrm>
        </p:grpSpPr>
        <p:sp>
          <p:nvSpPr>
            <p:cNvPr id="3" name="饼形 39"/>
            <p:cNvSpPr>
              <a:spLocks noChangeAspect="1"/>
            </p:cNvSpPr>
            <p:nvPr/>
          </p:nvSpPr>
          <p:spPr bwMode="auto">
            <a:xfrm>
              <a:off x="144478" y="144478"/>
              <a:ext cx="2699043" cy="2699044"/>
            </a:xfrm>
            <a:custGeom>
              <a:avLst/>
              <a:gdLst>
                <a:gd name="T0" fmla="*/ 2527782 w 2699044"/>
                <a:gd name="T1" fmla="*/ 691564 h 2699044"/>
                <a:gd name="T2" fmla="*/ 2527781 w 2699044"/>
                <a:gd name="T3" fmla="*/ 691564 h 2699044"/>
                <a:gd name="T4" fmla="*/ 2699039 w 2699044"/>
                <a:gd name="T5" fmla="*/ 1346855 h 2699044"/>
                <a:gd name="T6" fmla="*/ 1349522 w 2699044"/>
                <a:gd name="T7" fmla="*/ 1349522 h 2699044"/>
                <a:gd name="T8" fmla="*/ 0 60000 65536"/>
                <a:gd name="T9" fmla="*/ 0 60000 65536"/>
                <a:gd name="T10" fmla="*/ 0 60000 65536"/>
                <a:gd name="T11" fmla="*/ 0 60000 65536"/>
                <a:gd name="T12" fmla="*/ 395266 w 2699044"/>
                <a:gd name="T13" fmla="*/ 395266 h 2699044"/>
                <a:gd name="T14" fmla="*/ 2303778 w 2699044"/>
                <a:gd name="T15" fmla="*/ 2303778 h 2699044"/>
              </a:gdLst>
              <a:ahLst/>
              <a:cxnLst>
                <a:cxn ang="T8">
                  <a:pos x="T0" y="T1"/>
                </a:cxn>
                <a:cxn ang="T9">
                  <a:pos x="T2" y="T3"/>
                </a:cxn>
                <a:cxn ang="T10">
                  <a:pos x="T4" y="T5"/>
                </a:cxn>
                <a:cxn ang="T11">
                  <a:pos x="T6" y="T7"/>
                </a:cxn>
              </a:cxnLst>
              <a:rect l="T12" t="T13" r="T14" b="T15"/>
              <a:pathLst>
                <a:path w="2699044" h="2699044">
                  <a:moveTo>
                    <a:pt x="2527784" y="691564"/>
                  </a:moveTo>
                  <a:lnTo>
                    <a:pt x="2527783" y="691564"/>
                  </a:lnTo>
                  <a:cubicBezTo>
                    <a:pt x="2639645" y="891885"/>
                    <a:pt x="2698588" y="1117418"/>
                    <a:pt x="2699041" y="1346855"/>
                  </a:cubicBezTo>
                  <a:lnTo>
                    <a:pt x="1349522" y="1349522"/>
                  </a:lnTo>
                  <a:lnTo>
                    <a:pt x="2527784" y="691564"/>
                  </a:lnTo>
                  <a:close/>
                </a:path>
              </a:pathLst>
            </a:custGeom>
            <a:solidFill>
              <a:srgbClr val="30B8D8"/>
            </a:solidFill>
            <a:ln w="9525" cmpd="sng">
              <a:solidFill>
                <a:srgbClr val="4EC3DE"/>
              </a:solidFill>
              <a:round/>
              <a:headEnd/>
              <a:tailEnd/>
            </a:ln>
          </p:spPr>
          <p:txBody>
            <a:bodyPr wrap="none" anchor="ctr"/>
            <a:lstStyle/>
            <a:p>
              <a:endParaRPr lang="zh-CN" altLang="en-US" sz="2160"/>
            </a:p>
          </p:txBody>
        </p:sp>
        <p:sp>
          <p:nvSpPr>
            <p:cNvPr id="4" name="饼形 41"/>
            <p:cNvSpPr>
              <a:spLocks noChangeAspect="1"/>
            </p:cNvSpPr>
            <p:nvPr/>
          </p:nvSpPr>
          <p:spPr bwMode="auto">
            <a:xfrm>
              <a:off x="144478" y="144478"/>
              <a:ext cx="2699043" cy="2699040"/>
            </a:xfrm>
            <a:custGeom>
              <a:avLst/>
              <a:gdLst>
                <a:gd name="T0" fmla="*/ 2379822 w 2699044"/>
                <a:gd name="T1" fmla="*/ 2221116 h 2699044"/>
                <a:gd name="T2" fmla="*/ 2379821 w 2699044"/>
                <a:gd name="T3" fmla="*/ 2221115 h 2699044"/>
                <a:gd name="T4" fmla="*/ 1349522 w 2699044"/>
                <a:gd name="T5" fmla="*/ 2699035 h 2699044"/>
                <a:gd name="T6" fmla="*/ 1340171 w 2699044"/>
                <a:gd name="T7" fmla="*/ 2699002 h 2699044"/>
                <a:gd name="T8" fmla="*/ 1349522 w 2699044"/>
                <a:gd name="T9" fmla="*/ 1349518 h 2699044"/>
                <a:gd name="T10" fmla="*/ 0 60000 65536"/>
                <a:gd name="T11" fmla="*/ 0 60000 65536"/>
                <a:gd name="T12" fmla="*/ 0 60000 65536"/>
                <a:gd name="T13" fmla="*/ 0 60000 65536"/>
                <a:gd name="T14" fmla="*/ 0 60000 65536"/>
                <a:gd name="T15" fmla="*/ 395266 w 2699044"/>
                <a:gd name="T16" fmla="*/ 395266 h 2699044"/>
                <a:gd name="T17" fmla="*/ 2303778 w 2699044"/>
                <a:gd name="T18" fmla="*/ 2303778 h 2699044"/>
              </a:gdLst>
              <a:ahLst/>
              <a:cxnLst>
                <a:cxn ang="T10">
                  <a:pos x="T0" y="T1"/>
                </a:cxn>
                <a:cxn ang="T11">
                  <a:pos x="T2" y="T3"/>
                </a:cxn>
                <a:cxn ang="T12">
                  <a:pos x="T4" y="T5"/>
                </a:cxn>
                <a:cxn ang="T13">
                  <a:pos x="T6" y="T7"/>
                </a:cxn>
                <a:cxn ang="T14">
                  <a:pos x="T8" y="T9"/>
                </a:cxn>
              </a:cxnLst>
              <a:rect l="T15" t="T16" r="T17" b="T18"/>
              <a:pathLst>
                <a:path w="2699044" h="2699044">
                  <a:moveTo>
                    <a:pt x="2379824" y="2221123"/>
                  </a:moveTo>
                  <a:lnTo>
                    <a:pt x="2379823" y="2221122"/>
                  </a:lnTo>
                  <a:cubicBezTo>
                    <a:pt x="2123408" y="2524225"/>
                    <a:pt x="1746536" y="2699043"/>
                    <a:pt x="1349522" y="2699044"/>
                  </a:cubicBezTo>
                  <a:cubicBezTo>
                    <a:pt x="1346404" y="2699044"/>
                    <a:pt x="1343287" y="2699033"/>
                    <a:pt x="1340171" y="2699011"/>
                  </a:cubicBezTo>
                  <a:lnTo>
                    <a:pt x="1349522" y="1349522"/>
                  </a:lnTo>
                  <a:lnTo>
                    <a:pt x="2379824" y="2221123"/>
                  </a:lnTo>
                  <a:close/>
                </a:path>
              </a:pathLst>
            </a:custGeom>
            <a:solidFill>
              <a:srgbClr val="30B8D8">
                <a:alpha val="59999"/>
              </a:srgbClr>
            </a:solidFill>
            <a:ln w="9525" cmpd="sng">
              <a:solidFill>
                <a:srgbClr val="4EC3DE"/>
              </a:solidFill>
              <a:round/>
              <a:headEnd/>
              <a:tailEnd/>
            </a:ln>
          </p:spPr>
          <p:txBody>
            <a:bodyPr wrap="none" anchor="ctr"/>
            <a:lstStyle/>
            <a:p>
              <a:endParaRPr lang="zh-CN" altLang="en-US" sz="2160"/>
            </a:p>
          </p:txBody>
        </p:sp>
        <p:sp>
          <p:nvSpPr>
            <p:cNvPr id="5" name="饼形 42"/>
            <p:cNvSpPr>
              <a:spLocks noChangeAspect="1"/>
            </p:cNvSpPr>
            <p:nvPr/>
          </p:nvSpPr>
          <p:spPr bwMode="auto">
            <a:xfrm>
              <a:off x="144478" y="144478"/>
              <a:ext cx="2699044" cy="2699044"/>
            </a:xfrm>
            <a:custGeom>
              <a:avLst/>
              <a:gdLst>
                <a:gd name="T0" fmla="*/ 1343308 w 2699044"/>
                <a:gd name="T1" fmla="*/ 2699030 h 2699044"/>
                <a:gd name="T2" fmla="*/ 1343308 w 2699044"/>
                <a:gd name="T3" fmla="*/ 2699029 h 2699044"/>
                <a:gd name="T4" fmla="*/ 265268 w 2699044"/>
                <a:gd name="T5" fmla="*/ 2153017 h 2699044"/>
                <a:gd name="T6" fmla="*/ 1349522 w 2699044"/>
                <a:gd name="T7" fmla="*/ 1349522 h 2699044"/>
                <a:gd name="T8" fmla="*/ 0 60000 65536"/>
                <a:gd name="T9" fmla="*/ 0 60000 65536"/>
                <a:gd name="T10" fmla="*/ 0 60000 65536"/>
                <a:gd name="T11" fmla="*/ 0 60000 65536"/>
                <a:gd name="T12" fmla="*/ 395266 w 2699044"/>
                <a:gd name="T13" fmla="*/ 395266 h 2699044"/>
                <a:gd name="T14" fmla="*/ 2303778 w 2699044"/>
                <a:gd name="T15" fmla="*/ 2303778 h 2699044"/>
              </a:gdLst>
              <a:ahLst/>
              <a:cxnLst>
                <a:cxn ang="T8">
                  <a:pos x="T0" y="T1"/>
                </a:cxn>
                <a:cxn ang="T9">
                  <a:pos x="T2" y="T3"/>
                </a:cxn>
                <a:cxn ang="T10">
                  <a:pos x="T4" y="T5"/>
                </a:cxn>
                <a:cxn ang="T11">
                  <a:pos x="T6" y="T7"/>
                </a:cxn>
              </a:cxnLst>
              <a:rect l="T12" t="T13" r="T14" b="T15"/>
              <a:pathLst>
                <a:path w="2699044" h="2699044">
                  <a:moveTo>
                    <a:pt x="1343308" y="2699030"/>
                  </a:moveTo>
                  <a:lnTo>
                    <a:pt x="1343308" y="2699029"/>
                  </a:lnTo>
                  <a:cubicBezTo>
                    <a:pt x="917997" y="2697071"/>
                    <a:pt x="518497" y="2494729"/>
                    <a:pt x="265268" y="2153017"/>
                  </a:cubicBezTo>
                  <a:lnTo>
                    <a:pt x="1349522" y="1349522"/>
                  </a:lnTo>
                  <a:lnTo>
                    <a:pt x="1343308" y="2699030"/>
                  </a:lnTo>
                  <a:close/>
                </a:path>
              </a:pathLst>
            </a:custGeom>
            <a:solidFill>
              <a:srgbClr val="30B8D8">
                <a:alpha val="39999"/>
              </a:srgbClr>
            </a:solidFill>
            <a:ln w="9525" cmpd="sng">
              <a:solidFill>
                <a:srgbClr val="4EC3DE"/>
              </a:solidFill>
              <a:round/>
              <a:headEnd/>
              <a:tailEnd/>
            </a:ln>
          </p:spPr>
          <p:txBody>
            <a:bodyPr wrap="none" anchor="ctr"/>
            <a:lstStyle/>
            <a:p>
              <a:endParaRPr lang="zh-CN" altLang="en-US" sz="2160"/>
            </a:p>
          </p:txBody>
        </p:sp>
        <p:sp>
          <p:nvSpPr>
            <p:cNvPr id="6" name="饼形 43"/>
            <p:cNvSpPr>
              <a:spLocks noChangeAspect="1"/>
            </p:cNvSpPr>
            <p:nvPr/>
          </p:nvSpPr>
          <p:spPr bwMode="auto">
            <a:xfrm>
              <a:off x="144478" y="144478"/>
              <a:ext cx="2699043" cy="2699043"/>
            </a:xfrm>
            <a:custGeom>
              <a:avLst/>
              <a:gdLst>
                <a:gd name="T0" fmla="*/ 268984 w 2699044"/>
                <a:gd name="T1" fmla="*/ 2158005 h 2699044"/>
                <a:gd name="T2" fmla="*/ 268984 w 2699044"/>
                <a:gd name="T3" fmla="*/ 2158004 h 2699044"/>
                <a:gd name="T4" fmla="*/ 0 w 2699044"/>
                <a:gd name="T5" fmla="*/ 1349522 h 2699044"/>
                <a:gd name="T6" fmla="*/ 58395 w 2699044"/>
                <a:gd name="T7" fmla="*/ 956836 h 2699044"/>
                <a:gd name="T8" fmla="*/ 1349522 w 2699044"/>
                <a:gd name="T9" fmla="*/ 1349522 h 2699044"/>
                <a:gd name="T10" fmla="*/ 0 60000 65536"/>
                <a:gd name="T11" fmla="*/ 0 60000 65536"/>
                <a:gd name="T12" fmla="*/ 0 60000 65536"/>
                <a:gd name="T13" fmla="*/ 0 60000 65536"/>
                <a:gd name="T14" fmla="*/ 0 60000 65536"/>
                <a:gd name="T15" fmla="*/ 395266 w 2699044"/>
                <a:gd name="T16" fmla="*/ 395266 h 2699044"/>
                <a:gd name="T17" fmla="*/ 2303778 w 2699044"/>
                <a:gd name="T18" fmla="*/ 2303778 h 2699044"/>
              </a:gdLst>
              <a:ahLst/>
              <a:cxnLst>
                <a:cxn ang="T10">
                  <a:pos x="T0" y="T1"/>
                </a:cxn>
                <a:cxn ang="T11">
                  <a:pos x="T2" y="T3"/>
                </a:cxn>
                <a:cxn ang="T12">
                  <a:pos x="T4" y="T5"/>
                </a:cxn>
                <a:cxn ang="T13">
                  <a:pos x="T6" y="T7"/>
                </a:cxn>
                <a:cxn ang="T14">
                  <a:pos x="T8" y="T9"/>
                </a:cxn>
              </a:cxnLst>
              <a:rect l="T15" t="T16" r="T17" b="T18"/>
              <a:pathLst>
                <a:path w="2699044" h="2699044">
                  <a:moveTo>
                    <a:pt x="268984" y="2158007"/>
                  </a:moveTo>
                  <a:lnTo>
                    <a:pt x="268984" y="2158006"/>
                  </a:lnTo>
                  <a:cubicBezTo>
                    <a:pt x="94366" y="1924631"/>
                    <a:pt x="0" y="1640993"/>
                    <a:pt x="0" y="1349522"/>
                  </a:cubicBezTo>
                  <a:cubicBezTo>
                    <a:pt x="-1" y="1216463"/>
                    <a:pt x="19678" y="1084136"/>
                    <a:pt x="58395" y="956836"/>
                  </a:cubicBezTo>
                  <a:lnTo>
                    <a:pt x="1349522" y="1349522"/>
                  </a:lnTo>
                  <a:lnTo>
                    <a:pt x="268984" y="2158007"/>
                  </a:lnTo>
                  <a:close/>
                </a:path>
              </a:pathLst>
            </a:custGeom>
            <a:solidFill>
              <a:srgbClr val="30B8D8">
                <a:alpha val="20000"/>
              </a:srgbClr>
            </a:solidFill>
            <a:ln w="9525" cmpd="sng">
              <a:solidFill>
                <a:srgbClr val="4EC3DE"/>
              </a:solidFill>
              <a:round/>
              <a:headEnd/>
              <a:tailEnd/>
            </a:ln>
          </p:spPr>
          <p:txBody>
            <a:bodyPr wrap="none" anchor="ctr"/>
            <a:lstStyle/>
            <a:p>
              <a:endParaRPr lang="zh-CN" altLang="en-US" sz="2160"/>
            </a:p>
          </p:txBody>
        </p:sp>
        <p:sp>
          <p:nvSpPr>
            <p:cNvPr id="7" name="饼形 44"/>
            <p:cNvSpPr>
              <a:spLocks noChangeAspect="1"/>
            </p:cNvSpPr>
            <p:nvPr/>
          </p:nvSpPr>
          <p:spPr bwMode="auto">
            <a:xfrm>
              <a:off x="144478" y="144477"/>
              <a:ext cx="2699043" cy="2699044"/>
            </a:xfrm>
            <a:custGeom>
              <a:avLst/>
              <a:gdLst>
                <a:gd name="T0" fmla="*/ 60010 w 2699044"/>
                <a:gd name="T1" fmla="*/ 951566 h 2699044"/>
                <a:gd name="T2" fmla="*/ 60010 w 2699044"/>
                <a:gd name="T3" fmla="*/ 951566 h 2699044"/>
                <a:gd name="T4" fmla="*/ 1349522 w 2699044"/>
                <a:gd name="T5" fmla="*/ 0 h 2699044"/>
                <a:gd name="T6" fmla="*/ 1349522 w 2699044"/>
                <a:gd name="T7" fmla="*/ 0 h 2699044"/>
                <a:gd name="T8" fmla="*/ 1349522 w 2699044"/>
                <a:gd name="T9" fmla="*/ 1349522 h 2699044"/>
                <a:gd name="T10" fmla="*/ 0 60000 65536"/>
                <a:gd name="T11" fmla="*/ 0 60000 65536"/>
                <a:gd name="T12" fmla="*/ 0 60000 65536"/>
                <a:gd name="T13" fmla="*/ 0 60000 65536"/>
                <a:gd name="T14" fmla="*/ 0 60000 65536"/>
                <a:gd name="T15" fmla="*/ 395266 w 2699044"/>
                <a:gd name="T16" fmla="*/ 395266 h 2699044"/>
                <a:gd name="T17" fmla="*/ 2303778 w 2699044"/>
                <a:gd name="T18" fmla="*/ 2303778 h 2699044"/>
              </a:gdLst>
              <a:ahLst/>
              <a:cxnLst>
                <a:cxn ang="T10">
                  <a:pos x="T0" y="T1"/>
                </a:cxn>
                <a:cxn ang="T11">
                  <a:pos x="T2" y="T3"/>
                </a:cxn>
                <a:cxn ang="T12">
                  <a:pos x="T4" y="T5"/>
                </a:cxn>
                <a:cxn ang="T13">
                  <a:pos x="T6" y="T7"/>
                </a:cxn>
                <a:cxn ang="T14">
                  <a:pos x="T8" y="T9"/>
                </a:cxn>
              </a:cxnLst>
              <a:rect l="T15" t="T16" r="T17" b="T18"/>
              <a:pathLst>
                <a:path w="2699044" h="2699044">
                  <a:moveTo>
                    <a:pt x="60010" y="951566"/>
                  </a:moveTo>
                  <a:lnTo>
                    <a:pt x="60010" y="951566"/>
                  </a:lnTo>
                  <a:cubicBezTo>
                    <a:pt x="234591" y="385863"/>
                    <a:pt x="757493" y="-1"/>
                    <a:pt x="1349522" y="0"/>
                  </a:cubicBezTo>
                  <a:cubicBezTo>
                    <a:pt x="1349522" y="0"/>
                    <a:pt x="1349522" y="0"/>
                    <a:pt x="1349522" y="0"/>
                  </a:cubicBezTo>
                  <a:lnTo>
                    <a:pt x="1349522" y="1349522"/>
                  </a:lnTo>
                  <a:lnTo>
                    <a:pt x="60010" y="951566"/>
                  </a:lnTo>
                  <a:close/>
                </a:path>
              </a:pathLst>
            </a:custGeom>
            <a:solidFill>
              <a:srgbClr val="003C66">
                <a:alpha val="50195"/>
              </a:srgbClr>
            </a:solidFill>
            <a:ln w="9525" cmpd="sng">
              <a:solidFill>
                <a:srgbClr val="4EC3DE"/>
              </a:solidFill>
              <a:round/>
              <a:headEnd/>
              <a:tailEnd/>
            </a:ln>
          </p:spPr>
          <p:txBody>
            <a:bodyPr anchor="ctr"/>
            <a:lstStyle/>
            <a:p>
              <a:endParaRPr lang="zh-CN" altLang="en-US" sz="2160"/>
            </a:p>
          </p:txBody>
        </p:sp>
        <p:sp>
          <p:nvSpPr>
            <p:cNvPr id="8" name="饼形 45"/>
            <p:cNvSpPr>
              <a:spLocks noChangeAspect="1"/>
            </p:cNvSpPr>
            <p:nvPr/>
          </p:nvSpPr>
          <p:spPr bwMode="auto">
            <a:xfrm>
              <a:off x="144478" y="144473"/>
              <a:ext cx="2699044" cy="2699044"/>
            </a:xfrm>
            <a:custGeom>
              <a:avLst/>
              <a:gdLst>
                <a:gd name="T0" fmla="*/ 1348283 w 2699044"/>
                <a:gd name="T1" fmla="*/ 1 h 2699044"/>
                <a:gd name="T2" fmla="*/ 1348282 w 2699044"/>
                <a:gd name="T3" fmla="*/ 0 h 2699044"/>
                <a:gd name="T4" fmla="*/ 1349522 w 2699044"/>
                <a:gd name="T5" fmla="*/ 0 h 2699044"/>
                <a:gd name="T6" fmla="*/ 2529699 w 2699044"/>
                <a:gd name="T7" fmla="*/ 695005 h 2699044"/>
                <a:gd name="T8" fmla="*/ 1349522 w 2699044"/>
                <a:gd name="T9" fmla="*/ 1349522 h 2699044"/>
                <a:gd name="T10" fmla="*/ 0 60000 65536"/>
                <a:gd name="T11" fmla="*/ 0 60000 65536"/>
                <a:gd name="T12" fmla="*/ 0 60000 65536"/>
                <a:gd name="T13" fmla="*/ 0 60000 65536"/>
                <a:gd name="T14" fmla="*/ 0 60000 65536"/>
                <a:gd name="T15" fmla="*/ 395266 w 2699044"/>
                <a:gd name="T16" fmla="*/ 395266 h 2699044"/>
                <a:gd name="T17" fmla="*/ 2303778 w 2699044"/>
                <a:gd name="T18" fmla="*/ 2303778 h 2699044"/>
              </a:gdLst>
              <a:ahLst/>
              <a:cxnLst>
                <a:cxn ang="T10">
                  <a:pos x="T0" y="T1"/>
                </a:cxn>
                <a:cxn ang="T11">
                  <a:pos x="T2" y="T3"/>
                </a:cxn>
                <a:cxn ang="T12">
                  <a:pos x="T4" y="T5"/>
                </a:cxn>
                <a:cxn ang="T13">
                  <a:pos x="T6" y="T7"/>
                </a:cxn>
                <a:cxn ang="T14">
                  <a:pos x="T8" y="T9"/>
                </a:cxn>
              </a:cxnLst>
              <a:rect l="T15" t="T16" r="T17" b="T18"/>
              <a:pathLst>
                <a:path w="2699044" h="2699044">
                  <a:moveTo>
                    <a:pt x="1348283" y="1"/>
                  </a:moveTo>
                  <a:lnTo>
                    <a:pt x="1348282" y="0"/>
                  </a:lnTo>
                  <a:cubicBezTo>
                    <a:pt x="1348695" y="0"/>
                    <a:pt x="1349108" y="-1"/>
                    <a:pt x="1349522" y="0"/>
                  </a:cubicBezTo>
                  <a:cubicBezTo>
                    <a:pt x="1839980" y="0"/>
                    <a:pt x="2291827" y="266092"/>
                    <a:pt x="2529699" y="695005"/>
                  </a:cubicBezTo>
                  <a:lnTo>
                    <a:pt x="1349522" y="1349522"/>
                  </a:lnTo>
                  <a:lnTo>
                    <a:pt x="1348283" y="1"/>
                  </a:lnTo>
                  <a:close/>
                </a:path>
              </a:pathLst>
            </a:custGeom>
            <a:solidFill>
              <a:srgbClr val="003C66">
                <a:alpha val="79999"/>
              </a:srgbClr>
            </a:solidFill>
            <a:ln w="9525" cmpd="sng">
              <a:solidFill>
                <a:srgbClr val="4EC3DE"/>
              </a:solidFill>
              <a:round/>
              <a:headEnd/>
              <a:tailEnd/>
            </a:ln>
          </p:spPr>
          <p:txBody>
            <a:bodyPr wrap="none" anchor="ctr"/>
            <a:lstStyle/>
            <a:p>
              <a:endParaRPr lang="zh-CN" altLang="en-US" sz="2160"/>
            </a:p>
          </p:txBody>
        </p:sp>
        <p:grpSp>
          <p:nvGrpSpPr>
            <p:cNvPr id="9" name="Group 26"/>
            <p:cNvGrpSpPr>
              <a:grpSpLocks noChangeAspect="1"/>
            </p:cNvGrpSpPr>
            <p:nvPr/>
          </p:nvGrpSpPr>
          <p:grpSpPr bwMode="auto">
            <a:xfrm>
              <a:off x="-90499" y="-90498"/>
              <a:ext cx="3168999" cy="3168997"/>
              <a:chOff x="-90499" y="-90498"/>
              <a:chExt cx="3168999" cy="3168997"/>
            </a:xfrm>
          </p:grpSpPr>
          <p:sp>
            <p:nvSpPr>
              <p:cNvPr id="10" name="饼形 40"/>
              <p:cNvSpPr>
                <a:spLocks noChangeAspect="1"/>
              </p:cNvSpPr>
              <p:nvPr/>
            </p:nvSpPr>
            <p:spPr bwMode="auto">
              <a:xfrm>
                <a:off x="144478" y="144478"/>
                <a:ext cx="2699043" cy="2699043"/>
              </a:xfrm>
              <a:custGeom>
                <a:avLst/>
                <a:gdLst>
                  <a:gd name="T0" fmla="*/ 2699040 w 2699044"/>
                  <a:gd name="T1" fmla="*/ 1347120 h 2699044"/>
                  <a:gd name="T2" fmla="*/ 2699039 w 2699044"/>
                  <a:gd name="T3" fmla="*/ 1347120 h 2699044"/>
                  <a:gd name="T4" fmla="*/ 2699042 w 2699044"/>
                  <a:gd name="T5" fmla="*/ 1349522 h 2699044"/>
                  <a:gd name="T6" fmla="*/ 2379769 w 2699044"/>
                  <a:gd name="T7" fmla="*/ 2221183 h 2699044"/>
                  <a:gd name="T8" fmla="*/ 1349522 w 2699044"/>
                  <a:gd name="T9" fmla="*/ 1349522 h 2699044"/>
                  <a:gd name="T10" fmla="*/ 0 60000 65536"/>
                  <a:gd name="T11" fmla="*/ 0 60000 65536"/>
                  <a:gd name="T12" fmla="*/ 0 60000 65536"/>
                  <a:gd name="T13" fmla="*/ 0 60000 65536"/>
                  <a:gd name="T14" fmla="*/ 0 60000 65536"/>
                  <a:gd name="T15" fmla="*/ 395266 w 2699044"/>
                  <a:gd name="T16" fmla="*/ 395266 h 2699044"/>
                  <a:gd name="T17" fmla="*/ 2303778 w 2699044"/>
                  <a:gd name="T18" fmla="*/ 2303778 h 2699044"/>
                </a:gdLst>
                <a:ahLst/>
                <a:cxnLst>
                  <a:cxn ang="T10">
                    <a:pos x="T0" y="T1"/>
                  </a:cxn>
                  <a:cxn ang="T11">
                    <a:pos x="T2" y="T3"/>
                  </a:cxn>
                  <a:cxn ang="T12">
                    <a:pos x="T4" y="T5"/>
                  </a:cxn>
                  <a:cxn ang="T13">
                    <a:pos x="T6" y="T7"/>
                  </a:cxn>
                  <a:cxn ang="T14">
                    <a:pos x="T8" y="T9"/>
                  </a:cxn>
                </a:cxnLst>
                <a:rect l="T15" t="T16" r="T17" b="T18"/>
                <a:pathLst>
                  <a:path w="2699044" h="2699044">
                    <a:moveTo>
                      <a:pt x="2699042" y="1347120"/>
                    </a:moveTo>
                    <a:lnTo>
                      <a:pt x="2699041" y="1347120"/>
                    </a:lnTo>
                    <a:cubicBezTo>
                      <a:pt x="2699043" y="1347920"/>
                      <a:pt x="2699044" y="1348721"/>
                      <a:pt x="2699044" y="1349522"/>
                    </a:cubicBezTo>
                    <a:cubicBezTo>
                      <a:pt x="2699044" y="1668689"/>
                      <a:pt x="2585922" y="1977527"/>
                      <a:pt x="2379771" y="2221185"/>
                    </a:cubicBezTo>
                    <a:lnTo>
                      <a:pt x="1349522" y="1349522"/>
                    </a:lnTo>
                    <a:lnTo>
                      <a:pt x="2699042" y="1347120"/>
                    </a:lnTo>
                    <a:close/>
                  </a:path>
                </a:pathLst>
              </a:custGeom>
              <a:solidFill>
                <a:srgbClr val="30B8D8">
                  <a:alpha val="79999"/>
                </a:srgbClr>
              </a:solidFill>
              <a:ln w="9525" cmpd="sng">
                <a:solidFill>
                  <a:srgbClr val="4EC3DE"/>
                </a:solidFill>
                <a:round/>
                <a:headEnd/>
                <a:tailEnd/>
              </a:ln>
            </p:spPr>
            <p:txBody>
              <a:bodyPr wrap="none" anchor="ctr"/>
              <a:lstStyle/>
              <a:p>
                <a:endParaRPr lang="zh-CN" altLang="en-US" sz="2160"/>
              </a:p>
            </p:txBody>
          </p:sp>
          <p:sp>
            <p:nvSpPr>
              <p:cNvPr id="11" name="椭圆 46"/>
              <p:cNvSpPr>
                <a:spLocks noChangeAspect="1"/>
              </p:cNvSpPr>
              <p:nvPr/>
            </p:nvSpPr>
            <p:spPr bwMode="auto">
              <a:xfrm>
                <a:off x="-90499" y="-90498"/>
                <a:ext cx="3168999" cy="3168997"/>
              </a:xfrm>
              <a:prstGeom prst="ellipse">
                <a:avLst/>
              </a:prstGeom>
              <a:noFill/>
              <a:ln w="38100">
                <a:solidFill>
                  <a:srgbClr val="30B8D8"/>
                </a:solidFill>
                <a:prstDash val="sysDash"/>
                <a:round/>
                <a:headEnd/>
                <a:tailEnd/>
              </a:ln>
              <a:effectLst>
                <a:glow rad="88900">
                  <a:schemeClr val="accent1">
                    <a:satMod val="175000"/>
                    <a:alpha val="30000"/>
                  </a:schemeClr>
                </a:glow>
              </a:effectLst>
              <a:extLst>
                <a:ext uri="{909E8E84-426E-40DD-AFC4-6F175D3DCCD1}">
                  <a14:hiddenFill xmlns:a14="http://schemas.microsoft.com/office/drawing/2010/main">
                    <a:solidFill>
                      <a:srgbClr val="FFFFFF"/>
                    </a:solidFill>
                  </a14:hiddenFill>
                </a:ext>
              </a:extLst>
            </p:spPr>
            <p:txBody>
              <a:bodyPr anchor="ct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fontAlgn="ctr" hangingPunct="1">
                  <a:spcBef>
                    <a:spcPct val="0"/>
                  </a:spcBef>
                  <a:buClr>
                    <a:srgbClr val="FF0000"/>
                  </a:buClr>
                  <a:buSzPct val="70000"/>
                  <a:buFontTx/>
                  <a:buNone/>
                  <a:defRPr/>
                </a:pPr>
                <a:endParaRPr lang="zh-CN" altLang="en-US" sz="2160"/>
              </a:p>
            </p:txBody>
          </p:sp>
        </p:grpSp>
      </p:grpSp>
      <p:grpSp>
        <p:nvGrpSpPr>
          <p:cNvPr id="12" name="Group 3"/>
          <p:cNvGrpSpPr>
            <a:grpSpLocks/>
          </p:cNvGrpSpPr>
          <p:nvPr/>
        </p:nvGrpSpPr>
        <p:grpSpPr bwMode="auto">
          <a:xfrm>
            <a:off x="3941503" y="2126004"/>
            <a:ext cx="4263390" cy="2840354"/>
            <a:chOff x="0" y="0"/>
            <a:chExt cx="3553141" cy="2367260"/>
          </a:xfrm>
        </p:grpSpPr>
        <p:sp>
          <p:nvSpPr>
            <p:cNvPr id="13" name="任意多边形 27"/>
            <p:cNvSpPr>
              <a:spLocks/>
            </p:cNvSpPr>
            <p:nvPr/>
          </p:nvSpPr>
          <p:spPr bwMode="auto">
            <a:xfrm flipH="1">
              <a:off x="0" y="0"/>
              <a:ext cx="1187556" cy="252444"/>
            </a:xfrm>
            <a:custGeom>
              <a:avLst/>
              <a:gdLst>
                <a:gd name="T0" fmla="*/ 925668 w 1248228"/>
                <a:gd name="T1" fmla="*/ 0 h 290286"/>
                <a:gd name="T2" fmla="*/ 344435 w 1248228"/>
                <a:gd name="T3" fmla="*/ 0 h 290286"/>
                <a:gd name="T4" fmla="*/ 0 w 1248228"/>
                <a:gd name="T5" fmla="*/ 125562 h 290286"/>
                <a:gd name="T6" fmla="*/ 0 60000 65536"/>
                <a:gd name="T7" fmla="*/ 0 60000 65536"/>
                <a:gd name="T8" fmla="*/ 0 60000 65536"/>
              </a:gdLst>
              <a:ahLst/>
              <a:cxnLst>
                <a:cxn ang="T6">
                  <a:pos x="T0" y="T1"/>
                </a:cxn>
                <a:cxn ang="T7">
                  <a:pos x="T2" y="T3"/>
                </a:cxn>
                <a:cxn ang="T8">
                  <a:pos x="T4" y="T5"/>
                </a:cxn>
              </a:cxnLst>
              <a:rect l="0" t="0" r="r" b="b"/>
              <a:pathLst>
                <a:path w="1248228" h="290286">
                  <a:moveTo>
                    <a:pt x="1248228" y="0"/>
                  </a:moveTo>
                  <a:lnTo>
                    <a:pt x="464457" y="0"/>
                  </a:lnTo>
                  <a:lnTo>
                    <a:pt x="0" y="290286"/>
                  </a:lnTo>
                </a:path>
              </a:pathLst>
            </a:custGeom>
            <a:noFill/>
            <a:ln w="12700" cap="flat" cmpd="sng">
              <a:solidFill>
                <a:srgbClr val="30B8D8"/>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sz="2160"/>
            </a:p>
          </p:txBody>
        </p:sp>
        <p:sp>
          <p:nvSpPr>
            <p:cNvPr id="14" name="任意多边形 28"/>
            <p:cNvSpPr>
              <a:spLocks/>
            </p:cNvSpPr>
            <p:nvPr/>
          </p:nvSpPr>
          <p:spPr bwMode="auto">
            <a:xfrm flipH="1" flipV="1">
              <a:off x="0" y="2114816"/>
              <a:ext cx="1187556" cy="252444"/>
            </a:xfrm>
            <a:custGeom>
              <a:avLst/>
              <a:gdLst>
                <a:gd name="T0" fmla="*/ 925668 w 1248228"/>
                <a:gd name="T1" fmla="*/ 0 h 290286"/>
                <a:gd name="T2" fmla="*/ 344435 w 1248228"/>
                <a:gd name="T3" fmla="*/ 0 h 290286"/>
                <a:gd name="T4" fmla="*/ 0 w 1248228"/>
                <a:gd name="T5" fmla="*/ 125562 h 290286"/>
                <a:gd name="T6" fmla="*/ 0 60000 65536"/>
                <a:gd name="T7" fmla="*/ 0 60000 65536"/>
                <a:gd name="T8" fmla="*/ 0 60000 65536"/>
              </a:gdLst>
              <a:ahLst/>
              <a:cxnLst>
                <a:cxn ang="T6">
                  <a:pos x="T0" y="T1"/>
                </a:cxn>
                <a:cxn ang="T7">
                  <a:pos x="T2" y="T3"/>
                </a:cxn>
                <a:cxn ang="T8">
                  <a:pos x="T4" y="T5"/>
                </a:cxn>
              </a:cxnLst>
              <a:rect l="0" t="0" r="r" b="b"/>
              <a:pathLst>
                <a:path w="1248228" h="290286">
                  <a:moveTo>
                    <a:pt x="1248228" y="0"/>
                  </a:moveTo>
                  <a:lnTo>
                    <a:pt x="464457" y="0"/>
                  </a:lnTo>
                  <a:lnTo>
                    <a:pt x="0" y="290286"/>
                  </a:lnTo>
                </a:path>
              </a:pathLst>
            </a:custGeom>
            <a:noFill/>
            <a:ln w="12700" cap="flat" cmpd="sng">
              <a:solidFill>
                <a:srgbClr val="BCE8F2"/>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sz="2160"/>
            </a:p>
          </p:txBody>
        </p:sp>
        <p:cxnSp>
          <p:nvCxnSpPr>
            <p:cNvPr id="15" name="直接连接符 29"/>
            <p:cNvCxnSpPr>
              <a:cxnSpLocks noChangeShapeType="1"/>
            </p:cNvCxnSpPr>
            <p:nvPr/>
          </p:nvCxnSpPr>
          <p:spPr bwMode="auto">
            <a:xfrm rot="300000">
              <a:off x="541386" y="831955"/>
              <a:ext cx="647758" cy="0"/>
            </a:xfrm>
            <a:prstGeom prst="line">
              <a:avLst/>
            </a:prstGeom>
            <a:noFill/>
            <a:ln w="12700">
              <a:solidFill>
                <a:srgbClr val="BCE8F2"/>
              </a:solidFill>
              <a:round/>
              <a:headEnd/>
              <a:tailEnd/>
            </a:ln>
            <a:extLst>
              <a:ext uri="{909E8E84-426E-40DD-AFC4-6F175D3DCCD1}">
                <a14:hiddenFill xmlns:a14="http://schemas.microsoft.com/office/drawing/2010/main">
                  <a:noFill/>
                </a14:hiddenFill>
              </a:ext>
            </a:extLst>
          </p:spPr>
        </p:cxnSp>
        <p:cxnSp>
          <p:nvCxnSpPr>
            <p:cNvPr id="16" name="直接连接符 30"/>
            <p:cNvCxnSpPr>
              <a:cxnSpLocks noChangeShapeType="1"/>
            </p:cNvCxnSpPr>
            <p:nvPr/>
          </p:nvCxnSpPr>
          <p:spPr bwMode="auto">
            <a:xfrm rot="-300000">
              <a:off x="541386" y="1621041"/>
              <a:ext cx="647758" cy="0"/>
            </a:xfrm>
            <a:prstGeom prst="line">
              <a:avLst/>
            </a:prstGeom>
            <a:noFill/>
            <a:ln w="12700">
              <a:solidFill>
                <a:srgbClr val="BCE8F2"/>
              </a:solidFill>
              <a:round/>
              <a:headEnd/>
              <a:tailEnd/>
            </a:ln>
            <a:extLst>
              <a:ext uri="{909E8E84-426E-40DD-AFC4-6F175D3DCCD1}">
                <a14:hiddenFill xmlns:a14="http://schemas.microsoft.com/office/drawing/2010/main">
                  <a:noFill/>
                </a14:hiddenFill>
              </a:ext>
            </a:extLst>
          </p:spPr>
        </p:cxnSp>
        <p:sp>
          <p:nvSpPr>
            <p:cNvPr id="17" name="TextBox 146"/>
            <p:cNvSpPr txBox="1">
              <a:spLocks noChangeArrowheads="1"/>
            </p:cNvSpPr>
            <p:nvPr/>
          </p:nvSpPr>
          <p:spPr bwMode="auto">
            <a:xfrm>
              <a:off x="1171875" y="82321"/>
              <a:ext cx="2381266" cy="292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r>
                <a:rPr lang="en-US" altLang="zh-CN" sz="1680" dirty="0">
                  <a:solidFill>
                    <a:schemeClr val="accent1">
                      <a:lumMod val="60000"/>
                      <a:lumOff val="40000"/>
                    </a:schemeClr>
                  </a:solidFill>
                  <a:latin typeface="方正兰亭黑_GBK" pitchFamily="2" charset="-122"/>
                  <a:ea typeface="方正兰亭黑_GBK" pitchFamily="2" charset="-122"/>
                </a:rPr>
                <a:t>20% </a:t>
              </a:r>
              <a:r>
                <a:rPr lang="zh-CN" altLang="en-US" sz="1680" dirty="0">
                  <a:solidFill>
                    <a:schemeClr val="accent1">
                      <a:lumMod val="60000"/>
                      <a:lumOff val="40000"/>
                    </a:schemeClr>
                  </a:solidFill>
                  <a:latin typeface="方正兰亭黑_GBK" pitchFamily="2" charset="-122"/>
                  <a:ea typeface="方正兰亭黑_GBK" pitchFamily="2" charset="-122"/>
                </a:rPr>
                <a:t>单击添加文本</a:t>
              </a:r>
              <a:endParaRPr lang="en-US" altLang="zh-CN" sz="1680" dirty="0">
                <a:solidFill>
                  <a:schemeClr val="accent1">
                    <a:lumMod val="60000"/>
                    <a:lumOff val="40000"/>
                  </a:schemeClr>
                </a:solidFill>
                <a:latin typeface="方正兰亭黑_GBK" pitchFamily="2" charset="-122"/>
                <a:ea typeface="方正兰亭黑_GBK" pitchFamily="2" charset="-122"/>
              </a:endParaRPr>
            </a:p>
          </p:txBody>
        </p:sp>
        <p:sp>
          <p:nvSpPr>
            <p:cNvPr id="18" name="TextBox 146"/>
            <p:cNvSpPr txBox="1">
              <a:spLocks noChangeArrowheads="1"/>
            </p:cNvSpPr>
            <p:nvPr/>
          </p:nvSpPr>
          <p:spPr bwMode="auto">
            <a:xfrm>
              <a:off x="1171679" y="706526"/>
              <a:ext cx="2381462" cy="292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r>
                <a:rPr lang="en-US" altLang="zh-CN" sz="1680">
                  <a:solidFill>
                    <a:srgbClr val="BCE8F2"/>
                  </a:solidFill>
                  <a:latin typeface="方正兰亭黑_GBK" pitchFamily="2" charset="-122"/>
                  <a:ea typeface="方正兰亭黑_GBK" pitchFamily="2" charset="-122"/>
                </a:rPr>
                <a:t>6% </a:t>
              </a:r>
              <a:r>
                <a:rPr lang="zh-CN" altLang="en-US" sz="1680">
                  <a:solidFill>
                    <a:srgbClr val="BCE8F2"/>
                  </a:solidFill>
                  <a:latin typeface="方正兰亭黑_GBK" pitchFamily="2" charset="-122"/>
                  <a:ea typeface="方正兰亭黑_GBK" pitchFamily="2" charset="-122"/>
                </a:rPr>
                <a:t>单击添加文本</a:t>
              </a:r>
              <a:endParaRPr lang="en-US" altLang="zh-CN" sz="1680">
                <a:solidFill>
                  <a:srgbClr val="BCE8F2"/>
                </a:solidFill>
                <a:latin typeface="方正兰亭黑_GBK" pitchFamily="2" charset="-122"/>
                <a:ea typeface="方正兰亭黑_GBK" pitchFamily="2" charset="-122"/>
              </a:endParaRPr>
            </a:p>
          </p:txBody>
        </p:sp>
        <p:sp>
          <p:nvSpPr>
            <p:cNvPr id="19" name="TextBox 146"/>
            <p:cNvSpPr txBox="1">
              <a:spLocks noChangeArrowheads="1"/>
            </p:cNvSpPr>
            <p:nvPr/>
          </p:nvSpPr>
          <p:spPr bwMode="auto">
            <a:xfrm>
              <a:off x="1171679" y="1438456"/>
              <a:ext cx="2381462" cy="292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r>
                <a:rPr lang="en-US" altLang="zh-CN" sz="1680">
                  <a:solidFill>
                    <a:srgbClr val="BCE8F2"/>
                  </a:solidFill>
                  <a:latin typeface="方正兰亭黑_GBK" pitchFamily="2" charset="-122"/>
                  <a:ea typeface="方正兰亭黑_GBK" pitchFamily="2" charset="-122"/>
                </a:rPr>
                <a:t>11% </a:t>
              </a:r>
              <a:r>
                <a:rPr lang="zh-CN" altLang="en-US" sz="1680">
                  <a:solidFill>
                    <a:srgbClr val="BCE8F2"/>
                  </a:solidFill>
                  <a:latin typeface="方正兰亭黑_GBK" pitchFamily="2" charset="-122"/>
                  <a:ea typeface="方正兰亭黑_GBK" pitchFamily="2" charset="-122"/>
                </a:rPr>
                <a:t>单击添加文本</a:t>
              </a:r>
              <a:endParaRPr lang="en-US" altLang="zh-CN" sz="1680">
                <a:solidFill>
                  <a:srgbClr val="BCE8F2"/>
                </a:solidFill>
                <a:latin typeface="方正兰亭黑_GBK" pitchFamily="2" charset="-122"/>
                <a:ea typeface="方正兰亭黑_GBK" pitchFamily="2" charset="-122"/>
              </a:endParaRPr>
            </a:p>
          </p:txBody>
        </p:sp>
        <p:sp>
          <p:nvSpPr>
            <p:cNvPr id="20" name="TextBox 146"/>
            <p:cNvSpPr txBox="1">
              <a:spLocks noChangeArrowheads="1"/>
            </p:cNvSpPr>
            <p:nvPr/>
          </p:nvSpPr>
          <p:spPr bwMode="auto">
            <a:xfrm>
              <a:off x="1171679" y="1971922"/>
              <a:ext cx="2381462" cy="292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r>
                <a:rPr lang="en-US" altLang="zh-CN" sz="1680">
                  <a:solidFill>
                    <a:srgbClr val="BCE8F2"/>
                  </a:solidFill>
                  <a:latin typeface="方正兰亭黑_GBK" pitchFamily="2" charset="-122"/>
                  <a:ea typeface="方正兰亭黑_GBK" pitchFamily="2" charset="-122"/>
                </a:rPr>
                <a:t>12% </a:t>
              </a:r>
              <a:r>
                <a:rPr lang="zh-CN" altLang="en-US" sz="1680">
                  <a:solidFill>
                    <a:srgbClr val="BCE8F2"/>
                  </a:solidFill>
                  <a:latin typeface="方正兰亭黑_GBK" pitchFamily="2" charset="-122"/>
                  <a:ea typeface="方正兰亭黑_GBK" pitchFamily="2" charset="-122"/>
                </a:rPr>
                <a:t>单击添加文本</a:t>
              </a:r>
              <a:endParaRPr lang="en-US" altLang="zh-CN" sz="1680">
                <a:solidFill>
                  <a:srgbClr val="BCE8F2"/>
                </a:solidFill>
                <a:latin typeface="方正兰亭黑_GBK" pitchFamily="2" charset="-122"/>
                <a:ea typeface="方正兰亭黑_GBK" pitchFamily="2" charset="-122"/>
              </a:endParaRPr>
            </a:p>
          </p:txBody>
        </p:sp>
      </p:grpSp>
    </p:spTree>
    <p:extLst>
      <p:ext uri="{BB962C8B-B14F-4D97-AF65-F5344CB8AC3E}">
        <p14:creationId xmlns:p14="http://schemas.microsoft.com/office/powerpoint/2010/main" val="736589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style.rotation</p:attrName>
                                        </p:attrNameLst>
                                      </p:cBhvr>
                                      <p:tavLst>
                                        <p:tav tm="0">
                                          <p:val>
                                            <p:fltVal val="720"/>
                                          </p:val>
                                        </p:tav>
                                        <p:tav tm="100000">
                                          <p:val>
                                            <p:fltVal val="0"/>
                                          </p:val>
                                        </p:tav>
                                      </p:tavLst>
                                    </p:anim>
                                    <p:anim calcmode="lin" valueType="num">
                                      <p:cBhvr>
                                        <p:cTn id="9" dur="1000" fill="hold"/>
                                        <p:tgtEl>
                                          <p:spTgt spid="2"/>
                                        </p:tgtEl>
                                        <p:attrNameLst>
                                          <p:attrName>ppt_h</p:attrName>
                                        </p:attrNameLst>
                                      </p:cBhvr>
                                      <p:tavLst>
                                        <p:tav tm="0">
                                          <p:val>
                                            <p:fltVal val="0"/>
                                          </p:val>
                                        </p:tav>
                                        <p:tav tm="100000">
                                          <p:val>
                                            <p:strVal val="#ppt_h"/>
                                          </p:val>
                                        </p:tav>
                                      </p:tavLst>
                                    </p:anim>
                                    <p:anim calcmode="lin" valueType="num">
                                      <p:cBhvr>
                                        <p:cTn id="10" dur="1000" fill="hold"/>
                                        <p:tgtEl>
                                          <p:spTgt spid="2"/>
                                        </p:tgtEl>
                                        <p:attrNameLst>
                                          <p:attrName>ppt_w</p:attrName>
                                        </p:attrNameLst>
                                      </p:cBhvr>
                                      <p:tavLst>
                                        <p:tav tm="0">
                                          <p:val>
                                            <p:fltVal val="0"/>
                                          </p:val>
                                        </p:tav>
                                        <p:tav tm="100000">
                                          <p:val>
                                            <p:strVal val="#ppt_w"/>
                                          </p:val>
                                        </p:tav>
                                      </p:tavLst>
                                    </p:anim>
                                  </p:childTnLst>
                                </p:cTn>
                              </p:par>
                            </p:childTnLst>
                          </p:cTn>
                        </p:par>
                        <p:par>
                          <p:cTn id="11" fill="hold">
                            <p:stCondLst>
                              <p:cond delay="1000"/>
                            </p:stCondLst>
                            <p:childTnLst>
                              <p:par>
                                <p:cTn id="12" presetID="12" presetClass="entr" presetSubtype="8" fill="hold" nodeType="after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slide(fromLeft)">
                                      <p:cBhvr>
                                        <p:cTn id="14"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 y="3320315"/>
            <a:ext cx="9207070" cy="65839"/>
          </a:xfrm>
          <a:prstGeom prst="rect">
            <a:avLst/>
          </a:prstGeom>
          <a:solidFill>
            <a:srgbClr val="083185"/>
          </a:solidFill>
          <a:ln>
            <a:noFill/>
          </a:ln>
        </p:spPr>
        <p:style>
          <a:lnRef idx="2">
            <a:schemeClr val="accent1">
              <a:shade val="50000"/>
            </a:schemeClr>
          </a:lnRef>
          <a:fillRef idx="1">
            <a:schemeClr val="accent1"/>
          </a:fillRef>
          <a:effectRef idx="0">
            <a:schemeClr val="accent1"/>
          </a:effectRef>
          <a:fontRef idx="minor">
            <a:schemeClr val="lt1"/>
          </a:fontRef>
        </p:style>
        <p:txBody>
          <a:bodyPr lIns="123124" tIns="61563" rIns="123124" bIns="61563" rtlCol="0" anchor="ctr"/>
          <a:lstStyle/>
          <a:p>
            <a:pPr algn="ctr"/>
            <a:endParaRPr lang="zh-CN" altLang="en-US" sz="1400">
              <a:latin typeface="微软雅黑" pitchFamily="34" charset="-122"/>
              <a:ea typeface="微软雅黑" pitchFamily="34" charset="-122"/>
            </a:endParaRPr>
          </a:p>
        </p:txBody>
      </p:sp>
      <p:sp>
        <p:nvSpPr>
          <p:cNvPr id="3" name="六边形 2"/>
          <p:cNvSpPr/>
          <p:nvPr/>
        </p:nvSpPr>
        <p:spPr>
          <a:xfrm>
            <a:off x="285370" y="2937551"/>
            <a:ext cx="964383" cy="831365"/>
          </a:xfrm>
          <a:prstGeom prst="hexagon">
            <a:avLst/>
          </a:prstGeom>
          <a:noFill/>
          <a:ln>
            <a:solidFill>
              <a:srgbClr val="00B0F0"/>
            </a:solidFill>
          </a:ln>
          <a:effectLst>
            <a:glow rad="177800">
              <a:srgbClr val="00B0F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latin typeface="微软雅黑" pitchFamily="34" charset="-122"/>
              <a:ea typeface="微软雅黑" pitchFamily="34" charset="-122"/>
            </a:endParaRPr>
          </a:p>
        </p:txBody>
      </p:sp>
      <p:sp>
        <p:nvSpPr>
          <p:cNvPr id="4" name="六边形 3"/>
          <p:cNvSpPr/>
          <p:nvPr/>
        </p:nvSpPr>
        <p:spPr>
          <a:xfrm>
            <a:off x="1545643" y="3032644"/>
            <a:ext cx="718240" cy="619173"/>
          </a:xfrm>
          <a:prstGeom prst="hexagon">
            <a:avLst/>
          </a:prstGeom>
          <a:noFill/>
          <a:ln>
            <a:solidFill>
              <a:srgbClr val="00B0F0"/>
            </a:solidFill>
          </a:ln>
          <a:effectLst>
            <a:glow rad="215900">
              <a:srgbClr val="00B0F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latin typeface="微软雅黑" pitchFamily="34" charset="-122"/>
              <a:ea typeface="微软雅黑" pitchFamily="34" charset="-122"/>
            </a:endParaRPr>
          </a:p>
        </p:txBody>
      </p:sp>
      <p:sp>
        <p:nvSpPr>
          <p:cNvPr id="5" name="六边形 4"/>
          <p:cNvSpPr/>
          <p:nvPr/>
        </p:nvSpPr>
        <p:spPr>
          <a:xfrm>
            <a:off x="2591347" y="2937551"/>
            <a:ext cx="964383" cy="831365"/>
          </a:xfrm>
          <a:prstGeom prst="hexagon">
            <a:avLst/>
          </a:prstGeom>
          <a:noFill/>
          <a:ln>
            <a:solidFill>
              <a:srgbClr val="00B0F0"/>
            </a:solidFill>
          </a:ln>
          <a:effectLst>
            <a:glow rad="190500">
              <a:srgbClr val="00B0F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latin typeface="微软雅黑" pitchFamily="34" charset="-122"/>
              <a:ea typeface="微软雅黑" pitchFamily="34" charset="-122"/>
            </a:endParaRPr>
          </a:p>
        </p:txBody>
      </p:sp>
      <p:sp>
        <p:nvSpPr>
          <p:cNvPr id="6" name="六边形 5"/>
          <p:cNvSpPr/>
          <p:nvPr/>
        </p:nvSpPr>
        <p:spPr>
          <a:xfrm>
            <a:off x="3851620" y="3043647"/>
            <a:ext cx="718240" cy="619173"/>
          </a:xfrm>
          <a:prstGeom prst="hexagon">
            <a:avLst/>
          </a:prstGeom>
          <a:noFill/>
          <a:ln>
            <a:solidFill>
              <a:srgbClr val="00B0F0"/>
            </a:solidFill>
          </a:ln>
          <a:effectLst>
            <a:glow rad="139700">
              <a:srgbClr val="00B0F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latin typeface="微软雅黑" pitchFamily="34" charset="-122"/>
              <a:ea typeface="微软雅黑" pitchFamily="34" charset="-122"/>
            </a:endParaRPr>
          </a:p>
        </p:txBody>
      </p:sp>
      <p:sp>
        <p:nvSpPr>
          <p:cNvPr id="7" name="六边形 6"/>
          <p:cNvSpPr/>
          <p:nvPr/>
        </p:nvSpPr>
        <p:spPr>
          <a:xfrm>
            <a:off x="4865750" y="2926549"/>
            <a:ext cx="964383" cy="831365"/>
          </a:xfrm>
          <a:prstGeom prst="hexagon">
            <a:avLst/>
          </a:prstGeom>
          <a:noFill/>
          <a:ln>
            <a:solidFill>
              <a:srgbClr val="00B0F0"/>
            </a:solidFill>
          </a:ln>
          <a:effectLst>
            <a:glow rad="165100">
              <a:srgbClr val="00B0F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latin typeface="微软雅黑" pitchFamily="34" charset="-122"/>
              <a:ea typeface="微软雅黑" pitchFamily="34" charset="-122"/>
            </a:endParaRPr>
          </a:p>
        </p:txBody>
      </p:sp>
      <p:sp>
        <p:nvSpPr>
          <p:cNvPr id="8" name="六边形 7"/>
          <p:cNvSpPr/>
          <p:nvPr/>
        </p:nvSpPr>
        <p:spPr>
          <a:xfrm>
            <a:off x="6197255" y="3032644"/>
            <a:ext cx="718240" cy="619173"/>
          </a:xfrm>
          <a:prstGeom prst="hexagon">
            <a:avLst/>
          </a:prstGeom>
          <a:noFill/>
          <a:ln>
            <a:solidFill>
              <a:srgbClr val="00B0F0"/>
            </a:solidFill>
          </a:ln>
          <a:effectLst>
            <a:glow rad="165100">
              <a:srgbClr val="00B0F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latin typeface="微软雅黑" pitchFamily="34" charset="-122"/>
              <a:ea typeface="微软雅黑" pitchFamily="34" charset="-122"/>
            </a:endParaRPr>
          </a:p>
        </p:txBody>
      </p:sp>
      <p:sp>
        <p:nvSpPr>
          <p:cNvPr id="9" name="六边形 8"/>
          <p:cNvSpPr/>
          <p:nvPr/>
        </p:nvSpPr>
        <p:spPr>
          <a:xfrm>
            <a:off x="7282618" y="2705575"/>
            <a:ext cx="1451623" cy="1251399"/>
          </a:xfrm>
          <a:prstGeom prst="hexagon">
            <a:avLst/>
          </a:prstGeom>
          <a:noFill/>
          <a:ln>
            <a:solidFill>
              <a:srgbClr val="00B0F0"/>
            </a:solidFill>
          </a:ln>
          <a:effectLst>
            <a:glow rad="228600">
              <a:srgbClr val="00B0F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latin typeface="微软雅黑" pitchFamily="34" charset="-122"/>
              <a:ea typeface="微软雅黑" pitchFamily="34" charset="-122"/>
            </a:endParaRPr>
          </a:p>
        </p:txBody>
      </p:sp>
      <p:sp>
        <p:nvSpPr>
          <p:cNvPr id="10" name="文本框 11"/>
          <p:cNvSpPr txBox="1"/>
          <p:nvPr/>
        </p:nvSpPr>
        <p:spPr>
          <a:xfrm>
            <a:off x="486038" y="3144704"/>
            <a:ext cx="516488" cy="338554"/>
          </a:xfrm>
          <a:prstGeom prst="rect">
            <a:avLst/>
          </a:prstGeom>
          <a:noFill/>
        </p:spPr>
        <p:txBody>
          <a:bodyPr wrap="none" rtlCol="0">
            <a:spAutoFit/>
          </a:bodyPr>
          <a:lstStyle/>
          <a:p>
            <a:r>
              <a:rPr lang="en-US" altLang="zh-CN" sz="1600" dirty="0" smtClean="0">
                <a:solidFill>
                  <a:schemeClr val="bg1"/>
                </a:solidFill>
                <a:latin typeface="微软雅黑" pitchFamily="34" charset="-122"/>
                <a:ea typeface="微软雅黑" pitchFamily="34" charset="-122"/>
              </a:rPr>
              <a:t>6</a:t>
            </a:r>
            <a:r>
              <a:rPr lang="zh-CN" altLang="en-US" sz="1600" dirty="0" smtClean="0">
                <a:solidFill>
                  <a:schemeClr val="bg1"/>
                </a:solidFill>
                <a:latin typeface="微软雅黑" pitchFamily="34" charset="-122"/>
                <a:ea typeface="微软雅黑" pitchFamily="34" charset="-122"/>
              </a:rPr>
              <a:t>月</a:t>
            </a:r>
            <a:endParaRPr lang="zh-CN" altLang="en-US" sz="1600" dirty="0">
              <a:solidFill>
                <a:schemeClr val="bg1"/>
              </a:solidFill>
              <a:latin typeface="微软雅黑" pitchFamily="34" charset="-122"/>
              <a:ea typeface="微软雅黑" pitchFamily="34" charset="-122"/>
            </a:endParaRPr>
          </a:p>
        </p:txBody>
      </p:sp>
      <p:sp>
        <p:nvSpPr>
          <p:cNvPr id="11" name="文本框 12"/>
          <p:cNvSpPr txBox="1"/>
          <p:nvPr/>
        </p:nvSpPr>
        <p:spPr>
          <a:xfrm>
            <a:off x="1627482" y="3155707"/>
            <a:ext cx="516488" cy="338554"/>
          </a:xfrm>
          <a:prstGeom prst="rect">
            <a:avLst/>
          </a:prstGeom>
          <a:noFill/>
        </p:spPr>
        <p:txBody>
          <a:bodyPr wrap="none" rtlCol="0">
            <a:spAutoFit/>
          </a:bodyPr>
          <a:lstStyle/>
          <a:p>
            <a:r>
              <a:rPr lang="en-US" altLang="zh-CN" sz="1600" dirty="0">
                <a:solidFill>
                  <a:schemeClr val="bg1"/>
                </a:solidFill>
                <a:latin typeface="微软雅黑" pitchFamily="34" charset="-122"/>
                <a:ea typeface="微软雅黑" pitchFamily="34" charset="-122"/>
              </a:rPr>
              <a:t>7</a:t>
            </a:r>
            <a:r>
              <a:rPr lang="zh-CN" altLang="en-US" sz="1600" dirty="0" smtClean="0">
                <a:solidFill>
                  <a:schemeClr val="bg1"/>
                </a:solidFill>
                <a:latin typeface="微软雅黑" pitchFamily="34" charset="-122"/>
                <a:ea typeface="微软雅黑" pitchFamily="34" charset="-122"/>
              </a:rPr>
              <a:t>月</a:t>
            </a:r>
            <a:endParaRPr lang="zh-CN" altLang="en-US" sz="1600" dirty="0">
              <a:solidFill>
                <a:schemeClr val="bg1"/>
              </a:solidFill>
              <a:latin typeface="微软雅黑" pitchFamily="34" charset="-122"/>
              <a:ea typeface="微软雅黑" pitchFamily="34" charset="-122"/>
            </a:endParaRPr>
          </a:p>
        </p:txBody>
      </p:sp>
      <p:sp>
        <p:nvSpPr>
          <p:cNvPr id="12" name="文本框 13"/>
          <p:cNvSpPr txBox="1"/>
          <p:nvPr/>
        </p:nvSpPr>
        <p:spPr>
          <a:xfrm>
            <a:off x="2792015" y="3166709"/>
            <a:ext cx="516488" cy="338554"/>
          </a:xfrm>
          <a:prstGeom prst="rect">
            <a:avLst/>
          </a:prstGeom>
          <a:noFill/>
        </p:spPr>
        <p:txBody>
          <a:bodyPr wrap="none" rtlCol="0">
            <a:spAutoFit/>
          </a:bodyPr>
          <a:lstStyle/>
          <a:p>
            <a:r>
              <a:rPr lang="en-US" altLang="zh-CN" sz="1600" dirty="0">
                <a:solidFill>
                  <a:schemeClr val="bg1"/>
                </a:solidFill>
                <a:latin typeface="微软雅黑" pitchFamily="34" charset="-122"/>
                <a:ea typeface="微软雅黑" pitchFamily="34" charset="-122"/>
              </a:rPr>
              <a:t>8</a:t>
            </a:r>
            <a:r>
              <a:rPr lang="zh-CN" altLang="en-US" sz="1600" dirty="0" smtClean="0">
                <a:solidFill>
                  <a:schemeClr val="bg1"/>
                </a:solidFill>
                <a:latin typeface="微软雅黑" pitchFamily="34" charset="-122"/>
                <a:ea typeface="微软雅黑" pitchFamily="34" charset="-122"/>
              </a:rPr>
              <a:t>月</a:t>
            </a:r>
            <a:endParaRPr lang="zh-CN" altLang="en-US" sz="1600" dirty="0">
              <a:solidFill>
                <a:schemeClr val="bg1"/>
              </a:solidFill>
              <a:latin typeface="微软雅黑" pitchFamily="34" charset="-122"/>
              <a:ea typeface="微软雅黑" pitchFamily="34" charset="-122"/>
            </a:endParaRPr>
          </a:p>
        </p:txBody>
      </p:sp>
      <p:sp>
        <p:nvSpPr>
          <p:cNvPr id="13" name="文本框 14"/>
          <p:cNvSpPr txBox="1"/>
          <p:nvPr/>
        </p:nvSpPr>
        <p:spPr>
          <a:xfrm>
            <a:off x="3944939" y="3144704"/>
            <a:ext cx="516488" cy="338554"/>
          </a:xfrm>
          <a:prstGeom prst="rect">
            <a:avLst/>
          </a:prstGeom>
          <a:noFill/>
        </p:spPr>
        <p:txBody>
          <a:bodyPr wrap="none" rtlCol="0">
            <a:spAutoFit/>
          </a:bodyPr>
          <a:lstStyle/>
          <a:p>
            <a:r>
              <a:rPr lang="en-US" altLang="zh-CN" sz="1600" dirty="0">
                <a:solidFill>
                  <a:schemeClr val="bg1"/>
                </a:solidFill>
                <a:latin typeface="微软雅黑" pitchFamily="34" charset="-122"/>
                <a:ea typeface="微软雅黑" pitchFamily="34" charset="-122"/>
              </a:rPr>
              <a:t>9</a:t>
            </a:r>
            <a:r>
              <a:rPr lang="zh-CN" altLang="en-US" sz="1600" dirty="0" smtClean="0">
                <a:solidFill>
                  <a:schemeClr val="bg1"/>
                </a:solidFill>
                <a:latin typeface="微软雅黑" pitchFamily="34" charset="-122"/>
                <a:ea typeface="微软雅黑" pitchFamily="34" charset="-122"/>
              </a:rPr>
              <a:t>月</a:t>
            </a:r>
            <a:endParaRPr lang="zh-CN" altLang="en-US" sz="1600" dirty="0">
              <a:solidFill>
                <a:schemeClr val="bg1"/>
              </a:solidFill>
              <a:latin typeface="微软雅黑" pitchFamily="34" charset="-122"/>
              <a:ea typeface="微软雅黑" pitchFamily="34" charset="-122"/>
            </a:endParaRPr>
          </a:p>
        </p:txBody>
      </p:sp>
      <p:sp>
        <p:nvSpPr>
          <p:cNvPr id="14" name="文本框 15"/>
          <p:cNvSpPr txBox="1"/>
          <p:nvPr/>
        </p:nvSpPr>
        <p:spPr>
          <a:xfrm>
            <a:off x="4976642" y="3144704"/>
            <a:ext cx="643125" cy="338554"/>
          </a:xfrm>
          <a:prstGeom prst="rect">
            <a:avLst/>
          </a:prstGeom>
          <a:noFill/>
        </p:spPr>
        <p:txBody>
          <a:bodyPr wrap="none" rtlCol="0">
            <a:spAutoFit/>
          </a:bodyPr>
          <a:lstStyle/>
          <a:p>
            <a:r>
              <a:rPr lang="en-US" altLang="zh-CN" sz="1600" dirty="0" smtClean="0">
                <a:solidFill>
                  <a:schemeClr val="bg1"/>
                </a:solidFill>
                <a:latin typeface="微软雅黑" pitchFamily="34" charset="-122"/>
                <a:ea typeface="微软雅黑" pitchFamily="34" charset="-122"/>
              </a:rPr>
              <a:t>10</a:t>
            </a:r>
            <a:r>
              <a:rPr lang="zh-CN" altLang="en-US" sz="1600" dirty="0" smtClean="0">
                <a:solidFill>
                  <a:schemeClr val="bg1"/>
                </a:solidFill>
                <a:latin typeface="微软雅黑" pitchFamily="34" charset="-122"/>
                <a:ea typeface="微软雅黑" pitchFamily="34" charset="-122"/>
              </a:rPr>
              <a:t>月</a:t>
            </a:r>
            <a:endParaRPr lang="zh-CN" altLang="en-US" sz="1600" dirty="0">
              <a:solidFill>
                <a:schemeClr val="bg1"/>
              </a:solidFill>
              <a:latin typeface="微软雅黑" pitchFamily="34" charset="-122"/>
              <a:ea typeface="微软雅黑" pitchFamily="34" charset="-122"/>
            </a:endParaRPr>
          </a:p>
        </p:txBody>
      </p:sp>
      <p:sp>
        <p:nvSpPr>
          <p:cNvPr id="15" name="文本框 16"/>
          <p:cNvSpPr txBox="1"/>
          <p:nvPr/>
        </p:nvSpPr>
        <p:spPr>
          <a:xfrm>
            <a:off x="6197255" y="3144704"/>
            <a:ext cx="643125" cy="338554"/>
          </a:xfrm>
          <a:prstGeom prst="rect">
            <a:avLst/>
          </a:prstGeom>
          <a:noFill/>
        </p:spPr>
        <p:txBody>
          <a:bodyPr wrap="none" rtlCol="0">
            <a:spAutoFit/>
          </a:bodyPr>
          <a:lstStyle/>
          <a:p>
            <a:r>
              <a:rPr lang="en-US" altLang="zh-CN" sz="1600" dirty="0" smtClean="0">
                <a:solidFill>
                  <a:schemeClr val="bg1"/>
                </a:solidFill>
                <a:latin typeface="微软雅黑" pitchFamily="34" charset="-122"/>
                <a:ea typeface="微软雅黑" pitchFamily="34" charset="-122"/>
              </a:rPr>
              <a:t>11</a:t>
            </a:r>
            <a:r>
              <a:rPr lang="zh-CN" altLang="en-US" sz="1600" dirty="0" smtClean="0">
                <a:solidFill>
                  <a:schemeClr val="bg1"/>
                </a:solidFill>
                <a:latin typeface="微软雅黑" pitchFamily="34" charset="-122"/>
                <a:ea typeface="微软雅黑" pitchFamily="34" charset="-122"/>
              </a:rPr>
              <a:t>月</a:t>
            </a:r>
            <a:endParaRPr lang="zh-CN" altLang="en-US" sz="1600" dirty="0">
              <a:solidFill>
                <a:schemeClr val="bg1"/>
              </a:solidFill>
              <a:latin typeface="微软雅黑" pitchFamily="34" charset="-122"/>
              <a:ea typeface="微软雅黑" pitchFamily="34" charset="-122"/>
            </a:endParaRPr>
          </a:p>
        </p:txBody>
      </p:sp>
      <p:sp>
        <p:nvSpPr>
          <p:cNvPr id="16" name="文本框 17"/>
          <p:cNvSpPr txBox="1"/>
          <p:nvPr/>
        </p:nvSpPr>
        <p:spPr>
          <a:xfrm>
            <a:off x="7653641" y="3110245"/>
            <a:ext cx="643125" cy="338554"/>
          </a:xfrm>
          <a:prstGeom prst="rect">
            <a:avLst/>
          </a:prstGeom>
          <a:noFill/>
        </p:spPr>
        <p:txBody>
          <a:bodyPr wrap="none" rtlCol="0">
            <a:spAutoFit/>
          </a:bodyPr>
          <a:lstStyle/>
          <a:p>
            <a:r>
              <a:rPr lang="en-US" altLang="zh-CN" sz="1600" dirty="0" smtClean="0">
                <a:solidFill>
                  <a:schemeClr val="bg1"/>
                </a:solidFill>
                <a:latin typeface="微软雅黑" pitchFamily="34" charset="-122"/>
                <a:ea typeface="微软雅黑" pitchFamily="34" charset="-122"/>
              </a:rPr>
              <a:t>12</a:t>
            </a:r>
            <a:r>
              <a:rPr lang="zh-CN" altLang="en-US" sz="1600" dirty="0" smtClean="0">
                <a:solidFill>
                  <a:schemeClr val="bg1"/>
                </a:solidFill>
                <a:latin typeface="微软雅黑" pitchFamily="34" charset="-122"/>
                <a:ea typeface="微软雅黑" pitchFamily="34" charset="-122"/>
              </a:rPr>
              <a:t>月</a:t>
            </a:r>
            <a:endParaRPr lang="zh-CN" altLang="en-US" sz="1600" dirty="0">
              <a:solidFill>
                <a:schemeClr val="bg1"/>
              </a:solidFill>
              <a:latin typeface="微软雅黑" pitchFamily="34" charset="-122"/>
              <a:ea typeface="微软雅黑" pitchFamily="34" charset="-122"/>
            </a:endParaRPr>
          </a:p>
        </p:txBody>
      </p:sp>
      <p:grpSp>
        <p:nvGrpSpPr>
          <p:cNvPr id="17" name="组合 16"/>
          <p:cNvGrpSpPr/>
          <p:nvPr/>
        </p:nvGrpSpPr>
        <p:grpSpPr>
          <a:xfrm>
            <a:off x="1031584" y="3715368"/>
            <a:ext cx="1635467" cy="948895"/>
            <a:chOff x="873900" y="1340833"/>
            <a:chExt cx="1166203" cy="868957"/>
          </a:xfrm>
        </p:grpSpPr>
        <p:sp>
          <p:nvSpPr>
            <p:cNvPr id="18" name="TextBox 165"/>
            <p:cNvSpPr txBox="1"/>
            <p:nvPr/>
          </p:nvSpPr>
          <p:spPr>
            <a:xfrm>
              <a:off x="873900" y="1767301"/>
              <a:ext cx="1166203" cy="442489"/>
            </a:xfrm>
            <a:prstGeom prst="rect">
              <a:avLst/>
            </a:prstGeom>
            <a:noFill/>
          </p:spPr>
          <p:txBody>
            <a:bodyPr wrap="square" lIns="121908" tIns="60953" rIns="121908" bIns="60953" rtlCol="0">
              <a:spAutoFit/>
            </a:bodyPr>
            <a:lstStyle/>
            <a:p>
              <a:pPr algn="ctr">
                <a:lnSpc>
                  <a:spcPct val="130000"/>
                </a:lnSpc>
              </a:pPr>
              <a:r>
                <a:rPr lang="zh-CN" altLang="en-US" sz="900" dirty="0">
                  <a:solidFill>
                    <a:schemeClr val="accent1">
                      <a:lumMod val="60000"/>
                      <a:lumOff val="40000"/>
                    </a:schemeClr>
                  </a:solidFill>
                  <a:latin typeface="微软雅黑" pitchFamily="34" charset="-122"/>
                  <a:ea typeface="微软雅黑" pitchFamily="34" charset="-122"/>
                </a:rPr>
                <a:t>您的内容打在这里，或者通过您的内容打在这里</a:t>
              </a:r>
            </a:p>
          </p:txBody>
        </p:sp>
        <p:grpSp>
          <p:nvGrpSpPr>
            <p:cNvPr id="19" name="组合 18"/>
            <p:cNvGrpSpPr/>
            <p:nvPr/>
          </p:nvGrpSpPr>
          <p:grpSpPr>
            <a:xfrm>
              <a:off x="947384" y="1340833"/>
              <a:ext cx="1008112" cy="496432"/>
              <a:chOff x="947384" y="1340833"/>
              <a:chExt cx="1008112" cy="496432"/>
            </a:xfrm>
          </p:grpSpPr>
          <p:cxnSp>
            <p:nvCxnSpPr>
              <p:cNvPr id="20" name="直接连接符 19"/>
              <p:cNvCxnSpPr/>
              <p:nvPr/>
            </p:nvCxnSpPr>
            <p:spPr>
              <a:xfrm>
                <a:off x="1481601" y="1340833"/>
                <a:ext cx="0" cy="200492"/>
              </a:xfrm>
              <a:prstGeom prst="line">
                <a:avLst/>
              </a:prstGeom>
              <a:ln>
                <a:solidFill>
                  <a:srgbClr val="00B0F0"/>
                </a:solidFill>
                <a:headEnd type="oval" w="sm" len="sm"/>
              </a:ln>
            </p:spPr>
            <p:style>
              <a:lnRef idx="1">
                <a:schemeClr val="accent1"/>
              </a:lnRef>
              <a:fillRef idx="0">
                <a:schemeClr val="accent1"/>
              </a:fillRef>
              <a:effectRef idx="0">
                <a:schemeClr val="accent1"/>
              </a:effectRef>
              <a:fontRef idx="minor">
                <a:schemeClr val="tx1"/>
              </a:fontRef>
            </p:style>
          </p:cxnSp>
          <p:sp>
            <p:nvSpPr>
              <p:cNvPr id="21" name="TextBox 168"/>
              <p:cNvSpPr txBox="1"/>
              <p:nvPr/>
            </p:nvSpPr>
            <p:spPr>
              <a:xfrm>
                <a:off x="947384" y="1541325"/>
                <a:ext cx="1008112" cy="295940"/>
              </a:xfrm>
              <a:prstGeom prst="rect">
                <a:avLst/>
              </a:prstGeom>
              <a:noFill/>
            </p:spPr>
            <p:txBody>
              <a:bodyPr wrap="square" lIns="121908" tIns="0" rIns="121908" bIns="0" rtlCol="0" anchor="t">
                <a:spAutoFit/>
              </a:bodyPr>
              <a:lstStyle/>
              <a:p>
                <a:pPr algn="ctr">
                  <a:lnSpc>
                    <a:spcPct val="150000"/>
                  </a:lnSpc>
                </a:pPr>
                <a:r>
                  <a:rPr lang="zh-CN" altLang="en-US" sz="1400" dirty="0">
                    <a:solidFill>
                      <a:schemeClr val="accent1">
                        <a:lumMod val="60000"/>
                        <a:lumOff val="40000"/>
                      </a:schemeClr>
                    </a:solidFill>
                    <a:latin typeface="微软雅黑" pitchFamily="34" charset="-122"/>
                    <a:ea typeface="微软雅黑" pitchFamily="34" charset="-122"/>
                    <a:cs typeface="华文黑体" pitchFamily="2" charset="-122"/>
                  </a:rPr>
                  <a:t>添加标题</a:t>
                </a:r>
              </a:p>
            </p:txBody>
          </p:sp>
        </p:grpSp>
      </p:grpSp>
      <p:grpSp>
        <p:nvGrpSpPr>
          <p:cNvPr id="22" name="组合 21"/>
          <p:cNvGrpSpPr/>
          <p:nvPr/>
        </p:nvGrpSpPr>
        <p:grpSpPr>
          <a:xfrm>
            <a:off x="2265716" y="1886577"/>
            <a:ext cx="1585904" cy="971908"/>
            <a:chOff x="873900" y="1541325"/>
            <a:chExt cx="1166203" cy="814401"/>
          </a:xfrm>
        </p:grpSpPr>
        <p:sp>
          <p:nvSpPr>
            <p:cNvPr id="23" name="TextBox 150"/>
            <p:cNvSpPr txBox="1"/>
            <p:nvPr/>
          </p:nvSpPr>
          <p:spPr>
            <a:xfrm>
              <a:off x="873900" y="1767302"/>
              <a:ext cx="1166203" cy="404889"/>
            </a:xfrm>
            <a:prstGeom prst="rect">
              <a:avLst/>
            </a:prstGeom>
            <a:noFill/>
          </p:spPr>
          <p:txBody>
            <a:bodyPr wrap="square" lIns="121908" tIns="60953" rIns="121908" bIns="60953" rtlCol="0">
              <a:spAutoFit/>
            </a:bodyPr>
            <a:lstStyle/>
            <a:p>
              <a:pPr algn="ctr">
                <a:lnSpc>
                  <a:spcPct val="130000"/>
                </a:lnSpc>
              </a:pPr>
              <a:r>
                <a:rPr lang="zh-CN" altLang="en-US" sz="900" dirty="0">
                  <a:solidFill>
                    <a:schemeClr val="accent1">
                      <a:lumMod val="60000"/>
                      <a:lumOff val="40000"/>
                    </a:schemeClr>
                  </a:solidFill>
                  <a:latin typeface="微软雅黑" pitchFamily="34" charset="-122"/>
                  <a:ea typeface="微软雅黑" pitchFamily="34" charset="-122"/>
                </a:rPr>
                <a:t>您的内容打在这里，或者通过您的内容打在这里</a:t>
              </a:r>
            </a:p>
          </p:txBody>
        </p:sp>
        <p:grpSp>
          <p:nvGrpSpPr>
            <p:cNvPr id="24" name="组合 23"/>
            <p:cNvGrpSpPr/>
            <p:nvPr/>
          </p:nvGrpSpPr>
          <p:grpSpPr>
            <a:xfrm>
              <a:off x="947384" y="1541325"/>
              <a:ext cx="1008112" cy="814401"/>
              <a:chOff x="947384" y="1541325"/>
              <a:chExt cx="1008112" cy="814401"/>
            </a:xfrm>
          </p:grpSpPr>
          <p:cxnSp>
            <p:nvCxnSpPr>
              <p:cNvPr id="25" name="直接连接符 24"/>
              <p:cNvCxnSpPr/>
              <p:nvPr/>
            </p:nvCxnSpPr>
            <p:spPr>
              <a:xfrm flipV="1">
                <a:off x="1481601" y="2139702"/>
                <a:ext cx="0" cy="216024"/>
              </a:xfrm>
              <a:prstGeom prst="line">
                <a:avLst/>
              </a:prstGeom>
              <a:ln>
                <a:solidFill>
                  <a:srgbClr val="00B0F0"/>
                </a:solidFill>
                <a:headEnd type="oval" w="sm" len="sm"/>
              </a:ln>
            </p:spPr>
            <p:style>
              <a:lnRef idx="1">
                <a:schemeClr val="accent1"/>
              </a:lnRef>
              <a:fillRef idx="0">
                <a:schemeClr val="accent1"/>
              </a:fillRef>
              <a:effectRef idx="0">
                <a:schemeClr val="accent1"/>
              </a:effectRef>
              <a:fontRef idx="minor">
                <a:schemeClr val="tx1"/>
              </a:fontRef>
            </p:style>
          </p:cxnSp>
          <p:sp>
            <p:nvSpPr>
              <p:cNvPr id="26" name="TextBox 153"/>
              <p:cNvSpPr txBox="1"/>
              <p:nvPr/>
            </p:nvSpPr>
            <p:spPr>
              <a:xfrm>
                <a:off x="947384" y="1541325"/>
                <a:ext cx="1008112" cy="270793"/>
              </a:xfrm>
              <a:prstGeom prst="rect">
                <a:avLst/>
              </a:prstGeom>
              <a:noFill/>
            </p:spPr>
            <p:txBody>
              <a:bodyPr wrap="square" lIns="121908" tIns="0" rIns="121908" bIns="0" rtlCol="0" anchor="t">
                <a:spAutoFit/>
              </a:bodyPr>
              <a:lstStyle/>
              <a:p>
                <a:pPr algn="ctr">
                  <a:lnSpc>
                    <a:spcPct val="150000"/>
                  </a:lnSpc>
                </a:pPr>
                <a:r>
                  <a:rPr lang="zh-CN" altLang="en-US" sz="1400" dirty="0">
                    <a:solidFill>
                      <a:schemeClr val="accent1">
                        <a:lumMod val="60000"/>
                        <a:lumOff val="40000"/>
                      </a:schemeClr>
                    </a:solidFill>
                    <a:latin typeface="微软雅黑" pitchFamily="34" charset="-122"/>
                    <a:ea typeface="微软雅黑" pitchFamily="34" charset="-122"/>
                    <a:cs typeface="华文黑体" pitchFamily="2" charset="-122"/>
                  </a:rPr>
                  <a:t>添加标题</a:t>
                </a:r>
              </a:p>
            </p:txBody>
          </p:sp>
        </p:grpSp>
      </p:grpSp>
      <p:grpSp>
        <p:nvGrpSpPr>
          <p:cNvPr id="27" name="组合 26"/>
          <p:cNvGrpSpPr/>
          <p:nvPr/>
        </p:nvGrpSpPr>
        <p:grpSpPr>
          <a:xfrm>
            <a:off x="3374582" y="3749828"/>
            <a:ext cx="1635467" cy="948895"/>
            <a:chOff x="873900" y="1340833"/>
            <a:chExt cx="1166203" cy="868957"/>
          </a:xfrm>
        </p:grpSpPr>
        <p:sp>
          <p:nvSpPr>
            <p:cNvPr id="28" name="TextBox 170"/>
            <p:cNvSpPr txBox="1"/>
            <p:nvPr/>
          </p:nvSpPr>
          <p:spPr>
            <a:xfrm>
              <a:off x="873900" y="1767301"/>
              <a:ext cx="1166203" cy="442489"/>
            </a:xfrm>
            <a:prstGeom prst="rect">
              <a:avLst/>
            </a:prstGeom>
            <a:noFill/>
          </p:spPr>
          <p:txBody>
            <a:bodyPr wrap="square" lIns="121908" tIns="60953" rIns="121908" bIns="60953" rtlCol="0">
              <a:spAutoFit/>
            </a:bodyPr>
            <a:lstStyle/>
            <a:p>
              <a:pPr algn="ctr">
                <a:lnSpc>
                  <a:spcPct val="130000"/>
                </a:lnSpc>
              </a:pPr>
              <a:r>
                <a:rPr lang="zh-CN" altLang="en-US" sz="900" dirty="0">
                  <a:solidFill>
                    <a:schemeClr val="accent1">
                      <a:lumMod val="60000"/>
                      <a:lumOff val="40000"/>
                    </a:schemeClr>
                  </a:solidFill>
                  <a:latin typeface="微软雅黑" pitchFamily="34" charset="-122"/>
                  <a:ea typeface="微软雅黑" pitchFamily="34" charset="-122"/>
                </a:rPr>
                <a:t>您的内容打在这里，或者通过您的内容打在这里</a:t>
              </a:r>
            </a:p>
          </p:txBody>
        </p:sp>
        <p:grpSp>
          <p:nvGrpSpPr>
            <p:cNvPr id="29" name="组合 28"/>
            <p:cNvGrpSpPr/>
            <p:nvPr/>
          </p:nvGrpSpPr>
          <p:grpSpPr>
            <a:xfrm>
              <a:off x="947384" y="1340833"/>
              <a:ext cx="1008112" cy="496432"/>
              <a:chOff x="947384" y="1340833"/>
              <a:chExt cx="1008112" cy="496432"/>
            </a:xfrm>
          </p:grpSpPr>
          <p:cxnSp>
            <p:nvCxnSpPr>
              <p:cNvPr id="30" name="直接连接符 29"/>
              <p:cNvCxnSpPr/>
              <p:nvPr/>
            </p:nvCxnSpPr>
            <p:spPr>
              <a:xfrm>
                <a:off x="1481601" y="1340833"/>
                <a:ext cx="0" cy="200492"/>
              </a:xfrm>
              <a:prstGeom prst="line">
                <a:avLst/>
              </a:prstGeom>
              <a:ln>
                <a:solidFill>
                  <a:srgbClr val="00B0F0"/>
                </a:solidFill>
                <a:headEnd type="oval" w="sm" len="sm"/>
              </a:ln>
            </p:spPr>
            <p:style>
              <a:lnRef idx="1">
                <a:schemeClr val="accent1"/>
              </a:lnRef>
              <a:fillRef idx="0">
                <a:schemeClr val="accent1"/>
              </a:fillRef>
              <a:effectRef idx="0">
                <a:schemeClr val="accent1"/>
              </a:effectRef>
              <a:fontRef idx="minor">
                <a:schemeClr val="tx1"/>
              </a:fontRef>
            </p:style>
          </p:cxnSp>
          <p:sp>
            <p:nvSpPr>
              <p:cNvPr id="31" name="TextBox 173"/>
              <p:cNvSpPr txBox="1"/>
              <p:nvPr/>
            </p:nvSpPr>
            <p:spPr>
              <a:xfrm>
                <a:off x="947384" y="1541325"/>
                <a:ext cx="1008112" cy="295940"/>
              </a:xfrm>
              <a:prstGeom prst="rect">
                <a:avLst/>
              </a:prstGeom>
              <a:noFill/>
            </p:spPr>
            <p:txBody>
              <a:bodyPr wrap="square" lIns="121908" tIns="0" rIns="121908" bIns="0" rtlCol="0" anchor="t">
                <a:spAutoFit/>
              </a:bodyPr>
              <a:lstStyle/>
              <a:p>
                <a:pPr algn="ctr">
                  <a:lnSpc>
                    <a:spcPct val="150000"/>
                  </a:lnSpc>
                </a:pPr>
                <a:r>
                  <a:rPr lang="zh-CN" altLang="en-US" sz="1400" dirty="0">
                    <a:solidFill>
                      <a:schemeClr val="accent1">
                        <a:lumMod val="60000"/>
                        <a:lumOff val="40000"/>
                      </a:schemeClr>
                    </a:solidFill>
                    <a:latin typeface="微软雅黑" pitchFamily="34" charset="-122"/>
                    <a:ea typeface="微软雅黑" pitchFamily="34" charset="-122"/>
                    <a:cs typeface="华文黑体" pitchFamily="2" charset="-122"/>
                  </a:rPr>
                  <a:t>添加标题</a:t>
                </a:r>
              </a:p>
            </p:txBody>
          </p:sp>
        </p:grpSp>
      </p:grpSp>
      <p:grpSp>
        <p:nvGrpSpPr>
          <p:cNvPr id="32" name="组合 31"/>
          <p:cNvGrpSpPr/>
          <p:nvPr/>
        </p:nvGrpSpPr>
        <p:grpSpPr>
          <a:xfrm>
            <a:off x="4471775" y="1794828"/>
            <a:ext cx="1650335" cy="1058209"/>
            <a:chOff x="873900" y="1541325"/>
            <a:chExt cx="1166203" cy="814401"/>
          </a:xfrm>
        </p:grpSpPr>
        <p:sp>
          <p:nvSpPr>
            <p:cNvPr id="33" name="TextBox 155"/>
            <p:cNvSpPr txBox="1"/>
            <p:nvPr/>
          </p:nvSpPr>
          <p:spPr>
            <a:xfrm>
              <a:off x="873900" y="1767302"/>
              <a:ext cx="1166203" cy="371868"/>
            </a:xfrm>
            <a:prstGeom prst="rect">
              <a:avLst/>
            </a:prstGeom>
            <a:noFill/>
          </p:spPr>
          <p:txBody>
            <a:bodyPr wrap="square" lIns="121908" tIns="60953" rIns="121908" bIns="60953" rtlCol="0">
              <a:spAutoFit/>
            </a:bodyPr>
            <a:lstStyle/>
            <a:p>
              <a:pPr algn="ctr">
                <a:lnSpc>
                  <a:spcPct val="130000"/>
                </a:lnSpc>
              </a:pPr>
              <a:r>
                <a:rPr lang="zh-CN" altLang="en-US" sz="900" dirty="0">
                  <a:solidFill>
                    <a:schemeClr val="accent1">
                      <a:lumMod val="60000"/>
                      <a:lumOff val="40000"/>
                    </a:schemeClr>
                  </a:solidFill>
                  <a:latin typeface="微软雅黑" pitchFamily="34" charset="-122"/>
                  <a:ea typeface="微软雅黑" pitchFamily="34" charset="-122"/>
                </a:rPr>
                <a:t>您的内容打在这里，或者通过您的内容打在这里</a:t>
              </a:r>
            </a:p>
          </p:txBody>
        </p:sp>
        <p:grpSp>
          <p:nvGrpSpPr>
            <p:cNvPr id="34" name="组合 33"/>
            <p:cNvGrpSpPr/>
            <p:nvPr/>
          </p:nvGrpSpPr>
          <p:grpSpPr>
            <a:xfrm>
              <a:off x="947384" y="1541325"/>
              <a:ext cx="1008112" cy="814401"/>
              <a:chOff x="947384" y="1541325"/>
              <a:chExt cx="1008112" cy="814401"/>
            </a:xfrm>
          </p:grpSpPr>
          <p:cxnSp>
            <p:nvCxnSpPr>
              <p:cNvPr id="35" name="直接连接符 34"/>
              <p:cNvCxnSpPr/>
              <p:nvPr/>
            </p:nvCxnSpPr>
            <p:spPr>
              <a:xfrm flipV="1">
                <a:off x="1481601" y="2139702"/>
                <a:ext cx="0" cy="216024"/>
              </a:xfrm>
              <a:prstGeom prst="line">
                <a:avLst/>
              </a:prstGeom>
              <a:ln>
                <a:solidFill>
                  <a:srgbClr val="00B0F0"/>
                </a:solidFill>
                <a:headEnd type="oval" w="sm" len="sm"/>
              </a:ln>
            </p:spPr>
            <p:style>
              <a:lnRef idx="1">
                <a:schemeClr val="accent1"/>
              </a:lnRef>
              <a:fillRef idx="0">
                <a:schemeClr val="accent1"/>
              </a:fillRef>
              <a:effectRef idx="0">
                <a:schemeClr val="accent1"/>
              </a:effectRef>
              <a:fontRef idx="minor">
                <a:schemeClr val="tx1"/>
              </a:fontRef>
            </p:style>
          </p:cxnSp>
          <p:sp>
            <p:nvSpPr>
              <p:cNvPr id="36" name="TextBox 158"/>
              <p:cNvSpPr txBox="1"/>
              <p:nvPr/>
            </p:nvSpPr>
            <p:spPr>
              <a:xfrm>
                <a:off x="947384" y="1541325"/>
                <a:ext cx="1008112" cy="248709"/>
              </a:xfrm>
              <a:prstGeom prst="rect">
                <a:avLst/>
              </a:prstGeom>
              <a:noFill/>
            </p:spPr>
            <p:txBody>
              <a:bodyPr wrap="square" lIns="121908" tIns="0" rIns="121908" bIns="0" rtlCol="0" anchor="t">
                <a:spAutoFit/>
              </a:bodyPr>
              <a:lstStyle/>
              <a:p>
                <a:pPr algn="ctr">
                  <a:lnSpc>
                    <a:spcPct val="150000"/>
                  </a:lnSpc>
                </a:pPr>
                <a:r>
                  <a:rPr lang="zh-CN" altLang="en-US" sz="1400" dirty="0">
                    <a:solidFill>
                      <a:schemeClr val="accent1">
                        <a:lumMod val="60000"/>
                        <a:lumOff val="40000"/>
                      </a:schemeClr>
                    </a:solidFill>
                    <a:latin typeface="微软雅黑" pitchFamily="34" charset="-122"/>
                    <a:ea typeface="微软雅黑" pitchFamily="34" charset="-122"/>
                    <a:cs typeface="华文黑体" pitchFamily="2" charset="-122"/>
                  </a:rPr>
                  <a:t>添加标题</a:t>
                </a:r>
              </a:p>
            </p:txBody>
          </p:sp>
        </p:grpSp>
      </p:grpSp>
      <p:grpSp>
        <p:nvGrpSpPr>
          <p:cNvPr id="37" name="组合 36"/>
          <p:cNvGrpSpPr/>
          <p:nvPr/>
        </p:nvGrpSpPr>
        <p:grpSpPr>
          <a:xfrm>
            <a:off x="5701981" y="3754946"/>
            <a:ext cx="1635467" cy="948895"/>
            <a:chOff x="873900" y="1340833"/>
            <a:chExt cx="1166203" cy="868957"/>
          </a:xfrm>
        </p:grpSpPr>
        <p:sp>
          <p:nvSpPr>
            <p:cNvPr id="38" name="TextBox 175"/>
            <p:cNvSpPr txBox="1"/>
            <p:nvPr/>
          </p:nvSpPr>
          <p:spPr>
            <a:xfrm>
              <a:off x="873900" y="1767301"/>
              <a:ext cx="1166203" cy="442489"/>
            </a:xfrm>
            <a:prstGeom prst="rect">
              <a:avLst/>
            </a:prstGeom>
            <a:noFill/>
          </p:spPr>
          <p:txBody>
            <a:bodyPr wrap="square" lIns="121908" tIns="60953" rIns="121908" bIns="60953" rtlCol="0">
              <a:spAutoFit/>
            </a:bodyPr>
            <a:lstStyle/>
            <a:p>
              <a:pPr algn="ctr">
                <a:lnSpc>
                  <a:spcPct val="130000"/>
                </a:lnSpc>
              </a:pPr>
              <a:r>
                <a:rPr lang="zh-CN" altLang="en-US" sz="900" dirty="0">
                  <a:solidFill>
                    <a:schemeClr val="accent1">
                      <a:lumMod val="60000"/>
                      <a:lumOff val="40000"/>
                    </a:schemeClr>
                  </a:solidFill>
                  <a:latin typeface="微软雅黑" pitchFamily="34" charset="-122"/>
                  <a:ea typeface="微软雅黑" pitchFamily="34" charset="-122"/>
                </a:rPr>
                <a:t>您的内容打在这里，或者通过您的内容打在这里</a:t>
              </a:r>
            </a:p>
          </p:txBody>
        </p:sp>
        <p:grpSp>
          <p:nvGrpSpPr>
            <p:cNvPr id="39" name="组合 38"/>
            <p:cNvGrpSpPr/>
            <p:nvPr/>
          </p:nvGrpSpPr>
          <p:grpSpPr>
            <a:xfrm>
              <a:off x="947384" y="1340833"/>
              <a:ext cx="1008112" cy="496432"/>
              <a:chOff x="947384" y="1340833"/>
              <a:chExt cx="1008112" cy="496432"/>
            </a:xfrm>
          </p:grpSpPr>
          <p:cxnSp>
            <p:nvCxnSpPr>
              <p:cNvPr id="40" name="直接连接符 39"/>
              <p:cNvCxnSpPr/>
              <p:nvPr/>
            </p:nvCxnSpPr>
            <p:spPr>
              <a:xfrm>
                <a:off x="1481601" y="1340833"/>
                <a:ext cx="0" cy="200492"/>
              </a:xfrm>
              <a:prstGeom prst="line">
                <a:avLst/>
              </a:prstGeom>
              <a:ln>
                <a:solidFill>
                  <a:srgbClr val="00B0F0"/>
                </a:solidFill>
                <a:headEnd type="oval" w="sm" len="sm"/>
              </a:ln>
            </p:spPr>
            <p:style>
              <a:lnRef idx="1">
                <a:schemeClr val="accent1"/>
              </a:lnRef>
              <a:fillRef idx="0">
                <a:schemeClr val="accent1"/>
              </a:fillRef>
              <a:effectRef idx="0">
                <a:schemeClr val="accent1"/>
              </a:effectRef>
              <a:fontRef idx="minor">
                <a:schemeClr val="tx1"/>
              </a:fontRef>
            </p:style>
          </p:cxnSp>
          <p:sp>
            <p:nvSpPr>
              <p:cNvPr id="41" name="TextBox 178"/>
              <p:cNvSpPr txBox="1"/>
              <p:nvPr/>
            </p:nvSpPr>
            <p:spPr>
              <a:xfrm>
                <a:off x="947384" y="1541325"/>
                <a:ext cx="1008112" cy="295940"/>
              </a:xfrm>
              <a:prstGeom prst="rect">
                <a:avLst/>
              </a:prstGeom>
              <a:noFill/>
            </p:spPr>
            <p:txBody>
              <a:bodyPr wrap="square" lIns="121908" tIns="0" rIns="121908" bIns="0" rtlCol="0" anchor="t">
                <a:spAutoFit/>
              </a:bodyPr>
              <a:lstStyle/>
              <a:p>
                <a:pPr algn="ctr">
                  <a:lnSpc>
                    <a:spcPct val="150000"/>
                  </a:lnSpc>
                </a:pPr>
                <a:r>
                  <a:rPr lang="zh-CN" altLang="en-US" sz="1400" dirty="0">
                    <a:solidFill>
                      <a:schemeClr val="accent1">
                        <a:lumMod val="60000"/>
                        <a:lumOff val="40000"/>
                      </a:schemeClr>
                    </a:solidFill>
                    <a:latin typeface="微软雅黑" pitchFamily="34" charset="-122"/>
                    <a:ea typeface="微软雅黑" pitchFamily="34" charset="-122"/>
                    <a:cs typeface="华文黑体" pitchFamily="2" charset="-122"/>
                  </a:rPr>
                  <a:t>添加标题</a:t>
                </a:r>
              </a:p>
            </p:txBody>
          </p:sp>
        </p:grpSp>
      </p:grpSp>
      <p:grpSp>
        <p:nvGrpSpPr>
          <p:cNvPr id="42" name="组合 41"/>
          <p:cNvGrpSpPr/>
          <p:nvPr/>
        </p:nvGrpSpPr>
        <p:grpSpPr>
          <a:xfrm>
            <a:off x="7173170" y="1794962"/>
            <a:ext cx="1561071" cy="822806"/>
            <a:chOff x="873900" y="1541325"/>
            <a:chExt cx="1166203" cy="652383"/>
          </a:xfrm>
        </p:grpSpPr>
        <p:sp>
          <p:nvSpPr>
            <p:cNvPr id="43" name="TextBox 160"/>
            <p:cNvSpPr txBox="1"/>
            <p:nvPr/>
          </p:nvSpPr>
          <p:spPr>
            <a:xfrm>
              <a:off x="873900" y="1767302"/>
              <a:ext cx="1166203" cy="383114"/>
            </a:xfrm>
            <a:prstGeom prst="rect">
              <a:avLst/>
            </a:prstGeom>
            <a:noFill/>
          </p:spPr>
          <p:txBody>
            <a:bodyPr wrap="square" lIns="121908" tIns="60953" rIns="121908" bIns="60953" rtlCol="0">
              <a:spAutoFit/>
            </a:bodyPr>
            <a:lstStyle/>
            <a:p>
              <a:pPr algn="ctr">
                <a:lnSpc>
                  <a:spcPct val="130000"/>
                </a:lnSpc>
              </a:pPr>
              <a:r>
                <a:rPr lang="zh-CN" altLang="en-US" sz="900" dirty="0">
                  <a:solidFill>
                    <a:schemeClr val="accent1">
                      <a:lumMod val="60000"/>
                      <a:lumOff val="40000"/>
                    </a:schemeClr>
                  </a:solidFill>
                  <a:latin typeface="微软雅黑" pitchFamily="34" charset="-122"/>
                  <a:ea typeface="微软雅黑" pitchFamily="34" charset="-122"/>
                </a:rPr>
                <a:t>您的内容打在这里，或者通过您的内容打在这里</a:t>
              </a:r>
            </a:p>
          </p:txBody>
        </p:sp>
        <p:grpSp>
          <p:nvGrpSpPr>
            <p:cNvPr id="44" name="组合 43"/>
            <p:cNvGrpSpPr/>
            <p:nvPr/>
          </p:nvGrpSpPr>
          <p:grpSpPr>
            <a:xfrm>
              <a:off x="947384" y="1541325"/>
              <a:ext cx="1008112" cy="652383"/>
              <a:chOff x="947384" y="1541325"/>
              <a:chExt cx="1008112" cy="652383"/>
            </a:xfrm>
          </p:grpSpPr>
          <p:cxnSp>
            <p:nvCxnSpPr>
              <p:cNvPr id="45" name="直接连接符 44"/>
              <p:cNvCxnSpPr/>
              <p:nvPr/>
            </p:nvCxnSpPr>
            <p:spPr>
              <a:xfrm flipV="1">
                <a:off x="1481601" y="2085697"/>
                <a:ext cx="0" cy="108011"/>
              </a:xfrm>
              <a:prstGeom prst="line">
                <a:avLst/>
              </a:prstGeom>
              <a:ln>
                <a:solidFill>
                  <a:srgbClr val="00B0F0"/>
                </a:solidFill>
                <a:headEnd type="oval" w="sm" len="sm"/>
              </a:ln>
            </p:spPr>
            <p:style>
              <a:lnRef idx="1">
                <a:schemeClr val="accent1"/>
              </a:lnRef>
              <a:fillRef idx="0">
                <a:schemeClr val="accent1"/>
              </a:fillRef>
              <a:effectRef idx="0">
                <a:schemeClr val="accent1"/>
              </a:effectRef>
              <a:fontRef idx="minor">
                <a:schemeClr val="tx1"/>
              </a:fontRef>
            </p:style>
          </p:cxnSp>
          <p:sp>
            <p:nvSpPr>
              <p:cNvPr id="46" name="TextBox 163"/>
              <p:cNvSpPr txBox="1"/>
              <p:nvPr/>
            </p:nvSpPr>
            <p:spPr>
              <a:xfrm>
                <a:off x="947384" y="1541325"/>
                <a:ext cx="1008112" cy="256230"/>
              </a:xfrm>
              <a:prstGeom prst="rect">
                <a:avLst/>
              </a:prstGeom>
              <a:noFill/>
            </p:spPr>
            <p:txBody>
              <a:bodyPr wrap="square" lIns="121908" tIns="0" rIns="121908" bIns="0" rtlCol="0" anchor="t">
                <a:spAutoFit/>
              </a:bodyPr>
              <a:lstStyle/>
              <a:p>
                <a:pPr algn="ctr">
                  <a:lnSpc>
                    <a:spcPct val="150000"/>
                  </a:lnSpc>
                </a:pPr>
                <a:r>
                  <a:rPr lang="zh-CN" altLang="en-US" sz="1400" dirty="0">
                    <a:solidFill>
                      <a:schemeClr val="accent1">
                        <a:lumMod val="60000"/>
                        <a:lumOff val="40000"/>
                      </a:schemeClr>
                    </a:solidFill>
                    <a:latin typeface="微软雅黑" pitchFamily="34" charset="-122"/>
                    <a:ea typeface="微软雅黑" pitchFamily="34" charset="-122"/>
                    <a:cs typeface="华文黑体" pitchFamily="2" charset="-122"/>
                  </a:rPr>
                  <a:t>添加标题</a:t>
                </a:r>
              </a:p>
            </p:txBody>
          </p:sp>
        </p:grpSp>
      </p:grpSp>
    </p:spTree>
    <p:extLst>
      <p:ext uri="{BB962C8B-B14F-4D97-AF65-F5344CB8AC3E}">
        <p14:creationId xmlns:p14="http://schemas.microsoft.com/office/powerpoint/2010/main" val="349134285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6"/>
          <p:cNvGrpSpPr/>
          <p:nvPr/>
        </p:nvGrpSpPr>
        <p:grpSpPr>
          <a:xfrm>
            <a:off x="5649243" y="2847442"/>
            <a:ext cx="3153954" cy="583089"/>
            <a:chOff x="7125311" y="3386950"/>
            <a:chExt cx="3485499" cy="644384"/>
          </a:xfrm>
          <a:noFill/>
          <a:effectLst>
            <a:glow rad="139700">
              <a:srgbClr val="00B0F0">
                <a:alpha val="40000"/>
              </a:srgbClr>
            </a:glow>
          </a:effectLst>
        </p:grpSpPr>
        <p:sp>
          <p:nvSpPr>
            <p:cNvPr id="3" name="Shape 533"/>
            <p:cNvSpPr/>
            <p:nvPr/>
          </p:nvSpPr>
          <p:spPr>
            <a:xfrm>
              <a:off x="7465374" y="3386950"/>
              <a:ext cx="3145436" cy="644384"/>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21600"/>
                  </a:lnTo>
                  <a:lnTo>
                    <a:pt x="0" y="0"/>
                  </a:lnTo>
                  <a:cubicBezTo>
                    <a:pt x="0" y="0"/>
                    <a:pt x="21600" y="0"/>
                    <a:pt x="21600" y="0"/>
                  </a:cubicBezTo>
                  <a:close/>
                </a:path>
              </a:pathLst>
            </a:custGeom>
            <a:grpFill/>
            <a:ln w="12700" cap="flat">
              <a:solidFill>
                <a:srgbClr val="00B0F0"/>
              </a:solidFill>
              <a:miter lim="400000"/>
            </a:ln>
            <a:effectLst/>
          </p:spPr>
          <p:txBody>
            <a:bodyPr wrap="square" lIns="50800" tIns="50800" rIns="50800" bIns="50800" numCol="1" anchor="ctr">
              <a:noAutofit/>
            </a:bodyPr>
            <a:lstStyle/>
            <a:p>
              <a:pPr>
                <a:spcBef>
                  <a:spcPts val="4500"/>
                </a:spcBef>
                <a:defRPr sz="2500">
                  <a:latin typeface="Aller Light"/>
                  <a:ea typeface="Aller Light"/>
                  <a:cs typeface="Aller Light"/>
                  <a:sym typeface="Aller Light"/>
                </a:defRPr>
              </a:pPr>
              <a:endParaRPr sz="3200">
                <a:latin typeface="微软雅黑" panose="020B0503020204020204" pitchFamily="34" charset="-122"/>
                <a:ea typeface="微软雅黑" panose="020B0503020204020204" pitchFamily="34" charset="-122"/>
              </a:endParaRPr>
            </a:p>
          </p:txBody>
        </p:sp>
        <p:sp>
          <p:nvSpPr>
            <p:cNvPr id="4" name="Shape 534"/>
            <p:cNvSpPr/>
            <p:nvPr/>
          </p:nvSpPr>
          <p:spPr>
            <a:xfrm>
              <a:off x="7125311" y="3386950"/>
              <a:ext cx="345204" cy="644384"/>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9340"/>
                  </a:lnTo>
                  <a:lnTo>
                    <a:pt x="0" y="13486"/>
                  </a:lnTo>
                  <a:lnTo>
                    <a:pt x="21600" y="21600"/>
                  </a:lnTo>
                  <a:cubicBezTo>
                    <a:pt x="21600" y="21600"/>
                    <a:pt x="21600" y="0"/>
                    <a:pt x="21600" y="0"/>
                  </a:cubicBezTo>
                  <a:close/>
                </a:path>
              </a:pathLst>
            </a:custGeom>
            <a:grpFill/>
            <a:ln w="12700" cap="flat">
              <a:solidFill>
                <a:srgbClr val="00B0F0"/>
              </a:solidFill>
              <a:miter lim="400000"/>
            </a:ln>
            <a:effectLst/>
          </p:spPr>
          <p:txBody>
            <a:bodyPr wrap="square" lIns="50800" tIns="50800" rIns="50800" bIns="50800" numCol="1" anchor="ctr">
              <a:noAutofit/>
            </a:bodyPr>
            <a:lstStyle/>
            <a:p>
              <a:pPr>
                <a:spcBef>
                  <a:spcPts val="4500"/>
                </a:spcBef>
                <a:defRPr sz="2500">
                  <a:latin typeface="Aller Light"/>
                  <a:ea typeface="Aller Light"/>
                  <a:cs typeface="Aller Light"/>
                  <a:sym typeface="Aller Light"/>
                </a:defRPr>
              </a:pPr>
              <a:endParaRPr sz="3200">
                <a:latin typeface="微软雅黑" panose="020B0503020204020204" pitchFamily="34" charset="-122"/>
                <a:ea typeface="微软雅黑" panose="020B0503020204020204" pitchFamily="34" charset="-122"/>
              </a:endParaRPr>
            </a:p>
          </p:txBody>
        </p:sp>
      </p:grpSp>
      <p:grpSp>
        <p:nvGrpSpPr>
          <p:cNvPr id="5" name="Group 10"/>
          <p:cNvGrpSpPr/>
          <p:nvPr/>
        </p:nvGrpSpPr>
        <p:grpSpPr>
          <a:xfrm>
            <a:off x="600426" y="2847442"/>
            <a:ext cx="3161588" cy="583089"/>
            <a:chOff x="1545760" y="3386950"/>
            <a:chExt cx="3493936" cy="644384"/>
          </a:xfrm>
          <a:noFill/>
          <a:effectLst>
            <a:glow rad="139700">
              <a:srgbClr val="00B0F0">
                <a:alpha val="40000"/>
              </a:srgbClr>
            </a:glow>
          </a:effectLst>
        </p:grpSpPr>
        <p:sp>
          <p:nvSpPr>
            <p:cNvPr id="6" name="Shape 536"/>
            <p:cNvSpPr/>
            <p:nvPr/>
          </p:nvSpPr>
          <p:spPr>
            <a:xfrm>
              <a:off x="4694491" y="3386950"/>
              <a:ext cx="345205" cy="64438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9340"/>
                  </a:lnTo>
                  <a:lnTo>
                    <a:pt x="21600" y="13486"/>
                  </a:lnTo>
                  <a:lnTo>
                    <a:pt x="0" y="21600"/>
                  </a:lnTo>
                  <a:cubicBezTo>
                    <a:pt x="0" y="21600"/>
                    <a:pt x="0" y="0"/>
                    <a:pt x="0" y="0"/>
                  </a:cubicBezTo>
                  <a:close/>
                </a:path>
              </a:pathLst>
            </a:custGeom>
            <a:grpFill/>
            <a:ln w="12700" cap="flat">
              <a:solidFill>
                <a:srgbClr val="00B0F0"/>
              </a:solidFill>
              <a:miter lim="400000"/>
            </a:ln>
            <a:effectLst/>
          </p:spPr>
          <p:txBody>
            <a:bodyPr wrap="square" lIns="50800" tIns="50800" rIns="50800" bIns="50800" numCol="1" anchor="ctr">
              <a:noAutofit/>
            </a:bodyPr>
            <a:lstStyle/>
            <a:p>
              <a:pPr>
                <a:spcBef>
                  <a:spcPts val="4500"/>
                </a:spcBef>
                <a:defRPr sz="2500">
                  <a:latin typeface="Aller Light"/>
                  <a:ea typeface="Aller Light"/>
                  <a:cs typeface="Aller Light"/>
                  <a:sym typeface="Aller Light"/>
                </a:defRPr>
              </a:pPr>
              <a:endParaRPr sz="3200">
                <a:latin typeface="微软雅黑" panose="020B0503020204020204" pitchFamily="34" charset="-122"/>
                <a:ea typeface="微软雅黑" panose="020B0503020204020204" pitchFamily="34" charset="-122"/>
              </a:endParaRPr>
            </a:p>
          </p:txBody>
        </p:sp>
        <p:sp>
          <p:nvSpPr>
            <p:cNvPr id="7" name="Shape 537"/>
            <p:cNvSpPr/>
            <p:nvPr/>
          </p:nvSpPr>
          <p:spPr>
            <a:xfrm>
              <a:off x="1545760" y="3386950"/>
              <a:ext cx="3151081" cy="64438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cubicBezTo>
                    <a:pt x="21600" y="0"/>
                    <a:pt x="0" y="0"/>
                    <a:pt x="0" y="0"/>
                  </a:cubicBezTo>
                  <a:close/>
                </a:path>
              </a:pathLst>
            </a:custGeom>
            <a:grpFill/>
            <a:ln w="12700" cap="flat">
              <a:solidFill>
                <a:srgbClr val="00B0F0"/>
              </a:solidFill>
              <a:miter lim="400000"/>
            </a:ln>
            <a:effectLst/>
          </p:spPr>
          <p:txBody>
            <a:bodyPr wrap="square" lIns="50800" tIns="50800" rIns="50800" bIns="50800" numCol="1" anchor="ctr">
              <a:noAutofit/>
            </a:bodyPr>
            <a:lstStyle/>
            <a:p>
              <a:pPr>
                <a:spcBef>
                  <a:spcPts val="4500"/>
                </a:spcBef>
                <a:defRPr sz="2500">
                  <a:latin typeface="Aller Light"/>
                  <a:ea typeface="Aller Light"/>
                  <a:cs typeface="Aller Light"/>
                  <a:sym typeface="Aller Light"/>
                </a:defRPr>
              </a:pPr>
              <a:endParaRPr sz="3200">
                <a:latin typeface="微软雅黑" panose="020B0503020204020204" pitchFamily="34" charset="-122"/>
                <a:ea typeface="微软雅黑" panose="020B0503020204020204" pitchFamily="34" charset="-122"/>
              </a:endParaRPr>
            </a:p>
          </p:txBody>
        </p:sp>
      </p:grpSp>
      <p:grpSp>
        <p:nvGrpSpPr>
          <p:cNvPr id="8" name="Group 14"/>
          <p:cNvGrpSpPr/>
          <p:nvPr/>
        </p:nvGrpSpPr>
        <p:grpSpPr>
          <a:xfrm>
            <a:off x="5330133" y="1556792"/>
            <a:ext cx="3474836" cy="778261"/>
            <a:chOff x="6772654" y="2152648"/>
            <a:chExt cx="3840113" cy="860072"/>
          </a:xfrm>
          <a:noFill/>
          <a:effectLst>
            <a:glow rad="139700">
              <a:srgbClr val="00B0F0">
                <a:alpha val="40000"/>
              </a:srgbClr>
            </a:glow>
          </a:effectLst>
        </p:grpSpPr>
        <p:sp>
          <p:nvSpPr>
            <p:cNvPr id="9" name="Shape 539"/>
            <p:cNvSpPr/>
            <p:nvPr/>
          </p:nvSpPr>
          <p:spPr>
            <a:xfrm>
              <a:off x="7289045" y="2152648"/>
              <a:ext cx="3323722" cy="64438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21600"/>
                  </a:lnTo>
                  <a:lnTo>
                    <a:pt x="0" y="0"/>
                  </a:lnTo>
                  <a:cubicBezTo>
                    <a:pt x="0" y="0"/>
                    <a:pt x="21600" y="0"/>
                    <a:pt x="21600" y="0"/>
                  </a:cubicBezTo>
                  <a:close/>
                </a:path>
              </a:pathLst>
            </a:custGeom>
            <a:grpFill/>
            <a:ln w="12700" cap="flat">
              <a:solidFill>
                <a:srgbClr val="00B0F0"/>
              </a:solidFill>
              <a:miter lim="400000"/>
            </a:ln>
            <a:effectLst/>
          </p:spPr>
          <p:txBody>
            <a:bodyPr wrap="square" lIns="50800" tIns="50800" rIns="50800" bIns="50800" numCol="1" anchor="ctr">
              <a:noAutofit/>
            </a:bodyPr>
            <a:lstStyle/>
            <a:p>
              <a:pPr>
                <a:spcBef>
                  <a:spcPts val="4500"/>
                </a:spcBef>
                <a:defRPr sz="2500">
                  <a:latin typeface="Aller Light"/>
                  <a:ea typeface="Aller Light"/>
                  <a:cs typeface="Aller Light"/>
                  <a:sym typeface="Aller Light"/>
                </a:defRPr>
              </a:pPr>
              <a:endParaRPr sz="3200">
                <a:latin typeface="微软雅黑" panose="020B0503020204020204" pitchFamily="34" charset="-122"/>
                <a:ea typeface="微软雅黑" panose="020B0503020204020204" pitchFamily="34" charset="-122"/>
              </a:endParaRPr>
            </a:p>
          </p:txBody>
        </p:sp>
        <p:sp>
          <p:nvSpPr>
            <p:cNvPr id="10" name="Shape 540"/>
            <p:cNvSpPr/>
            <p:nvPr/>
          </p:nvSpPr>
          <p:spPr>
            <a:xfrm>
              <a:off x="6772654" y="2152648"/>
              <a:ext cx="516147" cy="86007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19997"/>
                  </a:lnTo>
                  <a:lnTo>
                    <a:pt x="2792" y="21600"/>
                  </a:lnTo>
                  <a:lnTo>
                    <a:pt x="21600" y="16183"/>
                  </a:lnTo>
                  <a:cubicBezTo>
                    <a:pt x="21600" y="16183"/>
                    <a:pt x="21600" y="0"/>
                    <a:pt x="21600" y="0"/>
                  </a:cubicBezTo>
                  <a:close/>
                </a:path>
              </a:pathLst>
            </a:custGeom>
            <a:grpFill/>
            <a:ln w="12700" cap="flat">
              <a:solidFill>
                <a:srgbClr val="00B0F0"/>
              </a:solidFill>
              <a:miter lim="400000"/>
            </a:ln>
            <a:effectLst/>
          </p:spPr>
          <p:txBody>
            <a:bodyPr wrap="square" lIns="50800" tIns="50800" rIns="50800" bIns="50800" numCol="1" anchor="ctr">
              <a:noAutofit/>
            </a:bodyPr>
            <a:lstStyle/>
            <a:p>
              <a:pPr>
                <a:spcBef>
                  <a:spcPts val="4500"/>
                </a:spcBef>
                <a:defRPr sz="2500">
                  <a:latin typeface="Aller Light"/>
                  <a:ea typeface="Aller Light"/>
                  <a:cs typeface="Aller Light"/>
                  <a:sym typeface="Aller Light"/>
                </a:defRPr>
              </a:pPr>
              <a:endParaRPr sz="3200">
                <a:latin typeface="微软雅黑" panose="020B0503020204020204" pitchFamily="34" charset="-122"/>
                <a:ea typeface="微软雅黑" panose="020B0503020204020204" pitchFamily="34" charset="-122"/>
              </a:endParaRPr>
            </a:p>
          </p:txBody>
        </p:sp>
      </p:grpSp>
      <p:grpSp>
        <p:nvGrpSpPr>
          <p:cNvPr id="11" name="Group 18"/>
          <p:cNvGrpSpPr/>
          <p:nvPr/>
        </p:nvGrpSpPr>
        <p:grpSpPr>
          <a:xfrm>
            <a:off x="600427" y="1556792"/>
            <a:ext cx="3487235" cy="778261"/>
            <a:chOff x="1545760" y="2152648"/>
            <a:chExt cx="3853814" cy="860072"/>
          </a:xfrm>
          <a:noFill/>
          <a:effectLst>
            <a:glow rad="165100">
              <a:srgbClr val="00B0F0">
                <a:alpha val="40000"/>
              </a:srgbClr>
            </a:glow>
          </a:effectLst>
        </p:grpSpPr>
        <p:sp>
          <p:nvSpPr>
            <p:cNvPr id="12" name="Shape 542"/>
            <p:cNvSpPr/>
            <p:nvPr/>
          </p:nvSpPr>
          <p:spPr>
            <a:xfrm>
              <a:off x="1545760" y="2152648"/>
              <a:ext cx="3344236" cy="64438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cubicBezTo>
                    <a:pt x="21600" y="0"/>
                    <a:pt x="0" y="0"/>
                    <a:pt x="0" y="0"/>
                  </a:cubicBezTo>
                  <a:close/>
                </a:path>
              </a:pathLst>
            </a:custGeom>
            <a:grpFill/>
            <a:ln w="12700" cap="flat">
              <a:solidFill>
                <a:srgbClr val="00B0F0"/>
              </a:solidFill>
              <a:miter lim="400000"/>
            </a:ln>
            <a:effectLst/>
          </p:spPr>
          <p:txBody>
            <a:bodyPr wrap="square" lIns="50800" tIns="50800" rIns="50800" bIns="50800" numCol="1" anchor="ctr">
              <a:noAutofit/>
            </a:bodyPr>
            <a:lstStyle/>
            <a:p>
              <a:pPr>
                <a:spcBef>
                  <a:spcPts val="4500"/>
                </a:spcBef>
                <a:defRPr sz="2500">
                  <a:latin typeface="Aller Light"/>
                  <a:ea typeface="Aller Light"/>
                  <a:cs typeface="Aller Light"/>
                  <a:sym typeface="Aller Light"/>
                </a:defRPr>
              </a:pPr>
              <a:endParaRPr sz="3200">
                <a:latin typeface="微软雅黑" panose="020B0503020204020204" pitchFamily="34" charset="-122"/>
                <a:ea typeface="微软雅黑" panose="020B0503020204020204" pitchFamily="34" charset="-122"/>
              </a:endParaRPr>
            </a:p>
          </p:txBody>
        </p:sp>
        <p:sp>
          <p:nvSpPr>
            <p:cNvPr id="13" name="Shape 543"/>
            <p:cNvSpPr/>
            <p:nvPr/>
          </p:nvSpPr>
          <p:spPr>
            <a:xfrm>
              <a:off x="4883415" y="2152648"/>
              <a:ext cx="516159" cy="86007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19997"/>
                  </a:lnTo>
                  <a:lnTo>
                    <a:pt x="18808" y="21600"/>
                  </a:lnTo>
                  <a:lnTo>
                    <a:pt x="0" y="16183"/>
                  </a:lnTo>
                  <a:cubicBezTo>
                    <a:pt x="0" y="16183"/>
                    <a:pt x="0" y="0"/>
                    <a:pt x="0" y="0"/>
                  </a:cubicBezTo>
                  <a:close/>
                </a:path>
              </a:pathLst>
            </a:custGeom>
            <a:grpFill/>
            <a:ln w="12700" cap="flat">
              <a:solidFill>
                <a:srgbClr val="00B0F0"/>
              </a:solidFill>
              <a:miter lim="400000"/>
            </a:ln>
            <a:effectLst/>
          </p:spPr>
          <p:txBody>
            <a:bodyPr wrap="square" lIns="50800" tIns="50800" rIns="50800" bIns="50800" numCol="1" anchor="ctr">
              <a:noAutofit/>
            </a:bodyPr>
            <a:lstStyle/>
            <a:p>
              <a:pPr>
                <a:spcBef>
                  <a:spcPts val="4500"/>
                </a:spcBef>
                <a:defRPr sz="2500">
                  <a:latin typeface="Aller Light"/>
                  <a:ea typeface="Aller Light"/>
                  <a:cs typeface="Aller Light"/>
                  <a:sym typeface="Aller Light"/>
                </a:defRPr>
              </a:pPr>
              <a:endParaRPr sz="3200">
                <a:latin typeface="微软雅黑" panose="020B0503020204020204" pitchFamily="34" charset="-122"/>
                <a:ea typeface="微软雅黑" panose="020B0503020204020204" pitchFamily="34" charset="-122"/>
              </a:endParaRPr>
            </a:p>
          </p:txBody>
        </p:sp>
      </p:grpSp>
      <p:grpSp>
        <p:nvGrpSpPr>
          <p:cNvPr id="14" name="Group 21"/>
          <p:cNvGrpSpPr/>
          <p:nvPr/>
        </p:nvGrpSpPr>
        <p:grpSpPr>
          <a:xfrm>
            <a:off x="5318736" y="3994007"/>
            <a:ext cx="3501736" cy="778261"/>
            <a:chOff x="6760059" y="4457519"/>
            <a:chExt cx="3869841" cy="860072"/>
          </a:xfrm>
          <a:noFill/>
          <a:effectLst>
            <a:glow rad="127000">
              <a:srgbClr val="00B0F0">
                <a:alpha val="40000"/>
              </a:srgbClr>
            </a:glow>
          </a:effectLst>
        </p:grpSpPr>
        <p:sp>
          <p:nvSpPr>
            <p:cNvPr id="15" name="Shape 545"/>
            <p:cNvSpPr/>
            <p:nvPr/>
          </p:nvSpPr>
          <p:spPr>
            <a:xfrm>
              <a:off x="7276450" y="4671632"/>
              <a:ext cx="3353450" cy="64437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0"/>
                  </a:lnTo>
                  <a:lnTo>
                    <a:pt x="0" y="0"/>
                  </a:lnTo>
                  <a:lnTo>
                    <a:pt x="0" y="21600"/>
                  </a:lnTo>
                  <a:cubicBezTo>
                    <a:pt x="0" y="21600"/>
                    <a:pt x="21600" y="21600"/>
                    <a:pt x="21600" y="21600"/>
                  </a:cubicBezTo>
                  <a:close/>
                </a:path>
              </a:pathLst>
            </a:custGeom>
            <a:grpFill/>
            <a:ln w="12700" cap="flat">
              <a:solidFill>
                <a:srgbClr val="00B0F0"/>
              </a:solidFill>
              <a:miter lim="400000"/>
            </a:ln>
            <a:effectLst/>
          </p:spPr>
          <p:txBody>
            <a:bodyPr wrap="square" lIns="50800" tIns="50800" rIns="50800" bIns="50800" numCol="1" anchor="ctr">
              <a:noAutofit/>
            </a:bodyPr>
            <a:lstStyle/>
            <a:p>
              <a:pPr>
                <a:spcBef>
                  <a:spcPts val="4500"/>
                </a:spcBef>
                <a:defRPr sz="2500">
                  <a:latin typeface="Aller Light"/>
                  <a:ea typeface="Aller Light"/>
                  <a:cs typeface="Aller Light"/>
                  <a:sym typeface="Aller Light"/>
                </a:defRPr>
              </a:pPr>
              <a:endParaRPr sz="3200">
                <a:latin typeface="微软雅黑" panose="020B0503020204020204" pitchFamily="34" charset="-122"/>
                <a:ea typeface="微软雅黑" panose="020B0503020204020204" pitchFamily="34" charset="-122"/>
              </a:endParaRPr>
            </a:p>
          </p:txBody>
        </p:sp>
        <p:sp>
          <p:nvSpPr>
            <p:cNvPr id="16" name="Shape 546"/>
            <p:cNvSpPr/>
            <p:nvPr/>
          </p:nvSpPr>
          <p:spPr>
            <a:xfrm>
              <a:off x="6760059" y="4457519"/>
              <a:ext cx="516158" cy="860072"/>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1603"/>
                  </a:lnTo>
                  <a:lnTo>
                    <a:pt x="2791" y="0"/>
                  </a:lnTo>
                  <a:lnTo>
                    <a:pt x="21600" y="5417"/>
                  </a:lnTo>
                  <a:cubicBezTo>
                    <a:pt x="21600" y="5417"/>
                    <a:pt x="21600" y="21600"/>
                    <a:pt x="21600" y="21600"/>
                  </a:cubicBezTo>
                  <a:close/>
                </a:path>
              </a:pathLst>
            </a:custGeom>
            <a:grpFill/>
            <a:ln w="12700" cap="flat">
              <a:solidFill>
                <a:srgbClr val="00B0F0"/>
              </a:solidFill>
              <a:miter lim="400000"/>
            </a:ln>
            <a:effectLst/>
          </p:spPr>
          <p:txBody>
            <a:bodyPr wrap="square" lIns="50800" tIns="50800" rIns="50800" bIns="50800" numCol="1" anchor="ctr">
              <a:noAutofit/>
            </a:bodyPr>
            <a:lstStyle/>
            <a:p>
              <a:pPr>
                <a:spcBef>
                  <a:spcPts val="4500"/>
                </a:spcBef>
                <a:defRPr sz="2500">
                  <a:latin typeface="Aller Light"/>
                  <a:ea typeface="Aller Light"/>
                  <a:cs typeface="Aller Light"/>
                  <a:sym typeface="Aller Light"/>
                </a:defRPr>
              </a:pPr>
              <a:endParaRPr sz="3200">
                <a:latin typeface="微软雅黑" panose="020B0503020204020204" pitchFamily="34" charset="-122"/>
                <a:ea typeface="微软雅黑" panose="020B0503020204020204" pitchFamily="34" charset="-122"/>
              </a:endParaRPr>
            </a:p>
          </p:txBody>
        </p:sp>
      </p:grpSp>
      <p:grpSp>
        <p:nvGrpSpPr>
          <p:cNvPr id="17" name="Group 24"/>
          <p:cNvGrpSpPr/>
          <p:nvPr/>
        </p:nvGrpSpPr>
        <p:grpSpPr>
          <a:xfrm>
            <a:off x="600426" y="3994007"/>
            <a:ext cx="3487229" cy="778261"/>
            <a:chOff x="1545760" y="4457519"/>
            <a:chExt cx="3853808" cy="860072"/>
          </a:xfrm>
          <a:noFill/>
          <a:effectLst>
            <a:glow rad="165100">
              <a:srgbClr val="00B0F0">
                <a:alpha val="40000"/>
              </a:srgbClr>
            </a:glow>
          </a:effectLst>
        </p:grpSpPr>
        <p:sp>
          <p:nvSpPr>
            <p:cNvPr id="18" name="Shape 548"/>
            <p:cNvSpPr/>
            <p:nvPr/>
          </p:nvSpPr>
          <p:spPr>
            <a:xfrm>
              <a:off x="1545760" y="4671632"/>
              <a:ext cx="3336278" cy="64437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0"/>
                  </a:lnTo>
                  <a:lnTo>
                    <a:pt x="21600" y="21600"/>
                  </a:lnTo>
                  <a:cubicBezTo>
                    <a:pt x="21600" y="21600"/>
                    <a:pt x="0" y="21600"/>
                    <a:pt x="0" y="21600"/>
                  </a:cubicBezTo>
                  <a:close/>
                </a:path>
              </a:pathLst>
            </a:custGeom>
            <a:grpFill/>
            <a:ln w="12700" cap="flat">
              <a:solidFill>
                <a:srgbClr val="00B0F0"/>
              </a:solidFill>
              <a:miter lim="400000"/>
            </a:ln>
            <a:effectLst/>
          </p:spPr>
          <p:txBody>
            <a:bodyPr wrap="square" lIns="50800" tIns="50800" rIns="50800" bIns="50800" numCol="1" anchor="ctr">
              <a:noAutofit/>
            </a:bodyPr>
            <a:lstStyle/>
            <a:p>
              <a:pPr>
                <a:spcBef>
                  <a:spcPts val="4500"/>
                </a:spcBef>
                <a:defRPr sz="2500">
                  <a:latin typeface="Aller Light"/>
                  <a:ea typeface="Aller Light"/>
                  <a:cs typeface="Aller Light"/>
                  <a:sym typeface="Aller Light"/>
                </a:defRPr>
              </a:pPr>
              <a:endParaRPr sz="3200">
                <a:latin typeface="微软雅黑" panose="020B0503020204020204" pitchFamily="34" charset="-122"/>
                <a:ea typeface="微软雅黑" panose="020B0503020204020204" pitchFamily="34" charset="-122"/>
              </a:endParaRPr>
            </a:p>
          </p:txBody>
        </p:sp>
        <p:sp>
          <p:nvSpPr>
            <p:cNvPr id="19" name="Shape 549"/>
            <p:cNvSpPr/>
            <p:nvPr/>
          </p:nvSpPr>
          <p:spPr>
            <a:xfrm>
              <a:off x="4883415" y="4457519"/>
              <a:ext cx="516153" cy="860072"/>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1603"/>
                  </a:lnTo>
                  <a:lnTo>
                    <a:pt x="18808" y="0"/>
                  </a:lnTo>
                  <a:lnTo>
                    <a:pt x="0" y="5417"/>
                  </a:lnTo>
                  <a:cubicBezTo>
                    <a:pt x="0" y="5417"/>
                    <a:pt x="0" y="21600"/>
                    <a:pt x="0" y="21600"/>
                  </a:cubicBezTo>
                  <a:close/>
                </a:path>
              </a:pathLst>
            </a:custGeom>
            <a:grpFill/>
            <a:ln w="12700" cap="flat">
              <a:solidFill>
                <a:srgbClr val="00B0F0"/>
              </a:solidFill>
              <a:miter lim="400000"/>
            </a:ln>
            <a:effectLst/>
          </p:spPr>
          <p:txBody>
            <a:bodyPr wrap="square" lIns="50800" tIns="50800" rIns="50800" bIns="50800" numCol="1" anchor="ctr">
              <a:noAutofit/>
            </a:bodyPr>
            <a:lstStyle/>
            <a:p>
              <a:pPr>
                <a:spcBef>
                  <a:spcPts val="4500"/>
                </a:spcBef>
                <a:defRPr sz="2500">
                  <a:latin typeface="Aller Light"/>
                  <a:ea typeface="Aller Light"/>
                  <a:cs typeface="Aller Light"/>
                  <a:sym typeface="Aller Light"/>
                </a:defRPr>
              </a:pPr>
              <a:endParaRPr sz="3200">
                <a:latin typeface="微软雅黑" panose="020B0503020204020204" pitchFamily="34" charset="-122"/>
                <a:ea typeface="微软雅黑" panose="020B0503020204020204" pitchFamily="34" charset="-122"/>
              </a:endParaRPr>
            </a:p>
          </p:txBody>
        </p:sp>
      </p:grpSp>
      <p:sp>
        <p:nvSpPr>
          <p:cNvPr id="20" name="Shape 558"/>
          <p:cNvSpPr/>
          <p:nvPr/>
        </p:nvSpPr>
        <p:spPr>
          <a:xfrm>
            <a:off x="601129" y="1767481"/>
            <a:ext cx="178466" cy="169106"/>
          </a:xfrm>
          <a:prstGeom prst="rect">
            <a:avLst/>
          </a:prstGeom>
          <a:gradFill>
            <a:gsLst>
              <a:gs pos="74000">
                <a:schemeClr val="accent1">
                  <a:lumMod val="97000"/>
                  <a:lumOff val="3000"/>
                </a:schemeClr>
              </a:gs>
              <a:gs pos="0">
                <a:schemeClr val="accent1">
                  <a:lumMod val="60000"/>
                  <a:lumOff val="40000"/>
                </a:schemeClr>
              </a:gs>
            </a:gsLst>
            <a:lin ang="2700000" scaled="1"/>
          </a:gradFill>
          <a:ln w="12700" cap="flat">
            <a:noFill/>
            <a:miter lim="400000"/>
          </a:ln>
          <a:effectLst/>
        </p:spPr>
        <p:txBody>
          <a:bodyPr wrap="square" lIns="50800" tIns="50800" rIns="50800" bIns="50800" numCol="1" anchor="ctr">
            <a:noAutofit/>
          </a:bodyPr>
          <a:lstStyle/>
          <a:p>
            <a:pPr>
              <a:spcBef>
                <a:spcPts val="4500"/>
              </a:spcBef>
              <a:defRPr sz="2500">
                <a:latin typeface="Aller Light"/>
                <a:ea typeface="Aller Light"/>
                <a:cs typeface="Aller Light"/>
                <a:sym typeface="Aller Light"/>
              </a:defRPr>
            </a:pPr>
            <a:endParaRPr sz="3200">
              <a:latin typeface="微软雅黑" panose="020B0503020204020204" pitchFamily="34" charset="-122"/>
              <a:ea typeface="微软雅黑" panose="020B0503020204020204" pitchFamily="34" charset="-122"/>
            </a:endParaRPr>
          </a:p>
        </p:txBody>
      </p:sp>
      <p:sp>
        <p:nvSpPr>
          <p:cNvPr id="21" name="Shape 562"/>
          <p:cNvSpPr/>
          <p:nvPr/>
        </p:nvSpPr>
        <p:spPr>
          <a:xfrm>
            <a:off x="601129" y="3059834"/>
            <a:ext cx="178466" cy="169106"/>
          </a:xfrm>
          <a:prstGeom prst="rect">
            <a:avLst/>
          </a:prstGeom>
          <a:gradFill>
            <a:gsLst>
              <a:gs pos="74000">
                <a:schemeClr val="accent1">
                  <a:lumMod val="97000"/>
                  <a:lumOff val="3000"/>
                </a:schemeClr>
              </a:gs>
              <a:gs pos="0">
                <a:schemeClr val="accent1">
                  <a:lumMod val="60000"/>
                  <a:lumOff val="40000"/>
                </a:schemeClr>
              </a:gs>
            </a:gsLst>
            <a:lin ang="2700000" scaled="1"/>
          </a:gradFill>
          <a:ln w="12700" cap="flat">
            <a:noFill/>
            <a:miter lim="400000"/>
          </a:ln>
          <a:effectLst/>
        </p:spPr>
        <p:txBody>
          <a:bodyPr wrap="square" lIns="50800" tIns="50800" rIns="50800" bIns="50800" numCol="1" anchor="ctr">
            <a:noAutofit/>
          </a:bodyPr>
          <a:lstStyle/>
          <a:p>
            <a:pPr>
              <a:spcBef>
                <a:spcPts val="4500"/>
              </a:spcBef>
              <a:defRPr sz="2500">
                <a:latin typeface="Aller Light"/>
                <a:ea typeface="Aller Light"/>
                <a:cs typeface="Aller Light"/>
                <a:sym typeface="Aller Light"/>
              </a:defRPr>
            </a:pPr>
            <a:endParaRPr sz="3200">
              <a:latin typeface="微软雅黑" panose="020B0503020204020204" pitchFamily="34" charset="-122"/>
              <a:ea typeface="微软雅黑" panose="020B0503020204020204" pitchFamily="34" charset="-122"/>
            </a:endParaRPr>
          </a:p>
        </p:txBody>
      </p:sp>
      <p:sp>
        <p:nvSpPr>
          <p:cNvPr id="22" name="Shape 566"/>
          <p:cNvSpPr/>
          <p:nvPr/>
        </p:nvSpPr>
        <p:spPr>
          <a:xfrm>
            <a:off x="601129" y="4411541"/>
            <a:ext cx="178466" cy="169106"/>
          </a:xfrm>
          <a:prstGeom prst="rect">
            <a:avLst/>
          </a:prstGeom>
          <a:gradFill>
            <a:gsLst>
              <a:gs pos="74000">
                <a:schemeClr val="accent1">
                  <a:lumMod val="97000"/>
                  <a:lumOff val="3000"/>
                </a:schemeClr>
              </a:gs>
              <a:gs pos="0">
                <a:schemeClr val="accent1">
                  <a:lumMod val="60000"/>
                  <a:lumOff val="40000"/>
                </a:schemeClr>
              </a:gs>
            </a:gsLst>
            <a:lin ang="2700000" scaled="1"/>
          </a:gradFill>
          <a:ln w="12700" cap="flat">
            <a:noFill/>
            <a:miter lim="400000"/>
          </a:ln>
          <a:effectLst/>
        </p:spPr>
        <p:txBody>
          <a:bodyPr wrap="square" lIns="50800" tIns="50800" rIns="50800" bIns="50800" numCol="1" anchor="ctr">
            <a:noAutofit/>
          </a:bodyPr>
          <a:lstStyle/>
          <a:p>
            <a:pPr>
              <a:spcBef>
                <a:spcPts val="4500"/>
              </a:spcBef>
              <a:defRPr sz="2500">
                <a:latin typeface="Aller Light"/>
                <a:ea typeface="Aller Light"/>
                <a:cs typeface="Aller Light"/>
                <a:sym typeface="Aller Light"/>
              </a:defRPr>
            </a:pPr>
            <a:endParaRPr sz="3200">
              <a:latin typeface="微软雅黑" panose="020B0503020204020204" pitchFamily="34" charset="-122"/>
              <a:ea typeface="微软雅黑" panose="020B0503020204020204" pitchFamily="34" charset="-122"/>
            </a:endParaRPr>
          </a:p>
        </p:txBody>
      </p:sp>
      <p:sp>
        <p:nvSpPr>
          <p:cNvPr id="23" name="Shape 568"/>
          <p:cNvSpPr/>
          <p:nvPr/>
        </p:nvSpPr>
        <p:spPr>
          <a:xfrm>
            <a:off x="8629904" y="1767481"/>
            <a:ext cx="178466" cy="169106"/>
          </a:xfrm>
          <a:prstGeom prst="rect">
            <a:avLst/>
          </a:prstGeom>
          <a:gradFill>
            <a:gsLst>
              <a:gs pos="74000">
                <a:schemeClr val="accent1">
                  <a:lumMod val="97000"/>
                  <a:lumOff val="3000"/>
                </a:schemeClr>
              </a:gs>
              <a:gs pos="0">
                <a:schemeClr val="accent1">
                  <a:lumMod val="60000"/>
                  <a:lumOff val="40000"/>
                </a:schemeClr>
              </a:gs>
            </a:gsLst>
            <a:lin ang="2700000" scaled="1"/>
          </a:gradFill>
          <a:ln w="12700" cap="flat">
            <a:noFill/>
            <a:miter lim="400000"/>
          </a:ln>
          <a:effectLst/>
        </p:spPr>
        <p:txBody>
          <a:bodyPr wrap="square" lIns="50800" tIns="50800" rIns="50800" bIns="50800" numCol="1" anchor="ctr">
            <a:noAutofit/>
          </a:bodyPr>
          <a:lstStyle/>
          <a:p>
            <a:pPr>
              <a:spcBef>
                <a:spcPts val="4500"/>
              </a:spcBef>
              <a:defRPr sz="2500">
                <a:latin typeface="Aller Light"/>
                <a:ea typeface="Aller Light"/>
                <a:cs typeface="Aller Light"/>
                <a:sym typeface="Aller Light"/>
              </a:defRPr>
            </a:pPr>
            <a:endParaRPr sz="3200">
              <a:latin typeface="微软雅黑" panose="020B0503020204020204" pitchFamily="34" charset="-122"/>
              <a:ea typeface="微软雅黑" panose="020B0503020204020204" pitchFamily="34" charset="-122"/>
            </a:endParaRPr>
          </a:p>
        </p:txBody>
      </p:sp>
      <p:sp>
        <p:nvSpPr>
          <p:cNvPr id="24" name="Shape 572"/>
          <p:cNvSpPr/>
          <p:nvPr/>
        </p:nvSpPr>
        <p:spPr>
          <a:xfrm>
            <a:off x="8629904" y="3059834"/>
            <a:ext cx="178466" cy="169106"/>
          </a:xfrm>
          <a:prstGeom prst="rect">
            <a:avLst/>
          </a:prstGeom>
          <a:gradFill>
            <a:gsLst>
              <a:gs pos="74000">
                <a:schemeClr val="accent1">
                  <a:lumMod val="97000"/>
                  <a:lumOff val="3000"/>
                </a:schemeClr>
              </a:gs>
              <a:gs pos="0">
                <a:schemeClr val="accent1">
                  <a:lumMod val="60000"/>
                  <a:lumOff val="40000"/>
                </a:schemeClr>
              </a:gs>
            </a:gsLst>
            <a:lin ang="2700000" scaled="1"/>
          </a:gradFill>
          <a:ln w="12700" cap="flat">
            <a:noFill/>
            <a:miter lim="400000"/>
          </a:ln>
          <a:effectLst/>
        </p:spPr>
        <p:txBody>
          <a:bodyPr wrap="square" lIns="50800" tIns="50800" rIns="50800" bIns="50800" numCol="1" anchor="ctr">
            <a:noAutofit/>
          </a:bodyPr>
          <a:lstStyle/>
          <a:p>
            <a:pPr>
              <a:spcBef>
                <a:spcPts val="4500"/>
              </a:spcBef>
              <a:defRPr sz="2500">
                <a:latin typeface="Aller Light"/>
                <a:ea typeface="Aller Light"/>
                <a:cs typeface="Aller Light"/>
                <a:sym typeface="Aller Light"/>
              </a:defRPr>
            </a:pPr>
            <a:endParaRPr sz="3200">
              <a:latin typeface="微软雅黑" panose="020B0503020204020204" pitchFamily="34" charset="-122"/>
              <a:ea typeface="微软雅黑" panose="020B0503020204020204" pitchFamily="34" charset="-122"/>
            </a:endParaRPr>
          </a:p>
        </p:txBody>
      </p:sp>
      <p:sp>
        <p:nvSpPr>
          <p:cNvPr id="25" name="Shape 576"/>
          <p:cNvSpPr/>
          <p:nvPr/>
        </p:nvSpPr>
        <p:spPr>
          <a:xfrm>
            <a:off x="8629904" y="4411541"/>
            <a:ext cx="178466" cy="169106"/>
          </a:xfrm>
          <a:prstGeom prst="rect">
            <a:avLst/>
          </a:prstGeom>
          <a:gradFill>
            <a:gsLst>
              <a:gs pos="74000">
                <a:schemeClr val="accent1">
                  <a:lumMod val="97000"/>
                  <a:lumOff val="3000"/>
                </a:schemeClr>
              </a:gs>
              <a:gs pos="0">
                <a:schemeClr val="accent1">
                  <a:lumMod val="60000"/>
                  <a:lumOff val="40000"/>
                </a:schemeClr>
              </a:gs>
            </a:gsLst>
            <a:lin ang="2700000" scaled="1"/>
          </a:gradFill>
          <a:ln w="12700" cap="flat">
            <a:noFill/>
            <a:miter lim="400000"/>
          </a:ln>
          <a:effectLst/>
        </p:spPr>
        <p:txBody>
          <a:bodyPr wrap="square" lIns="50800" tIns="50800" rIns="50800" bIns="50800" numCol="1" anchor="ctr">
            <a:noAutofit/>
          </a:bodyPr>
          <a:lstStyle/>
          <a:p>
            <a:pPr>
              <a:spcBef>
                <a:spcPts val="4500"/>
              </a:spcBef>
              <a:defRPr sz="2500">
                <a:latin typeface="Aller Light"/>
                <a:ea typeface="Aller Light"/>
                <a:cs typeface="Aller Light"/>
                <a:sym typeface="Aller Light"/>
              </a:defRPr>
            </a:pPr>
            <a:endParaRPr sz="3200">
              <a:latin typeface="微软雅黑" panose="020B0503020204020204" pitchFamily="34" charset="-122"/>
              <a:ea typeface="微软雅黑" panose="020B0503020204020204" pitchFamily="34" charset="-122"/>
            </a:endParaRPr>
          </a:p>
        </p:txBody>
      </p:sp>
      <p:sp>
        <p:nvSpPr>
          <p:cNvPr id="26" name="Text Placeholder 12"/>
          <p:cNvSpPr txBox="1">
            <a:spLocks/>
          </p:cNvSpPr>
          <p:nvPr/>
        </p:nvSpPr>
        <p:spPr>
          <a:xfrm>
            <a:off x="1011685" y="1721064"/>
            <a:ext cx="2363765" cy="346481"/>
          </a:xfrm>
          <a:prstGeom prst="rect">
            <a:avLst/>
          </a:prstGeom>
        </p:spPr>
        <p:txBody>
          <a:bodyPr lIns="0" rIns="0">
            <a:normAutofit/>
          </a:bodyPr>
          <a:lstStyle>
            <a:lvl1pPr marL="0" indent="0" algn="l"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b="1" dirty="0">
                <a:solidFill>
                  <a:schemeClr val="accent1">
                    <a:lumMod val="60000"/>
                    <a:lumOff val="40000"/>
                  </a:schemeClr>
                </a:solidFill>
                <a:latin typeface="微软雅黑" panose="020B0503020204020204" pitchFamily="34" charset="-122"/>
                <a:ea typeface="微软雅黑" panose="020B0503020204020204" pitchFamily="34" charset="-122"/>
              </a:rPr>
              <a:t>点击输入标题内容</a:t>
            </a:r>
            <a:endParaRPr lang="en-GB" altLang="zh-CN" b="1" dirty="0">
              <a:solidFill>
                <a:schemeClr val="accent1">
                  <a:lumMod val="60000"/>
                  <a:lumOff val="40000"/>
                </a:schemeClr>
              </a:solidFill>
              <a:latin typeface="微软雅黑" panose="020B0503020204020204" pitchFamily="34" charset="-122"/>
              <a:ea typeface="微软雅黑" panose="020B0503020204020204" pitchFamily="34" charset="-122"/>
            </a:endParaRPr>
          </a:p>
        </p:txBody>
      </p:sp>
      <p:sp>
        <p:nvSpPr>
          <p:cNvPr id="27" name="Text Placeholder 12"/>
          <p:cNvSpPr txBox="1">
            <a:spLocks/>
          </p:cNvSpPr>
          <p:nvPr/>
        </p:nvSpPr>
        <p:spPr>
          <a:xfrm>
            <a:off x="1011685" y="3008901"/>
            <a:ext cx="2363765" cy="346481"/>
          </a:xfrm>
          <a:prstGeom prst="rect">
            <a:avLst/>
          </a:prstGeom>
        </p:spPr>
        <p:txBody>
          <a:bodyPr lIns="0" rIns="0">
            <a:normAutofit/>
          </a:bodyPr>
          <a:lstStyle>
            <a:lvl1pPr marL="0" indent="0" algn="l"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b="1" dirty="0">
                <a:solidFill>
                  <a:schemeClr val="accent1">
                    <a:lumMod val="60000"/>
                    <a:lumOff val="40000"/>
                  </a:schemeClr>
                </a:solidFill>
                <a:latin typeface="微软雅黑" panose="020B0503020204020204" pitchFamily="34" charset="-122"/>
                <a:ea typeface="微软雅黑" panose="020B0503020204020204" pitchFamily="34" charset="-122"/>
              </a:rPr>
              <a:t>点击输入标题内容</a:t>
            </a:r>
            <a:endParaRPr lang="en-GB" altLang="zh-CN" b="1" dirty="0">
              <a:solidFill>
                <a:schemeClr val="accent1">
                  <a:lumMod val="60000"/>
                  <a:lumOff val="40000"/>
                </a:schemeClr>
              </a:solidFill>
              <a:latin typeface="微软雅黑" panose="020B0503020204020204" pitchFamily="34" charset="-122"/>
              <a:ea typeface="微软雅黑" panose="020B0503020204020204" pitchFamily="34" charset="-122"/>
            </a:endParaRPr>
          </a:p>
        </p:txBody>
      </p:sp>
      <p:sp>
        <p:nvSpPr>
          <p:cNvPr id="28" name="Text Placeholder 12"/>
          <p:cNvSpPr txBox="1">
            <a:spLocks/>
          </p:cNvSpPr>
          <p:nvPr/>
        </p:nvSpPr>
        <p:spPr>
          <a:xfrm>
            <a:off x="1011684" y="4348701"/>
            <a:ext cx="2363765" cy="346481"/>
          </a:xfrm>
          <a:prstGeom prst="rect">
            <a:avLst/>
          </a:prstGeom>
        </p:spPr>
        <p:txBody>
          <a:bodyPr lIns="0" rIns="0">
            <a:normAutofit/>
          </a:bodyPr>
          <a:lstStyle>
            <a:lvl1pPr marL="0" indent="0" algn="l"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b="1" dirty="0">
                <a:solidFill>
                  <a:schemeClr val="accent1">
                    <a:lumMod val="60000"/>
                    <a:lumOff val="40000"/>
                  </a:schemeClr>
                </a:solidFill>
                <a:latin typeface="微软雅黑" panose="020B0503020204020204" pitchFamily="34" charset="-122"/>
                <a:ea typeface="微软雅黑" panose="020B0503020204020204" pitchFamily="34" charset="-122"/>
              </a:rPr>
              <a:t>点击输入标题内容</a:t>
            </a:r>
            <a:endParaRPr lang="en-GB" altLang="zh-CN" b="1" dirty="0">
              <a:solidFill>
                <a:schemeClr val="accent1">
                  <a:lumMod val="60000"/>
                  <a:lumOff val="40000"/>
                </a:schemeClr>
              </a:solidFill>
              <a:latin typeface="微软雅黑" panose="020B0503020204020204" pitchFamily="34" charset="-122"/>
              <a:ea typeface="微软雅黑" panose="020B0503020204020204" pitchFamily="34" charset="-122"/>
            </a:endParaRPr>
          </a:p>
        </p:txBody>
      </p:sp>
      <p:sp>
        <p:nvSpPr>
          <p:cNvPr id="29" name="Text Placeholder 12"/>
          <p:cNvSpPr txBox="1">
            <a:spLocks/>
          </p:cNvSpPr>
          <p:nvPr/>
        </p:nvSpPr>
        <p:spPr>
          <a:xfrm>
            <a:off x="6030762" y="1721064"/>
            <a:ext cx="2363765" cy="346481"/>
          </a:xfrm>
          <a:prstGeom prst="rect">
            <a:avLst/>
          </a:prstGeom>
        </p:spPr>
        <p:txBody>
          <a:bodyPr lIns="0" rIns="0">
            <a:normAutofit/>
          </a:bodyPr>
          <a:lstStyle>
            <a:lvl1pPr marL="0" indent="0" algn="r"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b="1" dirty="0">
                <a:solidFill>
                  <a:schemeClr val="accent1">
                    <a:lumMod val="60000"/>
                    <a:lumOff val="40000"/>
                  </a:schemeClr>
                </a:solidFill>
                <a:latin typeface="微软雅黑" panose="020B0503020204020204" pitchFamily="34" charset="-122"/>
                <a:ea typeface="微软雅黑" panose="020B0503020204020204" pitchFamily="34" charset="-122"/>
              </a:rPr>
              <a:t>点击输入标题内容</a:t>
            </a:r>
            <a:endParaRPr lang="en-GB" altLang="zh-CN" b="1" dirty="0">
              <a:solidFill>
                <a:schemeClr val="accent1">
                  <a:lumMod val="60000"/>
                  <a:lumOff val="40000"/>
                </a:schemeClr>
              </a:solidFill>
              <a:latin typeface="微软雅黑" panose="020B0503020204020204" pitchFamily="34" charset="-122"/>
              <a:ea typeface="微软雅黑" panose="020B0503020204020204" pitchFamily="34" charset="-122"/>
            </a:endParaRPr>
          </a:p>
        </p:txBody>
      </p:sp>
      <p:sp>
        <p:nvSpPr>
          <p:cNvPr id="30" name="Text Placeholder 12"/>
          <p:cNvSpPr txBox="1">
            <a:spLocks/>
          </p:cNvSpPr>
          <p:nvPr/>
        </p:nvSpPr>
        <p:spPr>
          <a:xfrm>
            <a:off x="6030762" y="3008901"/>
            <a:ext cx="2363765" cy="346481"/>
          </a:xfrm>
          <a:prstGeom prst="rect">
            <a:avLst/>
          </a:prstGeom>
        </p:spPr>
        <p:txBody>
          <a:bodyPr lIns="0" rIns="0">
            <a:normAutofit/>
          </a:bodyPr>
          <a:lstStyle>
            <a:lvl1pPr marL="0" indent="0" algn="r"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b="1" dirty="0">
                <a:solidFill>
                  <a:schemeClr val="accent1">
                    <a:lumMod val="60000"/>
                    <a:lumOff val="40000"/>
                  </a:schemeClr>
                </a:solidFill>
                <a:latin typeface="微软雅黑" panose="020B0503020204020204" pitchFamily="34" charset="-122"/>
                <a:ea typeface="微软雅黑" panose="020B0503020204020204" pitchFamily="34" charset="-122"/>
              </a:rPr>
              <a:t>点击输入标题内容</a:t>
            </a:r>
            <a:endParaRPr lang="en-GB" altLang="zh-CN" b="1" dirty="0">
              <a:solidFill>
                <a:schemeClr val="accent1">
                  <a:lumMod val="60000"/>
                  <a:lumOff val="40000"/>
                </a:schemeClr>
              </a:solidFill>
              <a:latin typeface="微软雅黑" panose="020B0503020204020204" pitchFamily="34" charset="-122"/>
              <a:ea typeface="微软雅黑" panose="020B0503020204020204" pitchFamily="34" charset="-122"/>
            </a:endParaRPr>
          </a:p>
        </p:txBody>
      </p:sp>
      <p:sp>
        <p:nvSpPr>
          <p:cNvPr id="31" name="Text Placeholder 12"/>
          <p:cNvSpPr txBox="1">
            <a:spLocks/>
          </p:cNvSpPr>
          <p:nvPr/>
        </p:nvSpPr>
        <p:spPr>
          <a:xfrm>
            <a:off x="6030761" y="4348701"/>
            <a:ext cx="2363765" cy="346481"/>
          </a:xfrm>
          <a:prstGeom prst="rect">
            <a:avLst/>
          </a:prstGeom>
        </p:spPr>
        <p:txBody>
          <a:bodyPr lIns="0" rIns="0">
            <a:normAutofit/>
          </a:bodyPr>
          <a:lstStyle>
            <a:lvl1pPr marL="0" indent="0" algn="r"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b="1" dirty="0">
                <a:solidFill>
                  <a:schemeClr val="accent1">
                    <a:lumMod val="60000"/>
                    <a:lumOff val="40000"/>
                  </a:schemeClr>
                </a:solidFill>
                <a:latin typeface="微软雅黑" panose="020B0503020204020204" pitchFamily="34" charset="-122"/>
                <a:ea typeface="微软雅黑" panose="020B0503020204020204" pitchFamily="34" charset="-122"/>
              </a:rPr>
              <a:t>点击输入标题内容</a:t>
            </a:r>
            <a:endParaRPr lang="en-GB" altLang="zh-CN" b="1" dirty="0">
              <a:solidFill>
                <a:schemeClr val="accent1">
                  <a:lumMod val="60000"/>
                  <a:lumOff val="40000"/>
                </a:schemeClr>
              </a:solidFill>
              <a:latin typeface="微软雅黑" panose="020B0503020204020204" pitchFamily="34" charset="-122"/>
              <a:ea typeface="微软雅黑" panose="020B0503020204020204" pitchFamily="34" charset="-122"/>
            </a:endParaRPr>
          </a:p>
        </p:txBody>
      </p:sp>
      <p:sp>
        <p:nvSpPr>
          <p:cNvPr id="32" name="Text Placeholder 12"/>
          <p:cNvSpPr txBox="1">
            <a:spLocks/>
          </p:cNvSpPr>
          <p:nvPr/>
        </p:nvSpPr>
        <p:spPr>
          <a:xfrm>
            <a:off x="1011683" y="2302487"/>
            <a:ext cx="2142355" cy="149533"/>
          </a:xfrm>
          <a:prstGeom prst="rect">
            <a:avLst/>
          </a:prstGeom>
        </p:spPr>
        <p:txBody>
          <a:bodyPr lIns="0" rIns="0" anchor="ctr">
            <a:noAutofit/>
          </a:bodyPr>
          <a:lstStyle>
            <a:lvl1pPr marL="0" indent="0" algn="l"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200" dirty="0">
                <a:solidFill>
                  <a:schemeClr val="accent1">
                    <a:lumMod val="60000"/>
                    <a:lumOff val="40000"/>
                  </a:schemeClr>
                </a:solidFill>
                <a:latin typeface="微软雅黑" pitchFamily="34" charset="-122"/>
                <a:ea typeface="微软雅黑" pitchFamily="34" charset="-122"/>
              </a:rPr>
              <a:t>点击输入本栏的具体文字简明扼要的说明分项内容。</a:t>
            </a:r>
            <a:endParaRPr lang="en-US" altLang="zh-CN" sz="1200" dirty="0">
              <a:solidFill>
                <a:schemeClr val="accent1">
                  <a:lumMod val="60000"/>
                  <a:lumOff val="40000"/>
                </a:schemeClr>
              </a:solidFill>
              <a:latin typeface="微软雅黑" pitchFamily="34" charset="-122"/>
              <a:ea typeface="微软雅黑" pitchFamily="34" charset="-122"/>
            </a:endParaRPr>
          </a:p>
        </p:txBody>
      </p:sp>
      <p:sp>
        <p:nvSpPr>
          <p:cNvPr id="33" name="Text Placeholder 12"/>
          <p:cNvSpPr txBox="1">
            <a:spLocks/>
          </p:cNvSpPr>
          <p:nvPr/>
        </p:nvSpPr>
        <p:spPr>
          <a:xfrm>
            <a:off x="1011682" y="3596790"/>
            <a:ext cx="2142355" cy="149533"/>
          </a:xfrm>
          <a:prstGeom prst="rect">
            <a:avLst/>
          </a:prstGeom>
        </p:spPr>
        <p:txBody>
          <a:bodyPr lIns="0" rIns="0" anchor="ctr">
            <a:noAutofit/>
          </a:bodyPr>
          <a:lstStyle>
            <a:lvl1pPr marL="0" indent="0" algn="l"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200" dirty="0">
                <a:solidFill>
                  <a:schemeClr val="accent1">
                    <a:lumMod val="60000"/>
                    <a:lumOff val="40000"/>
                  </a:schemeClr>
                </a:solidFill>
                <a:latin typeface="微软雅黑" pitchFamily="34" charset="-122"/>
                <a:ea typeface="微软雅黑" pitchFamily="34" charset="-122"/>
              </a:rPr>
              <a:t>点击输入本栏的具体文字简明扼要的说明分项内容。</a:t>
            </a:r>
            <a:endParaRPr lang="en-US" altLang="zh-CN" sz="1200" dirty="0">
              <a:solidFill>
                <a:schemeClr val="accent1">
                  <a:lumMod val="60000"/>
                  <a:lumOff val="40000"/>
                </a:schemeClr>
              </a:solidFill>
              <a:latin typeface="微软雅黑" pitchFamily="34" charset="-122"/>
              <a:ea typeface="微软雅黑" pitchFamily="34" charset="-122"/>
            </a:endParaRPr>
          </a:p>
        </p:txBody>
      </p:sp>
      <p:sp>
        <p:nvSpPr>
          <p:cNvPr id="34" name="Text Placeholder 12"/>
          <p:cNvSpPr txBox="1">
            <a:spLocks/>
          </p:cNvSpPr>
          <p:nvPr/>
        </p:nvSpPr>
        <p:spPr>
          <a:xfrm>
            <a:off x="1011682" y="4969258"/>
            <a:ext cx="2142355" cy="149533"/>
          </a:xfrm>
          <a:prstGeom prst="rect">
            <a:avLst/>
          </a:prstGeom>
        </p:spPr>
        <p:txBody>
          <a:bodyPr lIns="0" rIns="0" anchor="ctr">
            <a:noAutofit/>
          </a:bodyPr>
          <a:lstStyle>
            <a:lvl1pPr marL="0" indent="0" algn="l"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200" dirty="0">
                <a:solidFill>
                  <a:schemeClr val="accent1">
                    <a:lumMod val="60000"/>
                    <a:lumOff val="40000"/>
                  </a:schemeClr>
                </a:solidFill>
                <a:latin typeface="微软雅黑" pitchFamily="34" charset="-122"/>
                <a:ea typeface="微软雅黑" pitchFamily="34" charset="-122"/>
              </a:rPr>
              <a:t>点击输入本栏的具体文字简明扼要的说明分项内容。</a:t>
            </a:r>
            <a:endParaRPr lang="en-US" altLang="zh-CN" sz="1200" dirty="0">
              <a:solidFill>
                <a:schemeClr val="accent1">
                  <a:lumMod val="60000"/>
                  <a:lumOff val="40000"/>
                </a:schemeClr>
              </a:solidFill>
              <a:latin typeface="微软雅黑" pitchFamily="34" charset="-122"/>
              <a:ea typeface="微软雅黑" pitchFamily="34" charset="-122"/>
            </a:endParaRPr>
          </a:p>
        </p:txBody>
      </p:sp>
      <p:sp>
        <p:nvSpPr>
          <p:cNvPr id="35" name="Text Placeholder 12"/>
          <p:cNvSpPr txBox="1">
            <a:spLocks/>
          </p:cNvSpPr>
          <p:nvPr/>
        </p:nvSpPr>
        <p:spPr>
          <a:xfrm>
            <a:off x="6368524" y="2306263"/>
            <a:ext cx="2029845" cy="145757"/>
          </a:xfrm>
          <a:prstGeom prst="rect">
            <a:avLst/>
          </a:prstGeom>
        </p:spPr>
        <p:txBody>
          <a:bodyPr lIns="0" rIns="0" anchor="ctr">
            <a:noAutofit/>
          </a:bodyPr>
          <a:lstStyle>
            <a:lvl1pPr marL="0" indent="0" algn="r"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200" dirty="0">
                <a:solidFill>
                  <a:schemeClr val="accent1">
                    <a:lumMod val="60000"/>
                    <a:lumOff val="40000"/>
                  </a:schemeClr>
                </a:solidFill>
                <a:latin typeface="微软雅黑" pitchFamily="34" charset="-122"/>
                <a:ea typeface="微软雅黑" pitchFamily="34" charset="-122"/>
              </a:rPr>
              <a:t>点击输入本栏的具体文字简明扼要的说明分项内容</a:t>
            </a:r>
            <a:endParaRPr lang="en-US" altLang="zh-CN" sz="1200" dirty="0">
              <a:solidFill>
                <a:schemeClr val="accent1">
                  <a:lumMod val="60000"/>
                  <a:lumOff val="40000"/>
                </a:schemeClr>
              </a:solidFill>
              <a:latin typeface="微软雅黑" pitchFamily="34" charset="-122"/>
              <a:ea typeface="微软雅黑" pitchFamily="34" charset="-122"/>
            </a:endParaRPr>
          </a:p>
        </p:txBody>
      </p:sp>
      <p:sp>
        <p:nvSpPr>
          <p:cNvPr id="36" name="Text Placeholder 12"/>
          <p:cNvSpPr txBox="1">
            <a:spLocks/>
          </p:cNvSpPr>
          <p:nvPr/>
        </p:nvSpPr>
        <p:spPr>
          <a:xfrm>
            <a:off x="6368523" y="3600566"/>
            <a:ext cx="2029845" cy="145757"/>
          </a:xfrm>
          <a:prstGeom prst="rect">
            <a:avLst/>
          </a:prstGeom>
        </p:spPr>
        <p:txBody>
          <a:bodyPr lIns="0" rIns="0" anchor="ctr">
            <a:noAutofit/>
          </a:bodyPr>
          <a:lstStyle>
            <a:lvl1pPr marL="0" indent="0" algn="r"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200" dirty="0">
                <a:solidFill>
                  <a:schemeClr val="accent1">
                    <a:lumMod val="60000"/>
                    <a:lumOff val="40000"/>
                  </a:schemeClr>
                </a:solidFill>
                <a:latin typeface="微软雅黑" pitchFamily="34" charset="-122"/>
                <a:ea typeface="微软雅黑" pitchFamily="34" charset="-122"/>
              </a:rPr>
              <a:t>点击输入本栏的具体文字简明扼要的说明分项内容</a:t>
            </a:r>
            <a:endParaRPr lang="en-US" altLang="zh-CN" sz="1200" dirty="0">
              <a:solidFill>
                <a:schemeClr val="accent1">
                  <a:lumMod val="60000"/>
                  <a:lumOff val="40000"/>
                </a:schemeClr>
              </a:solidFill>
              <a:latin typeface="微软雅黑" pitchFamily="34" charset="-122"/>
              <a:ea typeface="微软雅黑" pitchFamily="34" charset="-122"/>
            </a:endParaRPr>
          </a:p>
        </p:txBody>
      </p:sp>
      <p:sp>
        <p:nvSpPr>
          <p:cNvPr id="37" name="Text Placeholder 12"/>
          <p:cNvSpPr txBox="1">
            <a:spLocks/>
          </p:cNvSpPr>
          <p:nvPr/>
        </p:nvSpPr>
        <p:spPr>
          <a:xfrm>
            <a:off x="6368523" y="4973034"/>
            <a:ext cx="2029845" cy="145757"/>
          </a:xfrm>
          <a:prstGeom prst="rect">
            <a:avLst/>
          </a:prstGeom>
        </p:spPr>
        <p:txBody>
          <a:bodyPr lIns="0" rIns="0" anchor="ctr">
            <a:noAutofit/>
          </a:bodyPr>
          <a:lstStyle>
            <a:lvl1pPr marL="0" indent="0" algn="r"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200" dirty="0">
                <a:solidFill>
                  <a:schemeClr val="accent1">
                    <a:lumMod val="60000"/>
                    <a:lumOff val="40000"/>
                  </a:schemeClr>
                </a:solidFill>
                <a:latin typeface="微软雅黑" pitchFamily="34" charset="-122"/>
                <a:ea typeface="微软雅黑" pitchFamily="34" charset="-122"/>
              </a:rPr>
              <a:t>点击输入本栏的具体文字简明扼要的说明分项内容</a:t>
            </a:r>
            <a:endParaRPr lang="en-US" altLang="zh-CN" sz="1200" dirty="0">
              <a:solidFill>
                <a:schemeClr val="accent1">
                  <a:lumMod val="60000"/>
                  <a:lumOff val="40000"/>
                </a:schemeClr>
              </a:solidFill>
              <a:latin typeface="微软雅黑" pitchFamily="34" charset="-122"/>
              <a:ea typeface="微软雅黑" pitchFamily="34" charset="-122"/>
            </a:endParaRPr>
          </a:p>
        </p:txBody>
      </p:sp>
      <p:grpSp>
        <p:nvGrpSpPr>
          <p:cNvPr id="38" name="组合 37"/>
          <p:cNvGrpSpPr/>
          <p:nvPr/>
        </p:nvGrpSpPr>
        <p:grpSpPr>
          <a:xfrm>
            <a:off x="3505182" y="1955304"/>
            <a:ext cx="2410532" cy="2410532"/>
            <a:chOff x="3566899" y="1605909"/>
            <a:chExt cx="1997947" cy="1997946"/>
          </a:xfrm>
          <a:noFill/>
          <a:effectLst>
            <a:glow rad="139700">
              <a:srgbClr val="00B0F0">
                <a:alpha val="40000"/>
              </a:srgbClr>
            </a:glow>
          </a:effectLst>
        </p:grpSpPr>
        <p:sp>
          <p:nvSpPr>
            <p:cNvPr id="39" name="Shape 551"/>
            <p:cNvSpPr/>
            <p:nvPr/>
          </p:nvSpPr>
          <p:spPr>
            <a:xfrm>
              <a:off x="3566899" y="1605909"/>
              <a:ext cx="1997947" cy="199794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grpFill/>
            <a:ln w="12700">
              <a:solidFill>
                <a:srgbClr val="00B0F0"/>
              </a:solidFill>
              <a:miter lim="400000"/>
            </a:ln>
          </p:spPr>
          <p:txBody>
            <a:bodyPr lIns="50800" tIns="50800" rIns="50800" bIns="50800" anchor="ctr"/>
            <a:lstStyle/>
            <a:p>
              <a:pPr>
                <a:spcBef>
                  <a:spcPts val="4500"/>
                </a:spcBef>
                <a:defRPr sz="2500">
                  <a:latin typeface="Aller Light"/>
                  <a:ea typeface="Aller Light"/>
                  <a:cs typeface="Aller Light"/>
                  <a:sym typeface="Aller Light"/>
                </a:defRPr>
              </a:pPr>
              <a:endParaRPr sz="3200">
                <a:latin typeface="微软雅黑" panose="020B0503020204020204" pitchFamily="34" charset="-122"/>
                <a:ea typeface="微软雅黑" panose="020B0503020204020204" pitchFamily="34" charset="-122"/>
              </a:endParaRPr>
            </a:p>
          </p:txBody>
        </p:sp>
        <p:sp>
          <p:nvSpPr>
            <p:cNvPr id="40" name="椭圆 39"/>
            <p:cNvSpPr/>
            <p:nvPr/>
          </p:nvSpPr>
          <p:spPr>
            <a:xfrm>
              <a:off x="3699991" y="1747171"/>
              <a:ext cx="1728790" cy="172879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solidFill>
                    <a:schemeClr val="accent1">
                      <a:lumMod val="60000"/>
                      <a:lumOff val="40000"/>
                    </a:schemeClr>
                  </a:solidFill>
                  <a:latin typeface="微软雅黑" panose="020B0503020204020204" pitchFamily="34" charset="-122"/>
                  <a:ea typeface="微软雅黑" panose="020B0503020204020204" pitchFamily="34" charset="-122"/>
                </a:rPr>
                <a:t>年度工作</a:t>
              </a:r>
              <a:endParaRPr lang="en-US" altLang="zh-CN" sz="2400" b="1" dirty="0">
                <a:solidFill>
                  <a:schemeClr val="accent1">
                    <a:lumMod val="60000"/>
                    <a:lumOff val="40000"/>
                  </a:schemeClr>
                </a:solidFill>
                <a:latin typeface="微软雅黑" panose="020B0503020204020204" pitchFamily="34" charset="-122"/>
                <a:ea typeface="微软雅黑" panose="020B0503020204020204" pitchFamily="34" charset="-122"/>
              </a:endParaRPr>
            </a:p>
            <a:p>
              <a:pPr algn="ctr"/>
              <a:r>
                <a:rPr lang="zh-CN" altLang="en-US" sz="2400" b="1" dirty="0">
                  <a:solidFill>
                    <a:schemeClr val="accent1">
                      <a:lumMod val="60000"/>
                      <a:lumOff val="40000"/>
                    </a:schemeClr>
                  </a:solidFill>
                  <a:latin typeface="微软雅黑" panose="020B0503020204020204" pitchFamily="34" charset="-122"/>
                  <a:ea typeface="微软雅黑" panose="020B0503020204020204" pitchFamily="34" charset="-122"/>
                </a:rPr>
                <a:t>内容概述</a:t>
              </a:r>
            </a:p>
          </p:txBody>
        </p:sp>
      </p:grpSp>
    </p:spTree>
    <p:extLst>
      <p:ext uri="{BB962C8B-B14F-4D97-AF65-F5344CB8AC3E}">
        <p14:creationId xmlns:p14="http://schemas.microsoft.com/office/powerpoint/2010/main" val="43612717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3"/>
          <p:cNvSpPr>
            <a:spLocks/>
          </p:cNvSpPr>
          <p:nvPr/>
        </p:nvSpPr>
        <p:spPr bwMode="gray">
          <a:xfrm>
            <a:off x="818259" y="1340768"/>
            <a:ext cx="3770896" cy="1936980"/>
          </a:xfrm>
          <a:custGeom>
            <a:avLst/>
            <a:gdLst>
              <a:gd name="T0" fmla="*/ 2304 w 2305"/>
              <a:gd name="T1" fmla="*/ 691 h 1184"/>
              <a:gd name="T2" fmla="*/ 1991 w 2305"/>
              <a:gd name="T3" fmla="*/ 833 h 1184"/>
              <a:gd name="T4" fmla="*/ 1817 w 2305"/>
              <a:gd name="T5" fmla="*/ 1184 h 1184"/>
              <a:gd name="T6" fmla="*/ 0 w 2305"/>
              <a:gd name="T7" fmla="*/ 1184 h 1184"/>
              <a:gd name="T8" fmla="*/ 0 w 2305"/>
              <a:gd name="T9" fmla="*/ 1 h 1184"/>
              <a:gd name="T10" fmla="*/ 2305 w 2305"/>
              <a:gd name="T11" fmla="*/ 0 h 1184"/>
              <a:gd name="T12" fmla="*/ 2304 w 2305"/>
              <a:gd name="T13" fmla="*/ 691 h 1184"/>
            </a:gdLst>
            <a:ahLst/>
            <a:cxnLst>
              <a:cxn ang="0">
                <a:pos x="T0" y="T1"/>
              </a:cxn>
              <a:cxn ang="0">
                <a:pos x="T2" y="T3"/>
              </a:cxn>
              <a:cxn ang="0">
                <a:pos x="T4" y="T5"/>
              </a:cxn>
              <a:cxn ang="0">
                <a:pos x="T6" y="T7"/>
              </a:cxn>
              <a:cxn ang="0">
                <a:pos x="T8" y="T9"/>
              </a:cxn>
              <a:cxn ang="0">
                <a:pos x="T10" y="T11"/>
              </a:cxn>
              <a:cxn ang="0">
                <a:pos x="T12" y="T13"/>
              </a:cxn>
            </a:cxnLst>
            <a:rect l="0" t="0" r="r" b="b"/>
            <a:pathLst>
              <a:path w="2305" h="1184">
                <a:moveTo>
                  <a:pt x="2304" y="691"/>
                </a:moveTo>
                <a:cubicBezTo>
                  <a:pt x="2183" y="700"/>
                  <a:pt x="2056" y="766"/>
                  <a:pt x="1991" y="833"/>
                </a:cubicBezTo>
                <a:cubicBezTo>
                  <a:pt x="1926" y="900"/>
                  <a:pt x="1835" y="1007"/>
                  <a:pt x="1817" y="1184"/>
                </a:cubicBezTo>
                <a:lnTo>
                  <a:pt x="0" y="1184"/>
                </a:lnTo>
                <a:lnTo>
                  <a:pt x="0" y="1"/>
                </a:lnTo>
                <a:lnTo>
                  <a:pt x="2305" y="0"/>
                </a:lnTo>
                <a:lnTo>
                  <a:pt x="2304" y="691"/>
                </a:lnTo>
                <a:close/>
              </a:path>
            </a:pathLst>
          </a:custGeom>
          <a:noFill/>
          <a:ln w="12700" cmpd="sng">
            <a:solidFill>
              <a:srgbClr val="00B0F0"/>
            </a:solidFill>
            <a:round/>
            <a:headEnd/>
            <a:tailEnd/>
          </a:ln>
          <a:effectLst>
            <a:glow rad="88900">
              <a:schemeClr val="accent1">
                <a:alpha val="30000"/>
              </a:schemeClr>
            </a:glow>
          </a:effectLst>
        </p:spPr>
        <p:txBody>
          <a:bodyPr/>
          <a:lstStyle/>
          <a:p>
            <a:endParaRPr lang="zh-CN" altLang="en-US">
              <a:latin typeface="微软雅黑" pitchFamily="34" charset="-122"/>
              <a:ea typeface="微软雅黑" pitchFamily="34" charset="-122"/>
            </a:endParaRPr>
          </a:p>
        </p:txBody>
      </p:sp>
      <p:sp>
        <p:nvSpPr>
          <p:cNvPr id="3" name="Freeform 5"/>
          <p:cNvSpPr>
            <a:spLocks/>
          </p:cNvSpPr>
          <p:nvPr/>
        </p:nvSpPr>
        <p:spPr bwMode="gray">
          <a:xfrm>
            <a:off x="4761546" y="1340768"/>
            <a:ext cx="3770894" cy="1936980"/>
          </a:xfrm>
          <a:custGeom>
            <a:avLst/>
            <a:gdLst>
              <a:gd name="T0" fmla="*/ 1 w 2305"/>
              <a:gd name="T1" fmla="*/ 691 h 1184"/>
              <a:gd name="T2" fmla="*/ 314 w 2305"/>
              <a:gd name="T3" fmla="*/ 833 h 1184"/>
              <a:gd name="T4" fmla="*/ 481 w 2305"/>
              <a:gd name="T5" fmla="*/ 1182 h 1184"/>
              <a:gd name="T6" fmla="*/ 2305 w 2305"/>
              <a:gd name="T7" fmla="*/ 1184 h 1184"/>
              <a:gd name="T8" fmla="*/ 2305 w 2305"/>
              <a:gd name="T9" fmla="*/ 1 h 1184"/>
              <a:gd name="T10" fmla="*/ 0 w 2305"/>
              <a:gd name="T11" fmla="*/ 0 h 1184"/>
              <a:gd name="T12" fmla="*/ 1 w 2305"/>
              <a:gd name="T13" fmla="*/ 691 h 1184"/>
            </a:gdLst>
            <a:ahLst/>
            <a:cxnLst>
              <a:cxn ang="0">
                <a:pos x="T0" y="T1"/>
              </a:cxn>
              <a:cxn ang="0">
                <a:pos x="T2" y="T3"/>
              </a:cxn>
              <a:cxn ang="0">
                <a:pos x="T4" y="T5"/>
              </a:cxn>
              <a:cxn ang="0">
                <a:pos x="T6" y="T7"/>
              </a:cxn>
              <a:cxn ang="0">
                <a:pos x="T8" y="T9"/>
              </a:cxn>
              <a:cxn ang="0">
                <a:pos x="T10" y="T11"/>
              </a:cxn>
              <a:cxn ang="0">
                <a:pos x="T12" y="T13"/>
              </a:cxn>
            </a:cxnLst>
            <a:rect l="0" t="0" r="r" b="b"/>
            <a:pathLst>
              <a:path w="2305" h="1184">
                <a:moveTo>
                  <a:pt x="1" y="691"/>
                </a:moveTo>
                <a:cubicBezTo>
                  <a:pt x="122" y="700"/>
                  <a:pt x="249" y="766"/>
                  <a:pt x="314" y="833"/>
                </a:cubicBezTo>
                <a:cubicBezTo>
                  <a:pt x="379" y="900"/>
                  <a:pt x="463" y="1005"/>
                  <a:pt x="481" y="1182"/>
                </a:cubicBezTo>
                <a:lnTo>
                  <a:pt x="2305" y="1184"/>
                </a:lnTo>
                <a:lnTo>
                  <a:pt x="2305" y="1"/>
                </a:lnTo>
                <a:lnTo>
                  <a:pt x="0" y="0"/>
                </a:lnTo>
                <a:lnTo>
                  <a:pt x="1" y="691"/>
                </a:lnTo>
                <a:close/>
              </a:path>
            </a:pathLst>
          </a:custGeom>
          <a:noFill/>
          <a:ln w="12700" cmpd="sng">
            <a:solidFill>
              <a:srgbClr val="00B0F0"/>
            </a:solidFill>
            <a:round/>
            <a:headEnd/>
            <a:tailEnd/>
          </a:ln>
          <a:effectLst>
            <a:glow rad="88900">
              <a:schemeClr val="accent1">
                <a:alpha val="30000"/>
              </a:schemeClr>
            </a:glow>
          </a:effectLst>
        </p:spPr>
        <p:txBody>
          <a:bodyPr/>
          <a:lstStyle/>
          <a:p>
            <a:endParaRPr lang="zh-CN" altLang="en-US">
              <a:latin typeface="微软雅黑" pitchFamily="34" charset="-122"/>
              <a:ea typeface="微软雅黑" pitchFamily="34" charset="-122"/>
            </a:endParaRPr>
          </a:p>
        </p:txBody>
      </p:sp>
      <p:sp>
        <p:nvSpPr>
          <p:cNvPr id="4" name="Freeform 7"/>
          <p:cNvSpPr>
            <a:spLocks/>
          </p:cNvSpPr>
          <p:nvPr/>
        </p:nvSpPr>
        <p:spPr bwMode="gray">
          <a:xfrm>
            <a:off x="814987" y="3486103"/>
            <a:ext cx="3770896" cy="1936980"/>
          </a:xfrm>
          <a:custGeom>
            <a:avLst/>
            <a:gdLst>
              <a:gd name="T0" fmla="*/ 2304 w 2305"/>
              <a:gd name="T1" fmla="*/ 493 h 1184"/>
              <a:gd name="T2" fmla="*/ 1991 w 2305"/>
              <a:gd name="T3" fmla="*/ 351 h 1184"/>
              <a:gd name="T4" fmla="*/ 1813 w 2305"/>
              <a:gd name="T5" fmla="*/ 1 h 1184"/>
              <a:gd name="T6" fmla="*/ 0 w 2305"/>
              <a:gd name="T7" fmla="*/ 0 h 1184"/>
              <a:gd name="T8" fmla="*/ 0 w 2305"/>
              <a:gd name="T9" fmla="*/ 1183 h 1184"/>
              <a:gd name="T10" fmla="*/ 2305 w 2305"/>
              <a:gd name="T11" fmla="*/ 1184 h 1184"/>
              <a:gd name="T12" fmla="*/ 2304 w 2305"/>
              <a:gd name="T13" fmla="*/ 493 h 1184"/>
            </a:gdLst>
            <a:ahLst/>
            <a:cxnLst>
              <a:cxn ang="0">
                <a:pos x="T0" y="T1"/>
              </a:cxn>
              <a:cxn ang="0">
                <a:pos x="T2" y="T3"/>
              </a:cxn>
              <a:cxn ang="0">
                <a:pos x="T4" y="T5"/>
              </a:cxn>
              <a:cxn ang="0">
                <a:pos x="T6" y="T7"/>
              </a:cxn>
              <a:cxn ang="0">
                <a:pos x="T8" y="T9"/>
              </a:cxn>
              <a:cxn ang="0">
                <a:pos x="T10" y="T11"/>
              </a:cxn>
              <a:cxn ang="0">
                <a:pos x="T12" y="T13"/>
              </a:cxn>
            </a:cxnLst>
            <a:rect l="0" t="0" r="r" b="b"/>
            <a:pathLst>
              <a:path w="2305" h="1184">
                <a:moveTo>
                  <a:pt x="2304" y="493"/>
                </a:moveTo>
                <a:cubicBezTo>
                  <a:pt x="2183" y="484"/>
                  <a:pt x="2056" y="418"/>
                  <a:pt x="1991" y="351"/>
                </a:cubicBezTo>
                <a:cubicBezTo>
                  <a:pt x="1926" y="284"/>
                  <a:pt x="1831" y="178"/>
                  <a:pt x="1813" y="1"/>
                </a:cubicBezTo>
                <a:lnTo>
                  <a:pt x="0" y="0"/>
                </a:lnTo>
                <a:lnTo>
                  <a:pt x="0" y="1183"/>
                </a:lnTo>
                <a:lnTo>
                  <a:pt x="2305" y="1184"/>
                </a:lnTo>
                <a:lnTo>
                  <a:pt x="2304" y="493"/>
                </a:lnTo>
                <a:close/>
              </a:path>
            </a:pathLst>
          </a:custGeom>
          <a:noFill/>
          <a:ln w="12700" cmpd="sng">
            <a:solidFill>
              <a:srgbClr val="00B0F0"/>
            </a:solidFill>
            <a:round/>
            <a:headEnd/>
            <a:tailEnd/>
          </a:ln>
          <a:effectLst>
            <a:glow rad="88900">
              <a:schemeClr val="accent1">
                <a:alpha val="30000"/>
              </a:schemeClr>
            </a:glow>
          </a:effectLst>
        </p:spPr>
        <p:txBody>
          <a:bodyPr/>
          <a:lstStyle/>
          <a:p>
            <a:endParaRPr lang="zh-CN" altLang="en-US">
              <a:latin typeface="微软雅黑" pitchFamily="34" charset="-122"/>
              <a:ea typeface="微软雅黑" pitchFamily="34" charset="-122"/>
            </a:endParaRPr>
          </a:p>
        </p:txBody>
      </p:sp>
      <p:sp>
        <p:nvSpPr>
          <p:cNvPr id="5" name="Freeform 8"/>
          <p:cNvSpPr>
            <a:spLocks/>
          </p:cNvSpPr>
          <p:nvPr/>
        </p:nvSpPr>
        <p:spPr bwMode="gray">
          <a:xfrm>
            <a:off x="4758282" y="3476291"/>
            <a:ext cx="3770894" cy="1938617"/>
          </a:xfrm>
          <a:custGeom>
            <a:avLst/>
            <a:gdLst>
              <a:gd name="T0" fmla="*/ 1 w 2305"/>
              <a:gd name="T1" fmla="*/ 494 h 1185"/>
              <a:gd name="T2" fmla="*/ 314 w 2305"/>
              <a:gd name="T3" fmla="*/ 352 h 1185"/>
              <a:gd name="T4" fmla="*/ 483 w 2305"/>
              <a:gd name="T5" fmla="*/ 0 h 1185"/>
              <a:gd name="T6" fmla="*/ 2305 w 2305"/>
              <a:gd name="T7" fmla="*/ 1 h 1185"/>
              <a:gd name="T8" fmla="*/ 2305 w 2305"/>
              <a:gd name="T9" fmla="*/ 1184 h 1185"/>
              <a:gd name="T10" fmla="*/ 0 w 2305"/>
              <a:gd name="T11" fmla="*/ 1185 h 1185"/>
              <a:gd name="T12" fmla="*/ 1 w 2305"/>
              <a:gd name="T13" fmla="*/ 494 h 1185"/>
            </a:gdLst>
            <a:ahLst/>
            <a:cxnLst>
              <a:cxn ang="0">
                <a:pos x="T0" y="T1"/>
              </a:cxn>
              <a:cxn ang="0">
                <a:pos x="T2" y="T3"/>
              </a:cxn>
              <a:cxn ang="0">
                <a:pos x="T4" y="T5"/>
              </a:cxn>
              <a:cxn ang="0">
                <a:pos x="T6" y="T7"/>
              </a:cxn>
              <a:cxn ang="0">
                <a:pos x="T8" y="T9"/>
              </a:cxn>
              <a:cxn ang="0">
                <a:pos x="T10" y="T11"/>
              </a:cxn>
              <a:cxn ang="0">
                <a:pos x="T12" y="T13"/>
              </a:cxn>
            </a:cxnLst>
            <a:rect l="0" t="0" r="r" b="b"/>
            <a:pathLst>
              <a:path w="2305" h="1185">
                <a:moveTo>
                  <a:pt x="1" y="494"/>
                </a:moveTo>
                <a:cubicBezTo>
                  <a:pt x="122" y="485"/>
                  <a:pt x="249" y="419"/>
                  <a:pt x="314" y="352"/>
                </a:cubicBezTo>
                <a:cubicBezTo>
                  <a:pt x="379" y="285"/>
                  <a:pt x="465" y="177"/>
                  <a:pt x="483" y="0"/>
                </a:cubicBezTo>
                <a:lnTo>
                  <a:pt x="2305" y="1"/>
                </a:lnTo>
                <a:lnTo>
                  <a:pt x="2305" y="1184"/>
                </a:lnTo>
                <a:lnTo>
                  <a:pt x="0" y="1185"/>
                </a:lnTo>
                <a:lnTo>
                  <a:pt x="1" y="494"/>
                </a:lnTo>
                <a:close/>
              </a:path>
            </a:pathLst>
          </a:custGeom>
          <a:noFill/>
          <a:ln w="12700" cmpd="sng">
            <a:solidFill>
              <a:srgbClr val="00B0F0"/>
            </a:solidFill>
            <a:round/>
            <a:headEnd/>
            <a:tailEnd/>
          </a:ln>
          <a:effectLst>
            <a:glow rad="88900">
              <a:schemeClr val="accent1">
                <a:alpha val="30000"/>
              </a:schemeClr>
            </a:glow>
          </a:effectLst>
        </p:spPr>
        <p:txBody>
          <a:bodyPr/>
          <a:lstStyle/>
          <a:p>
            <a:endParaRPr lang="zh-CN" altLang="en-US">
              <a:latin typeface="微软雅黑" pitchFamily="34" charset="-122"/>
              <a:ea typeface="微软雅黑" pitchFamily="34" charset="-122"/>
            </a:endParaRPr>
          </a:p>
        </p:txBody>
      </p:sp>
      <p:grpSp>
        <p:nvGrpSpPr>
          <p:cNvPr id="6" name="组合 5"/>
          <p:cNvGrpSpPr>
            <a:grpSpLocks/>
          </p:cNvGrpSpPr>
          <p:nvPr/>
        </p:nvGrpSpPr>
        <p:grpSpPr bwMode="auto">
          <a:xfrm>
            <a:off x="817755" y="1463903"/>
            <a:ext cx="3764350" cy="435167"/>
            <a:chOff x="830759" y="1320379"/>
            <a:chExt cx="3652838" cy="422275"/>
          </a:xfrm>
        </p:grpSpPr>
        <p:sp>
          <p:nvSpPr>
            <p:cNvPr id="7" name="Rectangle 4"/>
            <p:cNvSpPr>
              <a:spLocks noChangeArrowheads="1"/>
            </p:cNvSpPr>
            <p:nvPr/>
          </p:nvSpPr>
          <p:spPr bwMode="gray">
            <a:xfrm>
              <a:off x="830759" y="1320379"/>
              <a:ext cx="3652838" cy="422275"/>
            </a:xfrm>
            <a:prstGeom prst="rect">
              <a:avLst/>
            </a:prstGeom>
            <a:solidFill>
              <a:srgbClr val="1E8FB2">
                <a:alpha val="79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latin typeface="微软雅黑" pitchFamily="34" charset="-122"/>
                <a:ea typeface="微软雅黑" pitchFamily="34" charset="-122"/>
              </a:endParaRPr>
            </a:p>
          </p:txBody>
        </p:sp>
        <p:sp>
          <p:nvSpPr>
            <p:cNvPr id="8" name="Rectangle 11"/>
            <p:cNvSpPr>
              <a:spLocks noChangeArrowheads="1"/>
            </p:cNvSpPr>
            <p:nvPr/>
          </p:nvSpPr>
          <p:spPr bwMode="gray">
            <a:xfrm>
              <a:off x="976809" y="1331461"/>
              <a:ext cx="2257425" cy="358390"/>
            </a:xfrm>
            <a:prstGeom prst="rect">
              <a:avLst/>
            </a:prstGeom>
            <a:noFill/>
            <a:ln>
              <a:noFill/>
            </a:ln>
            <a:extLst>
              <a:ext uri="{909E8E84-426E-40DD-AFC4-6F175D3DCCD1}">
                <a14:hiddenFill xmlns:a14="http://schemas.microsoft.com/office/drawing/2010/main">
                  <a:gradFill rotWithShape="1">
                    <a:gsLst>
                      <a:gs pos="0">
                        <a:schemeClr val="accent2"/>
                      </a:gs>
                      <a:gs pos="100000">
                        <a:srgbClr val="D17E7C"/>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Lst>
          </p:spPr>
          <p:txBody>
            <a:bodyPr>
              <a:spAutoFit/>
            </a:bodyPr>
            <a:lstStyle/>
            <a:p>
              <a:pPr algn="ctr"/>
              <a:r>
                <a:rPr lang="zh-CN" altLang="en-US">
                  <a:solidFill>
                    <a:srgbClr val="BCE8F2"/>
                  </a:solidFill>
                  <a:latin typeface="微软雅黑" pitchFamily="34" charset="-122"/>
                  <a:ea typeface="微软雅黑" pitchFamily="34" charset="-122"/>
                </a:rPr>
                <a:t>单击此处添加标题</a:t>
              </a:r>
            </a:p>
          </p:txBody>
        </p:sp>
      </p:grpSp>
      <p:sp>
        <p:nvSpPr>
          <p:cNvPr id="9" name="Rectangle 17"/>
          <p:cNvSpPr>
            <a:spLocks noChangeArrowheads="1"/>
          </p:cNvSpPr>
          <p:nvPr/>
        </p:nvSpPr>
        <p:spPr bwMode="gray">
          <a:xfrm>
            <a:off x="950260" y="2157825"/>
            <a:ext cx="3044528" cy="461665"/>
          </a:xfrm>
          <a:prstGeom prst="rect">
            <a:avLst/>
          </a:prstGeom>
          <a:noFill/>
          <a:ln>
            <a:noFill/>
          </a:ln>
          <a:effectLst/>
          <a:extLst>
            <a:ext uri="{909E8E84-426E-40DD-AFC4-6F175D3DCCD1}">
              <a14:hiddenFill xmlns:a14="http://schemas.microsoft.com/office/drawing/2010/main">
                <a:gradFill rotWithShape="1">
                  <a:gsLst>
                    <a:gs pos="0">
                      <a:schemeClr val="accent1"/>
                    </a:gs>
                    <a:gs pos="50000">
                      <a:schemeClr val="bg1"/>
                    </a:gs>
                    <a:gs pos="100000">
                      <a:schemeClr val="accent1"/>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zh-CN" altLang="en-US" sz="1200" dirty="0">
                <a:solidFill>
                  <a:srgbClr val="BCE8F2"/>
                </a:solidFill>
                <a:latin typeface="微软雅黑" pitchFamily="34" charset="-122"/>
                <a:ea typeface="微软雅黑" pitchFamily="34" charset="-122"/>
              </a:rPr>
              <a:t>单击此处添加文字单击此处添加文字单击此处添加文字单击此处添加文字</a:t>
            </a:r>
            <a:endParaRPr lang="en-US" altLang="zh-CN" sz="1200" dirty="0">
              <a:solidFill>
                <a:srgbClr val="BCE8F2"/>
              </a:solidFill>
              <a:latin typeface="微软雅黑" pitchFamily="34" charset="-122"/>
              <a:ea typeface="微软雅黑" pitchFamily="34" charset="-122"/>
            </a:endParaRPr>
          </a:p>
        </p:txBody>
      </p:sp>
      <p:sp>
        <p:nvSpPr>
          <p:cNvPr id="10" name="Rectangle 18"/>
          <p:cNvSpPr>
            <a:spLocks noChangeArrowheads="1"/>
          </p:cNvSpPr>
          <p:nvPr/>
        </p:nvSpPr>
        <p:spPr bwMode="gray">
          <a:xfrm>
            <a:off x="5328105" y="2154554"/>
            <a:ext cx="3080519" cy="461665"/>
          </a:xfrm>
          <a:prstGeom prst="rect">
            <a:avLst/>
          </a:prstGeom>
          <a:noFill/>
          <a:ln>
            <a:noFill/>
          </a:ln>
          <a:effectLst/>
          <a:extLst>
            <a:ext uri="{909E8E84-426E-40DD-AFC4-6F175D3DCCD1}">
              <a14:hiddenFill xmlns:a14="http://schemas.microsoft.com/office/drawing/2010/main">
                <a:gradFill rotWithShape="1">
                  <a:gsLst>
                    <a:gs pos="0">
                      <a:schemeClr val="accent1"/>
                    </a:gs>
                    <a:gs pos="50000">
                      <a:schemeClr val="bg1"/>
                    </a:gs>
                    <a:gs pos="100000">
                      <a:schemeClr val="accent1"/>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defRPr/>
            </a:pPr>
            <a:r>
              <a:rPr lang="zh-CN" altLang="en-US" sz="1200" dirty="0">
                <a:solidFill>
                  <a:srgbClr val="BCE8F2"/>
                </a:solidFill>
                <a:latin typeface="微软雅黑" pitchFamily="34" charset="-122"/>
                <a:ea typeface="微软雅黑" pitchFamily="34" charset="-122"/>
              </a:rPr>
              <a:t>单击此处添加文字单击此处添加文字单击此处添加文字单击此处添加文字</a:t>
            </a:r>
            <a:endParaRPr lang="en-US" altLang="zh-CN" sz="1200" dirty="0">
              <a:solidFill>
                <a:srgbClr val="BCE8F2"/>
              </a:solidFill>
              <a:latin typeface="微软雅黑" pitchFamily="34" charset="-122"/>
              <a:ea typeface="微软雅黑" pitchFamily="34" charset="-122"/>
            </a:endParaRPr>
          </a:p>
        </p:txBody>
      </p:sp>
      <p:sp>
        <p:nvSpPr>
          <p:cNvPr id="11" name="Text Box 26"/>
          <p:cNvSpPr txBox="1">
            <a:spLocks noChangeArrowheads="1"/>
          </p:cNvSpPr>
          <p:nvPr/>
        </p:nvSpPr>
        <p:spPr bwMode="gray">
          <a:xfrm>
            <a:off x="889731" y="4430174"/>
            <a:ext cx="3455154" cy="609398"/>
          </a:xfrm>
          <a:prstGeom prst="rect">
            <a:avLst/>
          </a:prstGeom>
          <a:noFill/>
          <a:ln>
            <a:noFill/>
          </a:ln>
          <a:effectLst/>
          <a:extLst>
            <a:ext uri="{909E8E84-426E-40DD-AFC4-6F175D3DCCD1}">
              <a14:hiddenFill xmlns:a14="http://schemas.microsoft.com/office/drawing/2010/main">
                <a:gradFill rotWithShape="1">
                  <a:gsLst>
                    <a:gs pos="0">
                      <a:schemeClr val="accent2"/>
                    </a:gs>
                    <a:gs pos="100000">
                      <a:srgbClr val="D17E7C"/>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pPr>
              <a:lnSpc>
                <a:spcPct val="60000"/>
              </a:lnSpc>
              <a:spcBef>
                <a:spcPct val="50000"/>
              </a:spcBef>
              <a:buFontTx/>
              <a:buChar char="•"/>
            </a:pPr>
            <a:r>
              <a:rPr lang="zh-CN" altLang="en-US" sz="1200">
                <a:solidFill>
                  <a:srgbClr val="BCE8F2"/>
                </a:solidFill>
                <a:latin typeface="微软雅黑" pitchFamily="34" charset="-122"/>
                <a:ea typeface="微软雅黑" pitchFamily="34" charset="-122"/>
              </a:rPr>
              <a:t>单击此处添加文字</a:t>
            </a:r>
            <a:endParaRPr lang="en-US" altLang="zh-CN" sz="1200">
              <a:solidFill>
                <a:srgbClr val="BCE8F2"/>
              </a:solidFill>
              <a:latin typeface="微软雅黑" pitchFamily="34" charset="-122"/>
              <a:ea typeface="微软雅黑" pitchFamily="34" charset="-122"/>
            </a:endParaRPr>
          </a:p>
          <a:p>
            <a:pPr>
              <a:lnSpc>
                <a:spcPct val="60000"/>
              </a:lnSpc>
              <a:spcBef>
                <a:spcPct val="50000"/>
              </a:spcBef>
              <a:buFontTx/>
              <a:buChar char="•"/>
            </a:pPr>
            <a:r>
              <a:rPr lang="zh-CN" altLang="en-US" sz="1200">
                <a:solidFill>
                  <a:srgbClr val="BCE8F2"/>
                </a:solidFill>
                <a:latin typeface="微软雅黑" pitchFamily="34" charset="-122"/>
                <a:ea typeface="微软雅黑" pitchFamily="34" charset="-122"/>
              </a:rPr>
              <a:t>单击此处添加文字</a:t>
            </a:r>
            <a:endParaRPr lang="en-US" altLang="zh-CN" sz="1200">
              <a:solidFill>
                <a:srgbClr val="BCE8F2"/>
              </a:solidFill>
              <a:latin typeface="微软雅黑" pitchFamily="34" charset="-122"/>
              <a:ea typeface="微软雅黑" pitchFamily="34" charset="-122"/>
            </a:endParaRPr>
          </a:p>
          <a:p>
            <a:pPr>
              <a:lnSpc>
                <a:spcPct val="60000"/>
              </a:lnSpc>
              <a:spcBef>
                <a:spcPct val="50000"/>
              </a:spcBef>
              <a:buFontTx/>
              <a:buChar char="•"/>
            </a:pPr>
            <a:r>
              <a:rPr lang="zh-CN" altLang="en-US" sz="1200">
                <a:solidFill>
                  <a:srgbClr val="BCE8F2"/>
                </a:solidFill>
                <a:latin typeface="微软雅黑" pitchFamily="34" charset="-122"/>
                <a:ea typeface="微软雅黑" pitchFamily="34" charset="-122"/>
              </a:rPr>
              <a:t>单击此处添加文字</a:t>
            </a:r>
            <a:endParaRPr lang="en-US" altLang="zh-CN" sz="1200">
              <a:solidFill>
                <a:srgbClr val="BCE8F2"/>
              </a:solidFill>
              <a:latin typeface="微软雅黑" pitchFamily="34" charset="-122"/>
              <a:ea typeface="微软雅黑" pitchFamily="34" charset="-122"/>
            </a:endParaRPr>
          </a:p>
        </p:txBody>
      </p:sp>
      <p:sp>
        <p:nvSpPr>
          <p:cNvPr id="12" name="Text Box 27"/>
          <p:cNvSpPr txBox="1">
            <a:spLocks noChangeArrowheads="1"/>
          </p:cNvSpPr>
          <p:nvPr/>
        </p:nvSpPr>
        <p:spPr bwMode="gray">
          <a:xfrm>
            <a:off x="4932195" y="4430174"/>
            <a:ext cx="3455154" cy="609398"/>
          </a:xfrm>
          <a:prstGeom prst="rect">
            <a:avLst/>
          </a:prstGeom>
          <a:noFill/>
          <a:ln>
            <a:noFill/>
          </a:ln>
          <a:effectLst/>
          <a:extLst>
            <a:ext uri="{909E8E84-426E-40DD-AFC4-6F175D3DCCD1}">
              <a14:hiddenFill xmlns:a14="http://schemas.microsoft.com/office/drawing/2010/main">
                <a:gradFill rotWithShape="1">
                  <a:gsLst>
                    <a:gs pos="0">
                      <a:schemeClr val="accent2"/>
                    </a:gs>
                    <a:gs pos="100000">
                      <a:srgbClr val="D17E7C"/>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pPr algn="r">
              <a:lnSpc>
                <a:spcPct val="60000"/>
              </a:lnSpc>
              <a:spcBef>
                <a:spcPct val="50000"/>
              </a:spcBef>
              <a:buFontTx/>
              <a:buChar char="•"/>
            </a:pPr>
            <a:r>
              <a:rPr lang="zh-CN" altLang="en-US" sz="1200">
                <a:solidFill>
                  <a:srgbClr val="BCE8F2"/>
                </a:solidFill>
                <a:latin typeface="微软雅黑" pitchFamily="34" charset="-122"/>
                <a:ea typeface="微软雅黑" pitchFamily="34" charset="-122"/>
              </a:rPr>
              <a:t>单击此处添加文字</a:t>
            </a:r>
            <a:endParaRPr lang="en-US" altLang="zh-CN" sz="1200">
              <a:solidFill>
                <a:srgbClr val="BCE8F2"/>
              </a:solidFill>
              <a:latin typeface="微软雅黑" pitchFamily="34" charset="-122"/>
              <a:ea typeface="微软雅黑" pitchFamily="34" charset="-122"/>
            </a:endParaRPr>
          </a:p>
          <a:p>
            <a:pPr algn="r">
              <a:lnSpc>
                <a:spcPct val="60000"/>
              </a:lnSpc>
              <a:spcBef>
                <a:spcPct val="50000"/>
              </a:spcBef>
              <a:buFontTx/>
              <a:buChar char="•"/>
            </a:pPr>
            <a:r>
              <a:rPr lang="zh-CN" altLang="en-US" sz="1200">
                <a:solidFill>
                  <a:srgbClr val="BCE8F2"/>
                </a:solidFill>
                <a:latin typeface="微软雅黑" pitchFamily="34" charset="-122"/>
                <a:ea typeface="微软雅黑" pitchFamily="34" charset="-122"/>
              </a:rPr>
              <a:t>单击此处添加文字</a:t>
            </a:r>
            <a:endParaRPr lang="en-US" altLang="zh-CN" sz="1200">
              <a:solidFill>
                <a:srgbClr val="BCE8F2"/>
              </a:solidFill>
              <a:latin typeface="微软雅黑" pitchFamily="34" charset="-122"/>
              <a:ea typeface="微软雅黑" pitchFamily="34" charset="-122"/>
            </a:endParaRPr>
          </a:p>
          <a:p>
            <a:pPr algn="r">
              <a:lnSpc>
                <a:spcPct val="60000"/>
              </a:lnSpc>
              <a:spcBef>
                <a:spcPct val="50000"/>
              </a:spcBef>
              <a:buFontTx/>
              <a:buChar char="•"/>
            </a:pPr>
            <a:r>
              <a:rPr lang="zh-CN" altLang="en-US" sz="1200">
                <a:solidFill>
                  <a:srgbClr val="BCE8F2"/>
                </a:solidFill>
                <a:latin typeface="微软雅黑" pitchFamily="34" charset="-122"/>
                <a:ea typeface="微软雅黑" pitchFamily="34" charset="-122"/>
              </a:rPr>
              <a:t>单击此处添加文字</a:t>
            </a:r>
            <a:endParaRPr lang="en-US" altLang="zh-CN" sz="1200">
              <a:solidFill>
                <a:srgbClr val="BCE8F2"/>
              </a:solidFill>
              <a:latin typeface="微软雅黑" pitchFamily="34" charset="-122"/>
              <a:ea typeface="微软雅黑" pitchFamily="34" charset="-122"/>
            </a:endParaRPr>
          </a:p>
        </p:txBody>
      </p:sp>
      <p:grpSp>
        <p:nvGrpSpPr>
          <p:cNvPr id="13" name="组合 12"/>
          <p:cNvGrpSpPr>
            <a:grpSpLocks/>
          </p:cNvGrpSpPr>
          <p:nvPr/>
        </p:nvGrpSpPr>
        <p:grpSpPr bwMode="auto">
          <a:xfrm>
            <a:off x="814481" y="3595565"/>
            <a:ext cx="3262110" cy="476065"/>
            <a:chOff x="827584" y="3389462"/>
            <a:chExt cx="3165475" cy="461962"/>
          </a:xfrm>
        </p:grpSpPr>
        <p:sp>
          <p:nvSpPr>
            <p:cNvPr id="14" name="Freeform 10"/>
            <p:cNvSpPr>
              <a:spLocks/>
            </p:cNvSpPr>
            <p:nvPr/>
          </p:nvSpPr>
          <p:spPr bwMode="gray">
            <a:xfrm flipH="1">
              <a:off x="827584" y="3389462"/>
              <a:ext cx="3165475" cy="461962"/>
            </a:xfrm>
            <a:custGeom>
              <a:avLst/>
              <a:gdLst>
                <a:gd name="T0" fmla="*/ 437819734 w 2007"/>
                <a:gd name="T1" fmla="*/ 7559667 h 291"/>
                <a:gd name="T2" fmla="*/ 0 w 2007"/>
                <a:gd name="T3" fmla="*/ 733363881 h 291"/>
                <a:gd name="T4" fmla="*/ 2147483647 w 2007"/>
                <a:gd name="T5" fmla="*/ 733363881 h 291"/>
                <a:gd name="T6" fmla="*/ 2147483647 w 2007"/>
                <a:gd name="T7" fmla="*/ 0 h 291"/>
                <a:gd name="T8" fmla="*/ 437819734 w 2007"/>
                <a:gd name="T9" fmla="*/ 7559667 h 29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007" h="291">
                  <a:moveTo>
                    <a:pt x="176" y="3"/>
                  </a:moveTo>
                  <a:cubicBezTo>
                    <a:pt x="133" y="163"/>
                    <a:pt x="72" y="214"/>
                    <a:pt x="0" y="291"/>
                  </a:cubicBezTo>
                  <a:lnTo>
                    <a:pt x="2007" y="291"/>
                  </a:lnTo>
                  <a:lnTo>
                    <a:pt x="2007" y="0"/>
                  </a:lnTo>
                  <a:lnTo>
                    <a:pt x="176" y="3"/>
                  </a:lnTo>
                  <a:close/>
                </a:path>
              </a:pathLst>
            </a:custGeom>
            <a:solidFill>
              <a:srgbClr val="1E8FB2">
                <a:alpha val="79999"/>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latin typeface="微软雅黑" pitchFamily="34" charset="-122"/>
                <a:ea typeface="微软雅黑" pitchFamily="34" charset="-122"/>
              </a:endParaRPr>
            </a:p>
          </p:txBody>
        </p:sp>
        <p:sp>
          <p:nvSpPr>
            <p:cNvPr id="15" name="Rectangle 11"/>
            <p:cNvSpPr>
              <a:spLocks noChangeArrowheads="1"/>
            </p:cNvSpPr>
            <p:nvPr/>
          </p:nvSpPr>
          <p:spPr bwMode="gray">
            <a:xfrm>
              <a:off x="976809" y="3420388"/>
              <a:ext cx="2257425" cy="358391"/>
            </a:xfrm>
            <a:prstGeom prst="rect">
              <a:avLst/>
            </a:prstGeom>
            <a:noFill/>
            <a:ln>
              <a:noFill/>
            </a:ln>
            <a:extLst>
              <a:ext uri="{909E8E84-426E-40DD-AFC4-6F175D3DCCD1}">
                <a14:hiddenFill xmlns:a14="http://schemas.microsoft.com/office/drawing/2010/main">
                  <a:gradFill rotWithShape="1">
                    <a:gsLst>
                      <a:gs pos="0">
                        <a:schemeClr val="accent2"/>
                      </a:gs>
                      <a:gs pos="100000">
                        <a:srgbClr val="D17E7C"/>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Lst>
          </p:spPr>
          <p:txBody>
            <a:bodyPr>
              <a:spAutoFit/>
            </a:bodyPr>
            <a:lstStyle/>
            <a:p>
              <a:pPr algn="ctr"/>
              <a:r>
                <a:rPr lang="zh-CN" altLang="en-US">
                  <a:solidFill>
                    <a:srgbClr val="BCE8F2"/>
                  </a:solidFill>
                  <a:latin typeface="微软雅黑" pitchFamily="34" charset="-122"/>
                  <a:ea typeface="微软雅黑" pitchFamily="34" charset="-122"/>
                </a:rPr>
                <a:t>单击此处添加标题</a:t>
              </a:r>
            </a:p>
          </p:txBody>
        </p:sp>
      </p:grpSp>
      <p:grpSp>
        <p:nvGrpSpPr>
          <p:cNvPr id="16" name="组合 15"/>
          <p:cNvGrpSpPr>
            <a:grpSpLocks/>
          </p:cNvGrpSpPr>
          <p:nvPr/>
        </p:nvGrpSpPr>
        <p:grpSpPr bwMode="auto">
          <a:xfrm>
            <a:off x="4753875" y="1463903"/>
            <a:ext cx="3775803" cy="435167"/>
            <a:chOff x="4649291" y="1320379"/>
            <a:chExt cx="3663950" cy="422275"/>
          </a:xfrm>
        </p:grpSpPr>
        <p:sp>
          <p:nvSpPr>
            <p:cNvPr id="17" name="Rectangle 6"/>
            <p:cNvSpPr>
              <a:spLocks noChangeArrowheads="1"/>
            </p:cNvSpPr>
            <p:nvPr/>
          </p:nvSpPr>
          <p:spPr bwMode="gray">
            <a:xfrm flipH="1">
              <a:off x="4649291" y="1320379"/>
              <a:ext cx="3663950" cy="422275"/>
            </a:xfrm>
            <a:prstGeom prst="rect">
              <a:avLst/>
            </a:prstGeom>
            <a:solidFill>
              <a:srgbClr val="1E8FB2">
                <a:alpha val="79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latin typeface="微软雅黑" pitchFamily="34" charset="-122"/>
                <a:ea typeface="微软雅黑" pitchFamily="34" charset="-122"/>
              </a:endParaRPr>
            </a:p>
          </p:txBody>
        </p:sp>
        <p:sp>
          <p:nvSpPr>
            <p:cNvPr id="18" name="Rectangle 11"/>
            <p:cNvSpPr>
              <a:spLocks noChangeArrowheads="1"/>
            </p:cNvSpPr>
            <p:nvPr/>
          </p:nvSpPr>
          <p:spPr bwMode="gray">
            <a:xfrm>
              <a:off x="5917704" y="1331461"/>
              <a:ext cx="2257425" cy="358390"/>
            </a:xfrm>
            <a:prstGeom prst="rect">
              <a:avLst/>
            </a:prstGeom>
            <a:noFill/>
            <a:ln>
              <a:noFill/>
            </a:ln>
            <a:extLst>
              <a:ext uri="{909E8E84-426E-40DD-AFC4-6F175D3DCCD1}">
                <a14:hiddenFill xmlns:a14="http://schemas.microsoft.com/office/drawing/2010/main">
                  <a:gradFill rotWithShape="1">
                    <a:gsLst>
                      <a:gs pos="0">
                        <a:schemeClr val="accent2"/>
                      </a:gs>
                      <a:gs pos="100000">
                        <a:srgbClr val="D17E7C"/>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Lst>
          </p:spPr>
          <p:txBody>
            <a:bodyPr>
              <a:spAutoFit/>
            </a:bodyPr>
            <a:lstStyle/>
            <a:p>
              <a:pPr algn="ctr"/>
              <a:r>
                <a:rPr lang="zh-CN" altLang="en-US">
                  <a:solidFill>
                    <a:srgbClr val="BCE8F2"/>
                  </a:solidFill>
                  <a:latin typeface="微软雅黑" pitchFamily="34" charset="-122"/>
                  <a:ea typeface="微软雅黑" pitchFamily="34" charset="-122"/>
                </a:rPr>
                <a:t>单击此处添加标题</a:t>
              </a:r>
            </a:p>
          </p:txBody>
        </p:sp>
      </p:grpSp>
      <p:grpSp>
        <p:nvGrpSpPr>
          <p:cNvPr id="19" name="组合 18"/>
          <p:cNvGrpSpPr>
            <a:grpSpLocks/>
          </p:cNvGrpSpPr>
          <p:nvPr/>
        </p:nvGrpSpPr>
        <p:grpSpPr bwMode="auto">
          <a:xfrm>
            <a:off x="5246308" y="3620101"/>
            <a:ext cx="3283379" cy="476066"/>
            <a:chOff x="5127128" y="3413274"/>
            <a:chExt cx="3186113" cy="461963"/>
          </a:xfrm>
        </p:grpSpPr>
        <p:sp>
          <p:nvSpPr>
            <p:cNvPr id="20" name="Freeform 9"/>
            <p:cNvSpPr>
              <a:spLocks/>
            </p:cNvSpPr>
            <p:nvPr/>
          </p:nvSpPr>
          <p:spPr bwMode="gray">
            <a:xfrm>
              <a:off x="5127128" y="3413274"/>
              <a:ext cx="3186113" cy="461963"/>
            </a:xfrm>
            <a:custGeom>
              <a:avLst/>
              <a:gdLst>
                <a:gd name="T0" fmla="*/ 443547570 w 2007"/>
                <a:gd name="T1" fmla="*/ 7561271 h 291"/>
                <a:gd name="T2" fmla="*/ 0 w 2007"/>
                <a:gd name="T3" fmla="*/ 733367056 h 291"/>
                <a:gd name="T4" fmla="*/ 2147483647 w 2007"/>
                <a:gd name="T5" fmla="*/ 733367056 h 291"/>
                <a:gd name="T6" fmla="*/ 2147483647 w 2007"/>
                <a:gd name="T7" fmla="*/ 0 h 291"/>
                <a:gd name="T8" fmla="*/ 443547570 w 2007"/>
                <a:gd name="T9" fmla="*/ 7561271 h 29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007" h="291">
                  <a:moveTo>
                    <a:pt x="176" y="3"/>
                  </a:moveTo>
                  <a:cubicBezTo>
                    <a:pt x="133" y="163"/>
                    <a:pt x="72" y="214"/>
                    <a:pt x="0" y="291"/>
                  </a:cubicBezTo>
                  <a:lnTo>
                    <a:pt x="2007" y="291"/>
                  </a:lnTo>
                  <a:lnTo>
                    <a:pt x="2007" y="0"/>
                  </a:lnTo>
                  <a:lnTo>
                    <a:pt x="176" y="3"/>
                  </a:lnTo>
                  <a:close/>
                </a:path>
              </a:pathLst>
            </a:custGeom>
            <a:solidFill>
              <a:srgbClr val="1E8FB2">
                <a:alpha val="79999"/>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latin typeface="微软雅黑" pitchFamily="34" charset="-122"/>
                <a:ea typeface="微软雅黑" pitchFamily="34" charset="-122"/>
              </a:endParaRPr>
            </a:p>
          </p:txBody>
        </p:sp>
        <p:sp>
          <p:nvSpPr>
            <p:cNvPr id="21" name="Rectangle 11"/>
            <p:cNvSpPr>
              <a:spLocks noChangeArrowheads="1"/>
            </p:cNvSpPr>
            <p:nvPr/>
          </p:nvSpPr>
          <p:spPr bwMode="gray">
            <a:xfrm>
              <a:off x="5917704" y="3444200"/>
              <a:ext cx="2257425" cy="358391"/>
            </a:xfrm>
            <a:prstGeom prst="rect">
              <a:avLst/>
            </a:prstGeom>
            <a:noFill/>
            <a:ln>
              <a:noFill/>
            </a:ln>
            <a:extLst>
              <a:ext uri="{909E8E84-426E-40DD-AFC4-6F175D3DCCD1}">
                <a14:hiddenFill xmlns:a14="http://schemas.microsoft.com/office/drawing/2010/main">
                  <a:gradFill rotWithShape="1">
                    <a:gsLst>
                      <a:gs pos="0">
                        <a:schemeClr val="accent2"/>
                      </a:gs>
                      <a:gs pos="100000">
                        <a:srgbClr val="D17E7C"/>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Lst>
          </p:spPr>
          <p:txBody>
            <a:bodyPr>
              <a:spAutoFit/>
            </a:bodyPr>
            <a:lstStyle/>
            <a:p>
              <a:pPr algn="ctr"/>
              <a:r>
                <a:rPr lang="zh-CN" altLang="en-US">
                  <a:solidFill>
                    <a:srgbClr val="BCE8F2"/>
                  </a:solidFill>
                  <a:latin typeface="微软雅黑" pitchFamily="34" charset="-122"/>
                  <a:ea typeface="微软雅黑" pitchFamily="34" charset="-122"/>
                </a:rPr>
                <a:t>单击此处添加标题</a:t>
              </a:r>
            </a:p>
          </p:txBody>
        </p:sp>
      </p:grpSp>
      <p:grpSp>
        <p:nvGrpSpPr>
          <p:cNvPr id="22" name="组合 21"/>
          <p:cNvGrpSpPr>
            <a:grpSpLocks/>
          </p:cNvGrpSpPr>
          <p:nvPr/>
        </p:nvGrpSpPr>
        <p:grpSpPr bwMode="auto">
          <a:xfrm>
            <a:off x="3968612" y="2676149"/>
            <a:ext cx="1400384" cy="1400384"/>
            <a:chOff x="3887185" y="2497460"/>
            <a:chExt cx="1358904" cy="1358904"/>
          </a:xfrm>
          <a:effectLst>
            <a:glow rad="139700">
              <a:srgbClr val="00B0F0">
                <a:alpha val="40000"/>
              </a:srgbClr>
            </a:glow>
          </a:effectLst>
        </p:grpSpPr>
        <p:sp>
          <p:nvSpPr>
            <p:cNvPr id="23" name="椭圆 22"/>
            <p:cNvSpPr/>
            <p:nvPr/>
          </p:nvSpPr>
          <p:spPr>
            <a:xfrm>
              <a:off x="3887185" y="2497460"/>
              <a:ext cx="1358904" cy="1358904"/>
            </a:xfrm>
            <a:prstGeom prst="ellipse">
              <a:avLst/>
            </a:prstGeom>
            <a:noFill/>
            <a:ln>
              <a:solidFill>
                <a:srgbClr val="30B8D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latin typeface="微软雅黑" pitchFamily="34" charset="-122"/>
                <a:ea typeface="微软雅黑" pitchFamily="34" charset="-122"/>
              </a:endParaRPr>
            </a:p>
          </p:txBody>
        </p:sp>
        <p:sp>
          <p:nvSpPr>
            <p:cNvPr id="24" name="Rectangle 11"/>
            <p:cNvSpPr>
              <a:spLocks noChangeArrowheads="1"/>
            </p:cNvSpPr>
            <p:nvPr/>
          </p:nvSpPr>
          <p:spPr bwMode="gray">
            <a:xfrm>
              <a:off x="3916241" y="3017485"/>
              <a:ext cx="1253900" cy="358392"/>
            </a:xfrm>
            <a:prstGeom prst="rect">
              <a:avLst/>
            </a:prstGeom>
            <a:noFill/>
            <a:ln>
              <a:noFill/>
            </a:ln>
            <a:extLst>
              <a:ext uri="{909E8E84-426E-40DD-AFC4-6F175D3DCCD1}">
                <a14:hiddenFill xmlns:a14="http://schemas.microsoft.com/office/drawing/2010/main">
                  <a:gradFill rotWithShape="1">
                    <a:gsLst>
                      <a:gs pos="0">
                        <a:schemeClr val="accent2"/>
                      </a:gs>
                      <a:gs pos="100000">
                        <a:srgbClr val="D17E7C"/>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Lst>
          </p:spPr>
          <p:txBody>
            <a:bodyPr>
              <a:spAutoFit/>
            </a:bodyPr>
            <a:lstStyle/>
            <a:p>
              <a:pPr algn="ctr"/>
              <a:r>
                <a:rPr lang="zh-CN" altLang="en-US">
                  <a:solidFill>
                    <a:schemeClr val="bg1"/>
                  </a:solidFill>
                  <a:latin typeface="微软雅黑" pitchFamily="34" charset="-122"/>
                  <a:ea typeface="微软雅黑" pitchFamily="34" charset="-122"/>
                </a:rPr>
                <a:t>添加标题</a:t>
              </a:r>
            </a:p>
          </p:txBody>
        </p:sp>
      </p:grpSp>
    </p:spTree>
    <p:extLst>
      <p:ext uri="{BB962C8B-B14F-4D97-AF65-F5344CB8AC3E}">
        <p14:creationId xmlns:p14="http://schemas.microsoft.com/office/powerpoint/2010/main" val="143318063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220114" y="4005064"/>
            <a:ext cx="7960398" cy="2664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模板下载：</a:t>
            </a:r>
            <a:r>
              <a:rPr lang="en-US" altLang="zh-CN" sz="1600" dirty="0" smtClean="0">
                <a:solidFill>
                  <a:srgbClr val="EEECE1">
                    <a:lumMod val="25000"/>
                  </a:srgbClr>
                </a:solidFill>
                <a:hlinkClick r:id="rId2"/>
              </a:rPr>
              <a:t>www.1ppt.com/moban/</a:t>
            </a:r>
            <a:r>
              <a:rPr lang="en-US" altLang="zh-CN" sz="1600" dirty="0" smtClean="0">
                <a:solidFill>
                  <a:srgbClr val="EEECE1">
                    <a:lumMod val="25000"/>
                  </a:srgbClr>
                </a:solidFill>
              </a:rPr>
              <a:t>     </a:t>
            </a:r>
            <a:r>
              <a:rPr lang="zh-CN" altLang="en-US" sz="1600" dirty="0" smtClean="0">
                <a:solidFill>
                  <a:srgbClr val="EEECE1">
                    <a:lumMod val="25000"/>
                  </a:srgbClr>
                </a:solidFill>
              </a:rPr>
              <a:t>行业</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3"/>
              </a:rPr>
              <a:t>www.1ppt.com/hangye/</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节日</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4"/>
              </a:rPr>
              <a:t>www.1ppt.com/jieri/</a:t>
            </a:r>
            <a:r>
              <a:rPr lang="en-US" altLang="zh-CN" sz="1600" dirty="0" smtClean="0">
                <a:solidFill>
                  <a:srgbClr val="EEECE1">
                    <a:lumMod val="25000"/>
                  </a:srgbClr>
                </a:solidFill>
              </a:rPr>
              <a:t>           PPT</a:t>
            </a:r>
            <a:r>
              <a:rPr lang="zh-CN" altLang="en-US" sz="1600" dirty="0" smtClean="0">
                <a:solidFill>
                  <a:srgbClr val="EEECE1">
                    <a:lumMod val="25000"/>
                  </a:srgbClr>
                </a:solidFill>
              </a:rPr>
              <a:t>素材下载：</a:t>
            </a:r>
            <a:r>
              <a:rPr lang="en-US" altLang="zh-CN" sz="1600" dirty="0" smtClean="0">
                <a:solidFill>
                  <a:srgbClr val="EEECE1">
                    <a:lumMod val="25000"/>
                  </a:srgbClr>
                </a:solidFill>
                <a:hlinkClick r:id="rId5"/>
              </a:rPr>
              <a:t>www.1ppt.com/sucai/</a:t>
            </a:r>
            <a:endParaRPr lang="en-US" altLang="zh-CN" sz="1600" dirty="0" smtClean="0">
              <a:solidFill>
                <a:srgbClr val="EEECE1">
                  <a:lumMod val="25000"/>
                </a:srgbClr>
              </a:solidFill>
            </a:endParaRP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背景图片：</a:t>
            </a:r>
            <a:r>
              <a:rPr lang="en-US" altLang="zh-CN" sz="1600" dirty="0" smtClean="0">
                <a:solidFill>
                  <a:srgbClr val="EEECE1">
                    <a:lumMod val="25000"/>
                  </a:srgbClr>
                </a:solidFill>
                <a:hlinkClick r:id="rId6"/>
              </a:rPr>
              <a:t>www.1ppt.com/beijing/</a:t>
            </a:r>
            <a:r>
              <a:rPr lang="en-US" altLang="zh-CN" sz="1600" dirty="0" smtClean="0">
                <a:solidFill>
                  <a:srgbClr val="EEECE1">
                    <a:lumMod val="25000"/>
                  </a:srgbClr>
                </a:solidFill>
              </a:rPr>
              <a:t>      PPT</a:t>
            </a:r>
            <a:r>
              <a:rPr lang="zh-CN" altLang="en-US" sz="1600" dirty="0" smtClean="0">
                <a:solidFill>
                  <a:srgbClr val="EEECE1">
                    <a:lumMod val="25000"/>
                  </a:srgbClr>
                </a:solidFill>
              </a:rPr>
              <a:t>图表下载：</a:t>
            </a:r>
            <a:r>
              <a:rPr lang="en-US" altLang="zh-CN" sz="1600" dirty="0" smtClean="0">
                <a:solidFill>
                  <a:srgbClr val="EEECE1">
                    <a:lumMod val="25000"/>
                  </a:srgbClr>
                </a:solidFill>
                <a:hlinkClick r:id="rId7"/>
              </a:rPr>
              <a:t>www.1ppt.com/tubiao/</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优秀</a:t>
            </a:r>
            <a:r>
              <a:rPr lang="en-US" altLang="zh-CN" sz="1600" dirty="0" smtClean="0">
                <a:solidFill>
                  <a:srgbClr val="EEECE1">
                    <a:lumMod val="25000"/>
                  </a:srgbClr>
                </a:solidFill>
              </a:rPr>
              <a:t>PPT</a:t>
            </a:r>
            <a:r>
              <a:rPr lang="zh-CN" altLang="en-US" sz="1600" dirty="0" smtClean="0">
                <a:solidFill>
                  <a:srgbClr val="EEECE1">
                    <a:lumMod val="25000"/>
                  </a:srgbClr>
                </a:solidFill>
              </a:rPr>
              <a:t>下载：</a:t>
            </a:r>
            <a:r>
              <a:rPr lang="en-US" altLang="zh-CN" sz="1600" dirty="0" smtClean="0">
                <a:solidFill>
                  <a:srgbClr val="EEECE1">
                    <a:lumMod val="25000"/>
                  </a:srgbClr>
                </a:solidFill>
                <a:hlinkClick r:id="rId8"/>
              </a:rPr>
              <a:t>www.1ppt.com/xiazai/</a:t>
            </a:r>
            <a:r>
              <a:rPr lang="en-US" altLang="zh-CN" sz="1600" dirty="0" smtClean="0">
                <a:solidFill>
                  <a:srgbClr val="EEECE1">
                    <a:lumMod val="25000"/>
                  </a:srgbClr>
                </a:solidFill>
              </a:rPr>
              <a:t>        PPT</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9"/>
              </a:rPr>
              <a:t>www.1ppt.com/powerpoint/</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Word</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0"/>
              </a:rPr>
              <a:t>www.1ppt.com/word/</a:t>
            </a:r>
            <a:r>
              <a:rPr lang="en-US" altLang="zh-CN" sz="1600" dirty="0" smtClean="0">
                <a:solidFill>
                  <a:srgbClr val="EEECE1">
                    <a:lumMod val="25000"/>
                  </a:srgbClr>
                </a:solidFill>
              </a:rPr>
              <a:t>              Excel</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1"/>
              </a:rPr>
              <a:t>www.1ppt.com/excel/</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课件下载：</a:t>
            </a:r>
            <a:r>
              <a:rPr lang="en-US" altLang="zh-CN" sz="1600" dirty="0" smtClean="0">
                <a:solidFill>
                  <a:srgbClr val="EEECE1">
                    <a:lumMod val="25000"/>
                  </a:srgbClr>
                </a:solidFill>
                <a:hlinkClick r:id="rId12"/>
              </a:rPr>
              <a:t>www.1ppt.com/kejian/</a:t>
            </a:r>
            <a:r>
              <a:rPr lang="en-US" altLang="zh-CN" sz="1600" dirty="0" smtClean="0">
                <a:solidFill>
                  <a:srgbClr val="EEECE1">
                    <a:lumMod val="25000"/>
                  </a:srgbClr>
                </a:solidFill>
              </a:rPr>
              <a:t> </a:t>
            </a:r>
            <a:endParaRPr lang="zh-CN" altLang="en-US" sz="1600" dirty="0">
              <a:solidFill>
                <a:srgbClr val="EEECE1">
                  <a:lumMod val="25000"/>
                </a:srgbClr>
              </a:solidFill>
            </a:endParaRPr>
          </a:p>
        </p:txBody>
      </p:sp>
      <p:sp>
        <p:nvSpPr>
          <p:cNvPr id="3" name="Rectangle 17"/>
          <p:cNvSpPr>
            <a:spLocks noChangeArrowheads="1"/>
          </p:cNvSpPr>
          <p:nvPr/>
        </p:nvSpPr>
        <p:spPr bwMode="gray">
          <a:xfrm>
            <a:off x="0" y="2285992"/>
            <a:ext cx="9144000" cy="2222508"/>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877867" y="714816"/>
            <a:ext cx="5790477" cy="1346032"/>
          </a:xfrm>
          <a:prstGeom prst="rect">
            <a:avLst/>
          </a:prstGeom>
          <a:noFill/>
          <a:ln>
            <a:noFill/>
          </a:ln>
        </p:spPr>
      </p:pic>
      <p:sp>
        <p:nvSpPr>
          <p:cNvPr id="15" name="Rectangle 3"/>
          <p:cNvSpPr>
            <a:spLocks noChangeArrowheads="1"/>
          </p:cNvSpPr>
          <p:nvPr/>
        </p:nvSpPr>
        <p:spPr bwMode="auto">
          <a:xfrm>
            <a:off x="468313" y="2386385"/>
            <a:ext cx="4103687"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200" kern="0" dirty="0" smtClean="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4572000" y="2386385"/>
            <a:ext cx="4103688"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buFont typeface="Wingdings" pitchFamily="2" charset="2"/>
              <a:buNone/>
              <a:defRPr/>
            </a:pPr>
            <a:r>
              <a:rPr lang="zh-CN" altLang="en-US" sz="1200" kern="0" dirty="0" smtClean="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703638"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645400"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Shape 1624"/>
          <p:cNvSpPr/>
          <p:nvPr/>
        </p:nvSpPr>
        <p:spPr>
          <a:xfrm>
            <a:off x="1707368" y="2181840"/>
            <a:ext cx="6072250" cy="340047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730" y="16970"/>
                  <a:pt x="4055" y="13284"/>
                  <a:pt x="7055" y="10308"/>
                </a:cubicBezTo>
                <a:cubicBezTo>
                  <a:pt x="10098" y="7290"/>
                  <a:pt x="13901" y="4973"/>
                  <a:pt x="18380" y="2877"/>
                </a:cubicBezTo>
                <a:lnTo>
                  <a:pt x="18198" y="0"/>
                </a:lnTo>
                <a:lnTo>
                  <a:pt x="21600" y="4603"/>
                </a:lnTo>
                <a:lnTo>
                  <a:pt x="18924" y="11507"/>
                </a:lnTo>
                <a:lnTo>
                  <a:pt x="18743" y="8630"/>
                </a:lnTo>
                <a:cubicBezTo>
                  <a:pt x="14655" y="9764"/>
                  <a:pt x="11069" y="11155"/>
                  <a:pt x="8004" y="13185"/>
                </a:cubicBezTo>
                <a:cubicBezTo>
                  <a:pt x="4885" y="15251"/>
                  <a:pt x="2242" y="17999"/>
                  <a:pt x="0" y="21600"/>
                </a:cubicBezTo>
                <a:close/>
              </a:path>
            </a:pathLst>
          </a:custGeom>
          <a:noFill/>
          <a:ln w="12700">
            <a:solidFill>
              <a:srgbClr val="00B0F0"/>
            </a:solidFill>
            <a:miter lim="400000"/>
          </a:ln>
          <a:effectLst>
            <a:glow rad="139700">
              <a:srgbClr val="00B0F0">
                <a:alpha val="40000"/>
              </a:srgbClr>
            </a:glow>
          </a:effectLst>
        </p:spPr>
        <p:txBody>
          <a:bodyPr lIns="0" tIns="0" rIns="0" bIns="0"/>
          <a:lstStyle/>
          <a:p>
            <a:pPr lvl="0"/>
            <a:endParaRPr sz="1600">
              <a:solidFill>
                <a:schemeClr val="accent1">
                  <a:lumMod val="40000"/>
                  <a:lumOff val="60000"/>
                </a:schemeClr>
              </a:solidFill>
            </a:endParaRPr>
          </a:p>
        </p:txBody>
      </p:sp>
      <p:sp>
        <p:nvSpPr>
          <p:cNvPr id="34" name="Text Placeholder 3"/>
          <p:cNvSpPr txBox="1">
            <a:spLocks/>
          </p:cNvSpPr>
          <p:nvPr/>
        </p:nvSpPr>
        <p:spPr>
          <a:xfrm>
            <a:off x="-36512" y="3705644"/>
            <a:ext cx="1828131" cy="358242"/>
          </a:xfrm>
          <a:prstGeom prst="rect">
            <a:avLst/>
          </a:prstGeom>
        </p:spPr>
        <p:txBody>
          <a:bodyPr anchor="ct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zh-CN" altLang="en-US" sz="1400" b="1" dirty="0">
                <a:solidFill>
                  <a:schemeClr val="accent1">
                    <a:lumMod val="40000"/>
                    <a:lumOff val="60000"/>
                  </a:schemeClr>
                </a:solidFill>
                <a:latin typeface="微软雅黑" panose="020B0503020204020204" pitchFamily="34" charset="-122"/>
                <a:ea typeface="微软雅黑" panose="020B0503020204020204" pitchFamily="34" charset="-122"/>
              </a:rPr>
              <a:t>点击输入标题文本</a:t>
            </a:r>
          </a:p>
        </p:txBody>
      </p:sp>
      <p:sp>
        <p:nvSpPr>
          <p:cNvPr id="35" name="Text Placeholder 4"/>
          <p:cNvSpPr txBox="1">
            <a:spLocks/>
          </p:cNvSpPr>
          <p:nvPr/>
        </p:nvSpPr>
        <p:spPr>
          <a:xfrm>
            <a:off x="47637" y="4063184"/>
            <a:ext cx="1753552" cy="54435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zh-CN" altLang="en-US" sz="1200" dirty="0">
                <a:solidFill>
                  <a:schemeClr val="accent1">
                    <a:lumMod val="40000"/>
                    <a:lumOff val="60000"/>
                  </a:schemeClr>
                </a:solidFill>
                <a:latin typeface="微软雅黑" pitchFamily="34" charset="-122"/>
                <a:ea typeface="微软雅黑" pitchFamily="34" charset="-122"/>
              </a:rPr>
              <a:t>点击输入本栏的具体文字，简明扼要的说明分项内容，请根据您的具体内容酌情修改。</a:t>
            </a:r>
            <a:endParaRPr lang="en-US" altLang="zh-CN" sz="1200" dirty="0">
              <a:solidFill>
                <a:schemeClr val="accent1">
                  <a:lumMod val="40000"/>
                  <a:lumOff val="60000"/>
                </a:schemeClr>
              </a:solidFill>
              <a:latin typeface="微软雅黑" pitchFamily="34" charset="-122"/>
              <a:ea typeface="微软雅黑" pitchFamily="34" charset="-122"/>
            </a:endParaRPr>
          </a:p>
        </p:txBody>
      </p:sp>
      <p:sp>
        <p:nvSpPr>
          <p:cNvPr id="36" name="Shape 1626"/>
          <p:cNvSpPr/>
          <p:nvPr/>
        </p:nvSpPr>
        <p:spPr>
          <a:xfrm flipV="1">
            <a:off x="2159658" y="3892770"/>
            <a:ext cx="1" cy="1215589"/>
          </a:xfrm>
          <a:prstGeom prst="line">
            <a:avLst/>
          </a:prstGeom>
          <a:ln w="12700">
            <a:solidFill>
              <a:schemeClr val="accent1">
                <a:lumMod val="60000"/>
                <a:lumOff val="40000"/>
              </a:schemeClr>
            </a:solidFill>
            <a:miter lim="400000"/>
          </a:ln>
        </p:spPr>
        <p:txBody>
          <a:bodyPr lIns="25400" tIns="25400" rIns="25400" bIns="25400" anchor="ctr"/>
          <a:lstStyle/>
          <a:p>
            <a:pPr lvl="0"/>
            <a:endParaRPr sz="1600">
              <a:solidFill>
                <a:schemeClr val="accent1">
                  <a:lumMod val="40000"/>
                  <a:lumOff val="60000"/>
                </a:schemeClr>
              </a:solidFill>
            </a:endParaRPr>
          </a:p>
        </p:txBody>
      </p:sp>
      <p:sp>
        <p:nvSpPr>
          <p:cNvPr id="37" name="Shape 1627"/>
          <p:cNvSpPr/>
          <p:nvPr/>
        </p:nvSpPr>
        <p:spPr>
          <a:xfrm flipV="1">
            <a:off x="3323801" y="2565265"/>
            <a:ext cx="1" cy="1726333"/>
          </a:xfrm>
          <a:prstGeom prst="line">
            <a:avLst/>
          </a:prstGeom>
          <a:ln w="12700">
            <a:solidFill>
              <a:schemeClr val="accent1">
                <a:lumMod val="60000"/>
                <a:lumOff val="40000"/>
              </a:schemeClr>
            </a:solidFill>
            <a:miter lim="400000"/>
          </a:ln>
        </p:spPr>
        <p:txBody>
          <a:bodyPr lIns="25400" tIns="25400" rIns="25400" bIns="25400" anchor="ctr"/>
          <a:lstStyle/>
          <a:p>
            <a:pPr lvl="0"/>
            <a:endParaRPr sz="1600">
              <a:solidFill>
                <a:schemeClr val="accent1">
                  <a:lumMod val="40000"/>
                  <a:lumOff val="60000"/>
                </a:schemeClr>
              </a:solidFill>
            </a:endParaRPr>
          </a:p>
        </p:txBody>
      </p:sp>
      <p:sp>
        <p:nvSpPr>
          <p:cNvPr id="38" name="Shape 1628"/>
          <p:cNvSpPr/>
          <p:nvPr/>
        </p:nvSpPr>
        <p:spPr>
          <a:xfrm flipV="1">
            <a:off x="4446177" y="1977047"/>
            <a:ext cx="1" cy="1796316"/>
          </a:xfrm>
          <a:prstGeom prst="line">
            <a:avLst/>
          </a:prstGeom>
          <a:ln w="12700">
            <a:solidFill>
              <a:schemeClr val="accent1">
                <a:lumMod val="60000"/>
                <a:lumOff val="40000"/>
              </a:schemeClr>
            </a:solidFill>
            <a:miter lim="400000"/>
          </a:ln>
        </p:spPr>
        <p:txBody>
          <a:bodyPr lIns="25400" tIns="25400" rIns="25400" bIns="25400" anchor="ctr"/>
          <a:lstStyle/>
          <a:p>
            <a:pPr lvl="0"/>
            <a:endParaRPr sz="1600">
              <a:solidFill>
                <a:schemeClr val="accent1">
                  <a:lumMod val="40000"/>
                  <a:lumOff val="60000"/>
                </a:schemeClr>
              </a:solidFill>
            </a:endParaRPr>
          </a:p>
        </p:txBody>
      </p:sp>
      <p:sp>
        <p:nvSpPr>
          <p:cNvPr id="39" name="Shape 1629"/>
          <p:cNvSpPr/>
          <p:nvPr/>
        </p:nvSpPr>
        <p:spPr>
          <a:xfrm flipV="1">
            <a:off x="6018743" y="3285679"/>
            <a:ext cx="1" cy="1192798"/>
          </a:xfrm>
          <a:prstGeom prst="line">
            <a:avLst/>
          </a:prstGeom>
          <a:ln w="12700">
            <a:solidFill>
              <a:schemeClr val="accent1">
                <a:lumMod val="60000"/>
                <a:lumOff val="40000"/>
              </a:schemeClr>
            </a:solidFill>
            <a:miter lim="400000"/>
          </a:ln>
        </p:spPr>
        <p:txBody>
          <a:bodyPr lIns="25400" tIns="25400" rIns="25400" bIns="25400" anchor="ctr"/>
          <a:lstStyle/>
          <a:p>
            <a:pPr lvl="0"/>
            <a:endParaRPr sz="1600">
              <a:solidFill>
                <a:schemeClr val="accent1">
                  <a:lumMod val="40000"/>
                  <a:lumOff val="60000"/>
                </a:schemeClr>
              </a:solidFill>
            </a:endParaRPr>
          </a:p>
        </p:txBody>
      </p:sp>
      <p:sp>
        <p:nvSpPr>
          <p:cNvPr id="40" name="Shape 1630"/>
          <p:cNvSpPr/>
          <p:nvPr/>
        </p:nvSpPr>
        <p:spPr>
          <a:xfrm>
            <a:off x="1974403" y="3709060"/>
            <a:ext cx="370511" cy="37051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2700" cap="flat">
            <a:solidFill>
              <a:srgbClr val="00B0F0"/>
            </a:solidFill>
            <a:miter lim="400000"/>
          </a:ln>
          <a:effectLst>
            <a:glow rad="177800">
              <a:srgbClr val="00B0F0">
                <a:alpha val="40000"/>
              </a:srgbClr>
            </a:glow>
          </a:effectLst>
        </p:spPr>
        <p:txBody>
          <a:bodyPr wrap="square" lIns="19051" tIns="19051" rIns="19051" bIns="19051" numCol="1" anchor="ctr">
            <a:noAutofit/>
          </a:bodyPr>
          <a:lstStyle/>
          <a:p>
            <a:pPr lvl="0"/>
            <a:endParaRPr sz="1600">
              <a:solidFill>
                <a:schemeClr val="accent1">
                  <a:lumMod val="40000"/>
                  <a:lumOff val="60000"/>
                </a:schemeClr>
              </a:solidFill>
            </a:endParaRPr>
          </a:p>
        </p:txBody>
      </p:sp>
      <p:sp>
        <p:nvSpPr>
          <p:cNvPr id="41" name="Shape 1636"/>
          <p:cNvSpPr/>
          <p:nvPr/>
        </p:nvSpPr>
        <p:spPr>
          <a:xfrm>
            <a:off x="3135614" y="2362985"/>
            <a:ext cx="370512" cy="37051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2700" cap="flat">
            <a:solidFill>
              <a:srgbClr val="00B0F0"/>
            </a:solidFill>
            <a:miter lim="400000"/>
          </a:ln>
          <a:effectLst>
            <a:glow rad="177800">
              <a:srgbClr val="00B0F0">
                <a:alpha val="40000"/>
              </a:srgbClr>
            </a:glow>
          </a:effectLst>
        </p:spPr>
        <p:txBody>
          <a:bodyPr wrap="square" lIns="19051" tIns="19051" rIns="19051" bIns="19051" numCol="1" anchor="ctr">
            <a:noAutofit/>
          </a:bodyPr>
          <a:lstStyle/>
          <a:p>
            <a:pPr lvl="0"/>
            <a:endParaRPr sz="1600">
              <a:solidFill>
                <a:schemeClr val="accent1">
                  <a:lumMod val="40000"/>
                  <a:lumOff val="60000"/>
                </a:schemeClr>
              </a:solidFill>
            </a:endParaRPr>
          </a:p>
        </p:txBody>
      </p:sp>
      <p:sp>
        <p:nvSpPr>
          <p:cNvPr id="42" name="Shape 1642"/>
          <p:cNvSpPr/>
          <p:nvPr/>
        </p:nvSpPr>
        <p:spPr>
          <a:xfrm>
            <a:off x="4263398" y="1628800"/>
            <a:ext cx="370512" cy="37051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2700" cap="flat">
            <a:solidFill>
              <a:srgbClr val="00B0F0"/>
            </a:solidFill>
            <a:miter lim="400000"/>
          </a:ln>
          <a:effectLst>
            <a:glow rad="177800">
              <a:srgbClr val="00B0F0">
                <a:alpha val="40000"/>
              </a:srgbClr>
            </a:glow>
          </a:effectLst>
        </p:spPr>
        <p:txBody>
          <a:bodyPr wrap="square" lIns="19051" tIns="19051" rIns="19051" bIns="19051" numCol="1" anchor="ctr">
            <a:noAutofit/>
          </a:bodyPr>
          <a:lstStyle/>
          <a:p>
            <a:pPr lvl="0"/>
            <a:endParaRPr sz="1600">
              <a:solidFill>
                <a:schemeClr val="accent1">
                  <a:lumMod val="40000"/>
                  <a:lumOff val="60000"/>
                </a:schemeClr>
              </a:solidFill>
            </a:endParaRPr>
          </a:p>
        </p:txBody>
      </p:sp>
      <p:sp>
        <p:nvSpPr>
          <p:cNvPr id="43" name="Shape 1648"/>
          <p:cNvSpPr/>
          <p:nvPr/>
        </p:nvSpPr>
        <p:spPr>
          <a:xfrm>
            <a:off x="5831929" y="4328569"/>
            <a:ext cx="370512" cy="37051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2700" cap="flat">
            <a:solidFill>
              <a:srgbClr val="00B0F0"/>
            </a:solidFill>
            <a:miter lim="400000"/>
          </a:ln>
          <a:effectLst>
            <a:glow rad="177800">
              <a:srgbClr val="00B0F0">
                <a:alpha val="40000"/>
              </a:srgbClr>
            </a:glow>
          </a:effectLst>
        </p:spPr>
        <p:txBody>
          <a:bodyPr wrap="square" lIns="19051" tIns="19051" rIns="19051" bIns="19051" numCol="1" anchor="ctr">
            <a:noAutofit/>
          </a:bodyPr>
          <a:lstStyle/>
          <a:p>
            <a:pPr lvl="0"/>
            <a:endParaRPr sz="1600">
              <a:solidFill>
                <a:schemeClr val="accent1">
                  <a:lumMod val="40000"/>
                  <a:lumOff val="60000"/>
                </a:schemeClr>
              </a:solidFill>
            </a:endParaRPr>
          </a:p>
        </p:txBody>
      </p:sp>
      <p:sp>
        <p:nvSpPr>
          <p:cNvPr id="44" name="Shape 1653"/>
          <p:cNvSpPr/>
          <p:nvPr/>
        </p:nvSpPr>
        <p:spPr>
          <a:xfrm>
            <a:off x="2109021" y="5064930"/>
            <a:ext cx="101271" cy="10127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endParaRPr sz="1600">
              <a:solidFill>
                <a:schemeClr val="accent1">
                  <a:lumMod val="40000"/>
                  <a:lumOff val="60000"/>
                </a:schemeClr>
              </a:solidFill>
            </a:endParaRPr>
          </a:p>
        </p:txBody>
      </p:sp>
      <p:sp>
        <p:nvSpPr>
          <p:cNvPr id="45" name="Shape 1654"/>
          <p:cNvSpPr/>
          <p:nvPr/>
        </p:nvSpPr>
        <p:spPr>
          <a:xfrm>
            <a:off x="3245023" y="4214974"/>
            <a:ext cx="157553" cy="15755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1">
              <a:lumMod val="60000"/>
              <a:lumOff val="40000"/>
            </a:schemeClr>
          </a:solidFill>
          <a:ln w="12700">
            <a:miter lim="400000"/>
          </a:ln>
        </p:spPr>
        <p:txBody>
          <a:bodyPr lIns="0" tIns="0" rIns="0" bIns="0"/>
          <a:lstStyle/>
          <a:p>
            <a:pPr lvl="0"/>
            <a:endParaRPr sz="1600">
              <a:solidFill>
                <a:schemeClr val="accent1">
                  <a:lumMod val="40000"/>
                  <a:lumOff val="60000"/>
                </a:schemeClr>
              </a:solidFill>
            </a:endParaRPr>
          </a:p>
        </p:txBody>
      </p:sp>
      <p:sp>
        <p:nvSpPr>
          <p:cNvPr id="46" name="Shape 1655"/>
          <p:cNvSpPr/>
          <p:nvPr/>
        </p:nvSpPr>
        <p:spPr>
          <a:xfrm>
            <a:off x="4344916" y="3675276"/>
            <a:ext cx="202523" cy="20252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1">
              <a:lumMod val="60000"/>
              <a:lumOff val="40000"/>
            </a:schemeClr>
          </a:solidFill>
          <a:ln w="12700">
            <a:miter lim="400000"/>
          </a:ln>
        </p:spPr>
        <p:txBody>
          <a:bodyPr lIns="0" tIns="0" rIns="0" bIns="0"/>
          <a:lstStyle/>
          <a:p>
            <a:pPr lvl="0"/>
            <a:endParaRPr sz="1600">
              <a:solidFill>
                <a:schemeClr val="accent1">
                  <a:lumMod val="40000"/>
                  <a:lumOff val="60000"/>
                </a:schemeClr>
              </a:solidFill>
            </a:endParaRPr>
          </a:p>
        </p:txBody>
      </p:sp>
      <p:sp>
        <p:nvSpPr>
          <p:cNvPr id="47" name="Shape 1656"/>
          <p:cNvSpPr/>
          <p:nvPr/>
        </p:nvSpPr>
        <p:spPr>
          <a:xfrm>
            <a:off x="5890790" y="3162938"/>
            <a:ext cx="250445" cy="25044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1">
              <a:lumMod val="60000"/>
              <a:lumOff val="40000"/>
            </a:schemeClr>
          </a:solidFill>
          <a:ln w="12700">
            <a:miter lim="400000"/>
          </a:ln>
        </p:spPr>
        <p:txBody>
          <a:bodyPr lIns="0" tIns="0" rIns="0" bIns="0"/>
          <a:lstStyle/>
          <a:p>
            <a:pPr lvl="0"/>
            <a:endParaRPr sz="1600">
              <a:solidFill>
                <a:schemeClr val="accent1">
                  <a:lumMod val="40000"/>
                  <a:lumOff val="60000"/>
                </a:schemeClr>
              </a:solidFill>
            </a:endParaRPr>
          </a:p>
        </p:txBody>
      </p:sp>
      <p:sp>
        <p:nvSpPr>
          <p:cNvPr id="48" name="Text Placeholder 3"/>
          <p:cNvSpPr txBox="1">
            <a:spLocks/>
          </p:cNvSpPr>
          <p:nvPr/>
        </p:nvSpPr>
        <p:spPr>
          <a:xfrm>
            <a:off x="973266" y="2373722"/>
            <a:ext cx="1972435" cy="358242"/>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zh-CN" altLang="en-US" sz="1400" b="1" dirty="0">
                <a:solidFill>
                  <a:schemeClr val="accent1">
                    <a:lumMod val="40000"/>
                    <a:lumOff val="60000"/>
                  </a:schemeClr>
                </a:solidFill>
                <a:latin typeface="微软雅黑" panose="020B0503020204020204" pitchFamily="34" charset="-122"/>
                <a:ea typeface="微软雅黑" panose="020B0503020204020204" pitchFamily="34" charset="-122"/>
              </a:rPr>
              <a:t>点击输入标题文本</a:t>
            </a:r>
          </a:p>
        </p:txBody>
      </p:sp>
      <p:sp>
        <p:nvSpPr>
          <p:cNvPr id="49" name="Text Placeholder 4"/>
          <p:cNvSpPr txBox="1">
            <a:spLocks/>
          </p:cNvSpPr>
          <p:nvPr/>
        </p:nvSpPr>
        <p:spPr>
          <a:xfrm>
            <a:off x="934054" y="2727088"/>
            <a:ext cx="1974616" cy="544355"/>
          </a:xfrm>
          <a:prstGeom prst="rect">
            <a:avLst/>
          </a:prstGeom>
        </p:spPr>
        <p:txBody>
          <a:bodyPr vert="horz" lIns="0" tIns="0" rIns="0" bIns="0" rtlCol="0">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sz="1200" dirty="0">
                <a:solidFill>
                  <a:schemeClr val="accent1">
                    <a:lumMod val="40000"/>
                    <a:lumOff val="60000"/>
                  </a:schemeClr>
                </a:solidFill>
                <a:latin typeface="微软雅黑" pitchFamily="34" charset="-122"/>
                <a:ea typeface="微软雅黑" pitchFamily="34" charset="-122"/>
              </a:rPr>
              <a:t>点击输入本栏的具体文字，简明扼要的说明分项内容，请根据您的具体内容酌情修改。</a:t>
            </a:r>
            <a:endParaRPr lang="en-US" altLang="zh-CN" sz="1200" dirty="0">
              <a:solidFill>
                <a:schemeClr val="accent1">
                  <a:lumMod val="40000"/>
                  <a:lumOff val="60000"/>
                </a:schemeClr>
              </a:solidFill>
              <a:latin typeface="微软雅黑" pitchFamily="34" charset="-122"/>
              <a:ea typeface="微软雅黑" pitchFamily="34" charset="-122"/>
            </a:endParaRPr>
          </a:p>
        </p:txBody>
      </p:sp>
      <p:sp>
        <p:nvSpPr>
          <p:cNvPr id="50" name="Text Placeholder 3"/>
          <p:cNvSpPr txBox="1">
            <a:spLocks/>
          </p:cNvSpPr>
          <p:nvPr/>
        </p:nvSpPr>
        <p:spPr>
          <a:xfrm>
            <a:off x="4816686" y="1654560"/>
            <a:ext cx="1626201" cy="358242"/>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400" b="1" dirty="0">
                <a:solidFill>
                  <a:schemeClr val="accent1">
                    <a:lumMod val="40000"/>
                    <a:lumOff val="60000"/>
                  </a:schemeClr>
                </a:solidFill>
                <a:latin typeface="微软雅黑" panose="020B0503020204020204" pitchFamily="34" charset="-122"/>
                <a:ea typeface="微软雅黑" panose="020B0503020204020204" pitchFamily="34" charset="-122"/>
              </a:rPr>
              <a:t>点击输入标题文本</a:t>
            </a:r>
          </a:p>
        </p:txBody>
      </p:sp>
      <p:sp>
        <p:nvSpPr>
          <p:cNvPr id="51" name="Text Placeholder 4"/>
          <p:cNvSpPr txBox="1">
            <a:spLocks/>
          </p:cNvSpPr>
          <p:nvPr/>
        </p:nvSpPr>
        <p:spPr>
          <a:xfrm>
            <a:off x="4804865" y="2006827"/>
            <a:ext cx="1638023" cy="544355"/>
          </a:xfrm>
          <a:prstGeom prst="rect">
            <a:avLst/>
          </a:prstGeom>
        </p:spPr>
        <p:txBody>
          <a:bodyPr vert="horz" lIns="0" tIns="0" rIns="0" bIns="0" rtlCol="0">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sz="1200" dirty="0">
                <a:solidFill>
                  <a:schemeClr val="accent1">
                    <a:lumMod val="40000"/>
                    <a:lumOff val="60000"/>
                  </a:schemeClr>
                </a:solidFill>
                <a:latin typeface="微软雅黑" pitchFamily="34" charset="-122"/>
                <a:ea typeface="微软雅黑" pitchFamily="34" charset="-122"/>
              </a:rPr>
              <a:t>点击输入本栏的具体文字，简明扼要的说明分项内容，请根据您的具体内容酌情修改。</a:t>
            </a:r>
            <a:endParaRPr lang="en-US" altLang="zh-CN" sz="1200" dirty="0">
              <a:solidFill>
                <a:schemeClr val="accent1">
                  <a:lumMod val="40000"/>
                  <a:lumOff val="60000"/>
                </a:schemeClr>
              </a:solidFill>
              <a:latin typeface="微软雅黑" pitchFamily="34" charset="-122"/>
              <a:ea typeface="微软雅黑" pitchFamily="34" charset="-122"/>
            </a:endParaRPr>
          </a:p>
        </p:txBody>
      </p:sp>
      <p:sp>
        <p:nvSpPr>
          <p:cNvPr id="52" name="Text Placeholder 3"/>
          <p:cNvSpPr txBox="1">
            <a:spLocks/>
          </p:cNvSpPr>
          <p:nvPr/>
        </p:nvSpPr>
        <p:spPr>
          <a:xfrm>
            <a:off x="6387161" y="4352795"/>
            <a:ext cx="1625182" cy="358242"/>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400" b="1" dirty="0">
                <a:solidFill>
                  <a:schemeClr val="accent1">
                    <a:lumMod val="40000"/>
                    <a:lumOff val="60000"/>
                  </a:schemeClr>
                </a:solidFill>
                <a:latin typeface="微软雅黑" panose="020B0503020204020204" pitchFamily="34" charset="-122"/>
                <a:ea typeface="微软雅黑" panose="020B0503020204020204" pitchFamily="34" charset="-122"/>
              </a:rPr>
              <a:t>点击输入标题文本</a:t>
            </a:r>
          </a:p>
        </p:txBody>
      </p:sp>
      <p:sp>
        <p:nvSpPr>
          <p:cNvPr id="53" name="Text Placeholder 4"/>
          <p:cNvSpPr txBox="1">
            <a:spLocks/>
          </p:cNvSpPr>
          <p:nvPr/>
        </p:nvSpPr>
        <p:spPr>
          <a:xfrm>
            <a:off x="6358740" y="4698802"/>
            <a:ext cx="1974616" cy="544355"/>
          </a:xfrm>
          <a:prstGeom prst="rect">
            <a:avLst/>
          </a:prstGeom>
        </p:spPr>
        <p:txBody>
          <a:bodyPr vert="horz" lIns="0" tIns="0" rIns="0" bIns="0" rtlCol="0">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sz="1200" dirty="0">
                <a:solidFill>
                  <a:schemeClr val="accent1">
                    <a:lumMod val="40000"/>
                    <a:lumOff val="60000"/>
                  </a:schemeClr>
                </a:solidFill>
                <a:latin typeface="微软雅黑" pitchFamily="34" charset="-122"/>
                <a:ea typeface="微软雅黑" pitchFamily="34" charset="-122"/>
              </a:rPr>
              <a:t>点击输入本栏的具体文字，简明扼要的说明分项内容，请根据您的具体内容酌情修改。</a:t>
            </a:r>
            <a:endParaRPr lang="en-US" altLang="zh-CN" sz="1200" dirty="0">
              <a:solidFill>
                <a:schemeClr val="accent1">
                  <a:lumMod val="40000"/>
                  <a:lumOff val="60000"/>
                </a:schemeClr>
              </a:solidFill>
              <a:latin typeface="微软雅黑" pitchFamily="34" charset="-122"/>
              <a:ea typeface="微软雅黑" pitchFamily="34" charset="-122"/>
            </a:endParaRPr>
          </a:p>
        </p:txBody>
      </p:sp>
      <p:sp>
        <p:nvSpPr>
          <p:cNvPr id="54" name="Text Placeholder 4"/>
          <p:cNvSpPr txBox="1">
            <a:spLocks/>
          </p:cNvSpPr>
          <p:nvPr/>
        </p:nvSpPr>
        <p:spPr>
          <a:xfrm>
            <a:off x="2046972" y="3771217"/>
            <a:ext cx="225369" cy="270867"/>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400" dirty="0">
                <a:solidFill>
                  <a:schemeClr val="accent1">
                    <a:lumMod val="40000"/>
                    <a:lumOff val="60000"/>
                  </a:schemeClr>
                </a:solidFill>
                <a:latin typeface="微软雅黑" panose="020B0503020204020204" pitchFamily="34" charset="-122"/>
                <a:ea typeface="微软雅黑" panose="020B0503020204020204" pitchFamily="34" charset="-122"/>
              </a:rPr>
              <a:t>01</a:t>
            </a:r>
          </a:p>
        </p:txBody>
      </p:sp>
      <p:sp>
        <p:nvSpPr>
          <p:cNvPr id="55" name="Text Placeholder 4"/>
          <p:cNvSpPr txBox="1">
            <a:spLocks/>
          </p:cNvSpPr>
          <p:nvPr/>
        </p:nvSpPr>
        <p:spPr>
          <a:xfrm>
            <a:off x="3208186" y="2412806"/>
            <a:ext cx="225369" cy="270867"/>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400" dirty="0">
                <a:solidFill>
                  <a:schemeClr val="accent1">
                    <a:lumMod val="40000"/>
                    <a:lumOff val="60000"/>
                  </a:schemeClr>
                </a:solidFill>
                <a:latin typeface="微软雅黑" panose="020B0503020204020204" pitchFamily="34" charset="-122"/>
                <a:ea typeface="微软雅黑" panose="020B0503020204020204" pitchFamily="34" charset="-122"/>
              </a:rPr>
              <a:t>02</a:t>
            </a:r>
          </a:p>
        </p:txBody>
      </p:sp>
      <p:sp>
        <p:nvSpPr>
          <p:cNvPr id="56" name="Text Placeholder 4"/>
          <p:cNvSpPr txBox="1">
            <a:spLocks/>
          </p:cNvSpPr>
          <p:nvPr/>
        </p:nvSpPr>
        <p:spPr>
          <a:xfrm>
            <a:off x="4339286" y="1678623"/>
            <a:ext cx="225369" cy="270867"/>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400" dirty="0">
                <a:solidFill>
                  <a:schemeClr val="accent1">
                    <a:lumMod val="40000"/>
                    <a:lumOff val="60000"/>
                  </a:schemeClr>
                </a:solidFill>
                <a:latin typeface="微软雅黑" panose="020B0503020204020204" pitchFamily="34" charset="-122"/>
                <a:ea typeface="微软雅黑" panose="020B0503020204020204" pitchFamily="34" charset="-122"/>
              </a:rPr>
              <a:t>03</a:t>
            </a:r>
          </a:p>
        </p:txBody>
      </p:sp>
      <p:sp>
        <p:nvSpPr>
          <p:cNvPr id="57" name="Text Placeholder 4"/>
          <p:cNvSpPr txBox="1">
            <a:spLocks/>
          </p:cNvSpPr>
          <p:nvPr/>
        </p:nvSpPr>
        <p:spPr>
          <a:xfrm>
            <a:off x="5904501" y="4396482"/>
            <a:ext cx="225369" cy="270867"/>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400" dirty="0">
                <a:solidFill>
                  <a:schemeClr val="accent1">
                    <a:lumMod val="40000"/>
                    <a:lumOff val="60000"/>
                  </a:schemeClr>
                </a:solidFill>
                <a:latin typeface="微软雅黑" panose="020B0503020204020204" pitchFamily="34" charset="-122"/>
                <a:ea typeface="微软雅黑" panose="020B0503020204020204" pitchFamily="34" charset="-122"/>
              </a:rPr>
              <a:t>04</a:t>
            </a:r>
          </a:p>
        </p:txBody>
      </p:sp>
      <p:sp>
        <p:nvSpPr>
          <p:cNvPr id="58" name="Shape 1625"/>
          <p:cNvSpPr/>
          <p:nvPr/>
        </p:nvSpPr>
        <p:spPr>
          <a:xfrm>
            <a:off x="7873405" y="2130091"/>
            <a:ext cx="1215589" cy="12155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noFill/>
          <a:ln w="12700">
            <a:solidFill>
              <a:srgbClr val="00B0F0"/>
            </a:solidFill>
            <a:miter lim="400000"/>
          </a:ln>
          <a:effectLst>
            <a:glow rad="139700">
              <a:srgbClr val="00B0F0">
                <a:alpha val="40000"/>
              </a:srgbClr>
            </a:glow>
          </a:effectLst>
        </p:spPr>
        <p:txBody>
          <a:bodyPr lIns="0" tIns="0" rIns="0" bIns="0"/>
          <a:lstStyle/>
          <a:p>
            <a:pPr lvl="0"/>
            <a:endParaRPr sz="1600">
              <a:solidFill>
                <a:schemeClr val="accent1">
                  <a:lumMod val="40000"/>
                  <a:lumOff val="60000"/>
                </a:schemeClr>
              </a:solidFill>
            </a:endParaRPr>
          </a:p>
        </p:txBody>
      </p:sp>
      <p:sp>
        <p:nvSpPr>
          <p:cNvPr id="59" name="Shape 1657"/>
          <p:cNvSpPr/>
          <p:nvPr/>
        </p:nvSpPr>
        <p:spPr>
          <a:xfrm>
            <a:off x="8300092" y="2293723"/>
            <a:ext cx="362437" cy="370511"/>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solidFill>
            <a:schemeClr val="accent1">
              <a:lumMod val="60000"/>
              <a:lumOff val="40000"/>
            </a:schemeClr>
          </a:solidFill>
          <a:ln w="12700">
            <a:miter lim="400000"/>
          </a:ln>
        </p:spPr>
        <p:txBody>
          <a:bodyPr lIns="0" tIns="0" rIns="0" bIns="0" anchor="ctr"/>
          <a:lstStyle/>
          <a:p>
            <a:pPr lvl="0"/>
            <a:endParaRPr sz="1600">
              <a:solidFill>
                <a:schemeClr val="accent1">
                  <a:lumMod val="40000"/>
                  <a:lumOff val="60000"/>
                </a:schemeClr>
              </a:solidFill>
            </a:endParaRPr>
          </a:p>
        </p:txBody>
      </p:sp>
      <p:sp>
        <p:nvSpPr>
          <p:cNvPr id="60" name="Text Placeholder 3"/>
          <p:cNvSpPr txBox="1">
            <a:spLocks/>
          </p:cNvSpPr>
          <p:nvPr/>
        </p:nvSpPr>
        <p:spPr>
          <a:xfrm>
            <a:off x="8026710" y="2714463"/>
            <a:ext cx="893988" cy="358242"/>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600" b="1" dirty="0">
                <a:solidFill>
                  <a:schemeClr val="accent1">
                    <a:lumMod val="40000"/>
                    <a:lumOff val="60000"/>
                  </a:schemeClr>
                </a:solidFill>
                <a:latin typeface="微软雅黑" panose="020B0503020204020204" pitchFamily="34" charset="-122"/>
                <a:ea typeface="微软雅黑" panose="020B0503020204020204" pitchFamily="34" charset="-122"/>
              </a:rPr>
              <a:t>输入文本</a:t>
            </a:r>
            <a:endParaRPr lang="id-ID" sz="1600" b="1" dirty="0">
              <a:solidFill>
                <a:schemeClr val="accent1">
                  <a:lumMod val="40000"/>
                  <a:lumOff val="6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7868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8"/>
          <p:cNvSpPr/>
          <p:nvPr/>
        </p:nvSpPr>
        <p:spPr>
          <a:xfrm>
            <a:off x="755576" y="3573463"/>
            <a:ext cx="3600450" cy="419100"/>
          </a:xfrm>
          <a:prstGeom prst="roundRect">
            <a:avLst/>
          </a:prstGeom>
          <a:solidFill>
            <a:srgbClr val="45B1D2">
              <a:alpha val="20000"/>
            </a:srgbClr>
          </a:solidFill>
          <a:ln>
            <a:gradFill flip="none" rotWithShape="1">
              <a:gsLst>
                <a:gs pos="0">
                  <a:srgbClr val="A3F2FD"/>
                </a:gs>
                <a:gs pos="100000">
                  <a:srgbClr val="45B1D2"/>
                </a:gs>
              </a:gsLst>
              <a:lin ang="2700000" scaled="1"/>
              <a:tileRect/>
            </a:gradFill>
          </a:ln>
          <a:effectLst>
            <a:glow rad="139700">
              <a:schemeClr val="accent5">
                <a:satMod val="175000"/>
                <a:alpha val="20000"/>
              </a:schemeClr>
            </a:glo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000" dirty="0">
                <a:solidFill>
                  <a:schemeClr val="bg1"/>
                </a:solidFill>
                <a:latin typeface="微软雅黑" pitchFamily="34" charset="-122"/>
                <a:ea typeface="微软雅黑" pitchFamily="34" charset="-122"/>
              </a:rPr>
              <a:t>点击录入内容</a:t>
            </a:r>
          </a:p>
        </p:txBody>
      </p:sp>
      <p:sp>
        <p:nvSpPr>
          <p:cNvPr id="3" name="圆角矩形​​ 10"/>
          <p:cNvSpPr/>
          <p:nvPr/>
        </p:nvSpPr>
        <p:spPr>
          <a:xfrm>
            <a:off x="755576" y="4083050"/>
            <a:ext cx="3600450" cy="420688"/>
          </a:xfrm>
          <a:prstGeom prst="roundRect">
            <a:avLst/>
          </a:prstGeom>
          <a:solidFill>
            <a:srgbClr val="45B1D2">
              <a:alpha val="20000"/>
            </a:srgbClr>
          </a:solidFill>
          <a:ln>
            <a:gradFill flip="none" rotWithShape="1">
              <a:gsLst>
                <a:gs pos="0">
                  <a:srgbClr val="A3F2FD"/>
                </a:gs>
                <a:gs pos="100000">
                  <a:srgbClr val="45B1D2"/>
                </a:gs>
              </a:gsLst>
              <a:lin ang="2700000" scaled="1"/>
              <a:tileRect/>
            </a:gradFill>
          </a:ln>
          <a:effectLst>
            <a:glow rad="139700">
              <a:schemeClr val="accent5">
                <a:satMod val="175000"/>
                <a:alpha val="20000"/>
              </a:schemeClr>
            </a:glo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000" dirty="0">
                <a:solidFill>
                  <a:schemeClr val="bg1"/>
                </a:solidFill>
                <a:latin typeface="微软雅黑" pitchFamily="34" charset="-122"/>
                <a:ea typeface="微软雅黑" pitchFamily="34" charset="-122"/>
              </a:rPr>
              <a:t>点击录入内容</a:t>
            </a:r>
          </a:p>
        </p:txBody>
      </p:sp>
      <p:sp>
        <p:nvSpPr>
          <p:cNvPr id="4" name="圆角矩形​​ 12"/>
          <p:cNvSpPr/>
          <p:nvPr/>
        </p:nvSpPr>
        <p:spPr>
          <a:xfrm>
            <a:off x="755576" y="4592639"/>
            <a:ext cx="3600450" cy="420687"/>
          </a:xfrm>
          <a:prstGeom prst="roundRect">
            <a:avLst/>
          </a:prstGeom>
          <a:solidFill>
            <a:srgbClr val="45B1D2">
              <a:alpha val="20000"/>
            </a:srgbClr>
          </a:solidFill>
          <a:ln>
            <a:gradFill flip="none" rotWithShape="1">
              <a:gsLst>
                <a:gs pos="0">
                  <a:srgbClr val="A3F2FD"/>
                </a:gs>
                <a:gs pos="100000">
                  <a:srgbClr val="45B1D2"/>
                </a:gs>
              </a:gsLst>
              <a:lin ang="2700000" scaled="1"/>
              <a:tileRect/>
            </a:gradFill>
          </a:ln>
          <a:effectLst>
            <a:glow rad="139700">
              <a:schemeClr val="accent5">
                <a:satMod val="175000"/>
                <a:alpha val="20000"/>
              </a:schemeClr>
            </a:glo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000" dirty="0">
                <a:solidFill>
                  <a:schemeClr val="bg1"/>
                </a:solidFill>
                <a:latin typeface="微软雅黑" pitchFamily="34" charset="-122"/>
                <a:ea typeface="微软雅黑" pitchFamily="34" charset="-122"/>
              </a:rPr>
              <a:t>点击录入内容</a:t>
            </a:r>
          </a:p>
        </p:txBody>
      </p:sp>
      <p:sp>
        <p:nvSpPr>
          <p:cNvPr id="5" name="圆角矩形​​ 17"/>
          <p:cNvSpPr/>
          <p:nvPr/>
        </p:nvSpPr>
        <p:spPr>
          <a:xfrm>
            <a:off x="5071988" y="3573463"/>
            <a:ext cx="3600450" cy="419100"/>
          </a:xfrm>
          <a:prstGeom prst="roundRect">
            <a:avLst/>
          </a:prstGeom>
          <a:solidFill>
            <a:srgbClr val="45B1D2">
              <a:alpha val="20000"/>
            </a:srgbClr>
          </a:solidFill>
          <a:ln>
            <a:gradFill flip="none" rotWithShape="1">
              <a:gsLst>
                <a:gs pos="0">
                  <a:srgbClr val="A3F2FD"/>
                </a:gs>
                <a:gs pos="100000">
                  <a:srgbClr val="45B1D2"/>
                </a:gs>
              </a:gsLst>
              <a:lin ang="2700000" scaled="1"/>
              <a:tileRect/>
            </a:gradFill>
          </a:ln>
          <a:effectLst>
            <a:glow rad="139700">
              <a:schemeClr val="accent5">
                <a:satMod val="175000"/>
                <a:alpha val="20000"/>
              </a:schemeClr>
            </a:glo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000" dirty="0">
                <a:solidFill>
                  <a:schemeClr val="bg1"/>
                </a:solidFill>
                <a:latin typeface="微软雅黑" pitchFamily="34" charset="-122"/>
                <a:ea typeface="微软雅黑" pitchFamily="34" charset="-122"/>
              </a:rPr>
              <a:t>点击录入内容</a:t>
            </a:r>
          </a:p>
        </p:txBody>
      </p:sp>
      <p:sp>
        <p:nvSpPr>
          <p:cNvPr id="6" name="圆角矩形​​ 18"/>
          <p:cNvSpPr/>
          <p:nvPr/>
        </p:nvSpPr>
        <p:spPr>
          <a:xfrm>
            <a:off x="5071988" y="4083050"/>
            <a:ext cx="3600450" cy="420688"/>
          </a:xfrm>
          <a:prstGeom prst="roundRect">
            <a:avLst/>
          </a:prstGeom>
          <a:solidFill>
            <a:srgbClr val="45B1D2">
              <a:alpha val="20000"/>
            </a:srgbClr>
          </a:solidFill>
          <a:ln>
            <a:gradFill flip="none" rotWithShape="1">
              <a:gsLst>
                <a:gs pos="0">
                  <a:srgbClr val="A3F2FD"/>
                </a:gs>
                <a:gs pos="100000">
                  <a:srgbClr val="45B1D2"/>
                </a:gs>
              </a:gsLst>
              <a:lin ang="2700000" scaled="1"/>
              <a:tileRect/>
            </a:gradFill>
          </a:ln>
          <a:effectLst>
            <a:glow rad="139700">
              <a:schemeClr val="accent5">
                <a:satMod val="175000"/>
                <a:alpha val="20000"/>
              </a:schemeClr>
            </a:glo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000" dirty="0">
                <a:solidFill>
                  <a:schemeClr val="bg1"/>
                </a:solidFill>
                <a:latin typeface="微软雅黑" pitchFamily="34" charset="-122"/>
                <a:ea typeface="微软雅黑" pitchFamily="34" charset="-122"/>
              </a:rPr>
              <a:t>点击录入内容</a:t>
            </a:r>
          </a:p>
        </p:txBody>
      </p:sp>
      <p:sp>
        <p:nvSpPr>
          <p:cNvPr id="7" name="圆角矩形​​ 19"/>
          <p:cNvSpPr/>
          <p:nvPr/>
        </p:nvSpPr>
        <p:spPr>
          <a:xfrm>
            <a:off x="5071988" y="4592639"/>
            <a:ext cx="3600450" cy="420687"/>
          </a:xfrm>
          <a:prstGeom prst="roundRect">
            <a:avLst/>
          </a:prstGeom>
          <a:solidFill>
            <a:srgbClr val="45B1D2">
              <a:alpha val="20000"/>
            </a:srgbClr>
          </a:solidFill>
          <a:ln>
            <a:gradFill flip="none" rotWithShape="1">
              <a:gsLst>
                <a:gs pos="0">
                  <a:srgbClr val="A3F2FD"/>
                </a:gs>
                <a:gs pos="100000">
                  <a:srgbClr val="45B1D2"/>
                </a:gs>
              </a:gsLst>
              <a:lin ang="2700000" scaled="1"/>
              <a:tileRect/>
            </a:gradFill>
          </a:ln>
          <a:effectLst>
            <a:glow rad="139700">
              <a:schemeClr val="accent5">
                <a:satMod val="175000"/>
                <a:alpha val="20000"/>
              </a:schemeClr>
            </a:glo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000" dirty="0">
                <a:solidFill>
                  <a:schemeClr val="bg1"/>
                </a:solidFill>
                <a:latin typeface="微软雅黑" pitchFamily="34" charset="-122"/>
                <a:ea typeface="微软雅黑" pitchFamily="34" charset="-122"/>
              </a:rPr>
              <a:t>点击录入内容</a:t>
            </a:r>
          </a:p>
        </p:txBody>
      </p:sp>
      <p:grpSp>
        <p:nvGrpSpPr>
          <p:cNvPr id="8" name="组合 7"/>
          <p:cNvGrpSpPr/>
          <p:nvPr/>
        </p:nvGrpSpPr>
        <p:grpSpPr>
          <a:xfrm>
            <a:off x="755576" y="1700214"/>
            <a:ext cx="3600450" cy="1800225"/>
            <a:chOff x="611188" y="1700213"/>
            <a:chExt cx="3600450" cy="1800225"/>
          </a:xfrm>
        </p:grpSpPr>
        <p:sp>
          <p:nvSpPr>
            <p:cNvPr id="9" name="圆角矩形​​ 6"/>
            <p:cNvSpPr/>
            <p:nvPr/>
          </p:nvSpPr>
          <p:spPr>
            <a:xfrm>
              <a:off x="611188" y="1700213"/>
              <a:ext cx="3600450" cy="1800225"/>
            </a:xfrm>
            <a:prstGeom prst="roundRect">
              <a:avLst>
                <a:gd name="adj" fmla="val 9948"/>
              </a:avLst>
            </a:prstGeom>
            <a:solidFill>
              <a:srgbClr val="45B1D2">
                <a:alpha val="20000"/>
              </a:srgbClr>
            </a:solidFill>
            <a:ln>
              <a:gradFill flip="none" rotWithShape="1">
                <a:gsLst>
                  <a:gs pos="0">
                    <a:srgbClr val="A3F2FD"/>
                  </a:gs>
                  <a:gs pos="100000">
                    <a:srgbClr val="45B1D2"/>
                  </a:gs>
                </a:gsLst>
                <a:lin ang="2700000" scaled="1"/>
                <a:tileRect/>
              </a:gradFill>
            </a:ln>
            <a:effectLst>
              <a:glow rad="139700">
                <a:schemeClr val="accent5">
                  <a:satMod val="175000"/>
                  <a:alpha val="20000"/>
                </a:schemeClr>
              </a:glo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chemeClr val="bg1"/>
                </a:solidFill>
                <a:latin typeface="微软雅黑" pitchFamily="34" charset="-122"/>
                <a:ea typeface="微软雅黑" pitchFamily="34" charset="-122"/>
              </a:endParaRPr>
            </a:p>
          </p:txBody>
        </p:sp>
        <p:sp>
          <p:nvSpPr>
            <p:cNvPr id="10" name="矩形​​ 20"/>
            <p:cNvSpPr>
              <a:spLocks noChangeArrowheads="1"/>
            </p:cNvSpPr>
            <p:nvPr/>
          </p:nvSpPr>
          <p:spPr bwMode="auto">
            <a:xfrm>
              <a:off x="1627188" y="3043238"/>
              <a:ext cx="15700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defRPr/>
              </a:pPr>
              <a:r>
                <a:rPr lang="zh-CN" altLang="en-US" kern="0">
                  <a:solidFill>
                    <a:sysClr val="window" lastClr="FFFFFF"/>
                  </a:solidFill>
                  <a:latin typeface="微软雅黑" pitchFamily="34" charset="-122"/>
                  <a:ea typeface="微软雅黑" pitchFamily="34" charset="-122"/>
                  <a:cs typeface="Arial Unicode MS" pitchFamily="34" charset="-122"/>
                </a:rPr>
                <a:t>点击录入内容</a:t>
              </a:r>
            </a:p>
          </p:txBody>
        </p:sp>
        <p:sp>
          <p:nvSpPr>
            <p:cNvPr id="11" name="矩形​​ 22"/>
            <p:cNvSpPr>
              <a:spLocks noChangeArrowheads="1"/>
            </p:cNvSpPr>
            <p:nvPr/>
          </p:nvSpPr>
          <p:spPr bwMode="auto">
            <a:xfrm>
              <a:off x="1241425" y="2339975"/>
              <a:ext cx="2339975"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defRPr/>
              </a:pPr>
              <a:r>
                <a:rPr lang="zh-CN" altLang="en-US" sz="2800" kern="0">
                  <a:solidFill>
                    <a:sysClr val="window" lastClr="FFFFFF"/>
                  </a:solidFill>
                  <a:latin typeface="微软雅黑" pitchFamily="34" charset="-122"/>
                  <a:ea typeface="微软雅黑" pitchFamily="34" charset="-122"/>
                  <a:cs typeface="Arial Unicode MS" pitchFamily="34" charset="-122"/>
                </a:rPr>
                <a:t>点击添加标题</a:t>
              </a:r>
            </a:p>
          </p:txBody>
        </p:sp>
      </p:grpSp>
      <p:grpSp>
        <p:nvGrpSpPr>
          <p:cNvPr id="12" name="组合 11"/>
          <p:cNvGrpSpPr/>
          <p:nvPr/>
        </p:nvGrpSpPr>
        <p:grpSpPr>
          <a:xfrm>
            <a:off x="5071988" y="1700214"/>
            <a:ext cx="3600450" cy="1800225"/>
            <a:chOff x="4927600" y="1700213"/>
            <a:chExt cx="3600450" cy="1800225"/>
          </a:xfrm>
        </p:grpSpPr>
        <p:sp>
          <p:nvSpPr>
            <p:cNvPr id="13" name="圆角矩形​​ 14"/>
            <p:cNvSpPr/>
            <p:nvPr/>
          </p:nvSpPr>
          <p:spPr>
            <a:xfrm>
              <a:off x="4927600" y="1700213"/>
              <a:ext cx="3600450" cy="1800225"/>
            </a:xfrm>
            <a:prstGeom prst="roundRect">
              <a:avLst>
                <a:gd name="adj" fmla="val 9948"/>
              </a:avLst>
            </a:prstGeom>
            <a:solidFill>
              <a:srgbClr val="45B1D2">
                <a:alpha val="20000"/>
              </a:srgbClr>
            </a:solidFill>
            <a:ln>
              <a:gradFill flip="none" rotWithShape="1">
                <a:gsLst>
                  <a:gs pos="0">
                    <a:srgbClr val="A3F2FD"/>
                  </a:gs>
                  <a:gs pos="100000">
                    <a:srgbClr val="45B1D2"/>
                  </a:gs>
                </a:gsLst>
                <a:lin ang="2700000" scaled="1"/>
                <a:tileRect/>
              </a:gradFill>
            </a:ln>
            <a:effectLst>
              <a:glow rad="139700">
                <a:schemeClr val="accent5">
                  <a:satMod val="175000"/>
                  <a:alpha val="20000"/>
                </a:schemeClr>
              </a:glo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chemeClr val="bg1"/>
                </a:solidFill>
                <a:latin typeface="微软雅黑" pitchFamily="34" charset="-122"/>
                <a:ea typeface="微软雅黑" pitchFamily="34" charset="-122"/>
              </a:endParaRPr>
            </a:p>
          </p:txBody>
        </p:sp>
        <p:sp>
          <p:nvSpPr>
            <p:cNvPr id="14" name="矩形​​ 21"/>
            <p:cNvSpPr>
              <a:spLocks noChangeArrowheads="1"/>
            </p:cNvSpPr>
            <p:nvPr/>
          </p:nvSpPr>
          <p:spPr bwMode="auto">
            <a:xfrm>
              <a:off x="5942013" y="3043238"/>
              <a:ext cx="15700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defRPr/>
              </a:pPr>
              <a:r>
                <a:rPr lang="zh-CN" altLang="en-US" kern="0">
                  <a:solidFill>
                    <a:sysClr val="window" lastClr="FFFFFF"/>
                  </a:solidFill>
                  <a:latin typeface="微软雅黑" pitchFamily="34" charset="-122"/>
                  <a:ea typeface="微软雅黑" pitchFamily="34" charset="-122"/>
                  <a:cs typeface="Arial Unicode MS" pitchFamily="34" charset="-122"/>
                </a:rPr>
                <a:t>点击录入内容</a:t>
              </a:r>
            </a:p>
          </p:txBody>
        </p:sp>
        <p:sp>
          <p:nvSpPr>
            <p:cNvPr id="15" name="矩形​​ 23"/>
            <p:cNvSpPr>
              <a:spLocks noChangeArrowheads="1"/>
            </p:cNvSpPr>
            <p:nvPr/>
          </p:nvSpPr>
          <p:spPr bwMode="auto">
            <a:xfrm>
              <a:off x="5557838" y="2339975"/>
              <a:ext cx="2339975"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defRPr/>
              </a:pPr>
              <a:r>
                <a:rPr lang="zh-CN" altLang="en-US" sz="2800" kern="0" dirty="0">
                  <a:solidFill>
                    <a:sysClr val="window" lastClr="FFFFFF"/>
                  </a:solidFill>
                  <a:latin typeface="微软雅黑" pitchFamily="34" charset="-122"/>
                  <a:ea typeface="微软雅黑" pitchFamily="34" charset="-122"/>
                  <a:cs typeface="Arial Unicode MS" pitchFamily="34" charset="-122"/>
                </a:rPr>
                <a:t>点击添加标题</a:t>
              </a:r>
            </a:p>
          </p:txBody>
        </p:sp>
      </p:grpSp>
      <p:pic>
        <p:nvPicPr>
          <p:cNvPr id="16" name="图片 2" descr="http://www.iconpng.com/png/vistasoftware/plus__orange.png"/>
          <p:cNvPicPr>
            <a:picLocks noChangeAspect="1" noChangeArrowheads="1"/>
          </p:cNvPicPr>
          <p:nvPr/>
        </p:nvPicPr>
        <p:blipFill>
          <a:blip r:embed="rId2" cstate="screen">
            <a:duotone>
              <a:schemeClr val="accent5">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4068688" y="2133600"/>
            <a:ext cx="129540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8926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fade">
                                      <p:cBhvr>
                                        <p:cTn id="14" dur="500"/>
                                        <p:tgtEl>
                                          <p:spTgt spid="16"/>
                                        </p:tgtEl>
                                      </p:cBhvr>
                                    </p:animEffect>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fade">
                                      <p:cBhvr>
                                        <p:cTn id="18" dur="1000"/>
                                        <p:tgtEl>
                                          <p:spTgt spid="2"/>
                                        </p:tgtEl>
                                      </p:cBhvr>
                                    </p:animEffect>
                                    <p:anim calcmode="lin" valueType="num">
                                      <p:cBhvr>
                                        <p:cTn id="19" dur="1000" fill="hold"/>
                                        <p:tgtEl>
                                          <p:spTgt spid="2"/>
                                        </p:tgtEl>
                                        <p:attrNameLst>
                                          <p:attrName>ppt_x</p:attrName>
                                        </p:attrNameLst>
                                      </p:cBhvr>
                                      <p:tavLst>
                                        <p:tav tm="0">
                                          <p:val>
                                            <p:strVal val="#ppt_x"/>
                                          </p:val>
                                        </p:tav>
                                        <p:tav tm="100000">
                                          <p:val>
                                            <p:strVal val="#ppt_x"/>
                                          </p:val>
                                        </p:tav>
                                      </p:tavLst>
                                    </p:anim>
                                    <p:anim calcmode="lin" valueType="num">
                                      <p:cBhvr>
                                        <p:cTn id="20" dur="1000" fill="hold"/>
                                        <p:tgtEl>
                                          <p:spTgt spid="2"/>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30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1000"/>
                                        <p:tgtEl>
                                          <p:spTgt spid="3"/>
                                        </p:tgtEl>
                                      </p:cBhvr>
                                    </p:animEffect>
                                    <p:anim calcmode="lin" valueType="num">
                                      <p:cBhvr>
                                        <p:cTn id="24" dur="1000" fill="hold"/>
                                        <p:tgtEl>
                                          <p:spTgt spid="3"/>
                                        </p:tgtEl>
                                        <p:attrNameLst>
                                          <p:attrName>ppt_x</p:attrName>
                                        </p:attrNameLst>
                                      </p:cBhvr>
                                      <p:tavLst>
                                        <p:tav tm="0">
                                          <p:val>
                                            <p:strVal val="#ppt_x"/>
                                          </p:val>
                                        </p:tav>
                                        <p:tav tm="100000">
                                          <p:val>
                                            <p:strVal val="#ppt_x"/>
                                          </p:val>
                                        </p:tav>
                                      </p:tavLst>
                                    </p:anim>
                                    <p:anim calcmode="lin" valueType="num">
                                      <p:cBhvr>
                                        <p:cTn id="25" dur="1000" fill="hold"/>
                                        <p:tgtEl>
                                          <p:spTgt spid="3"/>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500"/>
                                  </p:stCondLst>
                                  <p:childTnLst>
                                    <p:set>
                                      <p:cBhvr>
                                        <p:cTn id="27" dur="1" fill="hold">
                                          <p:stCondLst>
                                            <p:cond delay="0"/>
                                          </p:stCondLst>
                                        </p:cTn>
                                        <p:tgtEl>
                                          <p:spTgt spid="4"/>
                                        </p:tgtEl>
                                        <p:attrNameLst>
                                          <p:attrName>style.visibility</p:attrName>
                                        </p:attrNameLst>
                                      </p:cBhvr>
                                      <p:to>
                                        <p:strVal val="visible"/>
                                      </p:to>
                                    </p:set>
                                    <p:animEffect transition="in" filter="fade">
                                      <p:cBhvr>
                                        <p:cTn id="28" dur="1000"/>
                                        <p:tgtEl>
                                          <p:spTgt spid="4"/>
                                        </p:tgtEl>
                                      </p:cBhvr>
                                    </p:animEffect>
                                    <p:anim calcmode="lin" valueType="num">
                                      <p:cBhvr>
                                        <p:cTn id="29" dur="1000" fill="hold"/>
                                        <p:tgtEl>
                                          <p:spTgt spid="4"/>
                                        </p:tgtEl>
                                        <p:attrNameLst>
                                          <p:attrName>ppt_x</p:attrName>
                                        </p:attrNameLst>
                                      </p:cBhvr>
                                      <p:tavLst>
                                        <p:tav tm="0">
                                          <p:val>
                                            <p:strVal val="#ppt_x"/>
                                          </p:val>
                                        </p:tav>
                                        <p:tav tm="100000">
                                          <p:val>
                                            <p:strVal val="#ppt_x"/>
                                          </p:val>
                                        </p:tav>
                                      </p:tavLst>
                                    </p:anim>
                                    <p:anim calcmode="lin" valueType="num">
                                      <p:cBhvr>
                                        <p:cTn id="30" dur="1000" fill="hold"/>
                                        <p:tgtEl>
                                          <p:spTgt spid="4"/>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5"/>
                                        </p:tgtEl>
                                        <p:attrNameLst>
                                          <p:attrName>style.visibility</p:attrName>
                                        </p:attrNameLst>
                                      </p:cBhvr>
                                      <p:to>
                                        <p:strVal val="visible"/>
                                      </p:to>
                                    </p:set>
                                    <p:animEffect transition="in" filter="fade">
                                      <p:cBhvr>
                                        <p:cTn id="33" dur="1000"/>
                                        <p:tgtEl>
                                          <p:spTgt spid="5"/>
                                        </p:tgtEl>
                                      </p:cBhvr>
                                    </p:animEffect>
                                    <p:anim calcmode="lin" valueType="num">
                                      <p:cBhvr>
                                        <p:cTn id="34" dur="1000" fill="hold"/>
                                        <p:tgtEl>
                                          <p:spTgt spid="5"/>
                                        </p:tgtEl>
                                        <p:attrNameLst>
                                          <p:attrName>ppt_x</p:attrName>
                                        </p:attrNameLst>
                                      </p:cBhvr>
                                      <p:tavLst>
                                        <p:tav tm="0">
                                          <p:val>
                                            <p:strVal val="#ppt_x"/>
                                          </p:val>
                                        </p:tav>
                                        <p:tav tm="100000">
                                          <p:val>
                                            <p:strVal val="#ppt_x"/>
                                          </p:val>
                                        </p:tav>
                                      </p:tavLst>
                                    </p:anim>
                                    <p:anim calcmode="lin" valueType="num">
                                      <p:cBhvr>
                                        <p:cTn id="35" dur="1000" fill="hold"/>
                                        <p:tgtEl>
                                          <p:spTgt spid="5"/>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500"/>
                                  </p:stCondLst>
                                  <p:childTnLst>
                                    <p:set>
                                      <p:cBhvr>
                                        <p:cTn id="37" dur="1" fill="hold">
                                          <p:stCondLst>
                                            <p:cond delay="0"/>
                                          </p:stCondLst>
                                        </p:cTn>
                                        <p:tgtEl>
                                          <p:spTgt spid="6"/>
                                        </p:tgtEl>
                                        <p:attrNameLst>
                                          <p:attrName>style.visibility</p:attrName>
                                        </p:attrNameLst>
                                      </p:cBhvr>
                                      <p:to>
                                        <p:strVal val="visible"/>
                                      </p:to>
                                    </p:set>
                                    <p:animEffect transition="in" filter="fade">
                                      <p:cBhvr>
                                        <p:cTn id="38" dur="1000"/>
                                        <p:tgtEl>
                                          <p:spTgt spid="6"/>
                                        </p:tgtEl>
                                      </p:cBhvr>
                                    </p:animEffect>
                                    <p:anim calcmode="lin" valueType="num">
                                      <p:cBhvr>
                                        <p:cTn id="39" dur="1000" fill="hold"/>
                                        <p:tgtEl>
                                          <p:spTgt spid="6"/>
                                        </p:tgtEl>
                                        <p:attrNameLst>
                                          <p:attrName>ppt_x</p:attrName>
                                        </p:attrNameLst>
                                      </p:cBhvr>
                                      <p:tavLst>
                                        <p:tav tm="0">
                                          <p:val>
                                            <p:strVal val="#ppt_x"/>
                                          </p:val>
                                        </p:tav>
                                        <p:tav tm="100000">
                                          <p:val>
                                            <p:strVal val="#ppt_x"/>
                                          </p:val>
                                        </p:tav>
                                      </p:tavLst>
                                    </p:anim>
                                    <p:anim calcmode="lin" valueType="num">
                                      <p:cBhvr>
                                        <p:cTn id="40" dur="1000" fill="hold"/>
                                        <p:tgtEl>
                                          <p:spTgt spid="6"/>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800"/>
                                  </p:stCondLst>
                                  <p:childTnLst>
                                    <p:set>
                                      <p:cBhvr>
                                        <p:cTn id="42" dur="1" fill="hold">
                                          <p:stCondLst>
                                            <p:cond delay="0"/>
                                          </p:stCondLst>
                                        </p:cTn>
                                        <p:tgtEl>
                                          <p:spTgt spid="7"/>
                                        </p:tgtEl>
                                        <p:attrNameLst>
                                          <p:attrName>style.visibility</p:attrName>
                                        </p:attrNameLst>
                                      </p:cBhvr>
                                      <p:to>
                                        <p:strVal val="visible"/>
                                      </p:to>
                                    </p:set>
                                    <p:animEffect transition="in" filter="fade">
                                      <p:cBhvr>
                                        <p:cTn id="43" dur="1000"/>
                                        <p:tgtEl>
                                          <p:spTgt spid="7"/>
                                        </p:tgtEl>
                                      </p:cBhvr>
                                    </p:animEffect>
                                    <p:anim calcmode="lin" valueType="num">
                                      <p:cBhvr>
                                        <p:cTn id="44" dur="1000" fill="hold"/>
                                        <p:tgtEl>
                                          <p:spTgt spid="7"/>
                                        </p:tgtEl>
                                        <p:attrNameLst>
                                          <p:attrName>ppt_x</p:attrName>
                                        </p:attrNameLst>
                                      </p:cBhvr>
                                      <p:tavLst>
                                        <p:tav tm="0">
                                          <p:val>
                                            <p:strVal val="#ppt_x"/>
                                          </p:val>
                                        </p:tav>
                                        <p:tav tm="100000">
                                          <p:val>
                                            <p:strVal val="#ppt_x"/>
                                          </p:val>
                                        </p:tav>
                                      </p:tavLst>
                                    </p:anim>
                                    <p:anim calcmode="lin" valueType="num">
                                      <p:cBhvr>
                                        <p:cTn id="4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392252" y="1124744"/>
            <a:ext cx="4700028" cy="4586974"/>
            <a:chOff x="2444750" y="1290298"/>
            <a:chExt cx="4254500" cy="4176464"/>
          </a:xfrm>
        </p:grpSpPr>
        <p:sp>
          <p:nvSpPr>
            <p:cNvPr id="3" name="未知"/>
            <p:cNvSpPr>
              <a:spLocks/>
            </p:cNvSpPr>
            <p:nvPr/>
          </p:nvSpPr>
          <p:spPr bwMode="auto">
            <a:xfrm>
              <a:off x="2444750" y="3477020"/>
              <a:ext cx="2027555" cy="1989742"/>
            </a:xfrm>
            <a:custGeom>
              <a:avLst/>
              <a:gdLst/>
              <a:ahLst/>
              <a:cxnLst>
                <a:cxn ang="0">
                  <a:pos x="3" y="0"/>
                </a:cxn>
                <a:cxn ang="0">
                  <a:pos x="311" y="0"/>
                </a:cxn>
                <a:cxn ang="0">
                  <a:pos x="576" y="265"/>
                </a:cxn>
                <a:cxn ang="0">
                  <a:pos x="576" y="576"/>
                </a:cxn>
                <a:cxn ang="0">
                  <a:pos x="0" y="7"/>
                </a:cxn>
                <a:cxn ang="0">
                  <a:pos x="3" y="0"/>
                </a:cxn>
              </a:cxnLst>
              <a:rect l="0" t="0" r="r" b="b"/>
              <a:pathLst>
                <a:path w="576" h="576">
                  <a:moveTo>
                    <a:pt x="3" y="0"/>
                  </a:moveTo>
                  <a:cubicBezTo>
                    <a:pt x="106" y="0"/>
                    <a:pt x="208" y="0"/>
                    <a:pt x="311" y="0"/>
                  </a:cubicBezTo>
                  <a:cubicBezTo>
                    <a:pt x="338" y="150"/>
                    <a:pt x="427" y="238"/>
                    <a:pt x="576" y="265"/>
                  </a:cubicBezTo>
                  <a:cubicBezTo>
                    <a:pt x="576" y="368"/>
                    <a:pt x="576" y="472"/>
                    <a:pt x="576" y="576"/>
                  </a:cubicBezTo>
                  <a:cubicBezTo>
                    <a:pt x="241" y="536"/>
                    <a:pt x="47" y="340"/>
                    <a:pt x="0" y="7"/>
                  </a:cubicBezTo>
                  <a:cubicBezTo>
                    <a:pt x="0" y="4"/>
                    <a:pt x="0" y="0"/>
                    <a:pt x="3" y="0"/>
                  </a:cubicBezTo>
                  <a:close/>
                </a:path>
              </a:pathLst>
            </a:custGeom>
            <a:solidFill>
              <a:srgbClr val="45B1D2">
                <a:alpha val="20000"/>
              </a:srgbClr>
            </a:solidFill>
            <a:ln>
              <a:gradFill flip="none" rotWithShape="1">
                <a:gsLst>
                  <a:gs pos="0">
                    <a:srgbClr val="A3F2FD"/>
                  </a:gs>
                  <a:gs pos="100000">
                    <a:srgbClr val="45B1D2"/>
                  </a:gs>
                </a:gsLst>
                <a:lin ang="2700000" scaled="1"/>
                <a:tileRect/>
              </a:gradFill>
            </a:ln>
            <a:effectLst>
              <a:glow rad="139700">
                <a:schemeClr val="accent5">
                  <a:satMod val="175000"/>
                  <a:alpha val="20000"/>
                </a:schemeClr>
              </a:glo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chemeClr val="bg1"/>
                </a:solidFill>
                <a:latin typeface="微软雅黑" pitchFamily="34" charset="-122"/>
                <a:ea typeface="微软雅黑" pitchFamily="34" charset="-122"/>
              </a:endParaRPr>
            </a:p>
          </p:txBody>
        </p:sp>
        <p:sp>
          <p:nvSpPr>
            <p:cNvPr id="4" name="未知"/>
            <p:cNvSpPr>
              <a:spLocks/>
            </p:cNvSpPr>
            <p:nvPr/>
          </p:nvSpPr>
          <p:spPr bwMode="auto">
            <a:xfrm>
              <a:off x="4672330" y="3477020"/>
              <a:ext cx="2026920" cy="1989742"/>
            </a:xfrm>
            <a:custGeom>
              <a:avLst/>
              <a:gdLst/>
              <a:ahLst/>
              <a:cxnLst>
                <a:cxn ang="0">
                  <a:pos x="0" y="573"/>
                </a:cxn>
                <a:cxn ang="0">
                  <a:pos x="0" y="265"/>
                </a:cxn>
                <a:cxn ang="0">
                  <a:pos x="265" y="0"/>
                </a:cxn>
                <a:cxn ang="0">
                  <a:pos x="576" y="0"/>
                </a:cxn>
                <a:cxn ang="0">
                  <a:pos x="8" y="576"/>
                </a:cxn>
                <a:cxn ang="0">
                  <a:pos x="0" y="573"/>
                </a:cxn>
              </a:cxnLst>
              <a:rect l="0" t="0" r="r" b="b"/>
              <a:pathLst>
                <a:path w="576" h="576">
                  <a:moveTo>
                    <a:pt x="0" y="573"/>
                  </a:moveTo>
                  <a:cubicBezTo>
                    <a:pt x="0" y="470"/>
                    <a:pt x="0" y="367"/>
                    <a:pt x="0" y="265"/>
                  </a:cubicBezTo>
                  <a:cubicBezTo>
                    <a:pt x="150" y="238"/>
                    <a:pt x="238" y="149"/>
                    <a:pt x="265" y="0"/>
                  </a:cubicBezTo>
                  <a:cubicBezTo>
                    <a:pt x="369" y="0"/>
                    <a:pt x="472" y="0"/>
                    <a:pt x="576" y="0"/>
                  </a:cubicBezTo>
                  <a:cubicBezTo>
                    <a:pt x="537" y="335"/>
                    <a:pt x="340" y="529"/>
                    <a:pt x="8" y="576"/>
                  </a:cubicBezTo>
                  <a:cubicBezTo>
                    <a:pt x="4" y="576"/>
                    <a:pt x="0" y="576"/>
                    <a:pt x="0" y="573"/>
                  </a:cubicBezTo>
                  <a:close/>
                </a:path>
              </a:pathLst>
            </a:custGeom>
            <a:solidFill>
              <a:srgbClr val="45B1D2">
                <a:alpha val="20000"/>
              </a:srgbClr>
            </a:solidFill>
            <a:ln>
              <a:gradFill flip="none" rotWithShape="1">
                <a:gsLst>
                  <a:gs pos="0">
                    <a:srgbClr val="A3F2FD"/>
                  </a:gs>
                  <a:gs pos="100000">
                    <a:srgbClr val="45B1D2"/>
                  </a:gs>
                </a:gsLst>
                <a:lin ang="2700000" scaled="1"/>
                <a:tileRect/>
              </a:gradFill>
            </a:ln>
            <a:effectLst>
              <a:glow rad="139700">
                <a:schemeClr val="accent5">
                  <a:satMod val="175000"/>
                  <a:alpha val="20000"/>
                </a:schemeClr>
              </a:glo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chemeClr val="bg1"/>
                </a:solidFill>
                <a:latin typeface="微软雅黑" pitchFamily="34" charset="-122"/>
                <a:ea typeface="微软雅黑" pitchFamily="34" charset="-122"/>
              </a:endParaRPr>
            </a:p>
          </p:txBody>
        </p:sp>
        <p:sp>
          <p:nvSpPr>
            <p:cNvPr id="5" name="未知"/>
            <p:cNvSpPr>
              <a:spLocks/>
            </p:cNvSpPr>
            <p:nvPr/>
          </p:nvSpPr>
          <p:spPr bwMode="auto">
            <a:xfrm>
              <a:off x="4672330" y="1290298"/>
              <a:ext cx="2026920" cy="1990366"/>
            </a:xfrm>
            <a:custGeom>
              <a:avLst/>
              <a:gdLst/>
              <a:ahLst/>
              <a:cxnLst>
                <a:cxn ang="0">
                  <a:pos x="573" y="576"/>
                </a:cxn>
                <a:cxn ang="0">
                  <a:pos x="265" y="576"/>
                </a:cxn>
                <a:cxn ang="0">
                  <a:pos x="0" y="311"/>
                </a:cxn>
                <a:cxn ang="0">
                  <a:pos x="0" y="0"/>
                </a:cxn>
                <a:cxn ang="0">
                  <a:pos x="576" y="568"/>
                </a:cxn>
                <a:cxn ang="0">
                  <a:pos x="573" y="576"/>
                </a:cxn>
              </a:cxnLst>
              <a:rect l="0" t="0" r="r" b="b"/>
              <a:pathLst>
                <a:path w="576" h="576">
                  <a:moveTo>
                    <a:pt x="573" y="576"/>
                  </a:moveTo>
                  <a:cubicBezTo>
                    <a:pt x="471" y="576"/>
                    <a:pt x="368" y="576"/>
                    <a:pt x="265" y="576"/>
                  </a:cubicBezTo>
                  <a:cubicBezTo>
                    <a:pt x="238" y="425"/>
                    <a:pt x="149" y="338"/>
                    <a:pt x="0" y="311"/>
                  </a:cubicBezTo>
                  <a:cubicBezTo>
                    <a:pt x="0" y="207"/>
                    <a:pt x="0" y="104"/>
                    <a:pt x="0" y="0"/>
                  </a:cubicBezTo>
                  <a:cubicBezTo>
                    <a:pt x="335" y="39"/>
                    <a:pt x="529" y="235"/>
                    <a:pt x="576" y="568"/>
                  </a:cubicBezTo>
                  <a:cubicBezTo>
                    <a:pt x="576" y="572"/>
                    <a:pt x="576" y="575"/>
                    <a:pt x="573" y="576"/>
                  </a:cubicBezTo>
                  <a:close/>
                </a:path>
              </a:pathLst>
            </a:custGeom>
            <a:solidFill>
              <a:srgbClr val="45B1D2">
                <a:alpha val="20000"/>
              </a:srgbClr>
            </a:solidFill>
            <a:ln>
              <a:gradFill flip="none" rotWithShape="1">
                <a:gsLst>
                  <a:gs pos="0">
                    <a:srgbClr val="A3F2FD"/>
                  </a:gs>
                  <a:gs pos="100000">
                    <a:srgbClr val="45B1D2"/>
                  </a:gs>
                </a:gsLst>
                <a:lin ang="2700000" scaled="1"/>
                <a:tileRect/>
              </a:gradFill>
            </a:ln>
            <a:effectLst>
              <a:glow rad="139700">
                <a:schemeClr val="accent5">
                  <a:satMod val="175000"/>
                  <a:alpha val="20000"/>
                </a:schemeClr>
              </a:glo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chemeClr val="bg1"/>
                </a:solidFill>
                <a:latin typeface="微软雅黑" pitchFamily="34" charset="-122"/>
                <a:ea typeface="微软雅黑" pitchFamily="34" charset="-122"/>
              </a:endParaRPr>
            </a:p>
          </p:txBody>
        </p:sp>
        <p:sp>
          <p:nvSpPr>
            <p:cNvPr id="6" name="未知"/>
            <p:cNvSpPr>
              <a:spLocks/>
            </p:cNvSpPr>
            <p:nvPr/>
          </p:nvSpPr>
          <p:spPr bwMode="auto">
            <a:xfrm>
              <a:off x="2444750" y="1290298"/>
              <a:ext cx="2027555" cy="1990366"/>
            </a:xfrm>
            <a:custGeom>
              <a:avLst/>
              <a:gdLst/>
              <a:ahLst/>
              <a:cxnLst>
                <a:cxn ang="0">
                  <a:pos x="576" y="2"/>
                </a:cxn>
                <a:cxn ang="0">
                  <a:pos x="576" y="311"/>
                </a:cxn>
                <a:cxn ang="0">
                  <a:pos x="311" y="576"/>
                </a:cxn>
                <a:cxn ang="0">
                  <a:pos x="0" y="576"/>
                </a:cxn>
                <a:cxn ang="0">
                  <a:pos x="569" y="0"/>
                </a:cxn>
                <a:cxn ang="0">
                  <a:pos x="576" y="2"/>
                </a:cxn>
              </a:cxnLst>
              <a:rect l="0" t="0" r="r" b="b"/>
              <a:pathLst>
                <a:path w="576" h="576">
                  <a:moveTo>
                    <a:pt x="576" y="2"/>
                  </a:moveTo>
                  <a:cubicBezTo>
                    <a:pt x="576" y="105"/>
                    <a:pt x="576" y="208"/>
                    <a:pt x="576" y="311"/>
                  </a:cubicBezTo>
                  <a:cubicBezTo>
                    <a:pt x="426" y="338"/>
                    <a:pt x="338" y="426"/>
                    <a:pt x="311" y="576"/>
                  </a:cubicBezTo>
                  <a:cubicBezTo>
                    <a:pt x="208" y="576"/>
                    <a:pt x="104" y="576"/>
                    <a:pt x="0" y="576"/>
                  </a:cubicBezTo>
                  <a:cubicBezTo>
                    <a:pt x="39" y="241"/>
                    <a:pt x="236" y="47"/>
                    <a:pt x="569" y="0"/>
                  </a:cubicBezTo>
                  <a:cubicBezTo>
                    <a:pt x="572" y="0"/>
                    <a:pt x="576" y="0"/>
                    <a:pt x="576" y="2"/>
                  </a:cubicBezTo>
                  <a:close/>
                </a:path>
              </a:pathLst>
            </a:custGeom>
            <a:solidFill>
              <a:srgbClr val="45B1D2">
                <a:alpha val="20000"/>
              </a:srgbClr>
            </a:solidFill>
            <a:ln>
              <a:gradFill flip="none" rotWithShape="1">
                <a:gsLst>
                  <a:gs pos="0">
                    <a:srgbClr val="A3F2FD"/>
                  </a:gs>
                  <a:gs pos="100000">
                    <a:srgbClr val="45B1D2"/>
                  </a:gs>
                </a:gsLst>
                <a:lin ang="2700000" scaled="1"/>
                <a:tileRect/>
              </a:gradFill>
            </a:ln>
            <a:effectLst>
              <a:glow rad="139700">
                <a:schemeClr val="accent5">
                  <a:satMod val="175000"/>
                  <a:alpha val="20000"/>
                </a:schemeClr>
              </a:glo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chemeClr val="bg1"/>
                </a:solidFill>
                <a:latin typeface="微软雅黑" pitchFamily="34" charset="-122"/>
                <a:ea typeface="微软雅黑" pitchFamily="34" charset="-122"/>
              </a:endParaRPr>
            </a:p>
          </p:txBody>
        </p:sp>
        <p:sp>
          <p:nvSpPr>
            <p:cNvPr id="7" name="未知"/>
            <p:cNvSpPr>
              <a:spLocks/>
            </p:cNvSpPr>
            <p:nvPr/>
          </p:nvSpPr>
          <p:spPr bwMode="auto">
            <a:xfrm>
              <a:off x="3635375" y="2460955"/>
              <a:ext cx="1873250" cy="1835774"/>
            </a:xfrm>
            <a:custGeom>
              <a:avLst/>
              <a:gdLst/>
              <a:ahLst/>
              <a:cxnLst>
                <a:cxn ang="0">
                  <a:pos x="0" y="0"/>
                </a:cxn>
                <a:cxn ang="0">
                  <a:pos x="155" y="0"/>
                </a:cxn>
                <a:cxn ang="0">
                  <a:pos x="122" y="38"/>
                </a:cxn>
                <a:cxn ang="0">
                  <a:pos x="155" y="73"/>
                </a:cxn>
                <a:cxn ang="0">
                  <a:pos x="405" y="73"/>
                </a:cxn>
                <a:cxn ang="0">
                  <a:pos x="441" y="40"/>
                </a:cxn>
                <a:cxn ang="0">
                  <a:pos x="408" y="0"/>
                </a:cxn>
                <a:cxn ang="0">
                  <a:pos x="566" y="0"/>
                </a:cxn>
                <a:cxn ang="0">
                  <a:pos x="566" y="155"/>
                </a:cxn>
                <a:cxn ang="0">
                  <a:pos x="527" y="122"/>
                </a:cxn>
                <a:cxn ang="0">
                  <a:pos x="492" y="155"/>
                </a:cxn>
                <a:cxn ang="0">
                  <a:pos x="492" y="405"/>
                </a:cxn>
                <a:cxn ang="0">
                  <a:pos x="525" y="440"/>
                </a:cxn>
                <a:cxn ang="0">
                  <a:pos x="566" y="405"/>
                </a:cxn>
                <a:cxn ang="0">
                  <a:pos x="566" y="565"/>
                </a:cxn>
                <a:cxn ang="0">
                  <a:pos x="405" y="565"/>
                </a:cxn>
                <a:cxn ang="0">
                  <a:pos x="441" y="527"/>
                </a:cxn>
                <a:cxn ang="0">
                  <a:pos x="408" y="491"/>
                </a:cxn>
                <a:cxn ang="0">
                  <a:pos x="161" y="491"/>
                </a:cxn>
                <a:cxn ang="0">
                  <a:pos x="122" y="527"/>
                </a:cxn>
                <a:cxn ang="0">
                  <a:pos x="161" y="565"/>
                </a:cxn>
                <a:cxn ang="0">
                  <a:pos x="0" y="565"/>
                </a:cxn>
                <a:cxn ang="0">
                  <a:pos x="0" y="405"/>
                </a:cxn>
                <a:cxn ang="0">
                  <a:pos x="38" y="440"/>
                </a:cxn>
                <a:cxn ang="0">
                  <a:pos x="74" y="407"/>
                </a:cxn>
                <a:cxn ang="0">
                  <a:pos x="74" y="160"/>
                </a:cxn>
                <a:cxn ang="0">
                  <a:pos x="41" y="122"/>
                </a:cxn>
                <a:cxn ang="0">
                  <a:pos x="0" y="158"/>
                </a:cxn>
                <a:cxn ang="0">
                  <a:pos x="0" y="0"/>
                </a:cxn>
              </a:cxnLst>
              <a:rect l="0" t="0" r="r" b="b"/>
              <a:pathLst>
                <a:path w="566" h="565">
                  <a:moveTo>
                    <a:pt x="0" y="0"/>
                  </a:moveTo>
                  <a:cubicBezTo>
                    <a:pt x="52" y="0"/>
                    <a:pt x="104" y="0"/>
                    <a:pt x="155" y="0"/>
                  </a:cubicBezTo>
                  <a:cubicBezTo>
                    <a:pt x="164" y="13"/>
                    <a:pt x="123" y="24"/>
                    <a:pt x="122" y="38"/>
                  </a:cubicBezTo>
                  <a:cubicBezTo>
                    <a:pt x="122" y="53"/>
                    <a:pt x="151" y="57"/>
                    <a:pt x="155" y="73"/>
                  </a:cubicBezTo>
                  <a:cubicBezTo>
                    <a:pt x="215" y="31"/>
                    <a:pt x="347" y="26"/>
                    <a:pt x="405" y="73"/>
                  </a:cubicBezTo>
                  <a:cubicBezTo>
                    <a:pt x="421" y="66"/>
                    <a:pt x="430" y="52"/>
                    <a:pt x="441" y="40"/>
                  </a:cubicBezTo>
                  <a:cubicBezTo>
                    <a:pt x="435" y="23"/>
                    <a:pt x="409" y="12"/>
                    <a:pt x="408" y="0"/>
                  </a:cubicBezTo>
                  <a:cubicBezTo>
                    <a:pt x="460" y="0"/>
                    <a:pt x="513" y="0"/>
                    <a:pt x="566" y="0"/>
                  </a:cubicBezTo>
                  <a:cubicBezTo>
                    <a:pt x="566" y="51"/>
                    <a:pt x="566" y="103"/>
                    <a:pt x="566" y="155"/>
                  </a:cubicBezTo>
                  <a:cubicBezTo>
                    <a:pt x="557" y="160"/>
                    <a:pt x="538" y="132"/>
                    <a:pt x="527" y="122"/>
                  </a:cubicBezTo>
                  <a:cubicBezTo>
                    <a:pt x="512" y="129"/>
                    <a:pt x="503" y="143"/>
                    <a:pt x="492" y="155"/>
                  </a:cubicBezTo>
                  <a:cubicBezTo>
                    <a:pt x="534" y="212"/>
                    <a:pt x="537" y="348"/>
                    <a:pt x="492" y="405"/>
                  </a:cubicBezTo>
                  <a:cubicBezTo>
                    <a:pt x="499" y="420"/>
                    <a:pt x="513" y="429"/>
                    <a:pt x="525" y="440"/>
                  </a:cubicBezTo>
                  <a:cubicBezTo>
                    <a:pt x="540" y="430"/>
                    <a:pt x="548" y="412"/>
                    <a:pt x="566" y="405"/>
                  </a:cubicBezTo>
                  <a:cubicBezTo>
                    <a:pt x="566" y="458"/>
                    <a:pt x="566" y="512"/>
                    <a:pt x="566" y="565"/>
                  </a:cubicBezTo>
                  <a:cubicBezTo>
                    <a:pt x="512" y="565"/>
                    <a:pt x="459" y="565"/>
                    <a:pt x="405" y="565"/>
                  </a:cubicBezTo>
                  <a:cubicBezTo>
                    <a:pt x="413" y="549"/>
                    <a:pt x="428" y="539"/>
                    <a:pt x="441" y="527"/>
                  </a:cubicBezTo>
                  <a:cubicBezTo>
                    <a:pt x="433" y="511"/>
                    <a:pt x="419" y="502"/>
                    <a:pt x="408" y="491"/>
                  </a:cubicBezTo>
                  <a:cubicBezTo>
                    <a:pt x="351" y="534"/>
                    <a:pt x="216" y="536"/>
                    <a:pt x="161" y="491"/>
                  </a:cubicBezTo>
                  <a:cubicBezTo>
                    <a:pt x="144" y="499"/>
                    <a:pt x="134" y="514"/>
                    <a:pt x="122" y="527"/>
                  </a:cubicBezTo>
                  <a:cubicBezTo>
                    <a:pt x="137" y="538"/>
                    <a:pt x="151" y="550"/>
                    <a:pt x="161" y="565"/>
                  </a:cubicBezTo>
                  <a:cubicBezTo>
                    <a:pt x="107" y="565"/>
                    <a:pt x="54" y="565"/>
                    <a:pt x="0" y="565"/>
                  </a:cubicBezTo>
                  <a:cubicBezTo>
                    <a:pt x="0" y="512"/>
                    <a:pt x="0" y="458"/>
                    <a:pt x="0" y="405"/>
                  </a:cubicBezTo>
                  <a:cubicBezTo>
                    <a:pt x="16" y="413"/>
                    <a:pt x="26" y="428"/>
                    <a:pt x="38" y="440"/>
                  </a:cubicBezTo>
                  <a:cubicBezTo>
                    <a:pt x="54" y="433"/>
                    <a:pt x="63" y="419"/>
                    <a:pt x="74" y="407"/>
                  </a:cubicBezTo>
                  <a:cubicBezTo>
                    <a:pt x="32" y="352"/>
                    <a:pt x="28" y="214"/>
                    <a:pt x="74" y="160"/>
                  </a:cubicBezTo>
                  <a:cubicBezTo>
                    <a:pt x="69" y="156"/>
                    <a:pt x="49" y="122"/>
                    <a:pt x="41" y="122"/>
                  </a:cubicBezTo>
                  <a:cubicBezTo>
                    <a:pt x="25" y="121"/>
                    <a:pt x="17" y="159"/>
                    <a:pt x="0" y="158"/>
                  </a:cubicBezTo>
                  <a:cubicBezTo>
                    <a:pt x="0" y="105"/>
                    <a:pt x="0" y="52"/>
                    <a:pt x="0" y="0"/>
                  </a:cubicBezTo>
                  <a:close/>
                </a:path>
              </a:pathLst>
            </a:custGeom>
            <a:solidFill>
              <a:srgbClr val="45B1D2"/>
            </a:solidFill>
            <a:ln>
              <a:solidFill>
                <a:schemeClr val="bg1"/>
              </a:solidFill>
            </a:ln>
            <a:effectLst>
              <a:glow rad="622300">
                <a:schemeClr val="accent5">
                  <a:satMod val="175000"/>
                  <a:alpha val="67000"/>
                </a:schemeClr>
              </a:glow>
              <a:softEdge rad="0"/>
            </a:effectLst>
            <a:scene3d>
              <a:camera prst="perspectiveFront" fov="0">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rgbClr val="4197BF"/>
                </a:solidFill>
                <a:latin typeface="微软雅黑" pitchFamily="34" charset="-122"/>
                <a:ea typeface="微软雅黑" pitchFamily="34" charset="-122"/>
              </a:endParaRPr>
            </a:p>
          </p:txBody>
        </p:sp>
        <p:sp>
          <p:nvSpPr>
            <p:cNvPr id="8" name="Rectangle 8"/>
            <p:cNvSpPr>
              <a:spLocks noChangeArrowheads="1"/>
            </p:cNvSpPr>
            <p:nvPr/>
          </p:nvSpPr>
          <p:spPr bwMode="auto">
            <a:xfrm>
              <a:off x="5340350" y="2090060"/>
              <a:ext cx="631497" cy="364302"/>
            </a:xfrm>
            <a:prstGeom prst="rect">
              <a:avLst/>
            </a:prstGeom>
            <a:noFill/>
            <a:ln w="9525" cap="flat" cmpd="sng">
              <a:noFill/>
              <a:miter lim="800000"/>
              <a:headEnd/>
              <a:tailEnd/>
            </a:ln>
            <a:effectLst/>
          </p:spPr>
          <p:txBody>
            <a:bodyPr wrap="none">
              <a:spAutoFit/>
            </a:bodyPr>
            <a:lstStyle/>
            <a:p>
              <a:pPr>
                <a:defRPr/>
              </a:pPr>
              <a:r>
                <a:rPr lang="zh-CN" altLang="en-US" sz="2000" kern="0">
                  <a:solidFill>
                    <a:schemeClr val="bg1"/>
                  </a:solidFill>
                  <a:latin typeface="微软雅黑" pitchFamily="34" charset="-122"/>
                  <a:ea typeface="微软雅黑" pitchFamily="34" charset="-122"/>
                </a:rPr>
                <a:t>内容</a:t>
              </a:r>
            </a:p>
          </p:txBody>
        </p:sp>
        <p:sp>
          <p:nvSpPr>
            <p:cNvPr id="9" name="Rectangle 9"/>
            <p:cNvSpPr>
              <a:spLocks noChangeArrowheads="1"/>
            </p:cNvSpPr>
            <p:nvPr/>
          </p:nvSpPr>
          <p:spPr bwMode="auto">
            <a:xfrm>
              <a:off x="5339080" y="4278028"/>
              <a:ext cx="631497" cy="364302"/>
            </a:xfrm>
            <a:prstGeom prst="rect">
              <a:avLst/>
            </a:prstGeom>
            <a:noFill/>
            <a:ln w="9525" cap="flat" cmpd="sng">
              <a:noFill/>
              <a:miter lim="800000"/>
              <a:headEnd/>
              <a:tailEnd/>
            </a:ln>
            <a:effectLst/>
          </p:spPr>
          <p:txBody>
            <a:bodyPr wrap="none">
              <a:spAutoFit/>
            </a:bodyPr>
            <a:lstStyle/>
            <a:p>
              <a:pPr>
                <a:defRPr/>
              </a:pPr>
              <a:r>
                <a:rPr lang="zh-CN" altLang="en-US" sz="2000" kern="0">
                  <a:solidFill>
                    <a:schemeClr val="bg1"/>
                  </a:solidFill>
                  <a:latin typeface="微软雅黑" pitchFamily="34" charset="-122"/>
                  <a:ea typeface="微软雅黑" pitchFamily="34" charset="-122"/>
                </a:rPr>
                <a:t>内容</a:t>
              </a:r>
            </a:p>
          </p:txBody>
        </p:sp>
        <p:sp>
          <p:nvSpPr>
            <p:cNvPr id="10" name="Rectangle 10"/>
            <p:cNvSpPr>
              <a:spLocks noChangeArrowheads="1"/>
            </p:cNvSpPr>
            <p:nvPr/>
          </p:nvSpPr>
          <p:spPr bwMode="auto">
            <a:xfrm>
              <a:off x="3111500" y="2091306"/>
              <a:ext cx="631497" cy="364302"/>
            </a:xfrm>
            <a:prstGeom prst="rect">
              <a:avLst/>
            </a:prstGeom>
            <a:noFill/>
            <a:ln w="9525" cap="flat" cmpd="sng">
              <a:noFill/>
              <a:miter lim="800000"/>
              <a:headEnd/>
              <a:tailEnd/>
            </a:ln>
            <a:effectLst/>
          </p:spPr>
          <p:txBody>
            <a:bodyPr wrap="none">
              <a:spAutoFit/>
            </a:bodyPr>
            <a:lstStyle/>
            <a:p>
              <a:pPr>
                <a:defRPr/>
              </a:pPr>
              <a:r>
                <a:rPr lang="zh-CN" altLang="en-US" sz="2000" kern="0" dirty="0">
                  <a:solidFill>
                    <a:schemeClr val="bg1"/>
                  </a:solidFill>
                  <a:latin typeface="微软雅黑" pitchFamily="34" charset="-122"/>
                  <a:ea typeface="微软雅黑" pitchFamily="34" charset="-122"/>
                </a:rPr>
                <a:t>内容</a:t>
              </a:r>
            </a:p>
          </p:txBody>
        </p:sp>
        <p:sp>
          <p:nvSpPr>
            <p:cNvPr id="11" name="Rectangle 11"/>
            <p:cNvSpPr>
              <a:spLocks noChangeArrowheads="1"/>
            </p:cNvSpPr>
            <p:nvPr/>
          </p:nvSpPr>
          <p:spPr bwMode="auto">
            <a:xfrm>
              <a:off x="3111500" y="4278028"/>
              <a:ext cx="631497" cy="364302"/>
            </a:xfrm>
            <a:prstGeom prst="rect">
              <a:avLst/>
            </a:prstGeom>
            <a:noFill/>
            <a:ln w="9525" cap="flat" cmpd="sng">
              <a:noFill/>
              <a:miter lim="800000"/>
              <a:headEnd/>
              <a:tailEnd/>
            </a:ln>
            <a:effectLst/>
          </p:spPr>
          <p:txBody>
            <a:bodyPr wrap="none">
              <a:spAutoFit/>
            </a:bodyPr>
            <a:lstStyle/>
            <a:p>
              <a:pPr>
                <a:defRPr/>
              </a:pPr>
              <a:r>
                <a:rPr lang="zh-CN" altLang="en-US" sz="2000" kern="0">
                  <a:solidFill>
                    <a:schemeClr val="bg1"/>
                  </a:solidFill>
                  <a:latin typeface="微软雅黑" pitchFamily="34" charset="-122"/>
                  <a:ea typeface="微软雅黑" pitchFamily="34" charset="-122"/>
                </a:rPr>
                <a:t>内容</a:t>
              </a:r>
            </a:p>
          </p:txBody>
        </p:sp>
        <p:sp>
          <p:nvSpPr>
            <p:cNvPr id="12" name="Rectangle 12"/>
            <p:cNvSpPr>
              <a:spLocks noChangeArrowheads="1"/>
            </p:cNvSpPr>
            <p:nvPr/>
          </p:nvSpPr>
          <p:spPr bwMode="auto">
            <a:xfrm>
              <a:off x="4182742" y="3140968"/>
              <a:ext cx="817231" cy="476395"/>
            </a:xfrm>
            <a:prstGeom prst="rect">
              <a:avLst/>
            </a:prstGeom>
            <a:noFill/>
            <a:ln w="9525" cap="flat" cmpd="sng">
              <a:noFill/>
              <a:miter lim="800000"/>
              <a:headEnd/>
              <a:tailEnd/>
            </a:ln>
            <a:effectLst/>
          </p:spPr>
          <p:txBody>
            <a:bodyPr wrap="none">
              <a:spAutoFit/>
            </a:bodyPr>
            <a:lstStyle/>
            <a:p>
              <a:pPr algn="ctr">
                <a:defRPr/>
              </a:pPr>
              <a:r>
                <a:rPr lang="zh-CN" altLang="en-US" sz="2800" kern="0" dirty="0">
                  <a:solidFill>
                    <a:srgbClr val="07405E"/>
                  </a:solidFill>
                  <a:latin typeface="微软雅黑" pitchFamily="34" charset="-122"/>
                  <a:ea typeface="微软雅黑" pitchFamily="34" charset="-122"/>
                </a:rPr>
                <a:t>内容</a:t>
              </a:r>
            </a:p>
          </p:txBody>
        </p:sp>
      </p:grpSp>
    </p:spTree>
    <p:extLst>
      <p:ext uri="{BB962C8B-B14F-4D97-AF65-F5344CB8AC3E}">
        <p14:creationId xmlns:p14="http://schemas.microsoft.com/office/powerpoint/2010/main" val="1553347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0-#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8" presetClass="emph" presetSubtype="0" fill="hold" nodeType="withEffect">
                                  <p:stCondLst>
                                    <p:cond delay="0"/>
                                  </p:stCondLst>
                                  <p:childTnLst>
                                    <p:animRot by="21600000">
                                      <p:cBhvr>
                                        <p:cTn id="10" dur="1000" fill="hold"/>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6"/>
          <p:cNvSpPr/>
          <p:nvPr/>
        </p:nvSpPr>
        <p:spPr>
          <a:xfrm>
            <a:off x="1619846" y="4941169"/>
            <a:ext cx="1512168" cy="89613"/>
          </a:xfrm>
          <a:prstGeom prst="ellipse">
            <a:avLst/>
          </a:prstGeom>
          <a:solidFill>
            <a:srgbClr val="E5FFFE">
              <a:alpha val="83000"/>
            </a:srgbClr>
          </a:solidFill>
          <a:ln>
            <a:noFill/>
          </a:ln>
          <a:effectLst>
            <a:glow rad="787400">
              <a:schemeClr val="accent5">
                <a:satMod val="175000"/>
                <a:alpha val="51000"/>
              </a:schemeClr>
            </a:glow>
            <a:softEdge rad="0"/>
          </a:effectLst>
          <a:scene3d>
            <a:camera prst="perspectiveFront" fov="0">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rgbClr val="4197BF"/>
              </a:solidFill>
              <a:latin typeface="微软雅黑" pitchFamily="34" charset="-122"/>
              <a:ea typeface="微软雅黑" pitchFamily="34" charset="-122"/>
            </a:endParaRPr>
          </a:p>
        </p:txBody>
      </p:sp>
      <p:sp>
        <p:nvSpPr>
          <p:cNvPr id="3" name="椭圆​​ 9"/>
          <p:cNvSpPr/>
          <p:nvPr/>
        </p:nvSpPr>
        <p:spPr>
          <a:xfrm>
            <a:off x="3996110" y="3827854"/>
            <a:ext cx="1116000" cy="94844"/>
          </a:xfrm>
          <a:prstGeom prst="ellipse">
            <a:avLst/>
          </a:prstGeom>
          <a:solidFill>
            <a:srgbClr val="E5FFFE">
              <a:alpha val="83000"/>
            </a:srgbClr>
          </a:solidFill>
          <a:ln>
            <a:noFill/>
          </a:ln>
          <a:effectLst>
            <a:glow rad="787400">
              <a:schemeClr val="accent5">
                <a:satMod val="175000"/>
                <a:alpha val="51000"/>
              </a:schemeClr>
            </a:glow>
            <a:softEdge rad="0"/>
          </a:effectLst>
          <a:scene3d>
            <a:camera prst="perspectiveFront" fov="0">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chemeClr val="bg1"/>
              </a:solidFill>
              <a:latin typeface="微软雅黑" pitchFamily="34" charset="-122"/>
              <a:ea typeface="微软雅黑" pitchFamily="34" charset="-122"/>
            </a:endParaRPr>
          </a:p>
        </p:txBody>
      </p:sp>
      <p:sp>
        <p:nvSpPr>
          <p:cNvPr id="4" name="椭圆​​ 10"/>
          <p:cNvSpPr/>
          <p:nvPr/>
        </p:nvSpPr>
        <p:spPr>
          <a:xfrm>
            <a:off x="5940406" y="2963045"/>
            <a:ext cx="720000" cy="94844"/>
          </a:xfrm>
          <a:prstGeom prst="ellipse">
            <a:avLst/>
          </a:prstGeom>
          <a:solidFill>
            <a:srgbClr val="E5FFFE">
              <a:alpha val="83000"/>
            </a:srgbClr>
          </a:solidFill>
          <a:ln>
            <a:noFill/>
          </a:ln>
          <a:effectLst>
            <a:glow rad="787400">
              <a:schemeClr val="accent5">
                <a:satMod val="175000"/>
                <a:alpha val="51000"/>
              </a:schemeClr>
            </a:glow>
            <a:softEdge rad="0"/>
          </a:effectLst>
          <a:scene3d>
            <a:camera prst="perspectiveFront" fov="0">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chemeClr val="bg1"/>
              </a:solidFill>
              <a:latin typeface="微软雅黑" pitchFamily="34" charset="-122"/>
              <a:ea typeface="微软雅黑" pitchFamily="34" charset="-122"/>
            </a:endParaRPr>
          </a:p>
        </p:txBody>
      </p:sp>
      <p:sp>
        <p:nvSpPr>
          <p:cNvPr id="5" name="TextBox 4"/>
          <p:cNvSpPr txBox="1"/>
          <p:nvPr/>
        </p:nvSpPr>
        <p:spPr>
          <a:xfrm>
            <a:off x="5279206" y="3645024"/>
            <a:ext cx="2173288" cy="584200"/>
          </a:xfrm>
          <a:prstGeom prst="rect">
            <a:avLst/>
          </a:prstGeom>
          <a:noFill/>
        </p:spPr>
        <p:txBody>
          <a:bodyPr wrap="none">
            <a:spAutoFit/>
          </a:bodyPr>
          <a:lstStyle/>
          <a:p>
            <a:pPr marL="342900" indent="-342900">
              <a:buFont typeface="Arial" pitchFamily="34" charset="0"/>
              <a:buChar char="•"/>
              <a:defRPr/>
            </a:pPr>
            <a:r>
              <a:rPr lang="zh-CN" altLang="en-US" sz="1600" kern="0" dirty="0">
                <a:solidFill>
                  <a:schemeClr val="bg1"/>
                </a:solidFill>
                <a:latin typeface="微软雅黑" pitchFamily="34" charset="-122"/>
                <a:ea typeface="微软雅黑" pitchFamily="34" charset="-122"/>
              </a:rPr>
              <a:t>点击此处输入文字</a:t>
            </a:r>
            <a:endParaRPr lang="en-US" altLang="zh-CN" sz="1600" kern="0" dirty="0">
              <a:solidFill>
                <a:schemeClr val="bg1"/>
              </a:solidFill>
              <a:latin typeface="微软雅黑" pitchFamily="34" charset="-122"/>
              <a:ea typeface="微软雅黑" pitchFamily="34" charset="-122"/>
            </a:endParaRPr>
          </a:p>
          <a:p>
            <a:pPr marL="342900" indent="-342900">
              <a:buFont typeface="Arial" pitchFamily="34" charset="0"/>
              <a:buChar char="•"/>
              <a:defRPr/>
            </a:pPr>
            <a:r>
              <a:rPr lang="zh-CN" altLang="en-US" sz="1600" kern="0" dirty="0">
                <a:solidFill>
                  <a:schemeClr val="bg1"/>
                </a:solidFill>
                <a:latin typeface="微软雅黑" pitchFamily="34" charset="-122"/>
                <a:ea typeface="微软雅黑" pitchFamily="34" charset="-122"/>
              </a:rPr>
              <a:t>点击此处输入文字</a:t>
            </a:r>
            <a:endParaRPr lang="en-US" altLang="zh-CN" sz="1600" kern="0" dirty="0">
              <a:solidFill>
                <a:schemeClr val="bg1"/>
              </a:solidFill>
              <a:latin typeface="微软雅黑" pitchFamily="34" charset="-122"/>
              <a:ea typeface="微软雅黑" pitchFamily="34" charset="-122"/>
            </a:endParaRPr>
          </a:p>
        </p:txBody>
      </p:sp>
      <p:sp>
        <p:nvSpPr>
          <p:cNvPr id="6" name="TextBox 5"/>
          <p:cNvSpPr txBox="1"/>
          <p:nvPr/>
        </p:nvSpPr>
        <p:spPr>
          <a:xfrm>
            <a:off x="3194547" y="4655096"/>
            <a:ext cx="2378075" cy="646113"/>
          </a:xfrm>
          <a:prstGeom prst="rect">
            <a:avLst/>
          </a:prstGeom>
          <a:noFill/>
        </p:spPr>
        <p:txBody>
          <a:bodyPr wrap="none">
            <a:spAutoFit/>
          </a:bodyPr>
          <a:lstStyle/>
          <a:p>
            <a:pPr marL="342900" indent="-342900">
              <a:buFont typeface="Arial" pitchFamily="34" charset="0"/>
              <a:buChar char="•"/>
              <a:defRPr/>
            </a:pPr>
            <a:r>
              <a:rPr lang="zh-CN" altLang="en-US" kern="0" dirty="0">
                <a:solidFill>
                  <a:schemeClr val="bg1"/>
                </a:solidFill>
                <a:latin typeface="微软雅黑" pitchFamily="34" charset="-122"/>
                <a:ea typeface="微软雅黑" pitchFamily="34" charset="-122"/>
              </a:rPr>
              <a:t>点击此处输入文字</a:t>
            </a:r>
            <a:endParaRPr lang="en-US" altLang="zh-CN" kern="0" dirty="0">
              <a:solidFill>
                <a:schemeClr val="bg1"/>
              </a:solidFill>
              <a:latin typeface="微软雅黑" pitchFamily="34" charset="-122"/>
              <a:ea typeface="微软雅黑" pitchFamily="34" charset="-122"/>
            </a:endParaRPr>
          </a:p>
          <a:p>
            <a:pPr marL="342900" indent="-342900">
              <a:buFont typeface="Arial" pitchFamily="34" charset="0"/>
              <a:buChar char="•"/>
              <a:defRPr/>
            </a:pPr>
            <a:r>
              <a:rPr lang="zh-CN" altLang="en-US" kern="0" dirty="0">
                <a:solidFill>
                  <a:schemeClr val="bg1"/>
                </a:solidFill>
                <a:latin typeface="微软雅黑" pitchFamily="34" charset="-122"/>
                <a:ea typeface="微软雅黑" pitchFamily="34" charset="-122"/>
              </a:rPr>
              <a:t>点击此处输入文字</a:t>
            </a:r>
            <a:endParaRPr lang="en-US" altLang="zh-CN" kern="0" dirty="0">
              <a:solidFill>
                <a:schemeClr val="bg1"/>
              </a:solidFill>
              <a:latin typeface="微软雅黑" pitchFamily="34" charset="-122"/>
              <a:ea typeface="微软雅黑" pitchFamily="34" charset="-122"/>
            </a:endParaRPr>
          </a:p>
        </p:txBody>
      </p:sp>
      <p:sp>
        <p:nvSpPr>
          <p:cNvPr id="7" name="TextBox 6"/>
          <p:cNvSpPr txBox="1"/>
          <p:nvPr/>
        </p:nvSpPr>
        <p:spPr>
          <a:xfrm>
            <a:off x="6853734" y="2708921"/>
            <a:ext cx="1966913" cy="523875"/>
          </a:xfrm>
          <a:prstGeom prst="rect">
            <a:avLst/>
          </a:prstGeom>
          <a:noFill/>
        </p:spPr>
        <p:txBody>
          <a:bodyPr wrap="none">
            <a:spAutoFit/>
          </a:bodyPr>
          <a:lstStyle/>
          <a:p>
            <a:pPr marL="342900" indent="-342900">
              <a:buFont typeface="Arial" pitchFamily="34" charset="0"/>
              <a:buChar char="•"/>
              <a:defRPr/>
            </a:pPr>
            <a:r>
              <a:rPr lang="zh-CN" altLang="en-US" sz="1400" kern="0" dirty="0">
                <a:solidFill>
                  <a:schemeClr val="bg1"/>
                </a:solidFill>
                <a:latin typeface="微软雅黑" pitchFamily="34" charset="-122"/>
                <a:ea typeface="微软雅黑" pitchFamily="34" charset="-122"/>
              </a:rPr>
              <a:t>点击此处输入文字</a:t>
            </a:r>
            <a:endParaRPr lang="en-US" altLang="zh-CN" sz="1400" kern="0" dirty="0">
              <a:solidFill>
                <a:schemeClr val="bg1"/>
              </a:solidFill>
              <a:latin typeface="微软雅黑" pitchFamily="34" charset="-122"/>
              <a:ea typeface="微软雅黑" pitchFamily="34" charset="-122"/>
            </a:endParaRPr>
          </a:p>
          <a:p>
            <a:pPr marL="342900" indent="-342900">
              <a:buFont typeface="Arial" pitchFamily="34" charset="0"/>
              <a:buChar char="•"/>
              <a:defRPr/>
            </a:pPr>
            <a:r>
              <a:rPr lang="zh-CN" altLang="en-US" sz="1400" kern="0" dirty="0">
                <a:solidFill>
                  <a:schemeClr val="bg1"/>
                </a:solidFill>
                <a:latin typeface="微软雅黑" pitchFamily="34" charset="-122"/>
                <a:ea typeface="微软雅黑" pitchFamily="34" charset="-122"/>
              </a:rPr>
              <a:t>点击此处输入文字</a:t>
            </a:r>
            <a:endParaRPr lang="en-US" altLang="zh-CN" sz="1400" kern="0" dirty="0">
              <a:solidFill>
                <a:schemeClr val="bg1"/>
              </a:solidFill>
              <a:latin typeface="微软雅黑" pitchFamily="34" charset="-122"/>
              <a:ea typeface="微软雅黑" pitchFamily="34" charset="-122"/>
            </a:endParaRPr>
          </a:p>
        </p:txBody>
      </p:sp>
      <p:grpSp>
        <p:nvGrpSpPr>
          <p:cNvPr id="8" name="组合 7"/>
          <p:cNvGrpSpPr/>
          <p:nvPr/>
        </p:nvGrpSpPr>
        <p:grpSpPr>
          <a:xfrm>
            <a:off x="1403648" y="2349501"/>
            <a:ext cx="1944688" cy="2447925"/>
            <a:chOff x="1187450" y="2349500"/>
            <a:chExt cx="1944688" cy="2447925"/>
          </a:xfrm>
        </p:grpSpPr>
        <p:sp>
          <p:nvSpPr>
            <p:cNvPr id="9" name="椭圆​​ 2"/>
            <p:cNvSpPr/>
            <p:nvPr/>
          </p:nvSpPr>
          <p:spPr>
            <a:xfrm>
              <a:off x="1187450" y="2349500"/>
              <a:ext cx="1944688" cy="2447925"/>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solidFill>
              <a:srgbClr val="45B1D2">
                <a:alpha val="20000"/>
              </a:srgbClr>
            </a:solidFill>
            <a:ln>
              <a:gradFill flip="none" rotWithShape="1">
                <a:gsLst>
                  <a:gs pos="0">
                    <a:srgbClr val="A3F2FD"/>
                  </a:gs>
                  <a:gs pos="100000">
                    <a:srgbClr val="45B1D2"/>
                  </a:gs>
                </a:gsLst>
                <a:lin ang="2700000" scaled="1"/>
                <a:tileRect/>
              </a:gradFill>
            </a:ln>
            <a:effectLst>
              <a:glow rad="139700">
                <a:schemeClr val="accent5">
                  <a:satMod val="175000"/>
                  <a:alpha val="20000"/>
                </a:schemeClr>
              </a:glo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dirty="0">
                <a:solidFill>
                  <a:schemeClr val="bg1"/>
                </a:solidFill>
                <a:latin typeface="微软雅黑" pitchFamily="34" charset="-122"/>
                <a:ea typeface="微软雅黑" pitchFamily="34" charset="-122"/>
              </a:endParaRPr>
            </a:p>
          </p:txBody>
        </p:sp>
        <p:sp>
          <p:nvSpPr>
            <p:cNvPr id="10" name="矩形​​ 16"/>
            <p:cNvSpPr>
              <a:spLocks noChangeArrowheads="1"/>
            </p:cNvSpPr>
            <p:nvPr/>
          </p:nvSpPr>
          <p:spPr bwMode="auto">
            <a:xfrm>
              <a:off x="1749425" y="2960688"/>
              <a:ext cx="877888"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dirty="0">
                  <a:solidFill>
                    <a:schemeClr val="bg1"/>
                  </a:solidFill>
                  <a:latin typeface="微软雅黑" pitchFamily="34" charset="-122"/>
                  <a:ea typeface="微软雅黑" pitchFamily="34" charset="-122"/>
                  <a:cs typeface="Arial Unicode MS" pitchFamily="34" charset="-122"/>
                </a:rPr>
                <a:t>点击录</a:t>
              </a:r>
              <a:endParaRPr lang="en-US" altLang="zh-CN" dirty="0">
                <a:solidFill>
                  <a:schemeClr val="bg1"/>
                </a:solidFill>
                <a:latin typeface="微软雅黑" pitchFamily="34" charset="-122"/>
                <a:ea typeface="微软雅黑" pitchFamily="34" charset="-122"/>
                <a:cs typeface="Arial Unicode MS" pitchFamily="34" charset="-122"/>
              </a:endParaRPr>
            </a:p>
            <a:p>
              <a:pPr algn="ctr"/>
              <a:r>
                <a:rPr lang="zh-CN" altLang="en-US" dirty="0">
                  <a:solidFill>
                    <a:schemeClr val="bg1"/>
                  </a:solidFill>
                  <a:latin typeface="微软雅黑" pitchFamily="34" charset="-122"/>
                  <a:ea typeface="微软雅黑" pitchFamily="34" charset="-122"/>
                  <a:cs typeface="Arial Unicode MS" pitchFamily="34" charset="-122"/>
                </a:rPr>
                <a:t>入内容</a:t>
              </a:r>
            </a:p>
          </p:txBody>
        </p:sp>
      </p:grpSp>
      <p:grpSp>
        <p:nvGrpSpPr>
          <p:cNvPr id="11" name="组合 10"/>
          <p:cNvGrpSpPr/>
          <p:nvPr/>
        </p:nvGrpSpPr>
        <p:grpSpPr>
          <a:xfrm>
            <a:off x="3869036" y="1976439"/>
            <a:ext cx="1439862" cy="1812925"/>
            <a:chOff x="3652838" y="1976438"/>
            <a:chExt cx="1439862" cy="1812925"/>
          </a:xfrm>
        </p:grpSpPr>
        <p:sp>
          <p:nvSpPr>
            <p:cNvPr id="12" name="椭圆​​ 2"/>
            <p:cNvSpPr/>
            <p:nvPr/>
          </p:nvSpPr>
          <p:spPr>
            <a:xfrm>
              <a:off x="3652838" y="1976438"/>
              <a:ext cx="1439862" cy="1812925"/>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solidFill>
              <a:srgbClr val="45B1D2">
                <a:alpha val="20000"/>
              </a:srgbClr>
            </a:solidFill>
            <a:ln>
              <a:gradFill flip="none" rotWithShape="1">
                <a:gsLst>
                  <a:gs pos="0">
                    <a:srgbClr val="A3F2FD"/>
                  </a:gs>
                  <a:gs pos="100000">
                    <a:srgbClr val="45B1D2"/>
                  </a:gs>
                </a:gsLst>
                <a:lin ang="2700000" scaled="1"/>
                <a:tileRect/>
              </a:gradFill>
            </a:ln>
            <a:effectLst>
              <a:glow rad="139700">
                <a:schemeClr val="accent5">
                  <a:satMod val="175000"/>
                  <a:alpha val="20000"/>
                </a:schemeClr>
              </a:glo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chemeClr val="bg1"/>
                </a:solidFill>
                <a:latin typeface="微软雅黑" pitchFamily="34" charset="-122"/>
                <a:ea typeface="微软雅黑" pitchFamily="34" charset="-122"/>
              </a:endParaRPr>
            </a:p>
          </p:txBody>
        </p:sp>
        <p:sp>
          <p:nvSpPr>
            <p:cNvPr id="13" name="矩形​​ 17"/>
            <p:cNvSpPr>
              <a:spLocks noChangeArrowheads="1"/>
            </p:cNvSpPr>
            <p:nvPr/>
          </p:nvSpPr>
          <p:spPr bwMode="auto">
            <a:xfrm>
              <a:off x="3960813" y="2420938"/>
              <a:ext cx="8001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1600" dirty="0">
                  <a:solidFill>
                    <a:schemeClr val="bg1"/>
                  </a:solidFill>
                  <a:latin typeface="微软雅黑" pitchFamily="34" charset="-122"/>
                  <a:ea typeface="微软雅黑" pitchFamily="34" charset="-122"/>
                  <a:cs typeface="Arial Unicode MS" pitchFamily="34" charset="-122"/>
                </a:rPr>
                <a:t>点击录</a:t>
              </a:r>
              <a:endParaRPr lang="en-US" altLang="zh-CN" sz="1600" dirty="0">
                <a:solidFill>
                  <a:schemeClr val="bg1"/>
                </a:solidFill>
                <a:latin typeface="微软雅黑" pitchFamily="34" charset="-122"/>
                <a:ea typeface="微软雅黑" pitchFamily="34" charset="-122"/>
                <a:cs typeface="Arial Unicode MS" pitchFamily="34" charset="-122"/>
              </a:endParaRPr>
            </a:p>
            <a:p>
              <a:pPr algn="ctr"/>
              <a:r>
                <a:rPr lang="zh-CN" altLang="en-US" sz="1600" dirty="0">
                  <a:solidFill>
                    <a:schemeClr val="bg1"/>
                  </a:solidFill>
                  <a:latin typeface="微软雅黑" pitchFamily="34" charset="-122"/>
                  <a:ea typeface="微软雅黑" pitchFamily="34" charset="-122"/>
                  <a:cs typeface="Arial Unicode MS" pitchFamily="34" charset="-122"/>
                </a:rPr>
                <a:t>入内容</a:t>
              </a:r>
            </a:p>
          </p:txBody>
        </p:sp>
      </p:grpSp>
      <p:grpSp>
        <p:nvGrpSpPr>
          <p:cNvPr id="14" name="组合 13"/>
          <p:cNvGrpSpPr/>
          <p:nvPr/>
        </p:nvGrpSpPr>
        <p:grpSpPr>
          <a:xfrm>
            <a:off x="5796262" y="1700213"/>
            <a:ext cx="1012825" cy="1274762"/>
            <a:chOff x="5580063" y="1700213"/>
            <a:chExt cx="1012825" cy="1274762"/>
          </a:xfrm>
        </p:grpSpPr>
        <p:sp>
          <p:nvSpPr>
            <p:cNvPr id="15" name="椭圆​​ 2"/>
            <p:cNvSpPr/>
            <p:nvPr/>
          </p:nvSpPr>
          <p:spPr>
            <a:xfrm>
              <a:off x="5580063" y="1700213"/>
              <a:ext cx="1012825" cy="1274762"/>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solidFill>
              <a:srgbClr val="45B1D2">
                <a:alpha val="20000"/>
              </a:srgbClr>
            </a:solidFill>
            <a:ln>
              <a:gradFill flip="none" rotWithShape="1">
                <a:gsLst>
                  <a:gs pos="0">
                    <a:srgbClr val="A3F2FD"/>
                  </a:gs>
                  <a:gs pos="100000">
                    <a:srgbClr val="45B1D2"/>
                  </a:gs>
                </a:gsLst>
                <a:lin ang="2700000" scaled="1"/>
                <a:tileRect/>
              </a:gradFill>
            </a:ln>
            <a:effectLst>
              <a:glow rad="139700">
                <a:schemeClr val="accent5">
                  <a:satMod val="175000"/>
                  <a:alpha val="20000"/>
                </a:schemeClr>
              </a:glo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chemeClr val="bg1"/>
                </a:solidFill>
                <a:latin typeface="微软雅黑" pitchFamily="34" charset="-122"/>
                <a:ea typeface="微软雅黑" pitchFamily="34" charset="-122"/>
              </a:endParaRPr>
            </a:p>
          </p:txBody>
        </p:sp>
        <p:sp>
          <p:nvSpPr>
            <p:cNvPr id="16" name="矩形​​ 18"/>
            <p:cNvSpPr>
              <a:spLocks noChangeArrowheads="1"/>
            </p:cNvSpPr>
            <p:nvPr/>
          </p:nvSpPr>
          <p:spPr bwMode="auto">
            <a:xfrm>
              <a:off x="5724525" y="1951038"/>
              <a:ext cx="7223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1400" dirty="0">
                  <a:solidFill>
                    <a:schemeClr val="bg1"/>
                  </a:solidFill>
                  <a:latin typeface="微软雅黑" pitchFamily="34" charset="-122"/>
                  <a:ea typeface="微软雅黑" pitchFamily="34" charset="-122"/>
                  <a:cs typeface="Arial Unicode MS" pitchFamily="34" charset="-122"/>
                </a:rPr>
                <a:t>点击录</a:t>
              </a:r>
              <a:endParaRPr lang="en-US" altLang="zh-CN" sz="1400" dirty="0">
                <a:solidFill>
                  <a:schemeClr val="bg1"/>
                </a:solidFill>
                <a:latin typeface="微软雅黑" pitchFamily="34" charset="-122"/>
                <a:ea typeface="微软雅黑" pitchFamily="34" charset="-122"/>
                <a:cs typeface="Arial Unicode MS" pitchFamily="34" charset="-122"/>
              </a:endParaRPr>
            </a:p>
            <a:p>
              <a:pPr algn="ctr"/>
              <a:r>
                <a:rPr lang="zh-CN" altLang="en-US" sz="1400" dirty="0">
                  <a:solidFill>
                    <a:schemeClr val="bg1"/>
                  </a:solidFill>
                  <a:latin typeface="微软雅黑" pitchFamily="34" charset="-122"/>
                  <a:ea typeface="微软雅黑" pitchFamily="34" charset="-122"/>
                  <a:cs typeface="Arial Unicode MS" pitchFamily="34" charset="-122"/>
                </a:rPr>
                <a:t>入内容</a:t>
              </a:r>
            </a:p>
          </p:txBody>
        </p:sp>
      </p:grpSp>
    </p:spTree>
    <p:extLst>
      <p:ext uri="{BB962C8B-B14F-4D97-AF65-F5344CB8AC3E}">
        <p14:creationId xmlns:p14="http://schemas.microsoft.com/office/powerpoint/2010/main" val="689792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47"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anim calcmode="lin" valueType="num">
                                      <p:cBhvr>
                                        <p:cTn id="12" dur="500" fill="hold"/>
                                        <p:tgtEl>
                                          <p:spTgt spid="8"/>
                                        </p:tgtEl>
                                        <p:attrNameLst>
                                          <p:attrName>ppt_x</p:attrName>
                                        </p:attrNameLst>
                                      </p:cBhvr>
                                      <p:tavLst>
                                        <p:tav tm="0">
                                          <p:val>
                                            <p:strVal val="#ppt_x"/>
                                          </p:val>
                                        </p:tav>
                                        <p:tav tm="100000">
                                          <p:val>
                                            <p:strVal val="#ppt_x"/>
                                          </p:val>
                                        </p:tav>
                                      </p:tavLst>
                                    </p:anim>
                                    <p:anim calcmode="lin" valueType="num">
                                      <p:cBhvr>
                                        <p:cTn id="13" dur="500" fill="hold"/>
                                        <p:tgtEl>
                                          <p:spTgt spid="8"/>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left)">
                                      <p:cBhvr>
                                        <p:cTn id="17" dur="500"/>
                                        <p:tgtEl>
                                          <p:spTgt spid="6"/>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00"/>
                                        <p:tgtEl>
                                          <p:spTgt spid="3"/>
                                        </p:tgtEl>
                                      </p:cBhvr>
                                    </p:animEffect>
                                  </p:childTnLst>
                                </p:cTn>
                              </p:par>
                            </p:childTnLst>
                          </p:cTn>
                        </p:par>
                        <p:par>
                          <p:cTn id="22" fill="hold">
                            <p:stCondLst>
                              <p:cond delay="2000"/>
                            </p:stCondLst>
                            <p:childTnLst>
                              <p:par>
                                <p:cTn id="23" presetID="47" presetClass="entr" presetSubtype="0"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anim calcmode="lin" valueType="num">
                                      <p:cBhvr>
                                        <p:cTn id="26" dur="500" fill="hold"/>
                                        <p:tgtEl>
                                          <p:spTgt spid="11"/>
                                        </p:tgtEl>
                                        <p:attrNameLst>
                                          <p:attrName>ppt_x</p:attrName>
                                        </p:attrNameLst>
                                      </p:cBhvr>
                                      <p:tavLst>
                                        <p:tav tm="0">
                                          <p:val>
                                            <p:strVal val="#ppt_x"/>
                                          </p:val>
                                        </p:tav>
                                        <p:tav tm="100000">
                                          <p:val>
                                            <p:strVal val="#ppt_x"/>
                                          </p:val>
                                        </p:tav>
                                      </p:tavLst>
                                    </p:anim>
                                    <p:anim calcmode="lin" valueType="num">
                                      <p:cBhvr>
                                        <p:cTn id="27" dur="500" fill="hold"/>
                                        <p:tgtEl>
                                          <p:spTgt spid="11"/>
                                        </p:tgtEl>
                                        <p:attrNameLst>
                                          <p:attrName>ppt_y</p:attrName>
                                        </p:attrNameLst>
                                      </p:cBhvr>
                                      <p:tavLst>
                                        <p:tav tm="0">
                                          <p:val>
                                            <p:strVal val="#ppt_y-.1"/>
                                          </p:val>
                                        </p:tav>
                                        <p:tav tm="100000">
                                          <p:val>
                                            <p:strVal val="#ppt_y"/>
                                          </p:val>
                                        </p:tav>
                                      </p:tavLst>
                                    </p:anim>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wipe(left)">
                                      <p:cBhvr>
                                        <p:cTn id="31" dur="500"/>
                                        <p:tgtEl>
                                          <p:spTgt spid="5"/>
                                        </p:tgtEl>
                                      </p:cBhvr>
                                    </p:animEffect>
                                  </p:childTnLst>
                                </p:cTn>
                              </p:par>
                            </p:childTnLst>
                          </p:cTn>
                        </p:par>
                        <p:par>
                          <p:cTn id="32" fill="hold">
                            <p:stCondLst>
                              <p:cond delay="3000"/>
                            </p:stCondLst>
                            <p:childTnLst>
                              <p:par>
                                <p:cTn id="33" presetID="10" presetClass="entr" presetSubtype="0" fill="hold" grpId="0"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500"/>
                                        <p:tgtEl>
                                          <p:spTgt spid="4"/>
                                        </p:tgtEl>
                                      </p:cBhvr>
                                    </p:animEffect>
                                  </p:childTnLst>
                                </p:cTn>
                              </p:par>
                            </p:childTnLst>
                          </p:cTn>
                        </p:par>
                        <p:par>
                          <p:cTn id="36" fill="hold">
                            <p:stCondLst>
                              <p:cond delay="3500"/>
                            </p:stCondLst>
                            <p:childTnLst>
                              <p:par>
                                <p:cTn id="37" presetID="47" presetClass="entr" presetSubtype="0" fill="hold"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anim calcmode="lin" valueType="num">
                                      <p:cBhvr>
                                        <p:cTn id="40" dur="500" fill="hold"/>
                                        <p:tgtEl>
                                          <p:spTgt spid="14"/>
                                        </p:tgtEl>
                                        <p:attrNameLst>
                                          <p:attrName>ppt_x</p:attrName>
                                        </p:attrNameLst>
                                      </p:cBhvr>
                                      <p:tavLst>
                                        <p:tav tm="0">
                                          <p:val>
                                            <p:strVal val="#ppt_x"/>
                                          </p:val>
                                        </p:tav>
                                        <p:tav tm="100000">
                                          <p:val>
                                            <p:strVal val="#ppt_x"/>
                                          </p:val>
                                        </p:tav>
                                      </p:tavLst>
                                    </p:anim>
                                    <p:anim calcmode="lin" valueType="num">
                                      <p:cBhvr>
                                        <p:cTn id="41" dur="500" fill="hold"/>
                                        <p:tgtEl>
                                          <p:spTgt spid="14"/>
                                        </p:tgtEl>
                                        <p:attrNameLst>
                                          <p:attrName>ppt_y</p:attrName>
                                        </p:attrNameLst>
                                      </p:cBhvr>
                                      <p:tavLst>
                                        <p:tav tm="0">
                                          <p:val>
                                            <p:strVal val="#ppt_y-.1"/>
                                          </p:val>
                                        </p:tav>
                                        <p:tav tm="100000">
                                          <p:val>
                                            <p:strVal val="#ppt_y"/>
                                          </p:val>
                                        </p:tav>
                                      </p:tavLst>
                                    </p:anim>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wipe(left)">
                                      <p:cBhvr>
                                        <p:cTn id="4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p:bldP spid="6" grpId="0"/>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885828" y="1262623"/>
            <a:ext cx="2072974" cy="2072974"/>
            <a:chOff x="4705072" y="1193683"/>
            <a:chExt cx="2072974" cy="2072974"/>
          </a:xfrm>
        </p:grpSpPr>
        <p:sp>
          <p:nvSpPr>
            <p:cNvPr id="3" name="泪滴形 2"/>
            <p:cNvSpPr/>
            <p:nvPr/>
          </p:nvSpPr>
          <p:spPr>
            <a:xfrm rot="16200000" flipH="1">
              <a:off x="4705072" y="1193683"/>
              <a:ext cx="2072974" cy="2072974"/>
            </a:xfrm>
            <a:prstGeom prst="teardrop">
              <a:avLst/>
            </a:prstGeom>
            <a:solidFill>
              <a:srgbClr val="45B1D2">
                <a:alpha val="20000"/>
              </a:srgbClr>
            </a:solidFill>
            <a:ln>
              <a:gradFill flip="none" rotWithShape="1">
                <a:gsLst>
                  <a:gs pos="0">
                    <a:srgbClr val="A3F2FD"/>
                  </a:gs>
                  <a:gs pos="100000">
                    <a:srgbClr val="45B1D2"/>
                  </a:gs>
                </a:gsLst>
                <a:lin ang="2700000" scaled="1"/>
                <a:tileRect/>
              </a:gradFill>
            </a:ln>
            <a:effectLst>
              <a:glow rad="139700">
                <a:schemeClr val="accent5">
                  <a:satMod val="175000"/>
                  <a:alpha val="20000"/>
                </a:schemeClr>
              </a:glo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rgbClr val="07405E"/>
                </a:solidFill>
                <a:latin typeface="微软雅黑" pitchFamily="34" charset="-122"/>
                <a:ea typeface="微软雅黑" pitchFamily="34" charset="-122"/>
              </a:endParaRPr>
            </a:p>
          </p:txBody>
        </p:sp>
        <p:sp>
          <p:nvSpPr>
            <p:cNvPr id="4" name="椭圆​​ 13"/>
            <p:cNvSpPr/>
            <p:nvPr/>
          </p:nvSpPr>
          <p:spPr>
            <a:xfrm rot="16200000" flipH="1">
              <a:off x="5292887" y="1412132"/>
              <a:ext cx="1266709" cy="1266709"/>
            </a:xfrm>
            <a:prstGeom prst="ellipse">
              <a:avLst/>
            </a:prstGeom>
            <a:solidFill>
              <a:srgbClr val="E5FFFE">
                <a:alpha val="83000"/>
              </a:srgbClr>
            </a:solidFill>
            <a:ln>
              <a:noFill/>
            </a:ln>
            <a:effectLst>
              <a:glow rad="787400">
                <a:schemeClr val="accent5">
                  <a:satMod val="175000"/>
                  <a:alpha val="51000"/>
                </a:schemeClr>
              </a:glow>
              <a:softEdge rad="0"/>
            </a:effectLst>
            <a:scene3d>
              <a:camera prst="perspectiveFront" fov="0">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rgbClr val="07405E"/>
                </a:solidFill>
                <a:latin typeface="微软雅黑" pitchFamily="34" charset="-122"/>
                <a:ea typeface="微软雅黑" pitchFamily="34" charset="-122"/>
              </a:endParaRPr>
            </a:p>
          </p:txBody>
        </p:sp>
        <p:sp>
          <p:nvSpPr>
            <p:cNvPr id="5" name="矩形​​ 44"/>
            <p:cNvSpPr>
              <a:spLocks noChangeArrowheads="1"/>
            </p:cNvSpPr>
            <p:nvPr/>
          </p:nvSpPr>
          <p:spPr bwMode="auto">
            <a:xfrm>
              <a:off x="5518225" y="1671428"/>
              <a:ext cx="80021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defRPr/>
              </a:pPr>
              <a:r>
                <a:rPr lang="zh-CN" altLang="en-US" sz="1600" kern="0">
                  <a:solidFill>
                    <a:srgbClr val="07405E"/>
                  </a:solidFill>
                  <a:latin typeface="微软雅黑" pitchFamily="34" charset="-122"/>
                  <a:ea typeface="微软雅黑" pitchFamily="34" charset="-122"/>
                  <a:cs typeface="Arial Unicode MS" pitchFamily="34" charset="-122"/>
                </a:rPr>
                <a:t>点击录</a:t>
              </a:r>
              <a:endParaRPr lang="en-US" altLang="zh-CN" sz="1600" kern="0">
                <a:solidFill>
                  <a:srgbClr val="07405E"/>
                </a:solidFill>
                <a:latin typeface="微软雅黑" pitchFamily="34" charset="-122"/>
                <a:ea typeface="微软雅黑" pitchFamily="34" charset="-122"/>
                <a:cs typeface="Arial Unicode MS" pitchFamily="34" charset="-122"/>
              </a:endParaRPr>
            </a:p>
            <a:p>
              <a:pPr algn="ctr">
                <a:defRPr/>
              </a:pPr>
              <a:r>
                <a:rPr lang="zh-CN" altLang="en-US" sz="1600" kern="0">
                  <a:solidFill>
                    <a:srgbClr val="07405E"/>
                  </a:solidFill>
                  <a:latin typeface="微软雅黑" pitchFamily="34" charset="-122"/>
                  <a:ea typeface="微软雅黑" pitchFamily="34" charset="-122"/>
                  <a:cs typeface="Arial Unicode MS" pitchFamily="34" charset="-122"/>
                </a:rPr>
                <a:t>入内容</a:t>
              </a:r>
            </a:p>
          </p:txBody>
        </p:sp>
      </p:grpSp>
      <p:grpSp>
        <p:nvGrpSpPr>
          <p:cNvPr id="6" name="组合 5"/>
          <p:cNvGrpSpPr/>
          <p:nvPr/>
        </p:nvGrpSpPr>
        <p:grpSpPr>
          <a:xfrm>
            <a:off x="2771800" y="3448308"/>
            <a:ext cx="2001619" cy="2001619"/>
            <a:chOff x="2591043" y="3379367"/>
            <a:chExt cx="2001619" cy="2001619"/>
          </a:xfrm>
        </p:grpSpPr>
        <p:sp>
          <p:nvSpPr>
            <p:cNvPr id="7" name="泪滴形 6"/>
            <p:cNvSpPr/>
            <p:nvPr/>
          </p:nvSpPr>
          <p:spPr>
            <a:xfrm>
              <a:off x="2591043" y="3379367"/>
              <a:ext cx="2001619" cy="2001619"/>
            </a:xfrm>
            <a:prstGeom prst="teardrop">
              <a:avLst/>
            </a:prstGeom>
            <a:solidFill>
              <a:srgbClr val="45B1D2">
                <a:alpha val="20000"/>
              </a:srgbClr>
            </a:solidFill>
            <a:ln>
              <a:gradFill flip="none" rotWithShape="1">
                <a:gsLst>
                  <a:gs pos="0">
                    <a:srgbClr val="A3F2FD"/>
                  </a:gs>
                  <a:gs pos="100000">
                    <a:srgbClr val="45B1D2"/>
                  </a:gs>
                </a:gsLst>
                <a:lin ang="2700000" scaled="1"/>
                <a:tileRect/>
              </a:gradFill>
            </a:ln>
            <a:effectLst>
              <a:glow rad="139700">
                <a:schemeClr val="accent5">
                  <a:satMod val="175000"/>
                  <a:alpha val="20000"/>
                </a:schemeClr>
              </a:glo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rgbClr val="07405E"/>
                </a:solidFill>
                <a:latin typeface="微软雅黑" pitchFamily="34" charset="-122"/>
                <a:ea typeface="微软雅黑" pitchFamily="34" charset="-122"/>
              </a:endParaRPr>
            </a:p>
          </p:txBody>
        </p:sp>
        <p:sp>
          <p:nvSpPr>
            <p:cNvPr id="8" name="椭圆​​ 3"/>
            <p:cNvSpPr/>
            <p:nvPr/>
          </p:nvSpPr>
          <p:spPr>
            <a:xfrm>
              <a:off x="2801973" y="3864351"/>
              <a:ext cx="1305705" cy="1305705"/>
            </a:xfrm>
            <a:prstGeom prst="ellipse">
              <a:avLst/>
            </a:prstGeom>
            <a:solidFill>
              <a:srgbClr val="E5FFFE">
                <a:alpha val="83000"/>
              </a:srgbClr>
            </a:solidFill>
            <a:ln>
              <a:noFill/>
            </a:ln>
            <a:effectLst>
              <a:glow rad="787400">
                <a:schemeClr val="accent5">
                  <a:satMod val="175000"/>
                  <a:alpha val="51000"/>
                </a:schemeClr>
              </a:glow>
              <a:softEdge rad="0"/>
            </a:effectLst>
            <a:scene3d>
              <a:camera prst="perspectiveFront" fov="0">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rgbClr val="07405E"/>
                </a:solidFill>
                <a:latin typeface="微软雅黑" pitchFamily="34" charset="-122"/>
                <a:ea typeface="微软雅黑" pitchFamily="34" charset="-122"/>
              </a:endParaRPr>
            </a:p>
          </p:txBody>
        </p:sp>
        <p:sp>
          <p:nvSpPr>
            <p:cNvPr id="9" name="矩形​​ 45"/>
            <p:cNvSpPr>
              <a:spLocks noChangeArrowheads="1"/>
            </p:cNvSpPr>
            <p:nvPr/>
          </p:nvSpPr>
          <p:spPr bwMode="auto">
            <a:xfrm>
              <a:off x="3085758" y="4137331"/>
              <a:ext cx="80021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defRPr/>
              </a:pPr>
              <a:r>
                <a:rPr lang="zh-CN" altLang="en-US" sz="1600" kern="0" dirty="0">
                  <a:solidFill>
                    <a:srgbClr val="07405E"/>
                  </a:solidFill>
                  <a:latin typeface="微软雅黑" pitchFamily="34" charset="-122"/>
                  <a:ea typeface="微软雅黑" pitchFamily="34" charset="-122"/>
                  <a:cs typeface="Arial Unicode MS" pitchFamily="34" charset="-122"/>
                </a:rPr>
                <a:t>点击录</a:t>
              </a:r>
              <a:endParaRPr lang="en-US" altLang="zh-CN" sz="1600" kern="0" dirty="0">
                <a:solidFill>
                  <a:srgbClr val="07405E"/>
                </a:solidFill>
                <a:latin typeface="微软雅黑" pitchFamily="34" charset="-122"/>
                <a:ea typeface="微软雅黑" pitchFamily="34" charset="-122"/>
                <a:cs typeface="Arial Unicode MS" pitchFamily="34" charset="-122"/>
              </a:endParaRPr>
            </a:p>
            <a:p>
              <a:pPr algn="ctr">
                <a:defRPr/>
              </a:pPr>
              <a:r>
                <a:rPr lang="zh-CN" altLang="en-US" sz="1600" kern="0" dirty="0">
                  <a:solidFill>
                    <a:srgbClr val="07405E"/>
                  </a:solidFill>
                  <a:latin typeface="微软雅黑" pitchFamily="34" charset="-122"/>
                  <a:ea typeface="微软雅黑" pitchFamily="34" charset="-122"/>
                  <a:cs typeface="Arial Unicode MS" pitchFamily="34" charset="-122"/>
                </a:rPr>
                <a:t>入内容</a:t>
              </a:r>
            </a:p>
          </p:txBody>
        </p:sp>
      </p:grpSp>
      <p:grpSp>
        <p:nvGrpSpPr>
          <p:cNvPr id="10" name="组合 9"/>
          <p:cNvGrpSpPr/>
          <p:nvPr/>
        </p:nvGrpSpPr>
        <p:grpSpPr>
          <a:xfrm>
            <a:off x="4897026" y="3448306"/>
            <a:ext cx="2284950" cy="2284950"/>
            <a:chOff x="4716270" y="3379366"/>
            <a:chExt cx="2284950" cy="2284950"/>
          </a:xfrm>
        </p:grpSpPr>
        <p:sp>
          <p:nvSpPr>
            <p:cNvPr id="11" name="泪滴形 10"/>
            <p:cNvSpPr/>
            <p:nvPr/>
          </p:nvSpPr>
          <p:spPr>
            <a:xfrm flipH="1">
              <a:off x="4716270" y="3379366"/>
              <a:ext cx="2284950" cy="2284950"/>
            </a:xfrm>
            <a:prstGeom prst="teardrop">
              <a:avLst/>
            </a:prstGeom>
            <a:solidFill>
              <a:srgbClr val="45B1D2">
                <a:alpha val="20000"/>
              </a:srgbClr>
            </a:solidFill>
            <a:ln>
              <a:gradFill flip="none" rotWithShape="1">
                <a:gsLst>
                  <a:gs pos="0">
                    <a:srgbClr val="A3F2FD"/>
                  </a:gs>
                  <a:gs pos="100000">
                    <a:srgbClr val="45B1D2"/>
                  </a:gs>
                </a:gsLst>
                <a:lin ang="2700000" scaled="1"/>
                <a:tileRect/>
              </a:gradFill>
            </a:ln>
            <a:effectLst>
              <a:glow rad="139700">
                <a:schemeClr val="accent5">
                  <a:satMod val="175000"/>
                  <a:alpha val="20000"/>
                </a:schemeClr>
              </a:glo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rgbClr val="07405E"/>
                </a:solidFill>
                <a:latin typeface="微软雅黑" pitchFamily="34" charset="-122"/>
                <a:ea typeface="微软雅黑" pitchFamily="34" charset="-122"/>
              </a:endParaRPr>
            </a:p>
          </p:txBody>
        </p:sp>
        <p:sp>
          <p:nvSpPr>
            <p:cNvPr id="12" name="椭圆​​ 7"/>
            <p:cNvSpPr/>
            <p:nvPr/>
          </p:nvSpPr>
          <p:spPr>
            <a:xfrm flipH="1">
              <a:off x="5378110" y="4041206"/>
              <a:ext cx="1382322" cy="1382322"/>
            </a:xfrm>
            <a:prstGeom prst="ellipse">
              <a:avLst/>
            </a:prstGeom>
            <a:solidFill>
              <a:srgbClr val="E5FFFE">
                <a:alpha val="83000"/>
              </a:srgbClr>
            </a:solidFill>
            <a:ln>
              <a:noFill/>
            </a:ln>
            <a:effectLst>
              <a:glow rad="787400">
                <a:schemeClr val="accent5">
                  <a:satMod val="175000"/>
                  <a:alpha val="51000"/>
                </a:schemeClr>
              </a:glow>
              <a:softEdge rad="0"/>
            </a:effectLst>
            <a:scene3d>
              <a:camera prst="perspectiveFront" fov="0">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rgbClr val="07405E"/>
                </a:solidFill>
                <a:latin typeface="微软雅黑" pitchFamily="34" charset="-122"/>
                <a:ea typeface="微软雅黑" pitchFamily="34" charset="-122"/>
              </a:endParaRPr>
            </a:p>
          </p:txBody>
        </p:sp>
        <p:sp>
          <p:nvSpPr>
            <p:cNvPr id="13" name="矩形​​ 46"/>
            <p:cNvSpPr>
              <a:spLocks noChangeArrowheads="1"/>
            </p:cNvSpPr>
            <p:nvPr/>
          </p:nvSpPr>
          <p:spPr bwMode="auto">
            <a:xfrm>
              <a:off x="5633161" y="4371383"/>
              <a:ext cx="80021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defRPr/>
              </a:pPr>
              <a:r>
                <a:rPr lang="zh-CN" altLang="en-US" sz="1600" kern="0">
                  <a:solidFill>
                    <a:srgbClr val="07405E"/>
                  </a:solidFill>
                  <a:latin typeface="微软雅黑" pitchFamily="34" charset="-122"/>
                  <a:ea typeface="微软雅黑" pitchFamily="34" charset="-122"/>
                  <a:cs typeface="Arial Unicode MS" pitchFamily="34" charset="-122"/>
                </a:rPr>
                <a:t>点击录</a:t>
              </a:r>
              <a:endParaRPr lang="en-US" altLang="zh-CN" sz="1600" kern="0">
                <a:solidFill>
                  <a:srgbClr val="07405E"/>
                </a:solidFill>
                <a:latin typeface="微软雅黑" pitchFamily="34" charset="-122"/>
                <a:ea typeface="微软雅黑" pitchFamily="34" charset="-122"/>
                <a:cs typeface="Arial Unicode MS" pitchFamily="34" charset="-122"/>
              </a:endParaRPr>
            </a:p>
            <a:p>
              <a:pPr algn="ctr">
                <a:defRPr/>
              </a:pPr>
              <a:r>
                <a:rPr lang="zh-CN" altLang="en-US" sz="1600" kern="0">
                  <a:solidFill>
                    <a:srgbClr val="07405E"/>
                  </a:solidFill>
                  <a:latin typeface="微软雅黑" pitchFamily="34" charset="-122"/>
                  <a:ea typeface="微软雅黑" pitchFamily="34" charset="-122"/>
                  <a:cs typeface="Arial Unicode MS" pitchFamily="34" charset="-122"/>
                </a:rPr>
                <a:t>入内容</a:t>
              </a:r>
            </a:p>
          </p:txBody>
        </p:sp>
      </p:grpSp>
      <p:grpSp>
        <p:nvGrpSpPr>
          <p:cNvPr id="14" name="组合 13"/>
          <p:cNvGrpSpPr/>
          <p:nvPr/>
        </p:nvGrpSpPr>
        <p:grpSpPr>
          <a:xfrm>
            <a:off x="2951929" y="1585727"/>
            <a:ext cx="1788824" cy="1788825"/>
            <a:chOff x="2771173" y="1516786"/>
            <a:chExt cx="1788824" cy="1788825"/>
          </a:xfrm>
        </p:grpSpPr>
        <p:sp>
          <p:nvSpPr>
            <p:cNvPr id="15" name="泪滴形 14"/>
            <p:cNvSpPr/>
            <p:nvPr/>
          </p:nvSpPr>
          <p:spPr>
            <a:xfrm rot="10800000" flipH="1">
              <a:off x="2771173" y="1516786"/>
              <a:ext cx="1788824" cy="1788825"/>
            </a:xfrm>
            <a:prstGeom prst="teardrop">
              <a:avLst/>
            </a:prstGeom>
            <a:solidFill>
              <a:srgbClr val="45B1D2">
                <a:alpha val="20000"/>
              </a:srgbClr>
            </a:solidFill>
            <a:ln>
              <a:gradFill flip="none" rotWithShape="1">
                <a:gsLst>
                  <a:gs pos="0">
                    <a:srgbClr val="A3F2FD"/>
                  </a:gs>
                  <a:gs pos="100000">
                    <a:srgbClr val="45B1D2"/>
                  </a:gs>
                </a:gsLst>
                <a:lin ang="2700000" scaled="1"/>
                <a:tileRect/>
              </a:gradFill>
            </a:ln>
            <a:effectLst>
              <a:glow rad="139700">
                <a:schemeClr val="accent5">
                  <a:satMod val="175000"/>
                  <a:alpha val="20000"/>
                </a:schemeClr>
              </a:glo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rgbClr val="07405E"/>
                </a:solidFill>
                <a:latin typeface="微软雅黑" pitchFamily="34" charset="-122"/>
                <a:ea typeface="微软雅黑" pitchFamily="34" charset="-122"/>
              </a:endParaRPr>
            </a:p>
          </p:txBody>
        </p:sp>
        <p:sp>
          <p:nvSpPr>
            <p:cNvPr id="16" name="椭圆​​ 10"/>
            <p:cNvSpPr/>
            <p:nvPr/>
          </p:nvSpPr>
          <p:spPr>
            <a:xfrm rot="10800000" flipH="1">
              <a:off x="2959251" y="1704864"/>
              <a:ext cx="1069951" cy="1069951"/>
            </a:xfrm>
            <a:prstGeom prst="ellipse">
              <a:avLst/>
            </a:prstGeom>
            <a:solidFill>
              <a:srgbClr val="E5FFFE">
                <a:alpha val="83000"/>
              </a:srgbClr>
            </a:solidFill>
            <a:ln>
              <a:noFill/>
            </a:ln>
            <a:effectLst>
              <a:glow rad="787400">
                <a:schemeClr val="accent5">
                  <a:satMod val="175000"/>
                  <a:alpha val="51000"/>
                </a:schemeClr>
              </a:glow>
              <a:softEdge rad="0"/>
            </a:effectLst>
            <a:scene3d>
              <a:camera prst="perspectiveFront" fov="0">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rgbClr val="07405E"/>
                </a:solidFill>
                <a:latin typeface="微软雅黑" pitchFamily="34" charset="-122"/>
                <a:ea typeface="微软雅黑" pitchFamily="34" charset="-122"/>
              </a:endParaRPr>
            </a:p>
          </p:txBody>
        </p:sp>
        <p:sp>
          <p:nvSpPr>
            <p:cNvPr id="17" name="矩形​​ 43"/>
            <p:cNvSpPr>
              <a:spLocks noChangeArrowheads="1"/>
            </p:cNvSpPr>
            <p:nvPr/>
          </p:nvSpPr>
          <p:spPr bwMode="auto">
            <a:xfrm>
              <a:off x="3124230" y="1943095"/>
              <a:ext cx="72327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defRPr/>
              </a:pPr>
              <a:r>
                <a:rPr lang="zh-CN" altLang="en-US" sz="1400" kern="0" dirty="0">
                  <a:solidFill>
                    <a:srgbClr val="07405E"/>
                  </a:solidFill>
                  <a:latin typeface="微软雅黑" pitchFamily="34" charset="-122"/>
                  <a:ea typeface="微软雅黑" pitchFamily="34" charset="-122"/>
                  <a:cs typeface="Arial Unicode MS" pitchFamily="34" charset="-122"/>
                </a:rPr>
                <a:t>点击录</a:t>
              </a:r>
              <a:endParaRPr lang="en-US" altLang="zh-CN" sz="1400" kern="0" dirty="0">
                <a:solidFill>
                  <a:srgbClr val="07405E"/>
                </a:solidFill>
                <a:latin typeface="微软雅黑" pitchFamily="34" charset="-122"/>
                <a:ea typeface="微软雅黑" pitchFamily="34" charset="-122"/>
                <a:cs typeface="Arial Unicode MS" pitchFamily="34" charset="-122"/>
              </a:endParaRPr>
            </a:p>
            <a:p>
              <a:pPr algn="ctr">
                <a:defRPr/>
              </a:pPr>
              <a:r>
                <a:rPr lang="zh-CN" altLang="en-US" sz="1400" kern="0" dirty="0">
                  <a:solidFill>
                    <a:srgbClr val="07405E"/>
                  </a:solidFill>
                  <a:latin typeface="微软雅黑" pitchFamily="34" charset="-122"/>
                  <a:ea typeface="微软雅黑" pitchFamily="34" charset="-122"/>
                  <a:cs typeface="Arial Unicode MS" pitchFamily="34" charset="-122"/>
                </a:rPr>
                <a:t>入内容</a:t>
              </a:r>
            </a:p>
          </p:txBody>
        </p:sp>
      </p:grpSp>
    </p:spTree>
    <p:extLst>
      <p:ext uri="{BB962C8B-B14F-4D97-AF65-F5344CB8AC3E}">
        <p14:creationId xmlns:p14="http://schemas.microsoft.com/office/powerpoint/2010/main" val="4007415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2357861" y="1232756"/>
            <a:ext cx="4392488" cy="4392488"/>
          </a:xfrm>
          <a:prstGeom prst="ellipse">
            <a:avLst/>
          </a:prstGeom>
          <a:solidFill>
            <a:srgbClr val="45B1D2">
              <a:alpha val="20000"/>
            </a:srgbClr>
          </a:solidFill>
          <a:ln>
            <a:gradFill flip="none" rotWithShape="1">
              <a:gsLst>
                <a:gs pos="0">
                  <a:srgbClr val="A3F2FD"/>
                </a:gs>
                <a:gs pos="100000">
                  <a:srgbClr val="45B1D2"/>
                </a:gs>
              </a:gsLst>
              <a:lin ang="2700000" scaled="1"/>
              <a:tileRect/>
            </a:gradFill>
          </a:ln>
          <a:effectLst>
            <a:glow rad="139700">
              <a:schemeClr val="accent5">
                <a:satMod val="175000"/>
                <a:alpha val="2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rgbClr val="07405E"/>
              </a:solidFill>
              <a:latin typeface="微软雅黑" pitchFamily="34" charset="-122"/>
              <a:ea typeface="微软雅黑" pitchFamily="34" charset="-122"/>
            </a:endParaRPr>
          </a:p>
        </p:txBody>
      </p:sp>
      <p:cxnSp>
        <p:nvCxnSpPr>
          <p:cNvPr id="3" name="直接箭头连接符 2"/>
          <p:cNvCxnSpPr/>
          <p:nvPr/>
        </p:nvCxnSpPr>
        <p:spPr>
          <a:xfrm>
            <a:off x="1365176" y="3429000"/>
            <a:ext cx="6192688" cy="0"/>
          </a:xfrm>
          <a:prstGeom prst="straightConnector1">
            <a:avLst/>
          </a:prstGeom>
          <a:solidFill>
            <a:srgbClr val="45B1D2">
              <a:alpha val="20000"/>
            </a:srgbClr>
          </a:solidFill>
          <a:ln w="38100">
            <a:gradFill flip="none" rotWithShape="1">
              <a:gsLst>
                <a:gs pos="0">
                  <a:srgbClr val="A3F2FD"/>
                </a:gs>
                <a:gs pos="100000">
                  <a:srgbClr val="45B1D2"/>
                </a:gs>
              </a:gsLst>
              <a:lin ang="2700000" scaled="1"/>
              <a:tileRect/>
            </a:gradFill>
            <a:headEnd type="triangle" w="med" len="med"/>
            <a:tailEnd type="triangle" w="med" len="med"/>
          </a:ln>
          <a:effectLst>
            <a:glow rad="139700">
              <a:schemeClr val="accent5">
                <a:satMod val="175000"/>
                <a:alpha val="20000"/>
              </a:schemeClr>
            </a:glow>
          </a:effectLst>
        </p:spPr>
        <p:style>
          <a:lnRef idx="2">
            <a:schemeClr val="accent1">
              <a:shade val="50000"/>
            </a:schemeClr>
          </a:lnRef>
          <a:fillRef idx="1">
            <a:schemeClr val="accent1"/>
          </a:fillRef>
          <a:effectRef idx="0">
            <a:schemeClr val="accent1"/>
          </a:effectRef>
          <a:fontRef idx="minor">
            <a:schemeClr val="lt1"/>
          </a:fontRef>
        </p:style>
      </p:cxnSp>
      <p:cxnSp>
        <p:nvCxnSpPr>
          <p:cNvPr id="4" name="直接箭头连接符 3"/>
          <p:cNvCxnSpPr/>
          <p:nvPr/>
        </p:nvCxnSpPr>
        <p:spPr>
          <a:xfrm>
            <a:off x="4517442" y="692696"/>
            <a:ext cx="0" cy="5616624"/>
          </a:xfrm>
          <a:prstGeom prst="straightConnector1">
            <a:avLst/>
          </a:prstGeom>
          <a:solidFill>
            <a:srgbClr val="45B1D2">
              <a:alpha val="20000"/>
            </a:srgbClr>
          </a:solidFill>
          <a:ln w="38100">
            <a:gradFill flip="none" rotWithShape="1">
              <a:gsLst>
                <a:gs pos="0">
                  <a:srgbClr val="A3F2FD"/>
                </a:gs>
                <a:gs pos="100000">
                  <a:srgbClr val="45B1D2"/>
                </a:gs>
              </a:gsLst>
              <a:lin ang="2700000" scaled="1"/>
              <a:tileRect/>
            </a:gradFill>
            <a:headEnd type="triangle" w="med" len="med"/>
            <a:tailEnd type="triangle" w="med" len="med"/>
          </a:ln>
          <a:effectLst>
            <a:glow rad="139700">
              <a:schemeClr val="accent5">
                <a:satMod val="175000"/>
                <a:alpha val="20000"/>
              </a:schemeClr>
            </a:glow>
          </a:effectLst>
        </p:spPr>
        <p:style>
          <a:lnRef idx="2">
            <a:schemeClr val="accent1">
              <a:shade val="50000"/>
            </a:schemeClr>
          </a:lnRef>
          <a:fillRef idx="1">
            <a:schemeClr val="accent1"/>
          </a:fillRef>
          <a:effectRef idx="0">
            <a:schemeClr val="accent1"/>
          </a:effectRef>
          <a:fontRef idx="minor">
            <a:schemeClr val="lt1"/>
          </a:fontRef>
        </p:style>
      </p:cxnSp>
      <p:sp>
        <p:nvSpPr>
          <p:cNvPr id="5" name="矩形​​ 16"/>
          <p:cNvSpPr>
            <a:spLocks noChangeArrowheads="1"/>
          </p:cNvSpPr>
          <p:nvPr/>
        </p:nvSpPr>
        <p:spPr bwMode="auto">
          <a:xfrm>
            <a:off x="4915633" y="2060848"/>
            <a:ext cx="1107996"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2400" dirty="0">
                <a:solidFill>
                  <a:schemeClr val="bg1"/>
                </a:solidFill>
                <a:latin typeface="微软雅黑" pitchFamily="34" charset="-122"/>
                <a:ea typeface="微软雅黑" pitchFamily="34" charset="-122"/>
                <a:cs typeface="Arial Unicode MS" pitchFamily="34" charset="-122"/>
              </a:rPr>
              <a:t>点击录</a:t>
            </a:r>
            <a:endParaRPr lang="en-US" altLang="zh-CN" sz="2400" dirty="0">
              <a:solidFill>
                <a:schemeClr val="bg1"/>
              </a:solidFill>
              <a:latin typeface="微软雅黑" pitchFamily="34" charset="-122"/>
              <a:ea typeface="微软雅黑" pitchFamily="34" charset="-122"/>
              <a:cs typeface="Arial Unicode MS" pitchFamily="34" charset="-122"/>
            </a:endParaRPr>
          </a:p>
          <a:p>
            <a:pPr algn="ctr"/>
            <a:r>
              <a:rPr lang="zh-CN" altLang="en-US" sz="2400" dirty="0">
                <a:solidFill>
                  <a:schemeClr val="bg1"/>
                </a:solidFill>
                <a:latin typeface="微软雅黑" pitchFamily="34" charset="-122"/>
                <a:ea typeface="微软雅黑" pitchFamily="34" charset="-122"/>
                <a:cs typeface="Arial Unicode MS" pitchFamily="34" charset="-122"/>
              </a:rPr>
              <a:t>入内容</a:t>
            </a:r>
          </a:p>
        </p:txBody>
      </p:sp>
      <p:sp>
        <p:nvSpPr>
          <p:cNvPr id="6" name="矩形 5"/>
          <p:cNvSpPr/>
          <p:nvPr/>
        </p:nvSpPr>
        <p:spPr>
          <a:xfrm>
            <a:off x="1336576" y="2875003"/>
            <a:ext cx="646331" cy="369332"/>
          </a:xfrm>
          <a:prstGeom prst="rect">
            <a:avLst/>
          </a:prstGeom>
        </p:spPr>
        <p:txBody>
          <a:bodyPr wrap="none">
            <a:spAutoFit/>
          </a:bodyPr>
          <a:lstStyle/>
          <a:p>
            <a:pPr algn="ctr"/>
            <a:r>
              <a:rPr lang="zh-CN" altLang="en-US" dirty="0">
                <a:solidFill>
                  <a:schemeClr val="bg1"/>
                </a:solidFill>
                <a:latin typeface="微软雅黑" pitchFamily="34" charset="-122"/>
                <a:ea typeface="微软雅黑" pitchFamily="34" charset="-122"/>
                <a:cs typeface="Arial Unicode MS" pitchFamily="34" charset="-122"/>
              </a:rPr>
              <a:t>文本</a:t>
            </a:r>
            <a:endParaRPr lang="en-US" altLang="zh-CN" dirty="0">
              <a:solidFill>
                <a:schemeClr val="bg1"/>
              </a:solidFill>
              <a:latin typeface="微软雅黑" pitchFamily="34" charset="-122"/>
              <a:ea typeface="微软雅黑" pitchFamily="34" charset="-122"/>
              <a:cs typeface="Arial Unicode MS" pitchFamily="34" charset="-122"/>
            </a:endParaRPr>
          </a:p>
        </p:txBody>
      </p:sp>
      <p:sp>
        <p:nvSpPr>
          <p:cNvPr id="7" name="矩形 6"/>
          <p:cNvSpPr/>
          <p:nvPr/>
        </p:nvSpPr>
        <p:spPr>
          <a:xfrm>
            <a:off x="4838689" y="693870"/>
            <a:ext cx="646331" cy="369332"/>
          </a:xfrm>
          <a:prstGeom prst="rect">
            <a:avLst/>
          </a:prstGeom>
        </p:spPr>
        <p:txBody>
          <a:bodyPr wrap="none">
            <a:spAutoFit/>
          </a:bodyPr>
          <a:lstStyle/>
          <a:p>
            <a:pPr algn="ctr"/>
            <a:r>
              <a:rPr lang="zh-CN" altLang="en-US" dirty="0">
                <a:solidFill>
                  <a:schemeClr val="bg1"/>
                </a:solidFill>
                <a:latin typeface="微软雅黑" pitchFamily="34" charset="-122"/>
                <a:ea typeface="微软雅黑" pitchFamily="34" charset="-122"/>
                <a:cs typeface="Arial Unicode MS" pitchFamily="34" charset="-122"/>
              </a:rPr>
              <a:t>文本</a:t>
            </a:r>
            <a:endParaRPr lang="en-US" altLang="zh-CN" dirty="0">
              <a:solidFill>
                <a:schemeClr val="bg1"/>
              </a:solidFill>
              <a:latin typeface="微软雅黑" pitchFamily="34" charset="-122"/>
              <a:ea typeface="微软雅黑" pitchFamily="34" charset="-122"/>
              <a:cs typeface="Arial Unicode MS" pitchFamily="34" charset="-122"/>
            </a:endParaRPr>
          </a:p>
        </p:txBody>
      </p:sp>
      <p:sp>
        <p:nvSpPr>
          <p:cNvPr id="8" name="矩形 7"/>
          <p:cNvSpPr/>
          <p:nvPr/>
        </p:nvSpPr>
        <p:spPr>
          <a:xfrm>
            <a:off x="6885320" y="2869394"/>
            <a:ext cx="646331" cy="369332"/>
          </a:xfrm>
          <a:prstGeom prst="rect">
            <a:avLst/>
          </a:prstGeom>
        </p:spPr>
        <p:txBody>
          <a:bodyPr wrap="none">
            <a:spAutoFit/>
          </a:bodyPr>
          <a:lstStyle/>
          <a:p>
            <a:pPr algn="ctr"/>
            <a:r>
              <a:rPr lang="zh-CN" altLang="en-US" dirty="0">
                <a:solidFill>
                  <a:schemeClr val="bg1"/>
                </a:solidFill>
                <a:latin typeface="微软雅黑" pitchFamily="34" charset="-122"/>
                <a:ea typeface="微软雅黑" pitchFamily="34" charset="-122"/>
                <a:cs typeface="Arial Unicode MS" pitchFamily="34" charset="-122"/>
              </a:rPr>
              <a:t>文本</a:t>
            </a:r>
            <a:endParaRPr lang="en-US" altLang="zh-CN" dirty="0">
              <a:solidFill>
                <a:schemeClr val="bg1"/>
              </a:solidFill>
              <a:latin typeface="微软雅黑" pitchFamily="34" charset="-122"/>
              <a:ea typeface="微软雅黑" pitchFamily="34" charset="-122"/>
              <a:cs typeface="Arial Unicode MS" pitchFamily="34" charset="-122"/>
            </a:endParaRPr>
          </a:p>
        </p:txBody>
      </p:sp>
      <p:sp>
        <p:nvSpPr>
          <p:cNvPr id="9" name="矩形 8"/>
          <p:cNvSpPr/>
          <p:nvPr/>
        </p:nvSpPr>
        <p:spPr>
          <a:xfrm>
            <a:off x="4746355" y="5733257"/>
            <a:ext cx="646331" cy="369332"/>
          </a:xfrm>
          <a:prstGeom prst="rect">
            <a:avLst/>
          </a:prstGeom>
        </p:spPr>
        <p:txBody>
          <a:bodyPr wrap="none">
            <a:spAutoFit/>
          </a:bodyPr>
          <a:lstStyle/>
          <a:p>
            <a:pPr algn="ctr"/>
            <a:r>
              <a:rPr lang="zh-CN" altLang="en-US" dirty="0">
                <a:solidFill>
                  <a:schemeClr val="bg1"/>
                </a:solidFill>
                <a:latin typeface="微软雅黑" pitchFamily="34" charset="-122"/>
                <a:ea typeface="微软雅黑" pitchFamily="34" charset="-122"/>
                <a:cs typeface="Arial Unicode MS" pitchFamily="34" charset="-122"/>
              </a:rPr>
              <a:t>文本</a:t>
            </a:r>
            <a:endParaRPr lang="en-US" altLang="zh-CN" dirty="0">
              <a:solidFill>
                <a:schemeClr val="bg1"/>
              </a:solidFill>
              <a:latin typeface="微软雅黑" pitchFamily="34" charset="-122"/>
              <a:ea typeface="微软雅黑" pitchFamily="34" charset="-122"/>
              <a:cs typeface="Arial Unicode MS" pitchFamily="34" charset="-122"/>
            </a:endParaRPr>
          </a:p>
        </p:txBody>
      </p:sp>
    </p:spTree>
    <p:extLst>
      <p:ext uri="{BB962C8B-B14F-4D97-AF65-F5344CB8AC3E}">
        <p14:creationId xmlns:p14="http://schemas.microsoft.com/office/powerpoint/2010/main" val="821425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6" presetClass="entr" presetSubtype="37"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outVertical)">
                                      <p:cBhvr>
                                        <p:cTn id="11" dur="500"/>
                                        <p:tgtEl>
                                          <p:spTgt spid="3"/>
                                        </p:tgtEl>
                                      </p:cBhvr>
                                    </p:animEffect>
                                  </p:childTnLst>
                                </p:cTn>
                              </p:par>
                              <p:par>
                                <p:cTn id="12" presetID="16" presetClass="entr" presetSubtype="42" fill="hold" nodeType="with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barn(outHorizontal)">
                                      <p:cBhvr>
                                        <p:cTn id="14" dur="500"/>
                                        <p:tgtEl>
                                          <p:spTgt spid="4"/>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500"/>
                                        <p:tgtEl>
                                          <p:spTgt spid="5"/>
                                        </p:tgtEl>
                                      </p:cBhvr>
                                    </p:animEffect>
                                  </p:childTnLst>
                                </p:cTn>
                              </p:par>
                            </p:childTnLst>
                          </p:cTn>
                        </p:par>
                        <p:par>
                          <p:cTn id="19" fill="hold">
                            <p:stCondLst>
                              <p:cond delay="1500"/>
                            </p:stCondLst>
                            <p:childTnLst>
                              <p:par>
                                <p:cTn id="20" presetID="47" presetClass="entr" presetSubtype="0"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anim calcmode="lin" valueType="num">
                                      <p:cBhvr>
                                        <p:cTn id="23" dur="500" fill="hold"/>
                                        <p:tgtEl>
                                          <p:spTgt spid="6"/>
                                        </p:tgtEl>
                                        <p:attrNameLst>
                                          <p:attrName>ppt_x</p:attrName>
                                        </p:attrNameLst>
                                      </p:cBhvr>
                                      <p:tavLst>
                                        <p:tav tm="0">
                                          <p:val>
                                            <p:strVal val="#ppt_x"/>
                                          </p:val>
                                        </p:tav>
                                        <p:tav tm="100000">
                                          <p:val>
                                            <p:strVal val="#ppt_x"/>
                                          </p:val>
                                        </p:tav>
                                      </p:tavLst>
                                    </p:anim>
                                    <p:anim calcmode="lin" valueType="num">
                                      <p:cBhvr>
                                        <p:cTn id="24" dur="500" fill="hold"/>
                                        <p:tgtEl>
                                          <p:spTgt spid="6"/>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20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anim calcmode="lin" valueType="num">
                                      <p:cBhvr>
                                        <p:cTn id="28" dur="500" fill="hold"/>
                                        <p:tgtEl>
                                          <p:spTgt spid="7"/>
                                        </p:tgtEl>
                                        <p:attrNameLst>
                                          <p:attrName>ppt_x</p:attrName>
                                        </p:attrNameLst>
                                      </p:cBhvr>
                                      <p:tavLst>
                                        <p:tav tm="0">
                                          <p:val>
                                            <p:strVal val="#ppt_x"/>
                                          </p:val>
                                        </p:tav>
                                        <p:tav tm="100000">
                                          <p:val>
                                            <p:strVal val="#ppt_x"/>
                                          </p:val>
                                        </p:tav>
                                      </p:tavLst>
                                    </p:anim>
                                    <p:anim calcmode="lin" valueType="num">
                                      <p:cBhvr>
                                        <p:cTn id="29" dur="500" fill="hold"/>
                                        <p:tgtEl>
                                          <p:spTgt spid="7"/>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40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500"/>
                                        <p:tgtEl>
                                          <p:spTgt spid="8"/>
                                        </p:tgtEl>
                                      </p:cBhvr>
                                    </p:animEffect>
                                    <p:anim calcmode="lin" valueType="num">
                                      <p:cBhvr>
                                        <p:cTn id="33" dur="500" fill="hold"/>
                                        <p:tgtEl>
                                          <p:spTgt spid="8"/>
                                        </p:tgtEl>
                                        <p:attrNameLst>
                                          <p:attrName>ppt_x</p:attrName>
                                        </p:attrNameLst>
                                      </p:cBhvr>
                                      <p:tavLst>
                                        <p:tav tm="0">
                                          <p:val>
                                            <p:strVal val="#ppt_x"/>
                                          </p:val>
                                        </p:tav>
                                        <p:tav tm="100000">
                                          <p:val>
                                            <p:strVal val="#ppt_x"/>
                                          </p:val>
                                        </p:tav>
                                      </p:tavLst>
                                    </p:anim>
                                    <p:anim calcmode="lin" valueType="num">
                                      <p:cBhvr>
                                        <p:cTn id="34" dur="500" fill="hold"/>
                                        <p:tgtEl>
                                          <p:spTgt spid="8"/>
                                        </p:tgtEl>
                                        <p:attrNameLst>
                                          <p:attrName>ppt_y</p:attrName>
                                        </p:attrNameLst>
                                      </p:cBhvr>
                                      <p:tavLst>
                                        <p:tav tm="0">
                                          <p:val>
                                            <p:strVal val="#ppt_y-.1"/>
                                          </p:val>
                                        </p:tav>
                                        <p:tav tm="100000">
                                          <p:val>
                                            <p:strVal val="#ppt_y"/>
                                          </p:val>
                                        </p:tav>
                                      </p:tavLst>
                                    </p:anim>
                                  </p:childTnLst>
                                </p:cTn>
                              </p:par>
                              <p:par>
                                <p:cTn id="35" presetID="47" presetClass="entr" presetSubtype="0" fill="hold" grpId="0" nodeType="withEffect">
                                  <p:stCondLst>
                                    <p:cond delay="50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500"/>
                                        <p:tgtEl>
                                          <p:spTgt spid="9"/>
                                        </p:tgtEl>
                                      </p:cBhvr>
                                    </p:animEffect>
                                    <p:anim calcmode="lin" valueType="num">
                                      <p:cBhvr>
                                        <p:cTn id="38" dur="500" fill="hold"/>
                                        <p:tgtEl>
                                          <p:spTgt spid="9"/>
                                        </p:tgtEl>
                                        <p:attrNameLst>
                                          <p:attrName>ppt_x</p:attrName>
                                        </p:attrNameLst>
                                      </p:cBhvr>
                                      <p:tavLst>
                                        <p:tav tm="0">
                                          <p:val>
                                            <p:strVal val="#ppt_x"/>
                                          </p:val>
                                        </p:tav>
                                        <p:tav tm="100000">
                                          <p:val>
                                            <p:strVal val="#ppt_x"/>
                                          </p:val>
                                        </p:tav>
                                      </p:tavLst>
                                    </p:anim>
                                    <p:anim calcmode="lin" valueType="num">
                                      <p:cBhvr>
                                        <p:cTn id="39" dur="5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p:bldP spid="6" grpId="0"/>
      <p:bldP spid="7" grpId="0"/>
      <p:bldP spid="8" grpId="0"/>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185451" y="4067218"/>
            <a:ext cx="1360789" cy="1197556"/>
            <a:chOff x="2738853" y="5182145"/>
            <a:chExt cx="1360789" cy="1197556"/>
          </a:xfrm>
        </p:grpSpPr>
        <p:sp>
          <p:nvSpPr>
            <p:cNvPr id="3" name="未知"/>
            <p:cNvSpPr>
              <a:spLocks noChangeAspect="1"/>
            </p:cNvSpPr>
            <p:nvPr/>
          </p:nvSpPr>
          <p:spPr bwMode="auto">
            <a:xfrm>
              <a:off x="2738853" y="5182145"/>
              <a:ext cx="1360789" cy="1197556"/>
            </a:xfrm>
            <a:custGeom>
              <a:avLst/>
              <a:gdLst/>
              <a:ahLst/>
              <a:cxnLst>
                <a:cxn ang="0">
                  <a:pos x="0" y="328"/>
                </a:cxn>
                <a:cxn ang="0">
                  <a:pos x="944" y="0"/>
                </a:cxn>
                <a:cxn ang="0">
                  <a:pos x="963" y="691"/>
                </a:cxn>
                <a:cxn ang="0">
                  <a:pos x="3" y="691"/>
                </a:cxn>
                <a:cxn ang="0">
                  <a:pos x="0" y="328"/>
                </a:cxn>
              </a:cxnLst>
              <a:rect l="0" t="0" r="r" b="b"/>
              <a:pathLst>
                <a:path w="963" h="691">
                  <a:moveTo>
                    <a:pt x="0" y="328"/>
                  </a:moveTo>
                  <a:lnTo>
                    <a:pt x="944" y="0"/>
                  </a:lnTo>
                  <a:lnTo>
                    <a:pt x="963" y="691"/>
                  </a:lnTo>
                  <a:lnTo>
                    <a:pt x="3" y="691"/>
                  </a:lnTo>
                  <a:lnTo>
                    <a:pt x="0" y="328"/>
                  </a:lnTo>
                  <a:close/>
                </a:path>
              </a:pathLst>
            </a:custGeom>
            <a:noFill/>
            <a:ln>
              <a:gradFill flip="none" rotWithShape="1">
                <a:gsLst>
                  <a:gs pos="100000">
                    <a:srgbClr val="B4DAF1"/>
                  </a:gs>
                  <a:gs pos="0">
                    <a:srgbClr val="398EB6"/>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微软雅黑" pitchFamily="34" charset="-122"/>
                <a:ea typeface="微软雅黑" pitchFamily="34" charset="-122"/>
              </a:endParaRPr>
            </a:p>
          </p:txBody>
        </p:sp>
        <p:sp>
          <p:nvSpPr>
            <p:cNvPr id="4" name="Text Box 11"/>
            <p:cNvSpPr txBox="1">
              <a:spLocks noChangeAspect="1" noChangeArrowheads="1"/>
            </p:cNvSpPr>
            <p:nvPr/>
          </p:nvSpPr>
          <p:spPr bwMode="auto">
            <a:xfrm>
              <a:off x="3564537" y="5630357"/>
              <a:ext cx="512404" cy="707886"/>
            </a:xfrm>
            <a:prstGeom prst="rect">
              <a:avLst/>
            </a:prstGeom>
            <a:noFill/>
            <a:ln w="9525" cap="flat" cmpd="sng">
              <a:noFill/>
              <a:miter lim="800000"/>
              <a:headEnd/>
              <a:tailEnd/>
            </a:ln>
            <a:effectLst/>
          </p:spPr>
          <p:txBody>
            <a:bodyPr>
              <a:spAutoFit/>
            </a:bodyPr>
            <a:lstStyle/>
            <a:p>
              <a:pPr>
                <a:spcBef>
                  <a:spcPct val="50000"/>
                </a:spcBef>
                <a:defRPr/>
              </a:pPr>
              <a:r>
                <a:rPr lang="zh-CN" altLang="zh-CN" sz="4000"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1</a:t>
              </a:r>
            </a:p>
          </p:txBody>
        </p:sp>
      </p:grpSp>
      <p:grpSp>
        <p:nvGrpSpPr>
          <p:cNvPr id="5" name="组合 4"/>
          <p:cNvGrpSpPr/>
          <p:nvPr/>
        </p:nvGrpSpPr>
        <p:grpSpPr>
          <a:xfrm>
            <a:off x="3705149" y="3295967"/>
            <a:ext cx="1355600" cy="1968809"/>
            <a:chOff x="4258552" y="4410893"/>
            <a:chExt cx="1355600" cy="1968809"/>
          </a:xfrm>
        </p:grpSpPr>
        <p:sp>
          <p:nvSpPr>
            <p:cNvPr id="6" name="未知"/>
            <p:cNvSpPr>
              <a:spLocks noChangeAspect="1"/>
            </p:cNvSpPr>
            <p:nvPr/>
          </p:nvSpPr>
          <p:spPr bwMode="auto">
            <a:xfrm>
              <a:off x="4258552" y="4410893"/>
              <a:ext cx="1355600" cy="1968809"/>
            </a:xfrm>
            <a:custGeom>
              <a:avLst/>
              <a:gdLst/>
              <a:ahLst/>
              <a:cxnLst>
                <a:cxn ang="0">
                  <a:pos x="0" y="390"/>
                </a:cxn>
                <a:cxn ang="0">
                  <a:pos x="952" y="0"/>
                </a:cxn>
                <a:cxn ang="0">
                  <a:pos x="960" y="1110"/>
                </a:cxn>
                <a:cxn ang="0">
                  <a:pos x="0" y="1110"/>
                </a:cxn>
                <a:cxn ang="0">
                  <a:pos x="0" y="390"/>
                </a:cxn>
              </a:cxnLst>
              <a:rect l="0" t="0" r="r" b="b"/>
              <a:pathLst>
                <a:path w="960" h="1110">
                  <a:moveTo>
                    <a:pt x="0" y="390"/>
                  </a:moveTo>
                  <a:lnTo>
                    <a:pt x="952" y="0"/>
                  </a:lnTo>
                  <a:lnTo>
                    <a:pt x="960" y="1110"/>
                  </a:lnTo>
                  <a:lnTo>
                    <a:pt x="0" y="1110"/>
                  </a:lnTo>
                  <a:lnTo>
                    <a:pt x="0" y="390"/>
                  </a:lnTo>
                  <a:close/>
                </a:path>
              </a:pathLst>
            </a:custGeom>
            <a:noFill/>
            <a:ln>
              <a:gradFill flip="none" rotWithShape="1">
                <a:gsLst>
                  <a:gs pos="100000">
                    <a:srgbClr val="B4DAF1"/>
                  </a:gs>
                  <a:gs pos="0">
                    <a:srgbClr val="398EB6"/>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微软雅黑" pitchFamily="34" charset="-122"/>
                <a:ea typeface="微软雅黑" pitchFamily="34" charset="-122"/>
              </a:endParaRPr>
            </a:p>
          </p:txBody>
        </p:sp>
        <p:sp>
          <p:nvSpPr>
            <p:cNvPr id="7" name="Text Box 12"/>
            <p:cNvSpPr txBox="1">
              <a:spLocks noChangeAspect="1" noChangeArrowheads="1"/>
            </p:cNvSpPr>
            <p:nvPr/>
          </p:nvSpPr>
          <p:spPr bwMode="auto">
            <a:xfrm>
              <a:off x="5092019" y="5630357"/>
              <a:ext cx="512404" cy="707886"/>
            </a:xfrm>
            <a:prstGeom prst="rect">
              <a:avLst/>
            </a:prstGeom>
            <a:noFill/>
            <a:ln w="9525" cap="flat" cmpd="sng">
              <a:noFill/>
              <a:miter lim="800000"/>
              <a:headEnd/>
              <a:tailEnd/>
            </a:ln>
            <a:effectLst/>
          </p:spPr>
          <p:txBody>
            <a:bodyPr>
              <a:spAutoFit/>
            </a:bodyPr>
            <a:lstStyle>
              <a:defPPr>
                <a:defRPr lang="zh-CN"/>
              </a:defPPr>
              <a:lvl1pPr marR="0" lvl="0" indent="0" fontAlgn="auto">
                <a:lnSpc>
                  <a:spcPct val="100000"/>
                </a:lnSpc>
                <a:spcBef>
                  <a:spcPct val="50000"/>
                </a:spcBef>
                <a:spcAft>
                  <a:spcPts val="0"/>
                </a:spcAft>
                <a:buClrTx/>
                <a:buSzTx/>
                <a:buFontTx/>
                <a:buNone/>
                <a:tabLst/>
                <a:defRPr sz="4000" b="1">
                  <a:gradFill>
                    <a:gsLst>
                      <a:gs pos="100000">
                        <a:srgbClr val="398EB6"/>
                      </a:gs>
                      <a:gs pos="0">
                        <a:srgbClr val="B4DAF1"/>
                      </a:gs>
                    </a:gsLst>
                    <a:path path="circle">
                      <a:fillToRect l="50000" t="50000" r="50000" b="50000"/>
                    </a:path>
                  </a:gradFill>
                  <a:latin typeface="Edwardian Script ITC" pitchFamily="66" charset="0"/>
                  <a:ea typeface="方正铁筋隶书简体" pitchFamily="65" charset="-122"/>
                </a:defRPr>
              </a:lvl1pPr>
            </a:lstStyle>
            <a:p>
              <a:r>
                <a:rPr lang="zh-CN" altLang="zh-CN" dirty="0">
                  <a:latin typeface="微软雅黑" pitchFamily="34" charset="-122"/>
                  <a:ea typeface="微软雅黑" pitchFamily="34" charset="-122"/>
                </a:rPr>
                <a:t>2</a:t>
              </a:r>
            </a:p>
          </p:txBody>
        </p:sp>
      </p:grpSp>
      <p:grpSp>
        <p:nvGrpSpPr>
          <p:cNvPr id="8" name="组合 7"/>
          <p:cNvGrpSpPr/>
          <p:nvPr/>
        </p:nvGrpSpPr>
        <p:grpSpPr>
          <a:xfrm>
            <a:off x="5211227" y="2592239"/>
            <a:ext cx="1364680" cy="2671722"/>
            <a:chOff x="5764630" y="3707166"/>
            <a:chExt cx="1364680" cy="2671722"/>
          </a:xfrm>
        </p:grpSpPr>
        <p:sp>
          <p:nvSpPr>
            <p:cNvPr id="9" name="未知"/>
            <p:cNvSpPr>
              <a:spLocks noChangeAspect="1"/>
            </p:cNvSpPr>
            <p:nvPr/>
          </p:nvSpPr>
          <p:spPr bwMode="auto">
            <a:xfrm>
              <a:off x="5764630" y="3707166"/>
              <a:ext cx="1364680" cy="2671722"/>
            </a:xfrm>
            <a:custGeom>
              <a:avLst/>
              <a:gdLst/>
              <a:ahLst/>
              <a:cxnLst>
                <a:cxn ang="0">
                  <a:pos x="0" y="381"/>
                </a:cxn>
                <a:cxn ang="0">
                  <a:pos x="949" y="0"/>
                </a:cxn>
                <a:cxn ang="0">
                  <a:pos x="967" y="1507"/>
                </a:cxn>
                <a:cxn ang="0">
                  <a:pos x="7" y="1507"/>
                </a:cxn>
                <a:cxn ang="0">
                  <a:pos x="0" y="381"/>
                </a:cxn>
              </a:cxnLst>
              <a:rect l="0" t="0" r="r" b="b"/>
              <a:pathLst>
                <a:path w="967" h="1507">
                  <a:moveTo>
                    <a:pt x="0" y="381"/>
                  </a:moveTo>
                  <a:lnTo>
                    <a:pt x="949" y="0"/>
                  </a:lnTo>
                  <a:lnTo>
                    <a:pt x="967" y="1507"/>
                  </a:lnTo>
                  <a:lnTo>
                    <a:pt x="7" y="1507"/>
                  </a:lnTo>
                  <a:lnTo>
                    <a:pt x="0" y="381"/>
                  </a:lnTo>
                  <a:close/>
                </a:path>
              </a:pathLst>
            </a:custGeom>
            <a:noFill/>
            <a:ln>
              <a:gradFill flip="none" rotWithShape="1">
                <a:gsLst>
                  <a:gs pos="100000">
                    <a:srgbClr val="B4DAF1"/>
                  </a:gs>
                  <a:gs pos="0">
                    <a:srgbClr val="398EB6"/>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微软雅黑" pitchFamily="34" charset="-122"/>
                <a:ea typeface="微软雅黑" pitchFamily="34" charset="-122"/>
              </a:endParaRPr>
            </a:p>
          </p:txBody>
        </p:sp>
        <p:sp>
          <p:nvSpPr>
            <p:cNvPr id="10" name="Text Box 13"/>
            <p:cNvSpPr txBox="1">
              <a:spLocks noChangeAspect="1" noChangeArrowheads="1"/>
            </p:cNvSpPr>
            <p:nvPr/>
          </p:nvSpPr>
          <p:spPr bwMode="auto">
            <a:xfrm>
              <a:off x="6590313" y="5630357"/>
              <a:ext cx="512404" cy="707886"/>
            </a:xfrm>
            <a:prstGeom prst="rect">
              <a:avLst/>
            </a:prstGeom>
            <a:noFill/>
            <a:ln w="9525" cap="flat" cmpd="sng">
              <a:noFill/>
              <a:miter lim="800000"/>
              <a:headEnd/>
              <a:tailEnd/>
            </a:ln>
            <a:effectLst/>
          </p:spPr>
          <p:txBody>
            <a:bodyPr>
              <a:spAutoFit/>
            </a:bodyPr>
            <a:lstStyle>
              <a:defPPr>
                <a:defRPr lang="zh-CN"/>
              </a:defPPr>
              <a:lvl1pPr marR="0" lvl="0" indent="0" fontAlgn="auto">
                <a:lnSpc>
                  <a:spcPct val="100000"/>
                </a:lnSpc>
                <a:spcBef>
                  <a:spcPct val="50000"/>
                </a:spcBef>
                <a:spcAft>
                  <a:spcPts val="0"/>
                </a:spcAft>
                <a:buClrTx/>
                <a:buSzTx/>
                <a:buFontTx/>
                <a:buNone/>
                <a:tabLst/>
                <a:defRPr sz="4000" b="1">
                  <a:gradFill>
                    <a:gsLst>
                      <a:gs pos="100000">
                        <a:srgbClr val="398EB6"/>
                      </a:gs>
                      <a:gs pos="0">
                        <a:srgbClr val="B4DAF1"/>
                      </a:gs>
                    </a:gsLst>
                    <a:path path="circle">
                      <a:fillToRect l="50000" t="50000" r="50000" b="50000"/>
                    </a:path>
                  </a:gradFill>
                  <a:latin typeface="Edwardian Script ITC" pitchFamily="66" charset="0"/>
                  <a:ea typeface="方正铁筋隶书简体" pitchFamily="65" charset="-122"/>
                </a:defRPr>
              </a:lvl1pPr>
            </a:lstStyle>
            <a:p>
              <a:r>
                <a:rPr lang="zh-CN" altLang="zh-CN" dirty="0">
                  <a:latin typeface="微软雅黑" pitchFamily="34" charset="-122"/>
                  <a:ea typeface="微软雅黑" pitchFamily="34" charset="-122"/>
                </a:rPr>
                <a:t>3</a:t>
              </a:r>
            </a:p>
          </p:txBody>
        </p:sp>
      </p:grpSp>
      <p:grpSp>
        <p:nvGrpSpPr>
          <p:cNvPr id="11" name="组合 10"/>
          <p:cNvGrpSpPr/>
          <p:nvPr/>
        </p:nvGrpSpPr>
        <p:grpSpPr>
          <a:xfrm>
            <a:off x="6734169" y="1805529"/>
            <a:ext cx="1388030" cy="3460872"/>
            <a:chOff x="7287572" y="2920456"/>
            <a:chExt cx="1388030" cy="3460872"/>
          </a:xfrm>
        </p:grpSpPr>
        <p:sp>
          <p:nvSpPr>
            <p:cNvPr id="12" name="未知"/>
            <p:cNvSpPr>
              <a:spLocks noChangeAspect="1"/>
            </p:cNvSpPr>
            <p:nvPr/>
          </p:nvSpPr>
          <p:spPr bwMode="auto">
            <a:xfrm>
              <a:off x="7287572" y="2920456"/>
              <a:ext cx="1388030" cy="3460872"/>
            </a:xfrm>
            <a:custGeom>
              <a:avLst/>
              <a:gdLst/>
              <a:ahLst/>
              <a:cxnLst>
                <a:cxn ang="0">
                  <a:pos x="0" y="422"/>
                </a:cxn>
                <a:cxn ang="0">
                  <a:pos x="982" y="0"/>
                </a:cxn>
                <a:cxn ang="0">
                  <a:pos x="978" y="1953"/>
                </a:cxn>
                <a:cxn ang="0">
                  <a:pos x="18" y="1953"/>
                </a:cxn>
                <a:cxn ang="0">
                  <a:pos x="0" y="422"/>
                </a:cxn>
              </a:cxnLst>
              <a:rect l="0" t="0" r="r" b="b"/>
              <a:pathLst>
                <a:path w="982" h="1953">
                  <a:moveTo>
                    <a:pt x="0" y="422"/>
                  </a:moveTo>
                  <a:lnTo>
                    <a:pt x="982" y="0"/>
                  </a:lnTo>
                  <a:lnTo>
                    <a:pt x="978" y="1953"/>
                  </a:lnTo>
                  <a:lnTo>
                    <a:pt x="18" y="1953"/>
                  </a:lnTo>
                  <a:lnTo>
                    <a:pt x="0" y="422"/>
                  </a:lnTo>
                  <a:close/>
                </a:path>
              </a:pathLst>
            </a:custGeom>
            <a:noFill/>
            <a:ln>
              <a:gradFill flip="none" rotWithShape="1">
                <a:gsLst>
                  <a:gs pos="100000">
                    <a:srgbClr val="B4DAF1"/>
                  </a:gs>
                  <a:gs pos="0">
                    <a:srgbClr val="398EB6"/>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微软雅黑" pitchFamily="34" charset="-122"/>
                <a:ea typeface="微软雅黑" pitchFamily="34" charset="-122"/>
              </a:endParaRPr>
            </a:p>
          </p:txBody>
        </p:sp>
        <p:sp>
          <p:nvSpPr>
            <p:cNvPr id="13" name="Text Box 14"/>
            <p:cNvSpPr txBox="1">
              <a:spLocks noChangeAspect="1" noChangeArrowheads="1"/>
            </p:cNvSpPr>
            <p:nvPr/>
          </p:nvSpPr>
          <p:spPr bwMode="auto">
            <a:xfrm>
              <a:off x="8146983" y="5630357"/>
              <a:ext cx="512404" cy="707886"/>
            </a:xfrm>
            <a:prstGeom prst="rect">
              <a:avLst/>
            </a:prstGeom>
            <a:noFill/>
            <a:ln w="9525" cap="flat" cmpd="sng">
              <a:noFill/>
              <a:miter lim="800000"/>
              <a:headEnd/>
              <a:tailEnd/>
            </a:ln>
            <a:effectLst/>
          </p:spPr>
          <p:txBody>
            <a:bodyPr>
              <a:spAutoFit/>
            </a:bodyPr>
            <a:lstStyle>
              <a:defPPr>
                <a:defRPr lang="zh-CN"/>
              </a:defPPr>
              <a:lvl1pPr marR="0" lvl="0" indent="0" fontAlgn="auto">
                <a:lnSpc>
                  <a:spcPct val="100000"/>
                </a:lnSpc>
                <a:spcBef>
                  <a:spcPct val="50000"/>
                </a:spcBef>
                <a:spcAft>
                  <a:spcPts val="0"/>
                </a:spcAft>
                <a:buClrTx/>
                <a:buSzTx/>
                <a:buFontTx/>
                <a:buNone/>
                <a:tabLst/>
                <a:defRPr sz="4000" b="1">
                  <a:gradFill>
                    <a:gsLst>
                      <a:gs pos="100000">
                        <a:srgbClr val="398EB6"/>
                      </a:gs>
                      <a:gs pos="0">
                        <a:srgbClr val="B4DAF1"/>
                      </a:gs>
                    </a:gsLst>
                    <a:path path="circle">
                      <a:fillToRect l="50000" t="50000" r="50000" b="50000"/>
                    </a:path>
                  </a:gradFill>
                  <a:latin typeface="Edwardian Script ITC" pitchFamily="66" charset="0"/>
                  <a:ea typeface="方正铁筋隶书简体" pitchFamily="65" charset="-122"/>
                </a:defRPr>
              </a:lvl1pPr>
            </a:lstStyle>
            <a:p>
              <a:r>
                <a:rPr lang="zh-CN" altLang="zh-CN" dirty="0">
                  <a:latin typeface="微软雅黑" pitchFamily="34" charset="-122"/>
                  <a:ea typeface="微软雅黑" pitchFamily="34" charset="-122"/>
                </a:rPr>
                <a:t>4</a:t>
              </a:r>
            </a:p>
          </p:txBody>
        </p:sp>
      </p:grpSp>
      <p:sp>
        <p:nvSpPr>
          <p:cNvPr id="14" name="Line 15"/>
          <p:cNvSpPr>
            <a:spLocks noChangeAspect="1" noChangeShapeType="1"/>
          </p:cNvSpPr>
          <p:nvPr/>
        </p:nvSpPr>
        <p:spPr bwMode="auto">
          <a:xfrm flipH="1">
            <a:off x="896010" y="4415421"/>
            <a:ext cx="2367435" cy="0"/>
          </a:xfrm>
          <a:prstGeom prst="line">
            <a:avLst/>
          </a:prstGeom>
          <a:noFill/>
          <a:ln w="9525" cap="flat" cmpd="sng">
            <a:solidFill>
              <a:srgbClr val="398EB6"/>
            </a:solidFill>
            <a:round/>
            <a:headEnd type="oval" w="med" len="med"/>
            <a:tailEnd/>
          </a:ln>
          <a:effectLst/>
        </p:spPr>
        <p:txBody>
          <a:bodyPr/>
          <a:lstStyle/>
          <a:p>
            <a:pPr>
              <a:defRPr/>
            </a:pPr>
            <a:endParaRPr lang="zh-CN" altLang="en-US" kern="0">
              <a:solidFill>
                <a:sysClr val="windowText" lastClr="000000"/>
              </a:solidFill>
            </a:endParaRPr>
          </a:p>
        </p:txBody>
      </p:sp>
      <p:sp>
        <p:nvSpPr>
          <p:cNvPr id="15" name="Rectangle 16"/>
          <p:cNvSpPr>
            <a:spLocks noChangeAspect="1" noChangeArrowheads="1"/>
          </p:cNvSpPr>
          <p:nvPr/>
        </p:nvSpPr>
        <p:spPr bwMode="auto">
          <a:xfrm>
            <a:off x="827584" y="4010098"/>
            <a:ext cx="2766980" cy="424732"/>
          </a:xfrm>
          <a:prstGeom prst="rect">
            <a:avLst/>
          </a:prstGeom>
          <a:noFill/>
          <a:ln w="9525" cap="flat" cmpd="sng">
            <a:noFill/>
            <a:miter lim="800000"/>
            <a:headEnd/>
            <a:tailEnd/>
          </a:ln>
          <a:effectLst/>
        </p:spPr>
        <p:txBody>
          <a:bodyPr wrap="square">
            <a:spAutoFit/>
          </a:bodyPr>
          <a:lstStyle/>
          <a:p>
            <a:pPr>
              <a:lnSpc>
                <a:spcPct val="120000"/>
              </a:lnSpc>
            </a:pPr>
            <a:r>
              <a:rPr lang="zh-CN" altLang="en-US"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单击添加文字内容</a:t>
            </a:r>
          </a:p>
        </p:txBody>
      </p:sp>
      <p:sp>
        <p:nvSpPr>
          <p:cNvPr id="16" name="Line 17"/>
          <p:cNvSpPr>
            <a:spLocks noChangeAspect="1" noChangeShapeType="1"/>
          </p:cNvSpPr>
          <p:nvPr/>
        </p:nvSpPr>
        <p:spPr bwMode="auto">
          <a:xfrm flipH="1">
            <a:off x="896010" y="3628711"/>
            <a:ext cx="3924105" cy="0"/>
          </a:xfrm>
          <a:prstGeom prst="line">
            <a:avLst/>
          </a:prstGeom>
          <a:noFill/>
          <a:ln w="9525" cap="flat" cmpd="sng">
            <a:solidFill>
              <a:srgbClr val="398EB6"/>
            </a:solidFill>
            <a:round/>
            <a:headEnd type="oval" w="med" len="med"/>
            <a:tailEnd/>
          </a:ln>
          <a:effectLst/>
        </p:spPr>
        <p:txBody>
          <a:bodyPr/>
          <a:lstStyle/>
          <a:p>
            <a:pPr>
              <a:defRPr/>
            </a:pPr>
            <a:endParaRPr lang="zh-CN" altLang="en-US" kern="0">
              <a:solidFill>
                <a:sysClr val="windowText" lastClr="000000"/>
              </a:solidFill>
            </a:endParaRPr>
          </a:p>
        </p:txBody>
      </p:sp>
      <p:sp>
        <p:nvSpPr>
          <p:cNvPr id="17" name="Rectangle 18"/>
          <p:cNvSpPr>
            <a:spLocks noChangeAspect="1" noChangeArrowheads="1"/>
          </p:cNvSpPr>
          <p:nvPr/>
        </p:nvSpPr>
        <p:spPr bwMode="auto">
          <a:xfrm>
            <a:off x="827584" y="3223389"/>
            <a:ext cx="2766980" cy="424732"/>
          </a:xfrm>
          <a:prstGeom prst="rect">
            <a:avLst/>
          </a:prstGeom>
          <a:noFill/>
          <a:ln w="9525" cap="flat" cmpd="sng">
            <a:noFill/>
            <a:miter lim="800000"/>
            <a:headEnd/>
            <a:tailEnd/>
          </a:ln>
          <a:effectLst/>
        </p:spPr>
        <p:txBody>
          <a:bodyPr wrap="square">
            <a:spAutoFit/>
          </a:bodyPr>
          <a:lstStyle/>
          <a:p>
            <a:pPr>
              <a:lnSpc>
                <a:spcPct val="120000"/>
              </a:lnSpc>
            </a:pPr>
            <a:r>
              <a:rPr lang="zh-CN" altLang="en-US"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单击添加文字内容</a:t>
            </a:r>
          </a:p>
        </p:txBody>
      </p:sp>
      <p:sp>
        <p:nvSpPr>
          <p:cNvPr id="18" name="Line 19"/>
          <p:cNvSpPr>
            <a:spLocks noChangeAspect="1" noChangeShapeType="1"/>
          </p:cNvSpPr>
          <p:nvPr/>
        </p:nvSpPr>
        <p:spPr bwMode="auto">
          <a:xfrm flipH="1">
            <a:off x="896010" y="2884306"/>
            <a:ext cx="5449641" cy="0"/>
          </a:xfrm>
          <a:prstGeom prst="line">
            <a:avLst/>
          </a:prstGeom>
          <a:noFill/>
          <a:ln w="9525" cap="flat" cmpd="sng">
            <a:solidFill>
              <a:srgbClr val="398EB6"/>
            </a:solidFill>
            <a:round/>
            <a:headEnd type="oval" w="med" len="med"/>
            <a:tailEnd/>
          </a:ln>
          <a:effectLst/>
        </p:spPr>
        <p:txBody>
          <a:bodyPr/>
          <a:lstStyle/>
          <a:p>
            <a:pPr>
              <a:defRPr/>
            </a:pPr>
            <a:endParaRPr lang="zh-CN" altLang="en-US" kern="0">
              <a:solidFill>
                <a:sysClr val="windowText" lastClr="000000"/>
              </a:solidFill>
            </a:endParaRPr>
          </a:p>
        </p:txBody>
      </p:sp>
      <p:sp>
        <p:nvSpPr>
          <p:cNvPr id="19" name="Rectangle 20"/>
          <p:cNvSpPr>
            <a:spLocks noChangeAspect="1" noChangeArrowheads="1"/>
          </p:cNvSpPr>
          <p:nvPr/>
        </p:nvSpPr>
        <p:spPr bwMode="auto">
          <a:xfrm>
            <a:off x="827584" y="2478984"/>
            <a:ext cx="2439752" cy="424732"/>
          </a:xfrm>
          <a:prstGeom prst="rect">
            <a:avLst/>
          </a:prstGeom>
          <a:noFill/>
          <a:ln w="9525" cap="flat" cmpd="sng">
            <a:noFill/>
            <a:miter lim="800000"/>
            <a:headEnd/>
            <a:tailEnd/>
          </a:ln>
          <a:effectLst/>
        </p:spPr>
        <p:txBody>
          <a:bodyPr wrap="square">
            <a:spAutoFit/>
          </a:bodyPr>
          <a:lstStyle/>
          <a:p>
            <a:pPr>
              <a:lnSpc>
                <a:spcPct val="120000"/>
              </a:lnSpc>
            </a:pPr>
            <a:r>
              <a:rPr lang="zh-CN" altLang="en-US"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单击添加文字内容</a:t>
            </a:r>
          </a:p>
        </p:txBody>
      </p:sp>
      <p:sp>
        <p:nvSpPr>
          <p:cNvPr id="20" name="Line 21"/>
          <p:cNvSpPr>
            <a:spLocks noChangeAspect="1" noChangeShapeType="1"/>
          </p:cNvSpPr>
          <p:nvPr/>
        </p:nvSpPr>
        <p:spPr bwMode="auto">
          <a:xfrm flipH="1">
            <a:off x="896010" y="2178138"/>
            <a:ext cx="7006311" cy="0"/>
          </a:xfrm>
          <a:prstGeom prst="line">
            <a:avLst/>
          </a:prstGeom>
          <a:noFill/>
          <a:ln w="9525" cap="flat" cmpd="sng">
            <a:solidFill>
              <a:srgbClr val="398EB6"/>
            </a:solidFill>
            <a:round/>
            <a:headEnd type="oval" w="med" len="med"/>
            <a:tailEnd/>
          </a:ln>
          <a:effectLst/>
        </p:spPr>
        <p:txBody>
          <a:bodyPr/>
          <a:lstStyle/>
          <a:p>
            <a:pPr>
              <a:defRPr/>
            </a:pPr>
            <a:endParaRPr lang="zh-CN" altLang="en-US" kern="0">
              <a:solidFill>
                <a:sysClr val="windowText" lastClr="000000"/>
              </a:solidFill>
            </a:endParaRPr>
          </a:p>
        </p:txBody>
      </p:sp>
      <p:sp>
        <p:nvSpPr>
          <p:cNvPr id="21" name="Rectangle 22"/>
          <p:cNvSpPr>
            <a:spLocks noChangeAspect="1" noChangeArrowheads="1"/>
          </p:cNvSpPr>
          <p:nvPr/>
        </p:nvSpPr>
        <p:spPr bwMode="auto">
          <a:xfrm>
            <a:off x="827584" y="1772816"/>
            <a:ext cx="2435861" cy="424732"/>
          </a:xfrm>
          <a:prstGeom prst="rect">
            <a:avLst/>
          </a:prstGeom>
          <a:noFill/>
          <a:ln w="9525" cap="flat" cmpd="sng">
            <a:noFill/>
            <a:miter lim="800000"/>
            <a:headEnd/>
            <a:tailEnd/>
          </a:ln>
          <a:effectLst/>
        </p:spPr>
        <p:txBody>
          <a:bodyPr wrap="square">
            <a:spAutoFit/>
          </a:bodyPr>
          <a:lstStyle/>
          <a:p>
            <a:pPr>
              <a:lnSpc>
                <a:spcPct val="120000"/>
              </a:lnSpc>
              <a:defRPr/>
            </a:pPr>
            <a:r>
              <a:rPr lang="zh-CN" altLang="en-US"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单击添加文字内容</a:t>
            </a:r>
          </a:p>
        </p:txBody>
      </p:sp>
      <p:sp>
        <p:nvSpPr>
          <p:cNvPr id="22" name="Line 25"/>
          <p:cNvSpPr>
            <a:spLocks noChangeAspect="1" noChangeShapeType="1"/>
          </p:cNvSpPr>
          <p:nvPr/>
        </p:nvSpPr>
        <p:spPr bwMode="auto">
          <a:xfrm flipV="1">
            <a:off x="1445359" y="5274407"/>
            <a:ext cx="7145322" cy="0"/>
          </a:xfrm>
          <a:prstGeom prst="line">
            <a:avLst/>
          </a:prstGeom>
          <a:noFill/>
          <a:ln w="28575" cap="flat" cmpd="sng">
            <a:gradFill flip="none" rotWithShape="1">
              <a:gsLst>
                <a:gs pos="0">
                  <a:srgbClr val="398EB6"/>
                </a:gs>
                <a:gs pos="100000">
                  <a:srgbClr val="B4DAF1"/>
                </a:gs>
              </a:gsLst>
              <a:lin ang="0" scaled="1"/>
              <a:tileRect/>
            </a:gradFill>
            <a:round/>
            <a:headEnd/>
            <a:tailEnd/>
          </a:ln>
          <a:effectLst/>
        </p:spPr>
        <p:txBody>
          <a:bodyPr/>
          <a:lstStyle/>
          <a:p>
            <a:pPr>
              <a:defRPr/>
            </a:pPr>
            <a:endParaRPr lang="zh-CN" altLang="en-US" kern="0">
              <a:solidFill>
                <a:sysClr val="windowText" lastClr="000000"/>
              </a:solidFill>
            </a:endParaRPr>
          </a:p>
        </p:txBody>
      </p:sp>
    </p:spTree>
    <p:extLst>
      <p:ext uri="{BB962C8B-B14F-4D97-AF65-F5344CB8AC3E}">
        <p14:creationId xmlns:p14="http://schemas.microsoft.com/office/powerpoint/2010/main" val="1501534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right)">
                                      <p:cBhvr>
                                        <p:cTn id="7" dur="1000"/>
                                        <p:tgtEl>
                                          <p:spTgt spid="22"/>
                                        </p:tgtEl>
                                      </p:cBhvr>
                                    </p:animEffect>
                                  </p:childTnLst>
                                </p:cTn>
                              </p:par>
                              <p:par>
                                <p:cTn id="8" presetID="22" presetClass="entr" presetSubtype="4" fill="hold" nodeType="withEffect">
                                  <p:stCondLst>
                                    <p:cond delay="600"/>
                                  </p:stCondLst>
                                  <p:childTnLst>
                                    <p:set>
                                      <p:cBhvr>
                                        <p:cTn id="9" dur="1" fill="hold">
                                          <p:stCondLst>
                                            <p:cond delay="0"/>
                                          </p:stCondLst>
                                        </p:cTn>
                                        <p:tgtEl>
                                          <p:spTgt spid="2"/>
                                        </p:tgtEl>
                                        <p:attrNameLst>
                                          <p:attrName>style.visibility</p:attrName>
                                        </p:attrNameLst>
                                      </p:cBhvr>
                                      <p:to>
                                        <p:strVal val="visible"/>
                                      </p:to>
                                    </p:set>
                                    <p:animEffect transition="in" filter="wipe(down)">
                                      <p:cBhvr>
                                        <p:cTn id="10" dur="1000"/>
                                        <p:tgtEl>
                                          <p:spTgt spid="2"/>
                                        </p:tgtEl>
                                      </p:cBhvr>
                                    </p:animEffect>
                                  </p:childTnLst>
                                </p:cTn>
                              </p:par>
                              <p:par>
                                <p:cTn id="11" presetID="22" presetClass="entr" presetSubtype="4" fill="hold" nodeType="withEffect">
                                  <p:stCondLst>
                                    <p:cond delay="1000"/>
                                  </p:stCondLst>
                                  <p:childTnLst>
                                    <p:set>
                                      <p:cBhvr>
                                        <p:cTn id="12" dur="1" fill="hold">
                                          <p:stCondLst>
                                            <p:cond delay="0"/>
                                          </p:stCondLst>
                                        </p:cTn>
                                        <p:tgtEl>
                                          <p:spTgt spid="5"/>
                                        </p:tgtEl>
                                        <p:attrNameLst>
                                          <p:attrName>style.visibility</p:attrName>
                                        </p:attrNameLst>
                                      </p:cBhvr>
                                      <p:to>
                                        <p:strVal val="visible"/>
                                      </p:to>
                                    </p:set>
                                    <p:animEffect transition="in" filter="wipe(down)">
                                      <p:cBhvr>
                                        <p:cTn id="13" dur="1000"/>
                                        <p:tgtEl>
                                          <p:spTgt spid="5"/>
                                        </p:tgtEl>
                                      </p:cBhvr>
                                    </p:animEffect>
                                  </p:childTnLst>
                                </p:cTn>
                              </p:par>
                              <p:par>
                                <p:cTn id="14" presetID="22" presetClass="entr" presetSubtype="4" fill="hold" nodeType="withEffect">
                                  <p:stCondLst>
                                    <p:cond delay="1500"/>
                                  </p:stCondLst>
                                  <p:childTnLst>
                                    <p:set>
                                      <p:cBhvr>
                                        <p:cTn id="15" dur="1" fill="hold">
                                          <p:stCondLst>
                                            <p:cond delay="0"/>
                                          </p:stCondLst>
                                        </p:cTn>
                                        <p:tgtEl>
                                          <p:spTgt spid="8"/>
                                        </p:tgtEl>
                                        <p:attrNameLst>
                                          <p:attrName>style.visibility</p:attrName>
                                        </p:attrNameLst>
                                      </p:cBhvr>
                                      <p:to>
                                        <p:strVal val="visible"/>
                                      </p:to>
                                    </p:set>
                                    <p:animEffect transition="in" filter="wipe(down)">
                                      <p:cBhvr>
                                        <p:cTn id="16" dur="1000"/>
                                        <p:tgtEl>
                                          <p:spTgt spid="8"/>
                                        </p:tgtEl>
                                      </p:cBhvr>
                                    </p:animEffect>
                                  </p:childTnLst>
                                </p:cTn>
                              </p:par>
                              <p:par>
                                <p:cTn id="17" presetID="22" presetClass="entr" presetSubtype="4" fill="hold" nodeType="withEffect">
                                  <p:stCondLst>
                                    <p:cond delay="1800"/>
                                  </p:stCondLst>
                                  <p:childTnLst>
                                    <p:set>
                                      <p:cBhvr>
                                        <p:cTn id="18" dur="1" fill="hold">
                                          <p:stCondLst>
                                            <p:cond delay="0"/>
                                          </p:stCondLst>
                                        </p:cTn>
                                        <p:tgtEl>
                                          <p:spTgt spid="11"/>
                                        </p:tgtEl>
                                        <p:attrNameLst>
                                          <p:attrName>style.visibility</p:attrName>
                                        </p:attrNameLst>
                                      </p:cBhvr>
                                      <p:to>
                                        <p:strVal val="visible"/>
                                      </p:to>
                                    </p:set>
                                    <p:animEffect transition="in" filter="wipe(down)">
                                      <p:cBhvr>
                                        <p:cTn id="19" dur="1000"/>
                                        <p:tgtEl>
                                          <p:spTgt spid="11"/>
                                        </p:tgtEl>
                                      </p:cBhvr>
                                    </p:animEffect>
                                  </p:childTnLst>
                                </p:cTn>
                              </p:par>
                              <p:par>
                                <p:cTn id="20" presetID="22" presetClass="entr" presetSubtype="2" fill="hold" grpId="0" nodeType="withEffect">
                                  <p:stCondLst>
                                    <p:cond delay="2900"/>
                                  </p:stCondLst>
                                  <p:childTnLst>
                                    <p:set>
                                      <p:cBhvr>
                                        <p:cTn id="21" dur="1" fill="hold">
                                          <p:stCondLst>
                                            <p:cond delay="0"/>
                                          </p:stCondLst>
                                        </p:cTn>
                                        <p:tgtEl>
                                          <p:spTgt spid="20"/>
                                        </p:tgtEl>
                                        <p:attrNameLst>
                                          <p:attrName>style.visibility</p:attrName>
                                        </p:attrNameLst>
                                      </p:cBhvr>
                                      <p:to>
                                        <p:strVal val="visible"/>
                                      </p:to>
                                    </p:set>
                                    <p:animEffect transition="in" filter="wipe(right)">
                                      <p:cBhvr>
                                        <p:cTn id="22" dur="500"/>
                                        <p:tgtEl>
                                          <p:spTgt spid="20"/>
                                        </p:tgtEl>
                                      </p:cBhvr>
                                    </p:animEffect>
                                  </p:childTnLst>
                                </p:cTn>
                              </p:par>
                              <p:par>
                                <p:cTn id="23" presetID="22" presetClass="entr" presetSubtype="2" fill="hold" grpId="0" nodeType="withEffect">
                                  <p:stCondLst>
                                    <p:cond delay="2900"/>
                                  </p:stCondLst>
                                  <p:childTnLst>
                                    <p:set>
                                      <p:cBhvr>
                                        <p:cTn id="24" dur="1" fill="hold">
                                          <p:stCondLst>
                                            <p:cond delay="0"/>
                                          </p:stCondLst>
                                        </p:cTn>
                                        <p:tgtEl>
                                          <p:spTgt spid="18"/>
                                        </p:tgtEl>
                                        <p:attrNameLst>
                                          <p:attrName>style.visibility</p:attrName>
                                        </p:attrNameLst>
                                      </p:cBhvr>
                                      <p:to>
                                        <p:strVal val="visible"/>
                                      </p:to>
                                    </p:set>
                                    <p:animEffect transition="in" filter="wipe(right)">
                                      <p:cBhvr>
                                        <p:cTn id="25" dur="500"/>
                                        <p:tgtEl>
                                          <p:spTgt spid="18"/>
                                        </p:tgtEl>
                                      </p:cBhvr>
                                    </p:animEffect>
                                  </p:childTnLst>
                                </p:cTn>
                              </p:par>
                              <p:par>
                                <p:cTn id="26" presetID="22" presetClass="entr" presetSubtype="2" fill="hold" grpId="0" nodeType="withEffect">
                                  <p:stCondLst>
                                    <p:cond delay="2900"/>
                                  </p:stCondLst>
                                  <p:childTnLst>
                                    <p:set>
                                      <p:cBhvr>
                                        <p:cTn id="27" dur="1" fill="hold">
                                          <p:stCondLst>
                                            <p:cond delay="0"/>
                                          </p:stCondLst>
                                        </p:cTn>
                                        <p:tgtEl>
                                          <p:spTgt spid="16"/>
                                        </p:tgtEl>
                                        <p:attrNameLst>
                                          <p:attrName>style.visibility</p:attrName>
                                        </p:attrNameLst>
                                      </p:cBhvr>
                                      <p:to>
                                        <p:strVal val="visible"/>
                                      </p:to>
                                    </p:set>
                                    <p:animEffect transition="in" filter="wipe(right)">
                                      <p:cBhvr>
                                        <p:cTn id="28" dur="500"/>
                                        <p:tgtEl>
                                          <p:spTgt spid="16"/>
                                        </p:tgtEl>
                                      </p:cBhvr>
                                    </p:animEffect>
                                  </p:childTnLst>
                                </p:cTn>
                              </p:par>
                              <p:par>
                                <p:cTn id="29" presetID="22" presetClass="entr" presetSubtype="2" fill="hold" grpId="0" nodeType="withEffect">
                                  <p:stCondLst>
                                    <p:cond delay="2900"/>
                                  </p:stCondLst>
                                  <p:childTnLst>
                                    <p:set>
                                      <p:cBhvr>
                                        <p:cTn id="30" dur="1" fill="hold">
                                          <p:stCondLst>
                                            <p:cond delay="0"/>
                                          </p:stCondLst>
                                        </p:cTn>
                                        <p:tgtEl>
                                          <p:spTgt spid="14"/>
                                        </p:tgtEl>
                                        <p:attrNameLst>
                                          <p:attrName>style.visibility</p:attrName>
                                        </p:attrNameLst>
                                      </p:cBhvr>
                                      <p:to>
                                        <p:strVal val="visible"/>
                                      </p:to>
                                    </p:set>
                                    <p:animEffect transition="in" filter="wipe(right)">
                                      <p:cBhvr>
                                        <p:cTn id="31" dur="500"/>
                                        <p:tgtEl>
                                          <p:spTgt spid="14"/>
                                        </p:tgtEl>
                                      </p:cBhvr>
                                    </p:animEffect>
                                  </p:childTnLst>
                                </p:cTn>
                              </p:par>
                              <p:par>
                                <p:cTn id="32" presetID="49" presetClass="entr" presetSubtype="0" decel="100000" fill="hold" grpId="0" nodeType="withEffect">
                                  <p:stCondLst>
                                    <p:cond delay="3400"/>
                                  </p:stCondLst>
                                  <p:childTnLst>
                                    <p:set>
                                      <p:cBhvr>
                                        <p:cTn id="33" dur="1" fill="hold">
                                          <p:stCondLst>
                                            <p:cond delay="0"/>
                                          </p:stCondLst>
                                        </p:cTn>
                                        <p:tgtEl>
                                          <p:spTgt spid="21"/>
                                        </p:tgtEl>
                                        <p:attrNameLst>
                                          <p:attrName>style.visibility</p:attrName>
                                        </p:attrNameLst>
                                      </p:cBhvr>
                                      <p:to>
                                        <p:strVal val="visible"/>
                                      </p:to>
                                    </p:set>
                                    <p:anim calcmode="lin" valueType="num">
                                      <p:cBhvr>
                                        <p:cTn id="34" dur="1000" fill="hold"/>
                                        <p:tgtEl>
                                          <p:spTgt spid="21"/>
                                        </p:tgtEl>
                                        <p:attrNameLst>
                                          <p:attrName>ppt_w</p:attrName>
                                        </p:attrNameLst>
                                      </p:cBhvr>
                                      <p:tavLst>
                                        <p:tav tm="0">
                                          <p:val>
                                            <p:fltVal val="0"/>
                                          </p:val>
                                        </p:tav>
                                        <p:tav tm="100000">
                                          <p:val>
                                            <p:strVal val="#ppt_w"/>
                                          </p:val>
                                        </p:tav>
                                      </p:tavLst>
                                    </p:anim>
                                    <p:anim calcmode="lin" valueType="num">
                                      <p:cBhvr>
                                        <p:cTn id="35" dur="1000" fill="hold"/>
                                        <p:tgtEl>
                                          <p:spTgt spid="21"/>
                                        </p:tgtEl>
                                        <p:attrNameLst>
                                          <p:attrName>ppt_h</p:attrName>
                                        </p:attrNameLst>
                                      </p:cBhvr>
                                      <p:tavLst>
                                        <p:tav tm="0">
                                          <p:val>
                                            <p:fltVal val="0"/>
                                          </p:val>
                                        </p:tav>
                                        <p:tav tm="100000">
                                          <p:val>
                                            <p:strVal val="#ppt_h"/>
                                          </p:val>
                                        </p:tav>
                                      </p:tavLst>
                                    </p:anim>
                                    <p:anim calcmode="lin" valueType="num">
                                      <p:cBhvr>
                                        <p:cTn id="36" dur="1000" fill="hold"/>
                                        <p:tgtEl>
                                          <p:spTgt spid="21"/>
                                        </p:tgtEl>
                                        <p:attrNameLst>
                                          <p:attrName>style.rotation</p:attrName>
                                        </p:attrNameLst>
                                      </p:cBhvr>
                                      <p:tavLst>
                                        <p:tav tm="0">
                                          <p:val>
                                            <p:fltVal val="360"/>
                                          </p:val>
                                        </p:tav>
                                        <p:tav tm="100000">
                                          <p:val>
                                            <p:fltVal val="0"/>
                                          </p:val>
                                        </p:tav>
                                      </p:tavLst>
                                    </p:anim>
                                    <p:animEffect transition="in" filter="fade">
                                      <p:cBhvr>
                                        <p:cTn id="37" dur="1000"/>
                                        <p:tgtEl>
                                          <p:spTgt spid="21"/>
                                        </p:tgtEl>
                                      </p:cBhvr>
                                    </p:animEffect>
                                  </p:childTnLst>
                                </p:cTn>
                              </p:par>
                              <p:par>
                                <p:cTn id="38" presetID="49" presetClass="entr" presetSubtype="0" decel="100000" fill="hold" grpId="0" nodeType="withEffect">
                                  <p:stCondLst>
                                    <p:cond delay="3400"/>
                                  </p:stCondLst>
                                  <p:childTnLst>
                                    <p:set>
                                      <p:cBhvr>
                                        <p:cTn id="39" dur="1" fill="hold">
                                          <p:stCondLst>
                                            <p:cond delay="0"/>
                                          </p:stCondLst>
                                        </p:cTn>
                                        <p:tgtEl>
                                          <p:spTgt spid="19"/>
                                        </p:tgtEl>
                                        <p:attrNameLst>
                                          <p:attrName>style.visibility</p:attrName>
                                        </p:attrNameLst>
                                      </p:cBhvr>
                                      <p:to>
                                        <p:strVal val="visible"/>
                                      </p:to>
                                    </p:set>
                                    <p:anim calcmode="lin" valueType="num">
                                      <p:cBhvr>
                                        <p:cTn id="40" dur="1000" fill="hold"/>
                                        <p:tgtEl>
                                          <p:spTgt spid="19"/>
                                        </p:tgtEl>
                                        <p:attrNameLst>
                                          <p:attrName>ppt_w</p:attrName>
                                        </p:attrNameLst>
                                      </p:cBhvr>
                                      <p:tavLst>
                                        <p:tav tm="0">
                                          <p:val>
                                            <p:fltVal val="0"/>
                                          </p:val>
                                        </p:tav>
                                        <p:tav tm="100000">
                                          <p:val>
                                            <p:strVal val="#ppt_w"/>
                                          </p:val>
                                        </p:tav>
                                      </p:tavLst>
                                    </p:anim>
                                    <p:anim calcmode="lin" valueType="num">
                                      <p:cBhvr>
                                        <p:cTn id="41" dur="1000" fill="hold"/>
                                        <p:tgtEl>
                                          <p:spTgt spid="19"/>
                                        </p:tgtEl>
                                        <p:attrNameLst>
                                          <p:attrName>ppt_h</p:attrName>
                                        </p:attrNameLst>
                                      </p:cBhvr>
                                      <p:tavLst>
                                        <p:tav tm="0">
                                          <p:val>
                                            <p:fltVal val="0"/>
                                          </p:val>
                                        </p:tav>
                                        <p:tav tm="100000">
                                          <p:val>
                                            <p:strVal val="#ppt_h"/>
                                          </p:val>
                                        </p:tav>
                                      </p:tavLst>
                                    </p:anim>
                                    <p:anim calcmode="lin" valueType="num">
                                      <p:cBhvr>
                                        <p:cTn id="42" dur="1000" fill="hold"/>
                                        <p:tgtEl>
                                          <p:spTgt spid="19"/>
                                        </p:tgtEl>
                                        <p:attrNameLst>
                                          <p:attrName>style.rotation</p:attrName>
                                        </p:attrNameLst>
                                      </p:cBhvr>
                                      <p:tavLst>
                                        <p:tav tm="0">
                                          <p:val>
                                            <p:fltVal val="360"/>
                                          </p:val>
                                        </p:tav>
                                        <p:tav tm="100000">
                                          <p:val>
                                            <p:fltVal val="0"/>
                                          </p:val>
                                        </p:tav>
                                      </p:tavLst>
                                    </p:anim>
                                    <p:animEffect transition="in" filter="fade">
                                      <p:cBhvr>
                                        <p:cTn id="43" dur="1000"/>
                                        <p:tgtEl>
                                          <p:spTgt spid="19"/>
                                        </p:tgtEl>
                                      </p:cBhvr>
                                    </p:animEffect>
                                  </p:childTnLst>
                                </p:cTn>
                              </p:par>
                              <p:par>
                                <p:cTn id="44" presetID="49" presetClass="entr" presetSubtype="0" decel="100000" fill="hold" grpId="0" nodeType="withEffect">
                                  <p:stCondLst>
                                    <p:cond delay="3400"/>
                                  </p:stCondLst>
                                  <p:childTnLst>
                                    <p:set>
                                      <p:cBhvr>
                                        <p:cTn id="45" dur="1" fill="hold">
                                          <p:stCondLst>
                                            <p:cond delay="0"/>
                                          </p:stCondLst>
                                        </p:cTn>
                                        <p:tgtEl>
                                          <p:spTgt spid="17"/>
                                        </p:tgtEl>
                                        <p:attrNameLst>
                                          <p:attrName>style.visibility</p:attrName>
                                        </p:attrNameLst>
                                      </p:cBhvr>
                                      <p:to>
                                        <p:strVal val="visible"/>
                                      </p:to>
                                    </p:set>
                                    <p:anim calcmode="lin" valueType="num">
                                      <p:cBhvr>
                                        <p:cTn id="46" dur="1000" fill="hold"/>
                                        <p:tgtEl>
                                          <p:spTgt spid="17"/>
                                        </p:tgtEl>
                                        <p:attrNameLst>
                                          <p:attrName>ppt_w</p:attrName>
                                        </p:attrNameLst>
                                      </p:cBhvr>
                                      <p:tavLst>
                                        <p:tav tm="0">
                                          <p:val>
                                            <p:fltVal val="0"/>
                                          </p:val>
                                        </p:tav>
                                        <p:tav tm="100000">
                                          <p:val>
                                            <p:strVal val="#ppt_w"/>
                                          </p:val>
                                        </p:tav>
                                      </p:tavLst>
                                    </p:anim>
                                    <p:anim calcmode="lin" valueType="num">
                                      <p:cBhvr>
                                        <p:cTn id="47" dur="1000" fill="hold"/>
                                        <p:tgtEl>
                                          <p:spTgt spid="17"/>
                                        </p:tgtEl>
                                        <p:attrNameLst>
                                          <p:attrName>ppt_h</p:attrName>
                                        </p:attrNameLst>
                                      </p:cBhvr>
                                      <p:tavLst>
                                        <p:tav tm="0">
                                          <p:val>
                                            <p:fltVal val="0"/>
                                          </p:val>
                                        </p:tav>
                                        <p:tav tm="100000">
                                          <p:val>
                                            <p:strVal val="#ppt_h"/>
                                          </p:val>
                                        </p:tav>
                                      </p:tavLst>
                                    </p:anim>
                                    <p:anim calcmode="lin" valueType="num">
                                      <p:cBhvr>
                                        <p:cTn id="48" dur="1000" fill="hold"/>
                                        <p:tgtEl>
                                          <p:spTgt spid="17"/>
                                        </p:tgtEl>
                                        <p:attrNameLst>
                                          <p:attrName>style.rotation</p:attrName>
                                        </p:attrNameLst>
                                      </p:cBhvr>
                                      <p:tavLst>
                                        <p:tav tm="0">
                                          <p:val>
                                            <p:fltVal val="360"/>
                                          </p:val>
                                        </p:tav>
                                        <p:tav tm="100000">
                                          <p:val>
                                            <p:fltVal val="0"/>
                                          </p:val>
                                        </p:tav>
                                      </p:tavLst>
                                    </p:anim>
                                    <p:animEffect transition="in" filter="fade">
                                      <p:cBhvr>
                                        <p:cTn id="49" dur="1000"/>
                                        <p:tgtEl>
                                          <p:spTgt spid="17"/>
                                        </p:tgtEl>
                                      </p:cBhvr>
                                    </p:animEffect>
                                  </p:childTnLst>
                                </p:cTn>
                              </p:par>
                              <p:par>
                                <p:cTn id="50" presetID="49" presetClass="entr" presetSubtype="0" decel="100000" fill="hold" grpId="0" nodeType="withEffect">
                                  <p:stCondLst>
                                    <p:cond delay="3400"/>
                                  </p:stCondLst>
                                  <p:childTnLst>
                                    <p:set>
                                      <p:cBhvr>
                                        <p:cTn id="51" dur="1" fill="hold">
                                          <p:stCondLst>
                                            <p:cond delay="0"/>
                                          </p:stCondLst>
                                        </p:cTn>
                                        <p:tgtEl>
                                          <p:spTgt spid="15"/>
                                        </p:tgtEl>
                                        <p:attrNameLst>
                                          <p:attrName>style.visibility</p:attrName>
                                        </p:attrNameLst>
                                      </p:cBhvr>
                                      <p:to>
                                        <p:strVal val="visible"/>
                                      </p:to>
                                    </p:set>
                                    <p:anim calcmode="lin" valueType="num">
                                      <p:cBhvr>
                                        <p:cTn id="52" dur="1000" fill="hold"/>
                                        <p:tgtEl>
                                          <p:spTgt spid="15"/>
                                        </p:tgtEl>
                                        <p:attrNameLst>
                                          <p:attrName>ppt_w</p:attrName>
                                        </p:attrNameLst>
                                      </p:cBhvr>
                                      <p:tavLst>
                                        <p:tav tm="0">
                                          <p:val>
                                            <p:fltVal val="0"/>
                                          </p:val>
                                        </p:tav>
                                        <p:tav tm="100000">
                                          <p:val>
                                            <p:strVal val="#ppt_w"/>
                                          </p:val>
                                        </p:tav>
                                      </p:tavLst>
                                    </p:anim>
                                    <p:anim calcmode="lin" valueType="num">
                                      <p:cBhvr>
                                        <p:cTn id="53" dur="1000" fill="hold"/>
                                        <p:tgtEl>
                                          <p:spTgt spid="15"/>
                                        </p:tgtEl>
                                        <p:attrNameLst>
                                          <p:attrName>ppt_h</p:attrName>
                                        </p:attrNameLst>
                                      </p:cBhvr>
                                      <p:tavLst>
                                        <p:tav tm="0">
                                          <p:val>
                                            <p:fltVal val="0"/>
                                          </p:val>
                                        </p:tav>
                                        <p:tav tm="100000">
                                          <p:val>
                                            <p:strVal val="#ppt_h"/>
                                          </p:val>
                                        </p:tav>
                                      </p:tavLst>
                                    </p:anim>
                                    <p:anim calcmode="lin" valueType="num">
                                      <p:cBhvr>
                                        <p:cTn id="54" dur="1000" fill="hold"/>
                                        <p:tgtEl>
                                          <p:spTgt spid="15"/>
                                        </p:tgtEl>
                                        <p:attrNameLst>
                                          <p:attrName>style.rotation</p:attrName>
                                        </p:attrNameLst>
                                      </p:cBhvr>
                                      <p:tavLst>
                                        <p:tav tm="0">
                                          <p:val>
                                            <p:fltVal val="360"/>
                                          </p:val>
                                        </p:tav>
                                        <p:tav tm="100000">
                                          <p:val>
                                            <p:fltVal val="0"/>
                                          </p:val>
                                        </p:tav>
                                      </p:tavLst>
                                    </p:anim>
                                    <p:animEffect transition="in" filter="fade">
                                      <p:cBhvr>
                                        <p:cTn id="55"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P spid="16" grpId="0" animBg="1"/>
      <p:bldP spid="17" grpId="0"/>
      <p:bldP spid="18" grpId="0" animBg="1"/>
      <p:bldP spid="19" grpId="0"/>
      <p:bldP spid="20" grpId="0" animBg="1"/>
      <p:bldP spid="21" grpId="0"/>
      <p:bldP spid="2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267744" y="1124744"/>
            <a:ext cx="1728192" cy="1728192"/>
            <a:chOff x="4067944" y="1340768"/>
            <a:chExt cx="1368152" cy="1368152"/>
          </a:xfrm>
        </p:grpSpPr>
        <p:sp>
          <p:nvSpPr>
            <p:cNvPr id="3" name="椭圆 2"/>
            <p:cNvSpPr/>
            <p:nvPr/>
          </p:nvSpPr>
          <p:spPr>
            <a:xfrm>
              <a:off x="4067944" y="1340768"/>
              <a:ext cx="1368152" cy="1368152"/>
            </a:xfrm>
            <a:prstGeom prst="ellipse">
              <a:avLst/>
            </a:prstGeom>
            <a:noFill/>
            <a:ln>
              <a:gradFill flip="none" rotWithShape="1">
                <a:gsLst>
                  <a:gs pos="100000">
                    <a:srgbClr val="B4DAF1"/>
                  </a:gs>
                  <a:gs pos="0">
                    <a:srgbClr val="398EB6"/>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4" name="TextBox 3"/>
            <p:cNvSpPr txBox="1"/>
            <p:nvPr/>
          </p:nvSpPr>
          <p:spPr>
            <a:xfrm>
              <a:off x="4117359" y="1737682"/>
              <a:ext cx="1174722" cy="511679"/>
            </a:xfrm>
            <a:prstGeom prst="rect">
              <a:avLst/>
            </a:prstGeom>
            <a:noFill/>
          </p:spPr>
          <p:txBody>
            <a:bodyPr wrap="square" rtlCol="0">
              <a:spAutoFit/>
            </a:bodyPr>
            <a:lstStyle/>
            <a:p>
              <a:pPr algn="ctr"/>
              <a:r>
                <a:rPr lang="zh-CN" altLang="en-US" sz="3600"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文本</a:t>
              </a:r>
            </a:p>
          </p:txBody>
        </p:sp>
      </p:grpSp>
      <p:grpSp>
        <p:nvGrpSpPr>
          <p:cNvPr id="5" name="组合 4"/>
          <p:cNvGrpSpPr/>
          <p:nvPr/>
        </p:nvGrpSpPr>
        <p:grpSpPr>
          <a:xfrm>
            <a:off x="5661990" y="1268760"/>
            <a:ext cx="1728192" cy="1728192"/>
            <a:chOff x="3635896" y="3429000"/>
            <a:chExt cx="1368152" cy="1368152"/>
          </a:xfrm>
        </p:grpSpPr>
        <p:sp>
          <p:nvSpPr>
            <p:cNvPr id="6" name="椭圆 5"/>
            <p:cNvSpPr/>
            <p:nvPr/>
          </p:nvSpPr>
          <p:spPr>
            <a:xfrm>
              <a:off x="3635896" y="3429000"/>
              <a:ext cx="1368152" cy="1368152"/>
            </a:xfrm>
            <a:prstGeom prst="ellipse">
              <a:avLst/>
            </a:prstGeom>
            <a:noFill/>
            <a:ln>
              <a:gradFill flip="none" rotWithShape="1">
                <a:gsLst>
                  <a:gs pos="100000">
                    <a:srgbClr val="B4DAF1"/>
                  </a:gs>
                  <a:gs pos="0">
                    <a:srgbClr val="398EB6"/>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7" name="TextBox 6"/>
            <p:cNvSpPr txBox="1"/>
            <p:nvPr/>
          </p:nvSpPr>
          <p:spPr>
            <a:xfrm>
              <a:off x="3708180" y="3824173"/>
              <a:ext cx="1174722" cy="511679"/>
            </a:xfrm>
            <a:prstGeom prst="rect">
              <a:avLst/>
            </a:prstGeom>
            <a:noFill/>
          </p:spPr>
          <p:txBody>
            <a:bodyPr wrap="square" rtlCol="0">
              <a:spAutoFit/>
            </a:bodyPr>
            <a:lstStyle/>
            <a:p>
              <a:pPr algn="ctr"/>
              <a:r>
                <a:rPr lang="zh-CN" altLang="en-US" sz="3600"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文本</a:t>
              </a:r>
            </a:p>
          </p:txBody>
        </p:sp>
      </p:grpSp>
      <p:grpSp>
        <p:nvGrpSpPr>
          <p:cNvPr id="8" name="组合 7"/>
          <p:cNvGrpSpPr/>
          <p:nvPr/>
        </p:nvGrpSpPr>
        <p:grpSpPr>
          <a:xfrm>
            <a:off x="3861790" y="4070719"/>
            <a:ext cx="1728192" cy="1728192"/>
            <a:chOff x="5076056" y="5085184"/>
            <a:chExt cx="1368152" cy="1368152"/>
          </a:xfrm>
        </p:grpSpPr>
        <p:sp>
          <p:nvSpPr>
            <p:cNvPr id="9" name="椭圆 8"/>
            <p:cNvSpPr/>
            <p:nvPr/>
          </p:nvSpPr>
          <p:spPr>
            <a:xfrm>
              <a:off x="5076056" y="5085184"/>
              <a:ext cx="1368152" cy="1368152"/>
            </a:xfrm>
            <a:prstGeom prst="ellipse">
              <a:avLst/>
            </a:prstGeom>
            <a:noFill/>
            <a:ln>
              <a:gradFill flip="none" rotWithShape="1">
                <a:gsLst>
                  <a:gs pos="100000">
                    <a:srgbClr val="B4DAF1"/>
                  </a:gs>
                  <a:gs pos="0">
                    <a:srgbClr val="398EB6"/>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10" name="TextBox 9"/>
            <p:cNvSpPr txBox="1"/>
            <p:nvPr/>
          </p:nvSpPr>
          <p:spPr>
            <a:xfrm>
              <a:off x="5172771" y="5446094"/>
              <a:ext cx="1174722" cy="511679"/>
            </a:xfrm>
            <a:prstGeom prst="rect">
              <a:avLst/>
            </a:prstGeom>
            <a:noFill/>
          </p:spPr>
          <p:txBody>
            <a:bodyPr wrap="square" rtlCol="0">
              <a:spAutoFit/>
            </a:bodyPr>
            <a:lstStyle/>
            <a:p>
              <a:pPr algn="ctr"/>
              <a:r>
                <a:rPr lang="zh-CN" altLang="en-US" sz="3600" b="1" dirty="0">
                  <a:gradFill>
                    <a:gsLst>
                      <a:gs pos="100000">
                        <a:srgbClr val="398EB6"/>
                      </a:gs>
                      <a:gs pos="0">
                        <a:srgbClr val="B4DAF1"/>
                      </a:gs>
                    </a:gsLst>
                    <a:path path="circle">
                      <a:fillToRect l="50000" t="50000" r="50000" b="50000"/>
                    </a:path>
                  </a:gradFill>
                  <a:latin typeface="微软雅黑" pitchFamily="34" charset="-122"/>
                  <a:ea typeface="微软雅黑" pitchFamily="34" charset="-122"/>
                </a:rPr>
                <a:t>文本</a:t>
              </a:r>
            </a:p>
          </p:txBody>
        </p:sp>
      </p:grpSp>
      <p:sp>
        <p:nvSpPr>
          <p:cNvPr id="11" name="右箭头 10"/>
          <p:cNvSpPr/>
          <p:nvPr/>
        </p:nvSpPr>
        <p:spPr>
          <a:xfrm>
            <a:off x="4365846" y="1686107"/>
            <a:ext cx="1080120" cy="664768"/>
          </a:xfrm>
          <a:prstGeom prst="rightArrow">
            <a:avLst>
              <a:gd name="adj1" fmla="val 50000"/>
              <a:gd name="adj2" fmla="val 65135"/>
            </a:avLst>
          </a:prstGeom>
          <a:solidFill>
            <a:srgbClr val="E5FFFE">
              <a:alpha val="83000"/>
            </a:srgbClr>
          </a:solidFill>
          <a:ln>
            <a:noFill/>
          </a:ln>
          <a:effectLst>
            <a:glow rad="787400">
              <a:schemeClr val="accent5">
                <a:satMod val="175000"/>
                <a:alpha val="51000"/>
              </a:schemeClr>
            </a:glow>
            <a:softEdge rad="0"/>
          </a:effectLst>
          <a:scene3d>
            <a:camera prst="perspectiveFront" fov="0">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rgbClr val="07405E"/>
              </a:solidFill>
              <a:latin typeface="微软雅黑" pitchFamily="34" charset="-122"/>
              <a:ea typeface="微软雅黑" pitchFamily="34" charset="-122"/>
            </a:endParaRPr>
          </a:p>
        </p:txBody>
      </p:sp>
      <p:sp>
        <p:nvSpPr>
          <p:cNvPr id="12" name="右箭头 11"/>
          <p:cNvSpPr/>
          <p:nvPr/>
        </p:nvSpPr>
        <p:spPr>
          <a:xfrm rot="7728064">
            <a:off x="5406638" y="3266260"/>
            <a:ext cx="1080120" cy="664768"/>
          </a:xfrm>
          <a:prstGeom prst="rightArrow">
            <a:avLst>
              <a:gd name="adj1" fmla="val 50000"/>
              <a:gd name="adj2" fmla="val 65135"/>
            </a:avLst>
          </a:prstGeom>
          <a:solidFill>
            <a:srgbClr val="E5FFFE">
              <a:alpha val="83000"/>
            </a:srgbClr>
          </a:solidFill>
          <a:ln>
            <a:noFill/>
          </a:ln>
          <a:effectLst>
            <a:glow rad="787400">
              <a:schemeClr val="accent5">
                <a:satMod val="175000"/>
                <a:alpha val="51000"/>
              </a:schemeClr>
            </a:glow>
            <a:softEdge rad="0"/>
          </a:effectLst>
          <a:scene3d>
            <a:camera prst="perspectiveFront" fov="0">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rgbClr val="07405E"/>
              </a:solidFill>
              <a:latin typeface="微软雅黑" pitchFamily="34" charset="-122"/>
              <a:ea typeface="微软雅黑" pitchFamily="34" charset="-122"/>
            </a:endParaRPr>
          </a:p>
        </p:txBody>
      </p:sp>
      <p:sp>
        <p:nvSpPr>
          <p:cNvPr id="13" name="右箭头 12"/>
          <p:cNvSpPr/>
          <p:nvPr/>
        </p:nvSpPr>
        <p:spPr>
          <a:xfrm rot="14214660">
            <a:off x="3114261" y="3236916"/>
            <a:ext cx="1080120" cy="664768"/>
          </a:xfrm>
          <a:prstGeom prst="rightArrow">
            <a:avLst>
              <a:gd name="adj1" fmla="val 50000"/>
              <a:gd name="adj2" fmla="val 65135"/>
            </a:avLst>
          </a:prstGeom>
          <a:solidFill>
            <a:srgbClr val="E5FFFE">
              <a:alpha val="83000"/>
            </a:srgbClr>
          </a:solidFill>
          <a:ln>
            <a:noFill/>
          </a:ln>
          <a:effectLst>
            <a:glow rad="787400">
              <a:schemeClr val="accent5">
                <a:satMod val="175000"/>
                <a:alpha val="51000"/>
              </a:schemeClr>
            </a:glow>
            <a:softEdge rad="0"/>
          </a:effectLst>
          <a:scene3d>
            <a:camera prst="perspectiveFront" fov="0">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rgbClr val="07405E"/>
              </a:solidFill>
              <a:latin typeface="微软雅黑" pitchFamily="34" charset="-122"/>
              <a:ea typeface="微软雅黑" pitchFamily="34" charset="-122"/>
            </a:endParaRPr>
          </a:p>
        </p:txBody>
      </p:sp>
    </p:spTree>
    <p:extLst>
      <p:ext uri="{BB962C8B-B14F-4D97-AF65-F5344CB8AC3E}">
        <p14:creationId xmlns:p14="http://schemas.microsoft.com/office/powerpoint/2010/main" val="2671877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up)">
                                      <p:cBhvr>
                                        <p:cTn id="19" dur="500"/>
                                        <p:tgtEl>
                                          <p:spTgt spid="12"/>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down)">
                                      <p:cBhvr>
                                        <p:cTn id="2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23083</TotalTime>
  <Words>901</Words>
  <Application>Microsoft Office PowerPoint</Application>
  <PresentationFormat>全屏显示(4:3)</PresentationFormat>
  <Paragraphs>189</Paragraphs>
  <Slides>19</Slides>
  <Notes>0</Notes>
  <HiddenSlides>0</HiddenSlides>
  <MMClips>0</MMClips>
  <ScaleCrop>false</ScaleCrop>
  <HeadingPairs>
    <vt:vector size="4" baseType="variant">
      <vt:variant>
        <vt:lpstr>主题</vt:lpstr>
      </vt:variant>
      <vt:variant>
        <vt:i4>2</vt:i4>
      </vt:variant>
      <vt:variant>
        <vt:lpstr>幻灯片标题</vt:lpstr>
      </vt:variant>
      <vt:variant>
        <vt:i4>19</vt:i4>
      </vt:variant>
    </vt:vector>
  </HeadingPairs>
  <TitlesOfParts>
    <vt:vector size="21"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1368</cp:revision>
  <dcterms:created xsi:type="dcterms:W3CDTF">2009-02-11T05:37:22Z</dcterms:created>
  <dcterms:modified xsi:type="dcterms:W3CDTF">2017-05-29T03:11:55Z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