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handoutMasterIdLst>
    <p:handoutMasterId r:id="rId30"/>
  </p:handoutMasterIdLst>
  <p:sldIdLst>
    <p:sldId id="277" r:id="rId3"/>
    <p:sldId id="258" r:id="rId4"/>
    <p:sldId id="259" r:id="rId5"/>
    <p:sldId id="273" r:id="rId6"/>
    <p:sldId id="284" r:id="rId7"/>
    <p:sldId id="264" r:id="rId8"/>
    <p:sldId id="260" r:id="rId9"/>
    <p:sldId id="263" r:id="rId10"/>
    <p:sldId id="274" r:id="rId11"/>
    <p:sldId id="265" r:id="rId12"/>
    <p:sldId id="266" r:id="rId13"/>
    <p:sldId id="267" r:id="rId14"/>
    <p:sldId id="268" r:id="rId15"/>
    <p:sldId id="275" r:id="rId16"/>
    <p:sldId id="269" r:id="rId17"/>
    <p:sldId id="262" r:id="rId18"/>
    <p:sldId id="270" r:id="rId19"/>
    <p:sldId id="271" r:id="rId20"/>
    <p:sldId id="276" r:id="rId21"/>
    <p:sldId id="278" r:id="rId22"/>
    <p:sldId id="279" r:id="rId23"/>
    <p:sldId id="280" r:id="rId24"/>
    <p:sldId id="281" r:id="rId25"/>
    <p:sldId id="282" r:id="rId26"/>
    <p:sldId id="283" r:id="rId27"/>
    <p:sldId id="285"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405E"/>
    <a:srgbClr val="A3F2FD"/>
    <a:srgbClr val="45B1D2"/>
    <a:srgbClr val="0119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0" d="100"/>
          <a:sy n="70" d="100"/>
        </p:scale>
        <p:origin x="-120" y="-1260"/>
      </p:cViewPr>
      <p:guideLst>
        <p:guide orient="horz" pos="2160"/>
        <p:guide pos="3840"/>
      </p:guideLst>
    </p:cSldViewPr>
  </p:slideViewPr>
  <p:notesTextViewPr>
    <p:cViewPr>
      <p:scale>
        <a:sx n="100" d="100"/>
        <a:sy n="100" d="100"/>
      </p:scale>
      <p:origin x="0" y="0"/>
    </p:cViewPr>
  </p:notesTextViewPr>
  <p:sorterViewPr>
    <p:cViewPr>
      <p:scale>
        <a:sx n="60" d="100"/>
        <a:sy n="60" d="100"/>
      </p:scale>
      <p:origin x="0" y="0"/>
    </p:cViewPr>
  </p:sorterViewPr>
  <p:notesViewPr>
    <p:cSldViewPr showGuides="1">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9FB382-3D9B-4346-987F-99D71E9C8B9E}" type="datetimeFigureOut">
              <a:rPr lang="zh-CN" altLang="en-US" smtClean="0"/>
              <a:t>2017/5/29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C06A1FA-382C-4573-B6A9-25762B83C5C5}" type="slidenum">
              <a:rPr lang="zh-CN" altLang="en-US" smtClean="0"/>
              <a:t>‹#›</a:t>
            </a:fld>
            <a:endParaRPr lang="zh-CN" altLang="en-US"/>
          </a:p>
        </p:txBody>
      </p:sp>
    </p:spTree>
    <p:extLst>
      <p:ext uri="{BB962C8B-B14F-4D97-AF65-F5344CB8AC3E}">
        <p14:creationId xmlns:p14="http://schemas.microsoft.com/office/powerpoint/2010/main" val="1614061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B3C0A3-BB4C-4E75-8C09-0BD5B3C6AD06}" type="datetimeFigureOut">
              <a:rPr lang="zh-CN" altLang="en-US" smtClean="0"/>
              <a:t>2017/5/29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8BA3E8-04D0-482A-842B-D2E551459FA3}" type="slidenum">
              <a:rPr lang="zh-CN" altLang="en-US" smtClean="0"/>
              <a:t>‹#›</a:t>
            </a:fld>
            <a:endParaRPr lang="zh-CN" altLang="en-US"/>
          </a:p>
        </p:txBody>
      </p:sp>
    </p:spTree>
    <p:extLst>
      <p:ext uri="{BB962C8B-B14F-4D97-AF65-F5344CB8AC3E}">
        <p14:creationId xmlns:p14="http://schemas.microsoft.com/office/powerpoint/2010/main" val="3328689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a:t>
            </a:fld>
            <a:endParaRPr lang="zh-CN" altLang="en-US"/>
          </a:p>
        </p:txBody>
      </p:sp>
    </p:spTree>
    <p:extLst>
      <p:ext uri="{BB962C8B-B14F-4D97-AF65-F5344CB8AC3E}">
        <p14:creationId xmlns:p14="http://schemas.microsoft.com/office/powerpoint/2010/main" val="309547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10</a:t>
            </a:fld>
            <a:endParaRPr lang="zh-CN" altLang="en-US"/>
          </a:p>
        </p:txBody>
      </p:sp>
    </p:spTree>
    <p:extLst>
      <p:ext uri="{BB962C8B-B14F-4D97-AF65-F5344CB8AC3E}">
        <p14:creationId xmlns:p14="http://schemas.microsoft.com/office/powerpoint/2010/main" val="1306502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11</a:t>
            </a:fld>
            <a:endParaRPr lang="zh-CN" altLang="en-US"/>
          </a:p>
        </p:txBody>
      </p:sp>
    </p:spTree>
    <p:extLst>
      <p:ext uri="{BB962C8B-B14F-4D97-AF65-F5344CB8AC3E}">
        <p14:creationId xmlns:p14="http://schemas.microsoft.com/office/powerpoint/2010/main" val="1263262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12</a:t>
            </a:fld>
            <a:endParaRPr lang="zh-CN" altLang="en-US"/>
          </a:p>
        </p:txBody>
      </p:sp>
    </p:spTree>
    <p:extLst>
      <p:ext uri="{BB962C8B-B14F-4D97-AF65-F5344CB8AC3E}">
        <p14:creationId xmlns:p14="http://schemas.microsoft.com/office/powerpoint/2010/main" val="1752799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13</a:t>
            </a:fld>
            <a:endParaRPr lang="zh-CN" altLang="en-US"/>
          </a:p>
        </p:txBody>
      </p:sp>
    </p:spTree>
    <p:extLst>
      <p:ext uri="{BB962C8B-B14F-4D97-AF65-F5344CB8AC3E}">
        <p14:creationId xmlns:p14="http://schemas.microsoft.com/office/powerpoint/2010/main" val="1428569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91E09-50CF-4FF3-8861-48617336B92B}" type="slidenum">
              <a:rPr lang="zh-CN" altLang="en-US" smtClean="0"/>
              <a:t>14</a:t>
            </a:fld>
            <a:endParaRPr lang="zh-CN" altLang="en-US"/>
          </a:p>
        </p:txBody>
      </p:sp>
    </p:spTree>
    <p:extLst>
      <p:ext uri="{BB962C8B-B14F-4D97-AF65-F5344CB8AC3E}">
        <p14:creationId xmlns:p14="http://schemas.microsoft.com/office/powerpoint/2010/main" val="2602794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15</a:t>
            </a:fld>
            <a:endParaRPr lang="zh-CN" altLang="en-US"/>
          </a:p>
        </p:txBody>
      </p:sp>
    </p:spTree>
    <p:extLst>
      <p:ext uri="{BB962C8B-B14F-4D97-AF65-F5344CB8AC3E}">
        <p14:creationId xmlns:p14="http://schemas.microsoft.com/office/powerpoint/2010/main" val="2664605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16</a:t>
            </a:fld>
            <a:endParaRPr lang="zh-CN" altLang="en-US"/>
          </a:p>
        </p:txBody>
      </p:sp>
    </p:spTree>
    <p:extLst>
      <p:ext uri="{BB962C8B-B14F-4D97-AF65-F5344CB8AC3E}">
        <p14:creationId xmlns:p14="http://schemas.microsoft.com/office/powerpoint/2010/main" val="3515811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17</a:t>
            </a:fld>
            <a:endParaRPr lang="zh-CN" altLang="en-US"/>
          </a:p>
        </p:txBody>
      </p:sp>
    </p:spTree>
    <p:extLst>
      <p:ext uri="{BB962C8B-B14F-4D97-AF65-F5344CB8AC3E}">
        <p14:creationId xmlns:p14="http://schemas.microsoft.com/office/powerpoint/2010/main" val="2788298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18</a:t>
            </a:fld>
            <a:endParaRPr lang="zh-CN" altLang="en-US"/>
          </a:p>
        </p:txBody>
      </p:sp>
    </p:spTree>
    <p:extLst>
      <p:ext uri="{BB962C8B-B14F-4D97-AF65-F5344CB8AC3E}">
        <p14:creationId xmlns:p14="http://schemas.microsoft.com/office/powerpoint/2010/main" val="2118434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91E09-50CF-4FF3-8861-48617336B92B}" type="slidenum">
              <a:rPr lang="zh-CN" altLang="en-US" smtClean="0"/>
              <a:t>19</a:t>
            </a:fld>
            <a:endParaRPr lang="zh-CN" altLang="en-US"/>
          </a:p>
        </p:txBody>
      </p:sp>
    </p:spTree>
    <p:extLst>
      <p:ext uri="{BB962C8B-B14F-4D97-AF65-F5344CB8AC3E}">
        <p14:creationId xmlns:p14="http://schemas.microsoft.com/office/powerpoint/2010/main" val="1886589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a:t>
            </a:fld>
            <a:endParaRPr lang="zh-CN" altLang="en-US"/>
          </a:p>
        </p:txBody>
      </p:sp>
    </p:spTree>
    <p:extLst>
      <p:ext uri="{BB962C8B-B14F-4D97-AF65-F5344CB8AC3E}">
        <p14:creationId xmlns:p14="http://schemas.microsoft.com/office/powerpoint/2010/main" val="3140765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20</a:t>
            </a:fld>
            <a:endParaRPr lang="zh-CN" altLang="en-US"/>
          </a:p>
        </p:txBody>
      </p:sp>
    </p:spTree>
    <p:extLst>
      <p:ext uri="{BB962C8B-B14F-4D97-AF65-F5344CB8AC3E}">
        <p14:creationId xmlns:p14="http://schemas.microsoft.com/office/powerpoint/2010/main" val="36413321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21</a:t>
            </a:fld>
            <a:endParaRPr lang="zh-CN" altLang="en-US"/>
          </a:p>
        </p:txBody>
      </p:sp>
    </p:spTree>
    <p:extLst>
      <p:ext uri="{BB962C8B-B14F-4D97-AF65-F5344CB8AC3E}">
        <p14:creationId xmlns:p14="http://schemas.microsoft.com/office/powerpoint/2010/main" val="3118164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22</a:t>
            </a:fld>
            <a:endParaRPr lang="zh-CN" altLang="en-US"/>
          </a:p>
        </p:txBody>
      </p:sp>
    </p:spTree>
    <p:extLst>
      <p:ext uri="{BB962C8B-B14F-4D97-AF65-F5344CB8AC3E}">
        <p14:creationId xmlns:p14="http://schemas.microsoft.com/office/powerpoint/2010/main" val="3006789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23</a:t>
            </a:fld>
            <a:endParaRPr lang="zh-CN" altLang="en-US"/>
          </a:p>
        </p:txBody>
      </p:sp>
    </p:spTree>
    <p:extLst>
      <p:ext uri="{BB962C8B-B14F-4D97-AF65-F5344CB8AC3E}">
        <p14:creationId xmlns:p14="http://schemas.microsoft.com/office/powerpoint/2010/main" val="18931340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24</a:t>
            </a:fld>
            <a:endParaRPr lang="zh-CN" altLang="en-US"/>
          </a:p>
        </p:txBody>
      </p:sp>
    </p:spTree>
    <p:extLst>
      <p:ext uri="{BB962C8B-B14F-4D97-AF65-F5344CB8AC3E}">
        <p14:creationId xmlns:p14="http://schemas.microsoft.com/office/powerpoint/2010/main" val="41182025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25</a:t>
            </a:fld>
            <a:endParaRPr lang="zh-CN" altLang="en-US"/>
          </a:p>
        </p:txBody>
      </p:sp>
    </p:spTree>
    <p:extLst>
      <p:ext uri="{BB962C8B-B14F-4D97-AF65-F5344CB8AC3E}">
        <p14:creationId xmlns:p14="http://schemas.microsoft.com/office/powerpoint/2010/main" val="3754694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3</a:t>
            </a:fld>
            <a:endParaRPr lang="zh-CN" altLang="en-US"/>
          </a:p>
        </p:txBody>
      </p:sp>
    </p:spTree>
    <p:extLst>
      <p:ext uri="{BB962C8B-B14F-4D97-AF65-F5344CB8AC3E}">
        <p14:creationId xmlns:p14="http://schemas.microsoft.com/office/powerpoint/2010/main" val="1464888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91E09-50CF-4FF3-8861-48617336B92B}" type="slidenum">
              <a:rPr lang="zh-CN" altLang="en-US" smtClean="0"/>
              <a:t>4</a:t>
            </a:fld>
            <a:endParaRPr lang="zh-CN" altLang="en-US"/>
          </a:p>
        </p:txBody>
      </p:sp>
    </p:spTree>
    <p:extLst>
      <p:ext uri="{BB962C8B-B14F-4D97-AF65-F5344CB8AC3E}">
        <p14:creationId xmlns:p14="http://schemas.microsoft.com/office/powerpoint/2010/main" val="601842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5</a:t>
            </a:fld>
            <a:endParaRPr lang="zh-CN" altLang="en-US"/>
          </a:p>
        </p:txBody>
      </p:sp>
    </p:spTree>
    <p:extLst>
      <p:ext uri="{BB962C8B-B14F-4D97-AF65-F5344CB8AC3E}">
        <p14:creationId xmlns:p14="http://schemas.microsoft.com/office/powerpoint/2010/main" val="253825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6</a:t>
            </a:fld>
            <a:endParaRPr lang="zh-CN" altLang="en-US"/>
          </a:p>
        </p:txBody>
      </p:sp>
    </p:spTree>
    <p:extLst>
      <p:ext uri="{BB962C8B-B14F-4D97-AF65-F5344CB8AC3E}">
        <p14:creationId xmlns:p14="http://schemas.microsoft.com/office/powerpoint/2010/main" val="175931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7</a:t>
            </a:fld>
            <a:endParaRPr lang="zh-CN" altLang="en-US"/>
          </a:p>
        </p:txBody>
      </p:sp>
    </p:spTree>
    <p:extLst>
      <p:ext uri="{BB962C8B-B14F-4D97-AF65-F5344CB8AC3E}">
        <p14:creationId xmlns:p14="http://schemas.microsoft.com/office/powerpoint/2010/main" val="4082578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8BA3E8-04D0-482A-842B-D2E551459FA3}" type="slidenum">
              <a:rPr lang="zh-CN" altLang="en-US" smtClean="0"/>
              <a:t>8</a:t>
            </a:fld>
            <a:endParaRPr lang="zh-CN" altLang="en-US"/>
          </a:p>
        </p:txBody>
      </p:sp>
    </p:spTree>
    <p:extLst>
      <p:ext uri="{BB962C8B-B14F-4D97-AF65-F5344CB8AC3E}">
        <p14:creationId xmlns:p14="http://schemas.microsoft.com/office/powerpoint/2010/main" val="3727088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91E09-50CF-4FF3-8861-48617336B92B}" type="slidenum">
              <a:rPr lang="zh-CN" altLang="en-US" smtClean="0"/>
              <a:t>9</a:t>
            </a:fld>
            <a:endParaRPr lang="zh-CN" altLang="en-US"/>
          </a:p>
        </p:txBody>
      </p:sp>
    </p:spTree>
    <p:extLst>
      <p:ext uri="{BB962C8B-B14F-4D97-AF65-F5344CB8AC3E}">
        <p14:creationId xmlns:p14="http://schemas.microsoft.com/office/powerpoint/2010/main" val="124743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569707" y="414842"/>
            <a:ext cx="9998901" cy="493878"/>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9787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252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398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492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9065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0038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9794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708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69707" y="414842"/>
            <a:ext cx="9998901" cy="493878"/>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6667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653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044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569707" y="414842"/>
            <a:ext cx="9998901" cy="493878"/>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569707" y="414842"/>
            <a:ext cx="9998901" cy="493878"/>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569707" y="414842"/>
            <a:ext cx="9998901" cy="493878"/>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09600" y="1124745"/>
            <a:ext cx="10972800" cy="5001419"/>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2017/5/29</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spcBef>
          <a:spcPct val="0"/>
        </a:spcBef>
        <a:buNone/>
        <a:defRPr lang="zh-CN" altLang="en-US" sz="2400" b="1" kern="1200" dirty="0">
          <a:solidFill>
            <a:prstClr val="white"/>
          </a:solidFill>
          <a:latin typeface="微软雅黑" pitchFamily="34" charset="-122"/>
          <a:ea typeface="微软雅黑" pitchFamily="34" charset="-122"/>
          <a:cs typeface="+mn-cs"/>
        </a:defRPr>
      </a:lvl1pPr>
    </p:titleStyle>
    <p:bodyStyle>
      <a:lvl1pPr marL="342900" indent="-342900" algn="l" defTabSz="914400" rtl="0" eaLnBrk="1" latinLnBrk="0" hangingPunct="1">
        <a:spcBef>
          <a:spcPct val="20000"/>
        </a:spcBef>
        <a:buFont typeface="Arial" pitchFamily="34" charset="0"/>
        <a:buChar char="•"/>
        <a:defRPr sz="2000" kern="120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1800" kern="1200">
          <a:solidFill>
            <a:schemeClr val="bg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600" kern="1200">
          <a:solidFill>
            <a:schemeClr val="bg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1400" kern="1200">
          <a:solidFill>
            <a:schemeClr val="bg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1400" kern="1200">
          <a:solidFill>
            <a:schemeClr val="bg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504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 descr="6A3013BADB884660B194CAD3FEF2932C# #TextBox 42"/>
          <p:cNvSpPr txBox="1">
            <a:spLocks noChangeArrowheads="1"/>
          </p:cNvSpPr>
          <p:nvPr/>
        </p:nvSpPr>
        <p:spPr bwMode="auto">
          <a:xfrm>
            <a:off x="2360948" y="3429000"/>
            <a:ext cx="713849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itchFamily="34" charset="-122"/>
                <a:ea typeface="微软雅黑" pitchFamily="34" charset="-122"/>
              </a:rPr>
              <a:t>简约年中总结</a:t>
            </a:r>
            <a:r>
              <a:rPr lang="en-US" altLang="zh-CN"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itchFamily="34" charset="-122"/>
                <a:ea typeface="微软雅黑" pitchFamily="34" charset="-122"/>
              </a:rPr>
              <a:t>PPT</a:t>
            </a:r>
            <a:r>
              <a:rPr lang="zh-CN" altLang="en-US" sz="54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itchFamily="34" charset="-122"/>
                <a:ea typeface="微软雅黑" pitchFamily="34" charset="-122"/>
              </a:rPr>
              <a:t>模板</a:t>
            </a:r>
          </a:p>
        </p:txBody>
      </p:sp>
      <p:sp>
        <p:nvSpPr>
          <p:cNvPr id="3" name="TextBox 44" descr="6C3FA372396F463c81AB3CDF6D7CE186# #TextBox 44"/>
          <p:cNvSpPr txBox="1">
            <a:spLocks noChangeArrowheads="1"/>
          </p:cNvSpPr>
          <p:nvPr/>
        </p:nvSpPr>
        <p:spPr bwMode="auto">
          <a:xfrm>
            <a:off x="3068673" y="4336251"/>
            <a:ext cx="57230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商务贸易</a:t>
            </a:r>
            <a:r>
              <a:rPr lang="en-US" altLang="zh-CN"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a:t>
            </a:r>
            <a:r>
              <a:rPr lang="zh-CN" altLang="en-US"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工作报告</a:t>
            </a:r>
            <a:r>
              <a:rPr lang="en-US" altLang="zh-CN"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a:t>
            </a:r>
            <a:r>
              <a:rPr lang="zh-CN" altLang="en-US"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工作总结</a:t>
            </a:r>
            <a:r>
              <a:rPr lang="en-US" altLang="zh-CN"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a:t>
            </a:r>
            <a:r>
              <a:rPr lang="zh-CN" altLang="en-US" sz="2400" spc="50" dirty="0">
                <a:ln w="9525" cmpd="sng">
                  <a:solidFill>
                    <a:schemeClr val="accent1"/>
                  </a:solidFill>
                  <a:prstDash val="solid"/>
                </a:ln>
                <a:solidFill>
                  <a:schemeClr val="bg1"/>
                </a:solidFill>
                <a:effectLst>
                  <a:glow rad="38100">
                    <a:schemeClr val="accent1">
                      <a:alpha val="40000"/>
                    </a:schemeClr>
                  </a:glow>
                </a:effectLst>
                <a:latin typeface="微软雅黑" pitchFamily="34" charset="-122"/>
                <a:ea typeface="微软雅黑" pitchFamily="34" charset="-122"/>
              </a:rPr>
              <a:t>蓝色科技</a:t>
            </a:r>
          </a:p>
        </p:txBody>
      </p:sp>
      <p:sp>
        <p:nvSpPr>
          <p:cNvPr id="6" name="圆角矩形 5"/>
          <p:cNvSpPr/>
          <p:nvPr/>
        </p:nvSpPr>
        <p:spPr>
          <a:xfrm rot="188303">
            <a:off x="4131965" y="1671568"/>
            <a:ext cx="2914298" cy="1672479"/>
          </a:xfrm>
          <a:prstGeom prst="roundRect">
            <a:avLst>
              <a:gd name="adj" fmla="val 24096"/>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a:scene3d>
            <a:camera prst="perspectiveFront" fov="3300000">
              <a:rot lat="19941725" lon="19155471" rev="93798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97BF"/>
              </a:solidFill>
            </a:endParaRPr>
          </a:p>
        </p:txBody>
      </p:sp>
      <p:sp>
        <p:nvSpPr>
          <p:cNvPr id="7" name="圆角矩形 6"/>
          <p:cNvSpPr/>
          <p:nvPr/>
        </p:nvSpPr>
        <p:spPr>
          <a:xfrm rot="188303">
            <a:off x="4125472" y="1629031"/>
            <a:ext cx="3054684" cy="1753045"/>
          </a:xfrm>
          <a:prstGeom prst="roundRect">
            <a:avLst>
              <a:gd name="adj" fmla="val 24096"/>
            </a:avLst>
          </a:prstGeom>
          <a:solidFill>
            <a:srgbClr val="E5FFFE">
              <a:alpha val="83000"/>
            </a:srgbClr>
          </a:solidFill>
          <a:ln>
            <a:solidFill>
              <a:schemeClr val="bg1"/>
            </a:solidFill>
          </a:ln>
          <a:effectLst>
            <a:glow rad="1270000">
              <a:schemeClr val="accent5">
                <a:satMod val="175000"/>
                <a:alpha val="69000"/>
              </a:schemeClr>
            </a:glow>
            <a:softEdge rad="31750"/>
          </a:effectLst>
          <a:scene3d>
            <a:camera prst="perspectiveFront" fov="3300000">
              <a:rot lat="19941725" lon="19155471" rev="93798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97BF"/>
              </a:solidFill>
            </a:endParaRPr>
          </a:p>
        </p:txBody>
      </p:sp>
      <p:pic>
        <p:nvPicPr>
          <p:cNvPr id="8" name="Picture 2" descr="C:\Users\md\Desktop\xpic620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78256" y="-104081"/>
            <a:ext cx="6513743" cy="3394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9064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 fill="hold"/>
                                        <p:tgtEl>
                                          <p:spTgt spid="6"/>
                                        </p:tgtEl>
                                        <p:attrNameLst>
                                          <p:attrName>ppt_x</p:attrName>
                                        </p:attrNameLst>
                                      </p:cBhvr>
                                      <p:tavLst>
                                        <p:tav tm="0">
                                          <p:val>
                                            <p:strVal val="1+#ppt_w/2"/>
                                          </p:val>
                                        </p:tav>
                                        <p:tav tm="100000">
                                          <p:val>
                                            <p:strVal val="#ppt_x"/>
                                          </p:val>
                                        </p:tav>
                                      </p:tavLst>
                                    </p:anim>
                                    <p:anim calcmode="lin" valueType="num">
                                      <p:cBhvr additive="base">
                                        <p:cTn id="8" dur="3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3"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1+#ppt_w/2"/>
                                          </p:val>
                                        </p:tav>
                                        <p:tav tm="100000">
                                          <p:val>
                                            <p:strVal val="#ppt_x"/>
                                          </p:val>
                                        </p:tav>
                                      </p:tavLst>
                                    </p:anim>
                                    <p:anim calcmode="lin" valueType="num">
                                      <p:cBhvr additive="base">
                                        <p:cTn id="13" dur="10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300"/>
                            </p:stCondLst>
                            <p:childTnLst>
                              <p:par>
                                <p:cTn id="15" presetID="10" presetClass="exit" presetSubtype="0" fill="hold" grpId="1" nodeType="after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26" presetClass="emph" presetSubtype="0" repeatCount="indefinite" fill="hold" grpId="1" nodeType="withEffect">
                                  <p:stCondLst>
                                    <p:cond delay="0"/>
                                  </p:stCondLst>
                                  <p:endCondLst>
                                    <p:cond evt="onNext" delay="0">
                                      <p:tgtEl>
                                        <p:sldTgt/>
                                      </p:tgtEl>
                                    </p:cond>
                                  </p:endCondLst>
                                  <p:childTnLst>
                                    <p:animEffect transition="out" filter="fade">
                                      <p:cBhvr>
                                        <p:cTn id="22" dur="500" tmFilter="0, 0; .2, .5; .8, .5; 1, 0"/>
                                        <p:tgtEl>
                                          <p:spTgt spid="7"/>
                                        </p:tgtEl>
                                      </p:cBhvr>
                                    </p:animEffect>
                                    <p:animScale>
                                      <p:cBhvr>
                                        <p:cTn id="23" dur="250" autoRev="1" fill="hold"/>
                                        <p:tgtEl>
                                          <p:spTgt spid="7"/>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23" presetClass="entr" presetSubtype="36"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750" fill="hold"/>
                                        <p:tgtEl>
                                          <p:spTgt spid="2"/>
                                        </p:tgtEl>
                                        <p:attrNameLst>
                                          <p:attrName>ppt_w</p:attrName>
                                        </p:attrNameLst>
                                      </p:cBhvr>
                                      <p:tavLst>
                                        <p:tav tm="0">
                                          <p:val>
                                            <p:strVal val="(6*min(max(#ppt_w*#ppt_h,.3),1)-7.4)/-.7*#ppt_w"/>
                                          </p:val>
                                        </p:tav>
                                        <p:tav tm="100000">
                                          <p:val>
                                            <p:strVal val="#ppt_w"/>
                                          </p:val>
                                        </p:tav>
                                      </p:tavLst>
                                    </p:anim>
                                    <p:anim calcmode="lin" valueType="num">
                                      <p:cBhvr>
                                        <p:cTn id="29" dur="750" fill="hold"/>
                                        <p:tgtEl>
                                          <p:spTgt spid="2"/>
                                        </p:tgtEl>
                                        <p:attrNameLst>
                                          <p:attrName>ppt_h</p:attrName>
                                        </p:attrNameLst>
                                      </p:cBhvr>
                                      <p:tavLst>
                                        <p:tav tm="0">
                                          <p:val>
                                            <p:strVal val="(6*min(max(#ppt_w*#ppt_h,.3),1)-7.4)/-.7*#ppt_h"/>
                                          </p:val>
                                        </p:tav>
                                        <p:tav tm="100000">
                                          <p:val>
                                            <p:strVal val="#ppt_h"/>
                                          </p:val>
                                        </p:tav>
                                      </p:tavLst>
                                    </p:anim>
                                    <p:anim calcmode="lin" valueType="num">
                                      <p:cBhvr>
                                        <p:cTn id="30" dur="750" fill="hold"/>
                                        <p:tgtEl>
                                          <p:spTgt spid="2"/>
                                        </p:tgtEl>
                                        <p:attrNameLst>
                                          <p:attrName>ppt_x</p:attrName>
                                        </p:attrNameLst>
                                      </p:cBhvr>
                                      <p:tavLst>
                                        <p:tav tm="0">
                                          <p:val>
                                            <p:fltVal val="0.5"/>
                                          </p:val>
                                        </p:tav>
                                        <p:tav tm="100000">
                                          <p:val>
                                            <p:strVal val="#ppt_x"/>
                                          </p:val>
                                        </p:tav>
                                      </p:tavLst>
                                    </p:anim>
                                    <p:anim calcmode="lin" valueType="num">
                                      <p:cBhvr>
                                        <p:cTn id="31" dur="75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750" fill="hold"/>
                                        <p:tgtEl>
                                          <p:spTgt spid="3"/>
                                        </p:tgtEl>
                                        <p:attrNameLst>
                                          <p:attrName>ppt_w</p:attrName>
                                        </p:attrNameLst>
                                      </p:cBhvr>
                                      <p:tavLst>
                                        <p:tav tm="0">
                                          <p:val>
                                            <p:fltVal val="0"/>
                                          </p:val>
                                        </p:tav>
                                        <p:tav tm="100000">
                                          <p:val>
                                            <p:strVal val="#ppt_w"/>
                                          </p:val>
                                        </p:tav>
                                      </p:tavLst>
                                    </p:anim>
                                    <p:anim calcmode="lin" valueType="num">
                                      <p:cBhvr>
                                        <p:cTn id="37" dur="750" fill="hold"/>
                                        <p:tgtEl>
                                          <p:spTgt spid="3"/>
                                        </p:tgtEl>
                                        <p:attrNameLst>
                                          <p:attrName>ppt_h</p:attrName>
                                        </p:attrNameLst>
                                      </p:cBhvr>
                                      <p:tavLst>
                                        <p:tav tm="0">
                                          <p:val>
                                            <p:fltVal val="0"/>
                                          </p:val>
                                        </p:tav>
                                        <p:tav tm="100000">
                                          <p:val>
                                            <p:strVal val="#ppt_h"/>
                                          </p:val>
                                        </p:tav>
                                      </p:tavLst>
                                    </p:anim>
                                    <p:animEffect transition="in" filter="fade">
                                      <p:cBhvr>
                                        <p:cTn id="38"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P spid="6" grpId="1" animBg="1"/>
      <p:bldP spid="7" grpId="0" animBg="1"/>
      <p:bldP spid="7"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24" name="组合 23"/>
          <p:cNvGrpSpPr/>
          <p:nvPr/>
        </p:nvGrpSpPr>
        <p:grpSpPr>
          <a:xfrm>
            <a:off x="6229072" y="1262623"/>
            <a:ext cx="2072974" cy="2072974"/>
            <a:chOff x="4705072" y="1193683"/>
            <a:chExt cx="2072974" cy="2072974"/>
          </a:xfrm>
        </p:grpSpPr>
        <p:sp>
          <p:nvSpPr>
            <p:cNvPr id="16" name="泪滴形 15"/>
            <p:cNvSpPr/>
            <p:nvPr/>
          </p:nvSpPr>
          <p:spPr>
            <a:xfrm rot="16200000" flipH="1">
              <a:off x="4705072" y="1193683"/>
              <a:ext cx="2072974" cy="2072974"/>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7" name="椭圆​​ 13"/>
            <p:cNvSpPr/>
            <p:nvPr/>
          </p:nvSpPr>
          <p:spPr>
            <a:xfrm rot="16200000" flipH="1">
              <a:off x="5292887" y="1412132"/>
              <a:ext cx="1266709" cy="1266709"/>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8" name="矩形​​ 44"/>
            <p:cNvSpPr>
              <a:spLocks noChangeArrowheads="1"/>
            </p:cNvSpPr>
            <p:nvPr/>
          </p:nvSpPr>
          <p:spPr bwMode="auto">
            <a:xfrm>
              <a:off x="5518225" y="1671428"/>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600" kern="0">
                  <a:solidFill>
                    <a:srgbClr val="07405E"/>
                  </a:solidFill>
                  <a:latin typeface="微软雅黑" pitchFamily="34" charset="-122"/>
                  <a:ea typeface="微软雅黑" pitchFamily="34" charset="-122"/>
                  <a:cs typeface="Arial Unicode MS" pitchFamily="34" charset="-122"/>
                </a:rPr>
                <a:t>点击录</a:t>
              </a:r>
              <a:endParaRPr lang="en-US" altLang="zh-CN" sz="1600" kern="0">
                <a:solidFill>
                  <a:srgbClr val="07405E"/>
                </a:solidFill>
                <a:latin typeface="微软雅黑" pitchFamily="34" charset="-122"/>
                <a:ea typeface="微软雅黑" pitchFamily="34" charset="-122"/>
                <a:cs typeface="Arial Unicode MS" pitchFamily="34" charset="-122"/>
              </a:endParaRPr>
            </a:p>
            <a:p>
              <a:pPr algn="ctr">
                <a:defRPr/>
              </a:pPr>
              <a:r>
                <a:rPr lang="zh-CN" altLang="en-US" sz="1600" kern="0">
                  <a:solidFill>
                    <a:srgbClr val="07405E"/>
                  </a:solidFill>
                  <a:latin typeface="微软雅黑" pitchFamily="34" charset="-122"/>
                  <a:ea typeface="微软雅黑" pitchFamily="34" charset="-122"/>
                  <a:cs typeface="Arial Unicode MS" pitchFamily="34" charset="-122"/>
                </a:rPr>
                <a:t>入内容</a:t>
              </a:r>
            </a:p>
          </p:txBody>
        </p:sp>
      </p:grpSp>
      <p:grpSp>
        <p:nvGrpSpPr>
          <p:cNvPr id="25" name="组合 24"/>
          <p:cNvGrpSpPr/>
          <p:nvPr/>
        </p:nvGrpSpPr>
        <p:grpSpPr>
          <a:xfrm>
            <a:off x="4115044" y="3448308"/>
            <a:ext cx="2001619" cy="2001619"/>
            <a:chOff x="2591043" y="3379367"/>
            <a:chExt cx="2001619" cy="2001619"/>
          </a:xfrm>
        </p:grpSpPr>
        <p:sp>
          <p:nvSpPr>
            <p:cNvPr id="20" name="泪滴形 19"/>
            <p:cNvSpPr/>
            <p:nvPr/>
          </p:nvSpPr>
          <p:spPr>
            <a:xfrm>
              <a:off x="2591043" y="3379367"/>
              <a:ext cx="2001619" cy="2001619"/>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21" name="椭圆​​ 3"/>
            <p:cNvSpPr/>
            <p:nvPr/>
          </p:nvSpPr>
          <p:spPr>
            <a:xfrm>
              <a:off x="2801973" y="3864351"/>
              <a:ext cx="1305705" cy="1305705"/>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9" name="矩形​​ 45"/>
            <p:cNvSpPr>
              <a:spLocks noChangeArrowheads="1"/>
            </p:cNvSpPr>
            <p:nvPr/>
          </p:nvSpPr>
          <p:spPr bwMode="auto">
            <a:xfrm>
              <a:off x="3085758" y="413733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600" kern="0" dirty="0">
                  <a:solidFill>
                    <a:srgbClr val="07405E"/>
                  </a:solidFill>
                  <a:latin typeface="微软雅黑" pitchFamily="34" charset="-122"/>
                  <a:ea typeface="微软雅黑" pitchFamily="34" charset="-122"/>
                  <a:cs typeface="Arial Unicode MS" pitchFamily="34" charset="-122"/>
                </a:rPr>
                <a:t>点击录</a:t>
              </a:r>
              <a:endParaRPr lang="en-US" altLang="zh-CN" sz="1600" kern="0" dirty="0">
                <a:solidFill>
                  <a:srgbClr val="07405E"/>
                </a:solidFill>
                <a:latin typeface="微软雅黑" pitchFamily="34" charset="-122"/>
                <a:ea typeface="微软雅黑" pitchFamily="34" charset="-122"/>
                <a:cs typeface="Arial Unicode MS" pitchFamily="34" charset="-122"/>
              </a:endParaRPr>
            </a:p>
            <a:p>
              <a:pPr algn="ctr">
                <a:defRPr/>
              </a:pPr>
              <a:r>
                <a:rPr lang="zh-CN" altLang="en-US" sz="1600" kern="0" dirty="0">
                  <a:solidFill>
                    <a:srgbClr val="07405E"/>
                  </a:solidFill>
                  <a:latin typeface="微软雅黑" pitchFamily="34" charset="-122"/>
                  <a:ea typeface="微软雅黑" pitchFamily="34" charset="-122"/>
                  <a:cs typeface="Arial Unicode MS" pitchFamily="34" charset="-122"/>
                </a:rPr>
                <a:t>入内容</a:t>
              </a:r>
            </a:p>
          </p:txBody>
        </p:sp>
      </p:grpSp>
      <p:grpSp>
        <p:nvGrpSpPr>
          <p:cNvPr id="26" name="组合 25"/>
          <p:cNvGrpSpPr/>
          <p:nvPr/>
        </p:nvGrpSpPr>
        <p:grpSpPr>
          <a:xfrm>
            <a:off x="6240270" y="3448306"/>
            <a:ext cx="2284950" cy="2284950"/>
            <a:chOff x="4716270" y="3379366"/>
            <a:chExt cx="2284950" cy="2284950"/>
          </a:xfrm>
        </p:grpSpPr>
        <p:sp>
          <p:nvSpPr>
            <p:cNvPr id="18" name="泪滴形 17"/>
            <p:cNvSpPr/>
            <p:nvPr/>
          </p:nvSpPr>
          <p:spPr>
            <a:xfrm flipH="1">
              <a:off x="4716270" y="3379366"/>
              <a:ext cx="2284950" cy="2284950"/>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9" name="椭圆​​ 7"/>
            <p:cNvSpPr/>
            <p:nvPr/>
          </p:nvSpPr>
          <p:spPr>
            <a:xfrm flipH="1">
              <a:off x="5378110" y="4041206"/>
              <a:ext cx="1382322" cy="1382322"/>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0" name="矩形​​ 46"/>
            <p:cNvSpPr>
              <a:spLocks noChangeArrowheads="1"/>
            </p:cNvSpPr>
            <p:nvPr/>
          </p:nvSpPr>
          <p:spPr bwMode="auto">
            <a:xfrm>
              <a:off x="5633161" y="4371383"/>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600" kern="0">
                  <a:solidFill>
                    <a:srgbClr val="07405E"/>
                  </a:solidFill>
                  <a:latin typeface="微软雅黑" pitchFamily="34" charset="-122"/>
                  <a:ea typeface="微软雅黑" pitchFamily="34" charset="-122"/>
                  <a:cs typeface="Arial Unicode MS" pitchFamily="34" charset="-122"/>
                </a:rPr>
                <a:t>点击录</a:t>
              </a:r>
              <a:endParaRPr lang="en-US" altLang="zh-CN" sz="1600" kern="0">
                <a:solidFill>
                  <a:srgbClr val="07405E"/>
                </a:solidFill>
                <a:latin typeface="微软雅黑" pitchFamily="34" charset="-122"/>
                <a:ea typeface="微软雅黑" pitchFamily="34" charset="-122"/>
                <a:cs typeface="Arial Unicode MS" pitchFamily="34" charset="-122"/>
              </a:endParaRPr>
            </a:p>
            <a:p>
              <a:pPr algn="ctr">
                <a:defRPr/>
              </a:pPr>
              <a:r>
                <a:rPr lang="zh-CN" altLang="en-US" sz="1600" kern="0">
                  <a:solidFill>
                    <a:srgbClr val="07405E"/>
                  </a:solidFill>
                  <a:latin typeface="微软雅黑" pitchFamily="34" charset="-122"/>
                  <a:ea typeface="微软雅黑" pitchFamily="34" charset="-122"/>
                  <a:cs typeface="Arial Unicode MS" pitchFamily="34" charset="-122"/>
                </a:rPr>
                <a:t>入内容</a:t>
              </a:r>
            </a:p>
          </p:txBody>
        </p:sp>
      </p:grpSp>
      <p:grpSp>
        <p:nvGrpSpPr>
          <p:cNvPr id="23" name="组合 22"/>
          <p:cNvGrpSpPr/>
          <p:nvPr/>
        </p:nvGrpSpPr>
        <p:grpSpPr>
          <a:xfrm>
            <a:off x="4295173" y="1585727"/>
            <a:ext cx="1788824" cy="1788825"/>
            <a:chOff x="2771173" y="1516786"/>
            <a:chExt cx="1788824" cy="1788825"/>
          </a:xfrm>
        </p:grpSpPr>
        <p:sp>
          <p:nvSpPr>
            <p:cNvPr id="6" name="泪滴形 5"/>
            <p:cNvSpPr/>
            <p:nvPr/>
          </p:nvSpPr>
          <p:spPr>
            <a:xfrm rot="10800000" flipH="1">
              <a:off x="2771173" y="1516786"/>
              <a:ext cx="1788824" cy="1788825"/>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2" name="椭圆​​ 10"/>
            <p:cNvSpPr/>
            <p:nvPr/>
          </p:nvSpPr>
          <p:spPr>
            <a:xfrm rot="10800000" flipH="1">
              <a:off x="2959251" y="1704864"/>
              <a:ext cx="1069951" cy="1069951"/>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3" name="矩形​​ 43"/>
            <p:cNvSpPr>
              <a:spLocks noChangeArrowheads="1"/>
            </p:cNvSpPr>
            <p:nvPr/>
          </p:nvSpPr>
          <p:spPr bwMode="auto">
            <a:xfrm>
              <a:off x="3124230" y="1943095"/>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rgbClr val="07405E"/>
                  </a:solidFill>
                  <a:latin typeface="微软雅黑" pitchFamily="34" charset="-122"/>
                  <a:ea typeface="微软雅黑" pitchFamily="34" charset="-122"/>
                  <a:cs typeface="Arial Unicode MS" pitchFamily="34" charset="-122"/>
                </a:rPr>
                <a:t>点击录</a:t>
              </a:r>
              <a:endParaRPr lang="en-US" altLang="zh-CN" sz="1400" kern="0" dirty="0">
                <a:solidFill>
                  <a:srgbClr val="07405E"/>
                </a:solidFill>
                <a:latin typeface="微软雅黑" pitchFamily="34" charset="-122"/>
                <a:ea typeface="微软雅黑" pitchFamily="34" charset="-122"/>
                <a:cs typeface="Arial Unicode MS" pitchFamily="34" charset="-122"/>
              </a:endParaRPr>
            </a:p>
            <a:p>
              <a:pPr algn="ctr">
                <a:defRPr/>
              </a:pPr>
              <a:r>
                <a:rPr lang="zh-CN" altLang="en-US" sz="1400" kern="0" dirty="0">
                  <a:solidFill>
                    <a:srgbClr val="07405E"/>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2152108128"/>
      </p:ext>
    </p:extLst>
  </p:cSld>
  <p:clrMapOvr>
    <a:masterClrMapping/>
  </p:clrMapOvr>
  <mc:AlternateContent xmlns:mc="http://schemas.openxmlformats.org/markup-compatibility/2006" xmlns:p14="http://schemas.microsoft.com/office/powerpoint/2010/main">
    <mc:Choice Requires="p14">
      <p:transition spd="slow" p14:dur="1500" advTm="2395">
        <p:random/>
      </p:transition>
    </mc:Choice>
    <mc:Fallback xmlns="">
      <p:transition spd="slow" advTm="2395">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pPr lvl="0"/>
            <a:r>
              <a:rPr lang="zh-CN" altLang="en-US" sz="2400" b="1" dirty="0">
                <a:solidFill>
                  <a:prstClr val="white"/>
                </a:solidFill>
                <a:latin typeface="微软雅黑" pitchFamily="34" charset="-122"/>
                <a:ea typeface="微软雅黑" pitchFamily="34" charset="-122"/>
              </a:rPr>
              <a:t>单击此处添加标题</a:t>
            </a:r>
          </a:p>
        </p:txBody>
      </p:sp>
      <p:sp>
        <p:nvSpPr>
          <p:cNvPr id="46" name="椭圆 45"/>
          <p:cNvSpPr/>
          <p:nvPr/>
        </p:nvSpPr>
        <p:spPr>
          <a:xfrm>
            <a:off x="3920333" y="1232756"/>
            <a:ext cx="4392488" cy="4392488"/>
          </a:xfrm>
          <a:prstGeom prst="ellipse">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405E"/>
              </a:solidFill>
              <a:latin typeface="微软雅黑" pitchFamily="34" charset="-122"/>
              <a:ea typeface="微软雅黑" pitchFamily="34" charset="-122"/>
            </a:endParaRPr>
          </a:p>
        </p:txBody>
      </p:sp>
      <p:cxnSp>
        <p:nvCxnSpPr>
          <p:cNvPr id="48" name="直接箭头连接符 47"/>
          <p:cNvCxnSpPr/>
          <p:nvPr/>
        </p:nvCxnSpPr>
        <p:spPr>
          <a:xfrm>
            <a:off x="2927648" y="3429000"/>
            <a:ext cx="6192688" cy="0"/>
          </a:xfrm>
          <a:prstGeom prst="straightConnector1">
            <a:avLst/>
          </a:prstGeom>
          <a:solidFill>
            <a:srgbClr val="45B1D2">
              <a:alpha val="20000"/>
            </a:srgbClr>
          </a:solidFill>
          <a:ln w="38100">
            <a:gradFill flip="none" rotWithShape="1">
              <a:gsLst>
                <a:gs pos="0">
                  <a:srgbClr val="A3F2FD"/>
                </a:gs>
                <a:gs pos="100000">
                  <a:srgbClr val="45B1D2"/>
                </a:gs>
              </a:gsLst>
              <a:lin ang="2700000" scaled="1"/>
              <a:tileRect/>
            </a:gradFill>
            <a:headEnd type="triangle" w="med" len="med"/>
            <a:tailEnd type="triangle" w="med" len="med"/>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53" name="直接箭头连接符 52"/>
          <p:cNvCxnSpPr/>
          <p:nvPr/>
        </p:nvCxnSpPr>
        <p:spPr>
          <a:xfrm>
            <a:off x="6079914" y="692696"/>
            <a:ext cx="0" cy="5616624"/>
          </a:xfrm>
          <a:prstGeom prst="straightConnector1">
            <a:avLst/>
          </a:prstGeom>
          <a:solidFill>
            <a:srgbClr val="45B1D2">
              <a:alpha val="20000"/>
            </a:srgbClr>
          </a:solidFill>
          <a:ln w="38100">
            <a:gradFill flip="none" rotWithShape="1">
              <a:gsLst>
                <a:gs pos="0">
                  <a:srgbClr val="A3F2FD"/>
                </a:gs>
                <a:gs pos="100000">
                  <a:srgbClr val="45B1D2"/>
                </a:gs>
              </a:gsLst>
              <a:lin ang="2700000" scaled="1"/>
              <a:tileRect/>
            </a:gradFill>
            <a:headEnd type="triangle" w="med" len="med"/>
            <a:tailEnd type="triangle" w="med" len="med"/>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cxnSp>
      <p:sp>
        <p:nvSpPr>
          <p:cNvPr id="56" name="矩形​​ 16"/>
          <p:cNvSpPr>
            <a:spLocks noChangeArrowheads="1"/>
          </p:cNvSpPr>
          <p:nvPr/>
        </p:nvSpPr>
        <p:spPr bwMode="auto">
          <a:xfrm>
            <a:off x="6324217" y="2060848"/>
            <a:ext cx="141577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dirty="0">
                <a:solidFill>
                  <a:schemeClr val="bg1"/>
                </a:solidFill>
                <a:latin typeface="微软雅黑" pitchFamily="34" charset="-122"/>
                <a:ea typeface="微软雅黑" pitchFamily="34" charset="-122"/>
                <a:cs typeface="Arial Unicode MS" pitchFamily="34" charset="-122"/>
              </a:rPr>
              <a:t>点击录</a:t>
            </a:r>
            <a:endParaRPr lang="en-US" altLang="zh-CN" sz="3200" dirty="0">
              <a:solidFill>
                <a:schemeClr val="bg1"/>
              </a:solidFill>
              <a:latin typeface="微软雅黑" pitchFamily="34" charset="-122"/>
              <a:ea typeface="微软雅黑" pitchFamily="34" charset="-122"/>
              <a:cs typeface="Arial Unicode MS" pitchFamily="34" charset="-122"/>
            </a:endParaRPr>
          </a:p>
          <a:p>
            <a:pPr algn="ctr"/>
            <a:r>
              <a:rPr lang="zh-CN" altLang="en-US" sz="3200" dirty="0">
                <a:solidFill>
                  <a:schemeClr val="bg1"/>
                </a:solidFill>
                <a:latin typeface="微软雅黑" pitchFamily="34" charset="-122"/>
                <a:ea typeface="微软雅黑" pitchFamily="34" charset="-122"/>
                <a:cs typeface="Arial Unicode MS" pitchFamily="34" charset="-122"/>
              </a:rPr>
              <a:t>入内容</a:t>
            </a:r>
          </a:p>
        </p:txBody>
      </p:sp>
      <p:sp>
        <p:nvSpPr>
          <p:cNvPr id="57" name="矩形 56"/>
          <p:cNvSpPr/>
          <p:nvPr/>
        </p:nvSpPr>
        <p:spPr>
          <a:xfrm>
            <a:off x="2822104" y="2875003"/>
            <a:ext cx="800220" cy="461665"/>
          </a:xfrm>
          <a:prstGeom prst="rect">
            <a:avLst/>
          </a:prstGeom>
        </p:spPr>
        <p:txBody>
          <a:bodyPr wrap="none">
            <a:spAutoFit/>
          </a:bodyPr>
          <a:lstStyle/>
          <a:p>
            <a:pPr algn="ctr"/>
            <a:r>
              <a:rPr lang="zh-CN" altLang="en-US" sz="2400" dirty="0">
                <a:solidFill>
                  <a:schemeClr val="bg1"/>
                </a:solidFill>
                <a:latin typeface="微软雅黑" pitchFamily="34" charset="-122"/>
                <a:ea typeface="微软雅黑" pitchFamily="34" charset="-122"/>
                <a:cs typeface="Arial Unicode MS" pitchFamily="34" charset="-122"/>
              </a:rPr>
              <a:t>文本</a:t>
            </a:r>
            <a:endParaRPr lang="en-US" altLang="zh-CN" sz="2400" dirty="0">
              <a:solidFill>
                <a:schemeClr val="bg1"/>
              </a:solidFill>
              <a:latin typeface="微软雅黑" pitchFamily="34" charset="-122"/>
              <a:ea typeface="微软雅黑" pitchFamily="34" charset="-122"/>
              <a:cs typeface="Arial Unicode MS" pitchFamily="34" charset="-122"/>
            </a:endParaRPr>
          </a:p>
        </p:txBody>
      </p:sp>
      <p:sp>
        <p:nvSpPr>
          <p:cNvPr id="58" name="矩形 57"/>
          <p:cNvSpPr/>
          <p:nvPr/>
        </p:nvSpPr>
        <p:spPr>
          <a:xfrm>
            <a:off x="6324217" y="693870"/>
            <a:ext cx="800220" cy="461665"/>
          </a:xfrm>
          <a:prstGeom prst="rect">
            <a:avLst/>
          </a:prstGeom>
        </p:spPr>
        <p:txBody>
          <a:bodyPr wrap="none">
            <a:spAutoFit/>
          </a:bodyPr>
          <a:lstStyle/>
          <a:p>
            <a:pPr algn="ctr"/>
            <a:r>
              <a:rPr lang="zh-CN" altLang="en-US" sz="2400" dirty="0">
                <a:solidFill>
                  <a:schemeClr val="bg1"/>
                </a:solidFill>
                <a:latin typeface="微软雅黑" pitchFamily="34" charset="-122"/>
                <a:ea typeface="微软雅黑" pitchFamily="34" charset="-122"/>
                <a:cs typeface="Arial Unicode MS" pitchFamily="34" charset="-122"/>
              </a:rPr>
              <a:t>文本</a:t>
            </a:r>
            <a:endParaRPr lang="en-US" altLang="zh-CN" sz="2400" dirty="0">
              <a:solidFill>
                <a:schemeClr val="bg1"/>
              </a:solidFill>
              <a:latin typeface="微软雅黑" pitchFamily="34" charset="-122"/>
              <a:ea typeface="微软雅黑" pitchFamily="34" charset="-122"/>
              <a:cs typeface="Arial Unicode MS" pitchFamily="34" charset="-122"/>
            </a:endParaRPr>
          </a:p>
        </p:txBody>
      </p:sp>
      <p:sp>
        <p:nvSpPr>
          <p:cNvPr id="59" name="矩形 58"/>
          <p:cNvSpPr/>
          <p:nvPr/>
        </p:nvSpPr>
        <p:spPr>
          <a:xfrm>
            <a:off x="8370848" y="2869394"/>
            <a:ext cx="800220" cy="461665"/>
          </a:xfrm>
          <a:prstGeom prst="rect">
            <a:avLst/>
          </a:prstGeom>
        </p:spPr>
        <p:txBody>
          <a:bodyPr wrap="none">
            <a:spAutoFit/>
          </a:bodyPr>
          <a:lstStyle/>
          <a:p>
            <a:pPr algn="ctr"/>
            <a:r>
              <a:rPr lang="zh-CN" altLang="en-US" sz="2400" dirty="0">
                <a:solidFill>
                  <a:schemeClr val="bg1"/>
                </a:solidFill>
                <a:latin typeface="微软雅黑" pitchFamily="34" charset="-122"/>
                <a:ea typeface="微软雅黑" pitchFamily="34" charset="-122"/>
                <a:cs typeface="Arial Unicode MS" pitchFamily="34" charset="-122"/>
              </a:rPr>
              <a:t>文本</a:t>
            </a:r>
            <a:endParaRPr lang="en-US" altLang="zh-CN" sz="2400" dirty="0">
              <a:solidFill>
                <a:schemeClr val="bg1"/>
              </a:solidFill>
              <a:latin typeface="微软雅黑" pitchFamily="34" charset="-122"/>
              <a:ea typeface="微软雅黑" pitchFamily="34" charset="-122"/>
              <a:cs typeface="Arial Unicode MS" pitchFamily="34" charset="-122"/>
            </a:endParaRPr>
          </a:p>
        </p:txBody>
      </p:sp>
      <p:sp>
        <p:nvSpPr>
          <p:cNvPr id="60" name="矩形 59"/>
          <p:cNvSpPr/>
          <p:nvPr/>
        </p:nvSpPr>
        <p:spPr>
          <a:xfrm>
            <a:off x="6231883" y="5733257"/>
            <a:ext cx="800220" cy="461665"/>
          </a:xfrm>
          <a:prstGeom prst="rect">
            <a:avLst/>
          </a:prstGeom>
        </p:spPr>
        <p:txBody>
          <a:bodyPr wrap="none">
            <a:spAutoFit/>
          </a:bodyPr>
          <a:lstStyle/>
          <a:p>
            <a:pPr algn="ctr"/>
            <a:r>
              <a:rPr lang="zh-CN" altLang="en-US" sz="2400" dirty="0">
                <a:solidFill>
                  <a:schemeClr val="bg1"/>
                </a:solidFill>
                <a:latin typeface="微软雅黑" pitchFamily="34" charset="-122"/>
                <a:ea typeface="微软雅黑" pitchFamily="34" charset="-122"/>
                <a:cs typeface="Arial Unicode MS" pitchFamily="34" charset="-122"/>
              </a:rPr>
              <a:t>文本</a:t>
            </a:r>
            <a:endParaRPr lang="en-US" altLang="zh-CN" sz="2400" dirty="0">
              <a:solidFill>
                <a:schemeClr val="bg1"/>
              </a:solidFill>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778138376"/>
      </p:ext>
    </p:extLst>
  </p:cSld>
  <p:clrMapOvr>
    <a:masterClrMapping/>
  </p:clrMapOvr>
  <mc:AlternateContent xmlns:mc="http://schemas.openxmlformats.org/markup-compatibility/2006" xmlns:p14="http://schemas.microsoft.com/office/powerpoint/2010/main">
    <mc:Choice Requires="p14">
      <p:transition spd="slow" p14:dur="1500" advTm="3012">
        <p:random/>
      </p:transition>
    </mc:Choice>
    <mc:Fallback xmlns="">
      <p:transition spd="slow" advTm="3012">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barn(outVertical)">
                                      <p:cBhvr>
                                        <p:cTn id="11" dur="500"/>
                                        <p:tgtEl>
                                          <p:spTgt spid="48"/>
                                        </p:tgtEl>
                                      </p:cBhvr>
                                    </p:animEffect>
                                  </p:childTnLst>
                                </p:cTn>
                              </p:par>
                              <p:par>
                                <p:cTn id="12" presetID="16" presetClass="entr" presetSubtype="42" fill="hold" nodeType="with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barn(outHorizontal)">
                                      <p:cBhvr>
                                        <p:cTn id="14" dur="500"/>
                                        <p:tgtEl>
                                          <p:spTgt spid="5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500"/>
                                        <p:tgtEl>
                                          <p:spTgt spid="56"/>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anim calcmode="lin" valueType="num">
                                      <p:cBhvr>
                                        <p:cTn id="23" dur="500" fill="hold"/>
                                        <p:tgtEl>
                                          <p:spTgt spid="57"/>
                                        </p:tgtEl>
                                        <p:attrNameLst>
                                          <p:attrName>ppt_x</p:attrName>
                                        </p:attrNameLst>
                                      </p:cBhvr>
                                      <p:tavLst>
                                        <p:tav tm="0">
                                          <p:val>
                                            <p:strVal val="#ppt_x"/>
                                          </p:val>
                                        </p:tav>
                                        <p:tav tm="100000">
                                          <p:val>
                                            <p:strVal val="#ppt_x"/>
                                          </p:val>
                                        </p:tav>
                                      </p:tavLst>
                                    </p:anim>
                                    <p:anim calcmode="lin" valueType="num">
                                      <p:cBhvr>
                                        <p:cTn id="24" dur="500" fill="hold"/>
                                        <p:tgtEl>
                                          <p:spTgt spid="5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20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anim calcmode="lin" valueType="num">
                                      <p:cBhvr>
                                        <p:cTn id="28" dur="500" fill="hold"/>
                                        <p:tgtEl>
                                          <p:spTgt spid="58"/>
                                        </p:tgtEl>
                                        <p:attrNameLst>
                                          <p:attrName>ppt_x</p:attrName>
                                        </p:attrNameLst>
                                      </p:cBhvr>
                                      <p:tavLst>
                                        <p:tav tm="0">
                                          <p:val>
                                            <p:strVal val="#ppt_x"/>
                                          </p:val>
                                        </p:tav>
                                        <p:tav tm="100000">
                                          <p:val>
                                            <p:strVal val="#ppt_x"/>
                                          </p:val>
                                        </p:tav>
                                      </p:tavLst>
                                    </p:anim>
                                    <p:anim calcmode="lin" valueType="num">
                                      <p:cBhvr>
                                        <p:cTn id="29" dur="500" fill="hold"/>
                                        <p:tgtEl>
                                          <p:spTgt spid="5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40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anim calcmode="lin" valueType="num">
                                      <p:cBhvr>
                                        <p:cTn id="33" dur="500" fill="hold"/>
                                        <p:tgtEl>
                                          <p:spTgt spid="59"/>
                                        </p:tgtEl>
                                        <p:attrNameLst>
                                          <p:attrName>ppt_x</p:attrName>
                                        </p:attrNameLst>
                                      </p:cBhvr>
                                      <p:tavLst>
                                        <p:tav tm="0">
                                          <p:val>
                                            <p:strVal val="#ppt_x"/>
                                          </p:val>
                                        </p:tav>
                                        <p:tav tm="100000">
                                          <p:val>
                                            <p:strVal val="#ppt_x"/>
                                          </p:val>
                                        </p:tav>
                                      </p:tavLst>
                                    </p:anim>
                                    <p:anim calcmode="lin" valueType="num">
                                      <p:cBhvr>
                                        <p:cTn id="34" dur="500" fill="hold"/>
                                        <p:tgtEl>
                                          <p:spTgt spid="5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50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anim calcmode="lin" valueType="num">
                                      <p:cBhvr>
                                        <p:cTn id="38" dur="500" fill="hold"/>
                                        <p:tgtEl>
                                          <p:spTgt spid="60"/>
                                        </p:tgtEl>
                                        <p:attrNameLst>
                                          <p:attrName>ppt_x</p:attrName>
                                        </p:attrNameLst>
                                      </p:cBhvr>
                                      <p:tavLst>
                                        <p:tav tm="0">
                                          <p:val>
                                            <p:strVal val="#ppt_x"/>
                                          </p:val>
                                        </p:tav>
                                        <p:tav tm="100000">
                                          <p:val>
                                            <p:strVal val="#ppt_x"/>
                                          </p:val>
                                        </p:tav>
                                      </p:tavLst>
                                    </p:anim>
                                    <p:anim calcmode="lin" valueType="num">
                                      <p:cBhvr>
                                        <p:cTn id="39"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p:bldP spid="57" grpId="0"/>
      <p:bldP spid="58"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pPr lvl="0"/>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3" name="组合 2"/>
          <p:cNvGrpSpPr/>
          <p:nvPr/>
        </p:nvGrpSpPr>
        <p:grpSpPr>
          <a:xfrm>
            <a:off x="3781460" y="4283242"/>
            <a:ext cx="1360789" cy="1197556"/>
            <a:chOff x="2738853" y="5182145"/>
            <a:chExt cx="1360789" cy="1197556"/>
          </a:xfrm>
        </p:grpSpPr>
        <p:sp>
          <p:nvSpPr>
            <p:cNvPr id="4" name="未知"/>
            <p:cNvSpPr>
              <a:spLocks noChangeAspect="1"/>
            </p:cNvSpPr>
            <p:nvPr/>
          </p:nvSpPr>
          <p:spPr bwMode="auto">
            <a:xfrm>
              <a:off x="2738853" y="5182145"/>
              <a:ext cx="1360789" cy="1197556"/>
            </a:xfrm>
            <a:custGeom>
              <a:avLst/>
              <a:gdLst/>
              <a:ahLst/>
              <a:cxnLst>
                <a:cxn ang="0">
                  <a:pos x="0" y="328"/>
                </a:cxn>
                <a:cxn ang="0">
                  <a:pos x="944" y="0"/>
                </a:cxn>
                <a:cxn ang="0">
                  <a:pos x="963" y="691"/>
                </a:cxn>
                <a:cxn ang="0">
                  <a:pos x="3" y="691"/>
                </a:cxn>
                <a:cxn ang="0">
                  <a:pos x="0" y="328"/>
                </a:cxn>
              </a:cxnLst>
              <a:rect l="0" t="0" r="r" b="b"/>
              <a:pathLst>
                <a:path w="963" h="691">
                  <a:moveTo>
                    <a:pt x="0" y="328"/>
                  </a:moveTo>
                  <a:lnTo>
                    <a:pt x="944" y="0"/>
                  </a:lnTo>
                  <a:lnTo>
                    <a:pt x="963" y="691"/>
                  </a:lnTo>
                  <a:lnTo>
                    <a:pt x="3" y="691"/>
                  </a:lnTo>
                  <a:lnTo>
                    <a:pt x="0" y="328"/>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5" name="Text Box 11"/>
            <p:cNvSpPr txBox="1">
              <a:spLocks noChangeAspect="1" noChangeArrowheads="1"/>
            </p:cNvSpPr>
            <p:nvPr/>
          </p:nvSpPr>
          <p:spPr bwMode="auto">
            <a:xfrm>
              <a:off x="3564537" y="5630357"/>
              <a:ext cx="512404" cy="707886"/>
            </a:xfrm>
            <a:prstGeom prst="rect">
              <a:avLst/>
            </a:prstGeom>
            <a:noFill/>
            <a:ln w="9525" cap="flat" cmpd="sng">
              <a:noFill/>
              <a:miter lim="800000"/>
              <a:headEnd/>
              <a:tailEnd/>
            </a:ln>
            <a:effectLst/>
          </p:spPr>
          <p:txBody>
            <a:bodyPr>
              <a:spAutoFit/>
            </a:bodyPr>
            <a:lstStyle/>
            <a:p>
              <a:pPr>
                <a:spcBef>
                  <a:spcPct val="50000"/>
                </a:spcBef>
                <a:defRPr/>
              </a:pPr>
              <a:r>
                <a:rPr lang="zh-CN" altLang="zh-CN" sz="40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1</a:t>
              </a:r>
            </a:p>
          </p:txBody>
        </p:sp>
      </p:grpSp>
      <p:grpSp>
        <p:nvGrpSpPr>
          <p:cNvPr id="6" name="组合 5"/>
          <p:cNvGrpSpPr/>
          <p:nvPr/>
        </p:nvGrpSpPr>
        <p:grpSpPr>
          <a:xfrm>
            <a:off x="5301158" y="3511991"/>
            <a:ext cx="1355600" cy="1968809"/>
            <a:chOff x="4258552" y="4410893"/>
            <a:chExt cx="1355600" cy="1968809"/>
          </a:xfrm>
        </p:grpSpPr>
        <p:sp>
          <p:nvSpPr>
            <p:cNvPr id="7" name="未知"/>
            <p:cNvSpPr>
              <a:spLocks noChangeAspect="1"/>
            </p:cNvSpPr>
            <p:nvPr/>
          </p:nvSpPr>
          <p:spPr bwMode="auto">
            <a:xfrm>
              <a:off x="4258552" y="4410893"/>
              <a:ext cx="1355600" cy="1968809"/>
            </a:xfrm>
            <a:custGeom>
              <a:avLst/>
              <a:gdLst/>
              <a:ahLst/>
              <a:cxnLst>
                <a:cxn ang="0">
                  <a:pos x="0" y="390"/>
                </a:cxn>
                <a:cxn ang="0">
                  <a:pos x="952" y="0"/>
                </a:cxn>
                <a:cxn ang="0">
                  <a:pos x="960" y="1110"/>
                </a:cxn>
                <a:cxn ang="0">
                  <a:pos x="0" y="1110"/>
                </a:cxn>
                <a:cxn ang="0">
                  <a:pos x="0" y="390"/>
                </a:cxn>
              </a:cxnLst>
              <a:rect l="0" t="0" r="r" b="b"/>
              <a:pathLst>
                <a:path w="960" h="1110">
                  <a:moveTo>
                    <a:pt x="0" y="390"/>
                  </a:moveTo>
                  <a:lnTo>
                    <a:pt x="952" y="0"/>
                  </a:lnTo>
                  <a:lnTo>
                    <a:pt x="960" y="1110"/>
                  </a:lnTo>
                  <a:lnTo>
                    <a:pt x="0" y="1110"/>
                  </a:lnTo>
                  <a:lnTo>
                    <a:pt x="0" y="390"/>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8" name="Text Box 12"/>
            <p:cNvSpPr txBox="1">
              <a:spLocks noChangeAspect="1" noChangeArrowheads="1"/>
            </p:cNvSpPr>
            <p:nvPr/>
          </p:nvSpPr>
          <p:spPr bwMode="auto">
            <a:xfrm>
              <a:off x="5092019" y="5630357"/>
              <a:ext cx="512404" cy="707886"/>
            </a:xfrm>
            <a:prstGeom prst="rect">
              <a:avLst/>
            </a:prstGeom>
            <a:noFill/>
            <a:ln w="9525" cap="flat" cmpd="sng">
              <a:no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latin typeface="微软雅黑" pitchFamily="34" charset="-122"/>
                  <a:ea typeface="微软雅黑" pitchFamily="34" charset="-122"/>
                </a:rPr>
                <a:t>2</a:t>
              </a:r>
            </a:p>
          </p:txBody>
        </p:sp>
      </p:grpSp>
      <p:grpSp>
        <p:nvGrpSpPr>
          <p:cNvPr id="9" name="组合 8"/>
          <p:cNvGrpSpPr/>
          <p:nvPr/>
        </p:nvGrpSpPr>
        <p:grpSpPr>
          <a:xfrm>
            <a:off x="6807236" y="2808263"/>
            <a:ext cx="1364680" cy="2671722"/>
            <a:chOff x="5764630" y="3707166"/>
            <a:chExt cx="1364680" cy="2671722"/>
          </a:xfrm>
        </p:grpSpPr>
        <p:sp>
          <p:nvSpPr>
            <p:cNvPr id="10" name="未知"/>
            <p:cNvSpPr>
              <a:spLocks noChangeAspect="1"/>
            </p:cNvSpPr>
            <p:nvPr/>
          </p:nvSpPr>
          <p:spPr bwMode="auto">
            <a:xfrm>
              <a:off x="5764630" y="3707166"/>
              <a:ext cx="1364680" cy="2671722"/>
            </a:xfrm>
            <a:custGeom>
              <a:avLst/>
              <a:gdLst/>
              <a:ahLst/>
              <a:cxnLst>
                <a:cxn ang="0">
                  <a:pos x="0" y="381"/>
                </a:cxn>
                <a:cxn ang="0">
                  <a:pos x="949" y="0"/>
                </a:cxn>
                <a:cxn ang="0">
                  <a:pos x="967" y="1507"/>
                </a:cxn>
                <a:cxn ang="0">
                  <a:pos x="7" y="1507"/>
                </a:cxn>
                <a:cxn ang="0">
                  <a:pos x="0" y="381"/>
                </a:cxn>
              </a:cxnLst>
              <a:rect l="0" t="0" r="r" b="b"/>
              <a:pathLst>
                <a:path w="967" h="1507">
                  <a:moveTo>
                    <a:pt x="0" y="381"/>
                  </a:moveTo>
                  <a:lnTo>
                    <a:pt x="949" y="0"/>
                  </a:lnTo>
                  <a:lnTo>
                    <a:pt x="967" y="1507"/>
                  </a:lnTo>
                  <a:lnTo>
                    <a:pt x="7" y="1507"/>
                  </a:lnTo>
                  <a:lnTo>
                    <a:pt x="0" y="381"/>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1" name="Text Box 13"/>
            <p:cNvSpPr txBox="1">
              <a:spLocks noChangeAspect="1" noChangeArrowheads="1"/>
            </p:cNvSpPr>
            <p:nvPr/>
          </p:nvSpPr>
          <p:spPr bwMode="auto">
            <a:xfrm>
              <a:off x="6590313" y="5630357"/>
              <a:ext cx="512404" cy="707886"/>
            </a:xfrm>
            <a:prstGeom prst="rect">
              <a:avLst/>
            </a:prstGeom>
            <a:noFill/>
            <a:ln w="9525" cap="flat" cmpd="sng">
              <a:no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latin typeface="微软雅黑" pitchFamily="34" charset="-122"/>
                  <a:ea typeface="微软雅黑" pitchFamily="34" charset="-122"/>
                </a:rPr>
                <a:t>3</a:t>
              </a:r>
            </a:p>
          </p:txBody>
        </p:sp>
      </p:grpSp>
      <p:grpSp>
        <p:nvGrpSpPr>
          <p:cNvPr id="12" name="组合 11"/>
          <p:cNvGrpSpPr/>
          <p:nvPr/>
        </p:nvGrpSpPr>
        <p:grpSpPr>
          <a:xfrm>
            <a:off x="8330178" y="2021553"/>
            <a:ext cx="1388030" cy="3460872"/>
            <a:chOff x="7287572" y="2920456"/>
            <a:chExt cx="1388030" cy="3460872"/>
          </a:xfrm>
        </p:grpSpPr>
        <p:sp>
          <p:nvSpPr>
            <p:cNvPr id="13" name="未知"/>
            <p:cNvSpPr>
              <a:spLocks noChangeAspect="1"/>
            </p:cNvSpPr>
            <p:nvPr/>
          </p:nvSpPr>
          <p:spPr bwMode="auto">
            <a:xfrm>
              <a:off x="7287572" y="2920456"/>
              <a:ext cx="1388030" cy="3460872"/>
            </a:xfrm>
            <a:custGeom>
              <a:avLst/>
              <a:gdLst/>
              <a:ahLst/>
              <a:cxnLst>
                <a:cxn ang="0">
                  <a:pos x="0" y="422"/>
                </a:cxn>
                <a:cxn ang="0">
                  <a:pos x="982" y="0"/>
                </a:cxn>
                <a:cxn ang="0">
                  <a:pos x="978" y="1953"/>
                </a:cxn>
                <a:cxn ang="0">
                  <a:pos x="18" y="1953"/>
                </a:cxn>
                <a:cxn ang="0">
                  <a:pos x="0" y="422"/>
                </a:cxn>
              </a:cxnLst>
              <a:rect l="0" t="0" r="r" b="b"/>
              <a:pathLst>
                <a:path w="982" h="1953">
                  <a:moveTo>
                    <a:pt x="0" y="422"/>
                  </a:moveTo>
                  <a:lnTo>
                    <a:pt x="982" y="0"/>
                  </a:lnTo>
                  <a:lnTo>
                    <a:pt x="978" y="1953"/>
                  </a:lnTo>
                  <a:lnTo>
                    <a:pt x="18" y="1953"/>
                  </a:lnTo>
                  <a:lnTo>
                    <a:pt x="0" y="422"/>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4" name="Text Box 14"/>
            <p:cNvSpPr txBox="1">
              <a:spLocks noChangeAspect="1" noChangeArrowheads="1"/>
            </p:cNvSpPr>
            <p:nvPr/>
          </p:nvSpPr>
          <p:spPr bwMode="auto">
            <a:xfrm>
              <a:off x="8146983" y="5630357"/>
              <a:ext cx="512404" cy="707886"/>
            </a:xfrm>
            <a:prstGeom prst="rect">
              <a:avLst/>
            </a:prstGeom>
            <a:noFill/>
            <a:ln w="9525" cap="flat" cmpd="sng">
              <a:no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latin typeface="微软雅黑" pitchFamily="34" charset="-122"/>
                  <a:ea typeface="微软雅黑" pitchFamily="34" charset="-122"/>
                </a:rPr>
                <a:t>4</a:t>
              </a:r>
            </a:p>
          </p:txBody>
        </p:sp>
      </p:grpSp>
      <p:sp>
        <p:nvSpPr>
          <p:cNvPr id="15" name="Line 15"/>
          <p:cNvSpPr>
            <a:spLocks noChangeAspect="1" noChangeShapeType="1"/>
          </p:cNvSpPr>
          <p:nvPr/>
        </p:nvSpPr>
        <p:spPr bwMode="auto">
          <a:xfrm flipH="1">
            <a:off x="2492019" y="4631445"/>
            <a:ext cx="2367435"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16" name="Rectangle 16"/>
          <p:cNvSpPr>
            <a:spLocks noChangeAspect="1" noChangeArrowheads="1"/>
          </p:cNvSpPr>
          <p:nvPr/>
        </p:nvSpPr>
        <p:spPr bwMode="auto">
          <a:xfrm>
            <a:off x="2423593" y="4226122"/>
            <a:ext cx="2766980" cy="424732"/>
          </a:xfrm>
          <a:prstGeom prst="rect">
            <a:avLst/>
          </a:prstGeom>
          <a:noFill/>
          <a:ln w="9525" cap="flat" cmpd="sng">
            <a:noFill/>
            <a:miter lim="800000"/>
            <a:headEnd/>
            <a:tailEnd/>
          </a:ln>
          <a:effectLst/>
        </p:spPr>
        <p:txBody>
          <a:bodyPr wrap="square">
            <a:spAutoFit/>
          </a:bodyPr>
          <a:lstStyle/>
          <a:p>
            <a:pPr>
              <a:lnSpc>
                <a:spcPct val="120000"/>
              </a:lnSpc>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7" name="Line 17"/>
          <p:cNvSpPr>
            <a:spLocks noChangeAspect="1" noChangeShapeType="1"/>
          </p:cNvSpPr>
          <p:nvPr/>
        </p:nvSpPr>
        <p:spPr bwMode="auto">
          <a:xfrm flipH="1">
            <a:off x="2492019" y="3844735"/>
            <a:ext cx="3924105"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18" name="Rectangle 18"/>
          <p:cNvSpPr>
            <a:spLocks noChangeAspect="1" noChangeArrowheads="1"/>
          </p:cNvSpPr>
          <p:nvPr/>
        </p:nvSpPr>
        <p:spPr bwMode="auto">
          <a:xfrm>
            <a:off x="2423593" y="3439413"/>
            <a:ext cx="2766980" cy="424732"/>
          </a:xfrm>
          <a:prstGeom prst="rect">
            <a:avLst/>
          </a:prstGeom>
          <a:noFill/>
          <a:ln w="9525" cap="flat" cmpd="sng">
            <a:noFill/>
            <a:miter lim="800000"/>
            <a:headEnd/>
            <a:tailEnd/>
          </a:ln>
          <a:effectLst/>
        </p:spPr>
        <p:txBody>
          <a:bodyPr wrap="square">
            <a:spAutoFit/>
          </a:bodyPr>
          <a:lstStyle/>
          <a:p>
            <a:pPr>
              <a:lnSpc>
                <a:spcPct val="120000"/>
              </a:lnSpc>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9" name="Line 19"/>
          <p:cNvSpPr>
            <a:spLocks noChangeAspect="1" noChangeShapeType="1"/>
          </p:cNvSpPr>
          <p:nvPr/>
        </p:nvSpPr>
        <p:spPr bwMode="auto">
          <a:xfrm flipH="1">
            <a:off x="2492019" y="3100330"/>
            <a:ext cx="5449641"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20" name="Rectangle 20"/>
          <p:cNvSpPr>
            <a:spLocks noChangeAspect="1" noChangeArrowheads="1"/>
          </p:cNvSpPr>
          <p:nvPr/>
        </p:nvSpPr>
        <p:spPr bwMode="auto">
          <a:xfrm>
            <a:off x="2423593" y="2695008"/>
            <a:ext cx="2439752" cy="424732"/>
          </a:xfrm>
          <a:prstGeom prst="rect">
            <a:avLst/>
          </a:prstGeom>
          <a:noFill/>
          <a:ln w="9525" cap="flat" cmpd="sng">
            <a:noFill/>
            <a:miter lim="800000"/>
            <a:headEnd/>
            <a:tailEnd/>
          </a:ln>
          <a:effectLst/>
        </p:spPr>
        <p:txBody>
          <a:bodyPr wrap="square">
            <a:spAutoFit/>
          </a:bodyPr>
          <a:lstStyle/>
          <a:p>
            <a:pPr>
              <a:lnSpc>
                <a:spcPct val="120000"/>
              </a:lnSpc>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1" name="Line 21"/>
          <p:cNvSpPr>
            <a:spLocks noChangeAspect="1" noChangeShapeType="1"/>
          </p:cNvSpPr>
          <p:nvPr/>
        </p:nvSpPr>
        <p:spPr bwMode="auto">
          <a:xfrm flipH="1">
            <a:off x="2492019" y="2394162"/>
            <a:ext cx="7006311"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22" name="Rectangle 22"/>
          <p:cNvSpPr>
            <a:spLocks noChangeAspect="1" noChangeArrowheads="1"/>
          </p:cNvSpPr>
          <p:nvPr/>
        </p:nvSpPr>
        <p:spPr bwMode="auto">
          <a:xfrm>
            <a:off x="2423593" y="1988840"/>
            <a:ext cx="2435861" cy="424732"/>
          </a:xfrm>
          <a:prstGeom prst="rect">
            <a:avLst/>
          </a:prstGeom>
          <a:noFill/>
          <a:ln w="9525" cap="flat" cmpd="sng">
            <a:noFill/>
            <a:miter lim="800000"/>
            <a:headEnd/>
            <a:tailEnd/>
          </a:ln>
          <a:effectLst/>
        </p:spPr>
        <p:txBody>
          <a:bodyPr wrap="square">
            <a:spAutoFit/>
          </a:bodyPr>
          <a:lstStyle/>
          <a:p>
            <a:pPr>
              <a:lnSpc>
                <a:spcPct val="120000"/>
              </a:lnSpc>
              <a:defRPr/>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3" name="Line 25"/>
          <p:cNvSpPr>
            <a:spLocks noChangeAspect="1" noChangeShapeType="1"/>
          </p:cNvSpPr>
          <p:nvPr/>
        </p:nvSpPr>
        <p:spPr bwMode="auto">
          <a:xfrm flipV="1">
            <a:off x="3041368" y="5490431"/>
            <a:ext cx="7145322" cy="0"/>
          </a:xfrm>
          <a:prstGeom prst="line">
            <a:avLst/>
          </a:prstGeom>
          <a:noFill/>
          <a:ln w="28575" cap="flat" cmpd="sng">
            <a:gradFill flip="none" rotWithShape="1">
              <a:gsLst>
                <a:gs pos="0">
                  <a:srgbClr val="398EB6"/>
                </a:gs>
                <a:gs pos="100000">
                  <a:srgbClr val="B4DAF1"/>
                </a:gs>
              </a:gsLst>
              <a:lin ang="0" scaled="1"/>
              <a:tileRect/>
            </a:gradFill>
            <a:round/>
            <a:headEnd/>
            <a:tailEnd/>
          </a:ln>
          <a:effectLst/>
        </p:spPr>
        <p:txBody>
          <a:bodyPr/>
          <a:lstStyle/>
          <a:p>
            <a:pPr>
              <a:defRPr/>
            </a:pPr>
            <a:endParaRPr lang="zh-CN" altLang="en-US" kern="0">
              <a:solidFill>
                <a:sysClr val="windowText" lastClr="000000"/>
              </a:solidFill>
            </a:endParaRPr>
          </a:p>
        </p:txBody>
      </p:sp>
    </p:spTree>
    <p:extLst>
      <p:ext uri="{BB962C8B-B14F-4D97-AF65-F5344CB8AC3E}">
        <p14:creationId xmlns:p14="http://schemas.microsoft.com/office/powerpoint/2010/main" val="3879335733"/>
      </p:ext>
    </p:extLst>
  </p:cSld>
  <p:clrMapOvr>
    <a:masterClrMapping/>
  </p:clrMapOvr>
  <mc:AlternateContent xmlns:mc="http://schemas.openxmlformats.org/markup-compatibility/2006" xmlns:p14="http://schemas.microsoft.com/office/powerpoint/2010/main">
    <mc:Choice Requires="p14">
      <p:transition spd="slow" p14:dur="1500" advTm="4768">
        <p:random/>
      </p:transition>
    </mc:Choice>
    <mc:Fallback xmlns="">
      <p:transition spd="slow" advTm="4768">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1000"/>
                                        <p:tgtEl>
                                          <p:spTgt spid="23"/>
                                        </p:tgtEl>
                                      </p:cBhvr>
                                    </p:animEffect>
                                  </p:childTnLst>
                                </p:cTn>
                              </p:par>
                              <p:par>
                                <p:cTn id="8" presetID="22" presetClass="entr" presetSubtype="4" fill="hold" nodeType="withEffect">
                                  <p:stCondLst>
                                    <p:cond delay="60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1000"/>
                                        <p:tgtEl>
                                          <p:spTgt spid="3"/>
                                        </p:tgtEl>
                                      </p:cBhvr>
                                    </p:animEffect>
                                  </p:childTnLst>
                                </p:cTn>
                              </p:par>
                              <p:par>
                                <p:cTn id="11" presetID="22" presetClass="entr" presetSubtype="4" fill="hold"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1000"/>
                                        <p:tgtEl>
                                          <p:spTgt spid="6"/>
                                        </p:tgtEl>
                                      </p:cBhvr>
                                    </p:animEffect>
                                  </p:childTnLst>
                                </p:cTn>
                              </p:par>
                              <p:par>
                                <p:cTn id="14" presetID="22" presetClass="entr" presetSubtype="4" fill="hold" nodeType="withEffect">
                                  <p:stCondLst>
                                    <p:cond delay="15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1000"/>
                                        <p:tgtEl>
                                          <p:spTgt spid="9"/>
                                        </p:tgtEl>
                                      </p:cBhvr>
                                    </p:animEffect>
                                  </p:childTnLst>
                                </p:cTn>
                              </p:par>
                              <p:par>
                                <p:cTn id="17" presetID="22" presetClass="entr" presetSubtype="4" fill="hold" nodeType="withEffect">
                                  <p:stCondLst>
                                    <p:cond delay="180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1000"/>
                                        <p:tgtEl>
                                          <p:spTgt spid="12"/>
                                        </p:tgtEl>
                                      </p:cBhvr>
                                    </p:animEffect>
                                  </p:childTnLst>
                                </p:cTn>
                              </p:par>
                              <p:par>
                                <p:cTn id="20" presetID="22" presetClass="entr" presetSubtype="2" fill="hold" grpId="0" nodeType="withEffect">
                                  <p:stCondLst>
                                    <p:cond delay="290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par>
                                <p:cTn id="23" presetID="22" presetClass="entr" presetSubtype="2" fill="hold" grpId="0" nodeType="withEffect">
                                  <p:stCondLst>
                                    <p:cond delay="2900"/>
                                  </p:stCondLst>
                                  <p:childTnLst>
                                    <p:set>
                                      <p:cBhvr>
                                        <p:cTn id="24" dur="1" fill="hold">
                                          <p:stCondLst>
                                            <p:cond delay="0"/>
                                          </p:stCondLst>
                                        </p:cTn>
                                        <p:tgtEl>
                                          <p:spTgt spid="19"/>
                                        </p:tgtEl>
                                        <p:attrNameLst>
                                          <p:attrName>style.visibility</p:attrName>
                                        </p:attrNameLst>
                                      </p:cBhvr>
                                      <p:to>
                                        <p:strVal val="visible"/>
                                      </p:to>
                                    </p:set>
                                    <p:animEffect transition="in" filter="wipe(right)">
                                      <p:cBhvr>
                                        <p:cTn id="25" dur="500"/>
                                        <p:tgtEl>
                                          <p:spTgt spid="19"/>
                                        </p:tgtEl>
                                      </p:cBhvr>
                                    </p:animEffect>
                                  </p:childTnLst>
                                </p:cTn>
                              </p:par>
                              <p:par>
                                <p:cTn id="26" presetID="22" presetClass="entr" presetSubtype="2" fill="hold" grpId="0" nodeType="withEffect">
                                  <p:stCondLst>
                                    <p:cond delay="290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500"/>
                                        <p:tgtEl>
                                          <p:spTgt spid="17"/>
                                        </p:tgtEl>
                                      </p:cBhvr>
                                    </p:animEffect>
                                  </p:childTnLst>
                                </p:cTn>
                              </p:par>
                              <p:par>
                                <p:cTn id="29" presetID="22" presetClass="entr" presetSubtype="2" fill="hold" grpId="0" nodeType="withEffect">
                                  <p:stCondLst>
                                    <p:cond delay="2900"/>
                                  </p:stCondLst>
                                  <p:childTnLst>
                                    <p:set>
                                      <p:cBhvr>
                                        <p:cTn id="30" dur="1" fill="hold">
                                          <p:stCondLst>
                                            <p:cond delay="0"/>
                                          </p:stCondLst>
                                        </p:cTn>
                                        <p:tgtEl>
                                          <p:spTgt spid="15"/>
                                        </p:tgtEl>
                                        <p:attrNameLst>
                                          <p:attrName>style.visibility</p:attrName>
                                        </p:attrNameLst>
                                      </p:cBhvr>
                                      <p:to>
                                        <p:strVal val="visible"/>
                                      </p:to>
                                    </p:set>
                                    <p:animEffect transition="in" filter="wipe(right)">
                                      <p:cBhvr>
                                        <p:cTn id="31" dur="500"/>
                                        <p:tgtEl>
                                          <p:spTgt spid="15"/>
                                        </p:tgtEl>
                                      </p:cBhvr>
                                    </p:animEffect>
                                  </p:childTnLst>
                                </p:cTn>
                              </p:par>
                              <p:par>
                                <p:cTn id="32" presetID="49" presetClass="entr" presetSubtype="0" decel="100000" fill="hold" grpId="0" nodeType="withEffect">
                                  <p:stCondLst>
                                    <p:cond delay="3400"/>
                                  </p:stCondLst>
                                  <p:childTnLst>
                                    <p:set>
                                      <p:cBhvr>
                                        <p:cTn id="33" dur="1" fill="hold">
                                          <p:stCondLst>
                                            <p:cond delay="0"/>
                                          </p:stCondLst>
                                        </p:cTn>
                                        <p:tgtEl>
                                          <p:spTgt spid="22"/>
                                        </p:tgtEl>
                                        <p:attrNameLst>
                                          <p:attrName>style.visibility</p:attrName>
                                        </p:attrNameLst>
                                      </p:cBhvr>
                                      <p:to>
                                        <p:strVal val="visible"/>
                                      </p:to>
                                    </p:set>
                                    <p:anim calcmode="lin" valueType="num">
                                      <p:cBhvr>
                                        <p:cTn id="34" dur="1000" fill="hold"/>
                                        <p:tgtEl>
                                          <p:spTgt spid="22"/>
                                        </p:tgtEl>
                                        <p:attrNameLst>
                                          <p:attrName>ppt_w</p:attrName>
                                        </p:attrNameLst>
                                      </p:cBhvr>
                                      <p:tavLst>
                                        <p:tav tm="0">
                                          <p:val>
                                            <p:fltVal val="0"/>
                                          </p:val>
                                        </p:tav>
                                        <p:tav tm="100000">
                                          <p:val>
                                            <p:strVal val="#ppt_w"/>
                                          </p:val>
                                        </p:tav>
                                      </p:tavLst>
                                    </p:anim>
                                    <p:anim calcmode="lin" valueType="num">
                                      <p:cBhvr>
                                        <p:cTn id="35" dur="1000" fill="hold"/>
                                        <p:tgtEl>
                                          <p:spTgt spid="22"/>
                                        </p:tgtEl>
                                        <p:attrNameLst>
                                          <p:attrName>ppt_h</p:attrName>
                                        </p:attrNameLst>
                                      </p:cBhvr>
                                      <p:tavLst>
                                        <p:tav tm="0">
                                          <p:val>
                                            <p:fltVal val="0"/>
                                          </p:val>
                                        </p:tav>
                                        <p:tav tm="100000">
                                          <p:val>
                                            <p:strVal val="#ppt_h"/>
                                          </p:val>
                                        </p:tav>
                                      </p:tavLst>
                                    </p:anim>
                                    <p:anim calcmode="lin" valueType="num">
                                      <p:cBhvr>
                                        <p:cTn id="36" dur="1000" fill="hold"/>
                                        <p:tgtEl>
                                          <p:spTgt spid="22"/>
                                        </p:tgtEl>
                                        <p:attrNameLst>
                                          <p:attrName>style.rotation</p:attrName>
                                        </p:attrNameLst>
                                      </p:cBhvr>
                                      <p:tavLst>
                                        <p:tav tm="0">
                                          <p:val>
                                            <p:fltVal val="360"/>
                                          </p:val>
                                        </p:tav>
                                        <p:tav tm="100000">
                                          <p:val>
                                            <p:fltVal val="0"/>
                                          </p:val>
                                        </p:tav>
                                      </p:tavLst>
                                    </p:anim>
                                    <p:animEffect transition="in" filter="fade">
                                      <p:cBhvr>
                                        <p:cTn id="37" dur="1000"/>
                                        <p:tgtEl>
                                          <p:spTgt spid="22"/>
                                        </p:tgtEl>
                                      </p:cBhvr>
                                    </p:animEffect>
                                  </p:childTnLst>
                                </p:cTn>
                              </p:par>
                              <p:par>
                                <p:cTn id="38" presetID="49" presetClass="entr" presetSubtype="0" decel="100000" fill="hold" grpId="0" nodeType="withEffect">
                                  <p:stCondLst>
                                    <p:cond delay="3400"/>
                                  </p:stCondLst>
                                  <p:childTnLst>
                                    <p:set>
                                      <p:cBhvr>
                                        <p:cTn id="39" dur="1" fill="hold">
                                          <p:stCondLst>
                                            <p:cond delay="0"/>
                                          </p:stCondLst>
                                        </p:cTn>
                                        <p:tgtEl>
                                          <p:spTgt spid="20"/>
                                        </p:tgtEl>
                                        <p:attrNameLst>
                                          <p:attrName>style.visibility</p:attrName>
                                        </p:attrNameLst>
                                      </p:cBhvr>
                                      <p:to>
                                        <p:strVal val="visible"/>
                                      </p:to>
                                    </p:set>
                                    <p:anim calcmode="lin" valueType="num">
                                      <p:cBhvr>
                                        <p:cTn id="40" dur="1000" fill="hold"/>
                                        <p:tgtEl>
                                          <p:spTgt spid="20"/>
                                        </p:tgtEl>
                                        <p:attrNameLst>
                                          <p:attrName>ppt_w</p:attrName>
                                        </p:attrNameLst>
                                      </p:cBhvr>
                                      <p:tavLst>
                                        <p:tav tm="0">
                                          <p:val>
                                            <p:fltVal val="0"/>
                                          </p:val>
                                        </p:tav>
                                        <p:tav tm="100000">
                                          <p:val>
                                            <p:strVal val="#ppt_w"/>
                                          </p:val>
                                        </p:tav>
                                      </p:tavLst>
                                    </p:anim>
                                    <p:anim calcmode="lin" valueType="num">
                                      <p:cBhvr>
                                        <p:cTn id="41" dur="1000" fill="hold"/>
                                        <p:tgtEl>
                                          <p:spTgt spid="20"/>
                                        </p:tgtEl>
                                        <p:attrNameLst>
                                          <p:attrName>ppt_h</p:attrName>
                                        </p:attrNameLst>
                                      </p:cBhvr>
                                      <p:tavLst>
                                        <p:tav tm="0">
                                          <p:val>
                                            <p:fltVal val="0"/>
                                          </p:val>
                                        </p:tav>
                                        <p:tav tm="100000">
                                          <p:val>
                                            <p:strVal val="#ppt_h"/>
                                          </p:val>
                                        </p:tav>
                                      </p:tavLst>
                                    </p:anim>
                                    <p:anim calcmode="lin" valueType="num">
                                      <p:cBhvr>
                                        <p:cTn id="42" dur="1000" fill="hold"/>
                                        <p:tgtEl>
                                          <p:spTgt spid="20"/>
                                        </p:tgtEl>
                                        <p:attrNameLst>
                                          <p:attrName>style.rotation</p:attrName>
                                        </p:attrNameLst>
                                      </p:cBhvr>
                                      <p:tavLst>
                                        <p:tav tm="0">
                                          <p:val>
                                            <p:fltVal val="360"/>
                                          </p:val>
                                        </p:tav>
                                        <p:tav tm="100000">
                                          <p:val>
                                            <p:fltVal val="0"/>
                                          </p:val>
                                        </p:tav>
                                      </p:tavLst>
                                    </p:anim>
                                    <p:animEffect transition="in" filter="fade">
                                      <p:cBhvr>
                                        <p:cTn id="43" dur="1000"/>
                                        <p:tgtEl>
                                          <p:spTgt spid="20"/>
                                        </p:tgtEl>
                                      </p:cBhvr>
                                    </p:animEffect>
                                  </p:childTnLst>
                                </p:cTn>
                              </p:par>
                              <p:par>
                                <p:cTn id="44" presetID="49" presetClass="entr" presetSubtype="0" decel="100000" fill="hold" grpId="0" nodeType="withEffect">
                                  <p:stCondLst>
                                    <p:cond delay="34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fltVal val="0"/>
                                          </p:val>
                                        </p:tav>
                                        <p:tav tm="100000">
                                          <p:val>
                                            <p:strVal val="#ppt_w"/>
                                          </p:val>
                                        </p:tav>
                                      </p:tavLst>
                                    </p:anim>
                                    <p:anim calcmode="lin" valueType="num">
                                      <p:cBhvr>
                                        <p:cTn id="47" dur="1000" fill="hold"/>
                                        <p:tgtEl>
                                          <p:spTgt spid="18"/>
                                        </p:tgtEl>
                                        <p:attrNameLst>
                                          <p:attrName>ppt_h</p:attrName>
                                        </p:attrNameLst>
                                      </p:cBhvr>
                                      <p:tavLst>
                                        <p:tav tm="0">
                                          <p:val>
                                            <p:fltVal val="0"/>
                                          </p:val>
                                        </p:tav>
                                        <p:tav tm="100000">
                                          <p:val>
                                            <p:strVal val="#ppt_h"/>
                                          </p:val>
                                        </p:tav>
                                      </p:tavLst>
                                    </p:anim>
                                    <p:anim calcmode="lin" valueType="num">
                                      <p:cBhvr>
                                        <p:cTn id="48" dur="1000" fill="hold"/>
                                        <p:tgtEl>
                                          <p:spTgt spid="18"/>
                                        </p:tgtEl>
                                        <p:attrNameLst>
                                          <p:attrName>style.rotation</p:attrName>
                                        </p:attrNameLst>
                                      </p:cBhvr>
                                      <p:tavLst>
                                        <p:tav tm="0">
                                          <p:val>
                                            <p:fltVal val="360"/>
                                          </p:val>
                                        </p:tav>
                                        <p:tav tm="100000">
                                          <p:val>
                                            <p:fltVal val="0"/>
                                          </p:val>
                                        </p:tav>
                                      </p:tavLst>
                                    </p:anim>
                                    <p:animEffect transition="in" filter="fade">
                                      <p:cBhvr>
                                        <p:cTn id="49" dur="1000"/>
                                        <p:tgtEl>
                                          <p:spTgt spid="18"/>
                                        </p:tgtEl>
                                      </p:cBhvr>
                                    </p:animEffect>
                                  </p:childTnLst>
                                </p:cTn>
                              </p:par>
                              <p:par>
                                <p:cTn id="50" presetID="49" presetClass="entr" presetSubtype="0" decel="100000" fill="hold" grpId="0" nodeType="withEffect">
                                  <p:stCondLst>
                                    <p:cond delay="3400"/>
                                  </p:stCondLst>
                                  <p:childTnLst>
                                    <p:set>
                                      <p:cBhvr>
                                        <p:cTn id="51" dur="1" fill="hold">
                                          <p:stCondLst>
                                            <p:cond delay="0"/>
                                          </p:stCondLst>
                                        </p:cTn>
                                        <p:tgtEl>
                                          <p:spTgt spid="16"/>
                                        </p:tgtEl>
                                        <p:attrNameLst>
                                          <p:attrName>style.visibility</p:attrName>
                                        </p:attrNameLst>
                                      </p:cBhvr>
                                      <p:to>
                                        <p:strVal val="visible"/>
                                      </p:to>
                                    </p:set>
                                    <p:anim calcmode="lin" valueType="num">
                                      <p:cBhvr>
                                        <p:cTn id="52" dur="1000" fill="hold"/>
                                        <p:tgtEl>
                                          <p:spTgt spid="16"/>
                                        </p:tgtEl>
                                        <p:attrNameLst>
                                          <p:attrName>ppt_w</p:attrName>
                                        </p:attrNameLst>
                                      </p:cBhvr>
                                      <p:tavLst>
                                        <p:tav tm="0">
                                          <p:val>
                                            <p:fltVal val="0"/>
                                          </p:val>
                                        </p:tav>
                                        <p:tav tm="100000">
                                          <p:val>
                                            <p:strVal val="#ppt_w"/>
                                          </p:val>
                                        </p:tav>
                                      </p:tavLst>
                                    </p:anim>
                                    <p:anim calcmode="lin" valueType="num">
                                      <p:cBhvr>
                                        <p:cTn id="53" dur="1000" fill="hold"/>
                                        <p:tgtEl>
                                          <p:spTgt spid="16"/>
                                        </p:tgtEl>
                                        <p:attrNameLst>
                                          <p:attrName>ppt_h</p:attrName>
                                        </p:attrNameLst>
                                      </p:cBhvr>
                                      <p:tavLst>
                                        <p:tav tm="0">
                                          <p:val>
                                            <p:fltVal val="0"/>
                                          </p:val>
                                        </p:tav>
                                        <p:tav tm="100000">
                                          <p:val>
                                            <p:strVal val="#ppt_h"/>
                                          </p:val>
                                        </p:tav>
                                      </p:tavLst>
                                    </p:anim>
                                    <p:anim calcmode="lin" valueType="num">
                                      <p:cBhvr>
                                        <p:cTn id="54" dur="1000" fill="hold"/>
                                        <p:tgtEl>
                                          <p:spTgt spid="16"/>
                                        </p:tgtEl>
                                        <p:attrNameLst>
                                          <p:attrName>style.rotation</p:attrName>
                                        </p:attrNameLst>
                                      </p:cBhvr>
                                      <p:tavLst>
                                        <p:tav tm="0">
                                          <p:val>
                                            <p:fltVal val="360"/>
                                          </p:val>
                                        </p:tav>
                                        <p:tav tm="100000">
                                          <p:val>
                                            <p:fltVal val="0"/>
                                          </p:val>
                                        </p:tav>
                                      </p:tavLst>
                                    </p:anim>
                                    <p:animEffect transition="in" filter="fade">
                                      <p:cBhvr>
                                        <p:cTn id="5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p:bldP spid="19" grpId="0" animBg="1"/>
      <p:bldP spid="20" grpId="0"/>
      <p:bldP spid="21" grpId="0" animBg="1"/>
      <p:bldP spid="22" grpId="0"/>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3" name="组合 2"/>
          <p:cNvGrpSpPr/>
          <p:nvPr/>
        </p:nvGrpSpPr>
        <p:grpSpPr>
          <a:xfrm>
            <a:off x="3493842" y="1419129"/>
            <a:ext cx="1728192" cy="1728192"/>
            <a:chOff x="4067944" y="1340768"/>
            <a:chExt cx="1368152" cy="1368152"/>
          </a:xfrm>
        </p:grpSpPr>
        <p:sp>
          <p:nvSpPr>
            <p:cNvPr id="4" name="椭圆 3"/>
            <p:cNvSpPr/>
            <p:nvPr/>
          </p:nvSpPr>
          <p:spPr>
            <a:xfrm>
              <a:off x="4067944" y="1340768"/>
              <a:ext cx="1368152" cy="1368152"/>
            </a:xfrm>
            <a:prstGeom prst="ellipse">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TextBox 4"/>
            <p:cNvSpPr txBox="1"/>
            <p:nvPr/>
          </p:nvSpPr>
          <p:spPr>
            <a:xfrm>
              <a:off x="4117359" y="1737682"/>
              <a:ext cx="1174722" cy="511679"/>
            </a:xfrm>
            <a:prstGeom prst="rect">
              <a:avLst/>
            </a:prstGeom>
            <a:noFill/>
          </p:spPr>
          <p:txBody>
            <a:bodyPr wrap="square" rtlCol="0">
              <a:spAutoFit/>
            </a:bodyPr>
            <a:lstStyle/>
            <a:p>
              <a:pPr algn="ct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文本</a:t>
              </a:r>
            </a:p>
          </p:txBody>
        </p:sp>
      </p:grpSp>
      <p:grpSp>
        <p:nvGrpSpPr>
          <p:cNvPr id="6" name="组合 5"/>
          <p:cNvGrpSpPr/>
          <p:nvPr/>
        </p:nvGrpSpPr>
        <p:grpSpPr>
          <a:xfrm>
            <a:off x="6888088" y="1563145"/>
            <a:ext cx="1728192" cy="1728192"/>
            <a:chOff x="3635896" y="3429000"/>
            <a:chExt cx="1368152" cy="1368152"/>
          </a:xfrm>
        </p:grpSpPr>
        <p:sp>
          <p:nvSpPr>
            <p:cNvPr id="7" name="椭圆 6"/>
            <p:cNvSpPr/>
            <p:nvPr/>
          </p:nvSpPr>
          <p:spPr>
            <a:xfrm>
              <a:off x="3635896" y="3429000"/>
              <a:ext cx="1368152" cy="1368152"/>
            </a:xfrm>
            <a:prstGeom prst="ellipse">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 name="TextBox 7"/>
            <p:cNvSpPr txBox="1"/>
            <p:nvPr/>
          </p:nvSpPr>
          <p:spPr>
            <a:xfrm>
              <a:off x="3708180" y="3824173"/>
              <a:ext cx="1174722" cy="511679"/>
            </a:xfrm>
            <a:prstGeom prst="rect">
              <a:avLst/>
            </a:prstGeom>
            <a:noFill/>
          </p:spPr>
          <p:txBody>
            <a:bodyPr wrap="square" rtlCol="0">
              <a:spAutoFit/>
            </a:bodyPr>
            <a:lstStyle/>
            <a:p>
              <a:pPr algn="ct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文本</a:t>
              </a:r>
            </a:p>
          </p:txBody>
        </p:sp>
      </p:grpSp>
      <p:grpSp>
        <p:nvGrpSpPr>
          <p:cNvPr id="9" name="组合 8"/>
          <p:cNvGrpSpPr/>
          <p:nvPr/>
        </p:nvGrpSpPr>
        <p:grpSpPr>
          <a:xfrm>
            <a:off x="5087888" y="4365104"/>
            <a:ext cx="1728192" cy="1728192"/>
            <a:chOff x="5076056" y="5085184"/>
            <a:chExt cx="1368152" cy="1368152"/>
          </a:xfrm>
        </p:grpSpPr>
        <p:sp>
          <p:nvSpPr>
            <p:cNvPr id="10" name="椭圆 9"/>
            <p:cNvSpPr/>
            <p:nvPr/>
          </p:nvSpPr>
          <p:spPr>
            <a:xfrm>
              <a:off x="5076056" y="5085184"/>
              <a:ext cx="1368152" cy="1368152"/>
            </a:xfrm>
            <a:prstGeom prst="ellipse">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TextBox 10"/>
            <p:cNvSpPr txBox="1"/>
            <p:nvPr/>
          </p:nvSpPr>
          <p:spPr>
            <a:xfrm>
              <a:off x="5172771" y="5446094"/>
              <a:ext cx="1174722" cy="511679"/>
            </a:xfrm>
            <a:prstGeom prst="rect">
              <a:avLst/>
            </a:prstGeom>
            <a:noFill/>
          </p:spPr>
          <p:txBody>
            <a:bodyPr wrap="square" rtlCol="0">
              <a:spAutoFit/>
            </a:bodyPr>
            <a:lstStyle/>
            <a:p>
              <a:pPr algn="ct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文本</a:t>
              </a:r>
            </a:p>
          </p:txBody>
        </p:sp>
      </p:grpSp>
      <p:sp>
        <p:nvSpPr>
          <p:cNvPr id="12" name="右箭头 11"/>
          <p:cNvSpPr/>
          <p:nvPr/>
        </p:nvSpPr>
        <p:spPr>
          <a:xfrm>
            <a:off x="5591944" y="1980492"/>
            <a:ext cx="1080120" cy="664768"/>
          </a:xfrm>
          <a:prstGeom prst="rightArrow">
            <a:avLst>
              <a:gd name="adj1" fmla="val 50000"/>
              <a:gd name="adj2" fmla="val 65135"/>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3" name="右箭头 12"/>
          <p:cNvSpPr/>
          <p:nvPr/>
        </p:nvSpPr>
        <p:spPr>
          <a:xfrm rot="7728064">
            <a:off x="6632736" y="3560645"/>
            <a:ext cx="1080120" cy="664768"/>
          </a:xfrm>
          <a:prstGeom prst="rightArrow">
            <a:avLst>
              <a:gd name="adj1" fmla="val 50000"/>
              <a:gd name="adj2" fmla="val 65135"/>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4" name="右箭头 13"/>
          <p:cNvSpPr/>
          <p:nvPr/>
        </p:nvSpPr>
        <p:spPr>
          <a:xfrm rot="14214660">
            <a:off x="4340359" y="3531301"/>
            <a:ext cx="1080120" cy="664768"/>
          </a:xfrm>
          <a:prstGeom prst="rightArrow">
            <a:avLst>
              <a:gd name="adj1" fmla="val 50000"/>
              <a:gd name="adj2" fmla="val 65135"/>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Tree>
    <p:extLst>
      <p:ext uri="{BB962C8B-B14F-4D97-AF65-F5344CB8AC3E}">
        <p14:creationId xmlns:p14="http://schemas.microsoft.com/office/powerpoint/2010/main" val="2128198130"/>
      </p:ext>
    </p:extLst>
  </p:cSld>
  <p:clrMapOvr>
    <a:masterClrMapping/>
  </p:clrMapOvr>
  <mc:AlternateContent xmlns:mc="http://schemas.openxmlformats.org/markup-compatibility/2006" xmlns:p14="http://schemas.microsoft.com/office/powerpoint/2010/main">
    <mc:Choice Requires="p14">
      <p:transition spd="slow" p14:dur="1500" advTm="3532">
        <p:random/>
      </p:transition>
    </mc:Choice>
    <mc:Fallback xmlns="">
      <p:transition spd="slow" advTm="3532">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6000" y="0"/>
            <a:ext cx="0" cy="4093029"/>
          </a:xfrm>
          <a:prstGeom prst="line">
            <a:avLst/>
          </a:prstGeom>
          <a:ln>
            <a:solidFill>
              <a:schemeClr val="bg1"/>
            </a:solidFill>
          </a:ln>
          <a:effectLst>
            <a:glow rad="165100">
              <a:srgbClr val="00B0F0">
                <a:alpha val="4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510971" y="4093029"/>
            <a:ext cx="6908800" cy="0"/>
          </a:xfrm>
          <a:prstGeom prst="line">
            <a:avLst/>
          </a:prstGeom>
          <a:ln>
            <a:solidFill>
              <a:schemeClr val="bg1"/>
            </a:solidFill>
          </a:ln>
          <a:effectLst>
            <a:glow rad="177800">
              <a:srgbClr val="00B0F0">
                <a:alpha val="40000"/>
              </a:srgbClr>
            </a:glow>
          </a:effectLst>
        </p:spPr>
        <p:style>
          <a:lnRef idx="1">
            <a:schemeClr val="accent1"/>
          </a:lnRef>
          <a:fillRef idx="0">
            <a:schemeClr val="accent1"/>
          </a:fillRef>
          <a:effectRef idx="0">
            <a:schemeClr val="accent1"/>
          </a:effectRef>
          <a:fontRef idx="minor">
            <a:schemeClr val="tx1"/>
          </a:fontRef>
        </p:style>
      </p:cxnSp>
      <p:sp>
        <p:nvSpPr>
          <p:cNvPr id="10" name="TextBox 42" descr="6A3013BADB884660B194CAD3FEF2932C# #TextBox 42"/>
          <p:cNvSpPr txBox="1">
            <a:spLocks noChangeArrowheads="1"/>
          </p:cNvSpPr>
          <p:nvPr/>
        </p:nvSpPr>
        <p:spPr bwMode="auto">
          <a:xfrm>
            <a:off x="6426646" y="3446698"/>
            <a:ext cx="29931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项目成果展示</a:t>
            </a:r>
            <a:endParaRPr lang="zh-CN" altLang="en-US" sz="36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
        <p:nvSpPr>
          <p:cNvPr id="11" name="TextBox 42" descr="6A3013BADB884660B194CAD3FEF2932C# #TextBox 42"/>
          <p:cNvSpPr txBox="1">
            <a:spLocks noChangeArrowheads="1"/>
          </p:cNvSpPr>
          <p:nvPr/>
        </p:nvSpPr>
        <p:spPr bwMode="auto">
          <a:xfrm>
            <a:off x="2419569" y="1468904"/>
            <a:ext cx="3345788"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199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03</a:t>
            </a:r>
            <a:endParaRPr lang="zh-CN" altLang="en-US" sz="199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72666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10"/>
                                        </p:tgtEl>
                                        <p:attrNameLst>
                                          <p:attrName>ppt_x</p:attrName>
                                        </p:attrNameLst>
                                      </p:cBhvr>
                                      <p:tavLst>
                                        <p:tav tm="0">
                                          <p:val>
                                            <p:fltVal val="0.5"/>
                                          </p:val>
                                        </p:tav>
                                        <p:tav tm="100000">
                                          <p:val>
                                            <p:strVal val="#ppt_x"/>
                                          </p:val>
                                        </p:tav>
                                      </p:tavLst>
                                    </p:anim>
                                    <p:anim calcmode="lin" valueType="num">
                                      <p:cBhvr>
                                        <p:cTn id="25" dur="10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4" name="Group 4"/>
          <p:cNvGrpSpPr>
            <a:grpSpLocks noChangeAspect="1"/>
          </p:cNvGrpSpPr>
          <p:nvPr/>
        </p:nvGrpSpPr>
        <p:grpSpPr bwMode="auto">
          <a:xfrm flipH="1">
            <a:off x="6461988" y="1414403"/>
            <a:ext cx="2586341" cy="4427247"/>
            <a:chOff x="0" y="0"/>
            <a:chExt cx="2075" cy="2177"/>
          </a:xfrm>
        </p:grpSpPr>
        <p:sp>
          <p:nvSpPr>
            <p:cNvPr id="20" name="未知"/>
            <p:cNvSpPr>
              <a:spLocks noChangeAspect="1"/>
            </p:cNvSpPr>
            <p:nvPr/>
          </p:nvSpPr>
          <p:spPr bwMode="auto">
            <a:xfrm>
              <a:off x="0" y="0"/>
              <a:ext cx="2075" cy="1102"/>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21" name="未知"/>
            <p:cNvSpPr>
              <a:spLocks noChangeAspect="1"/>
            </p:cNvSpPr>
            <p:nvPr/>
          </p:nvSpPr>
          <p:spPr bwMode="auto">
            <a:xfrm flipV="1">
              <a:off x="0" y="1103"/>
              <a:ext cx="2075" cy="1074"/>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grpSp>
      <p:grpSp>
        <p:nvGrpSpPr>
          <p:cNvPr id="5" name="Group 7"/>
          <p:cNvGrpSpPr>
            <a:grpSpLocks noChangeAspect="1"/>
          </p:cNvGrpSpPr>
          <p:nvPr/>
        </p:nvGrpSpPr>
        <p:grpSpPr bwMode="auto">
          <a:xfrm>
            <a:off x="3100353" y="1414403"/>
            <a:ext cx="2618670" cy="4427247"/>
            <a:chOff x="0" y="0"/>
            <a:chExt cx="2075" cy="2177"/>
          </a:xfrm>
        </p:grpSpPr>
        <p:sp>
          <p:nvSpPr>
            <p:cNvPr id="18" name="未知"/>
            <p:cNvSpPr>
              <a:spLocks noChangeAspect="1"/>
            </p:cNvSpPr>
            <p:nvPr/>
          </p:nvSpPr>
          <p:spPr bwMode="auto">
            <a:xfrm>
              <a:off x="0" y="0"/>
              <a:ext cx="2075" cy="1102"/>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9" name="未知"/>
            <p:cNvSpPr>
              <a:spLocks noChangeAspect="1"/>
            </p:cNvSpPr>
            <p:nvPr/>
          </p:nvSpPr>
          <p:spPr bwMode="auto">
            <a:xfrm flipV="1">
              <a:off x="0" y="1103"/>
              <a:ext cx="2075" cy="1074"/>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grpSp>
      <p:grpSp>
        <p:nvGrpSpPr>
          <p:cNvPr id="22" name="组合 21"/>
          <p:cNvGrpSpPr/>
          <p:nvPr/>
        </p:nvGrpSpPr>
        <p:grpSpPr>
          <a:xfrm>
            <a:off x="5325708" y="1412776"/>
            <a:ext cx="1509106" cy="2027324"/>
            <a:chOff x="3801708" y="1412776"/>
            <a:chExt cx="1509106" cy="2027324"/>
          </a:xfrm>
        </p:grpSpPr>
        <p:sp>
          <p:nvSpPr>
            <p:cNvPr id="8" name="AutoShape 12"/>
            <p:cNvSpPr>
              <a:spLocks noChangeAspect="1" noChangeArrowheads="1"/>
            </p:cNvSpPr>
            <p:nvPr/>
          </p:nvSpPr>
          <p:spPr bwMode="auto">
            <a:xfrm rot="5400000">
              <a:off x="3542599" y="1671885"/>
              <a:ext cx="2027324" cy="1509106"/>
            </a:xfrm>
            <a:prstGeom prst="rightArrow">
              <a:avLst>
                <a:gd name="adj1" fmla="val 51306"/>
                <a:gd name="adj2" fmla="val 4571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0" name="WordArt 16"/>
            <p:cNvSpPr>
              <a:spLocks noChangeAspect="1" noChangeArrowheads="1" noChangeShapeType="1"/>
            </p:cNvSpPr>
            <p:nvPr/>
          </p:nvSpPr>
          <p:spPr bwMode="auto">
            <a:xfrm>
              <a:off x="4359091" y="1772356"/>
              <a:ext cx="434310" cy="1008781"/>
            </a:xfrm>
            <a:prstGeom prst="rect">
              <a:avLst/>
            </a:prstGeom>
          </p:spPr>
          <p:txBody>
            <a:bodyPr wrap="none" fromWordArt="1">
              <a:prstTxWarp prst="textPlain">
                <a:avLst>
                  <a:gd name="adj" fmla="val 50000"/>
                </a:avLst>
              </a:prstTxWarp>
            </a:bodyPr>
            <a:lstStyle/>
            <a:p>
              <a:pPr algn="ctr">
                <a:defRPr/>
              </a:pPr>
              <a:r>
                <a:rPr lang="en-US" altLang="zh-CN"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1</a:t>
              </a:r>
              <a:endParaRPr lang="zh-CN" altLang="en-US"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grpSp>
        <p:nvGrpSpPr>
          <p:cNvPr id="23" name="组合 22"/>
          <p:cNvGrpSpPr/>
          <p:nvPr/>
        </p:nvGrpSpPr>
        <p:grpSpPr>
          <a:xfrm>
            <a:off x="4456352" y="2615992"/>
            <a:ext cx="1523746" cy="2009427"/>
            <a:chOff x="2932352" y="2615991"/>
            <a:chExt cx="1523746" cy="2009427"/>
          </a:xfrm>
        </p:grpSpPr>
        <p:sp>
          <p:nvSpPr>
            <p:cNvPr id="6" name="AutoShape 10"/>
            <p:cNvSpPr>
              <a:spLocks noChangeAspect="1" noChangeArrowheads="1"/>
            </p:cNvSpPr>
            <p:nvPr/>
          </p:nvSpPr>
          <p:spPr bwMode="auto">
            <a:xfrm>
              <a:off x="2932352" y="2615991"/>
              <a:ext cx="1523746" cy="2009427"/>
            </a:xfrm>
            <a:prstGeom prst="rightArrow">
              <a:avLst>
                <a:gd name="adj1" fmla="val 51306"/>
                <a:gd name="adj2" fmla="val 45899"/>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1" name="WordArt 17"/>
            <p:cNvSpPr>
              <a:spLocks noChangeAspect="1" noChangeArrowheads="1" noChangeShapeType="1"/>
            </p:cNvSpPr>
            <p:nvPr/>
          </p:nvSpPr>
          <p:spPr bwMode="auto">
            <a:xfrm>
              <a:off x="3361172" y="3177328"/>
              <a:ext cx="500189" cy="878615"/>
            </a:xfrm>
            <a:prstGeom prst="rect">
              <a:avLst/>
            </a:prstGeom>
          </p:spPr>
          <p:txBody>
            <a:bodyPr wrap="none" fromWordArt="1">
              <a:prstTxWarp prst="textPlain">
                <a:avLst>
                  <a:gd name="adj" fmla="val 50000"/>
                </a:avLst>
              </a:prstTxWarp>
            </a:bodyPr>
            <a:lstStyle/>
            <a:p>
              <a:pPr algn="ctr">
                <a:defRPr/>
              </a:pPr>
              <a:r>
                <a:rPr lang="en-US" altLang="zh-CN"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2</a:t>
              </a:r>
              <a:endParaRPr lang="zh-CN" altLang="en-US"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grpSp>
        <p:nvGrpSpPr>
          <p:cNvPr id="24" name="组合 23"/>
          <p:cNvGrpSpPr/>
          <p:nvPr/>
        </p:nvGrpSpPr>
        <p:grpSpPr>
          <a:xfrm>
            <a:off x="5340222" y="3815138"/>
            <a:ext cx="1509106" cy="2027324"/>
            <a:chOff x="3816222" y="3815138"/>
            <a:chExt cx="1509106" cy="2027324"/>
          </a:xfrm>
        </p:grpSpPr>
        <p:sp>
          <p:nvSpPr>
            <p:cNvPr id="9" name="AutoShape 13"/>
            <p:cNvSpPr>
              <a:spLocks noChangeAspect="1" noChangeArrowheads="1"/>
            </p:cNvSpPr>
            <p:nvPr/>
          </p:nvSpPr>
          <p:spPr bwMode="auto">
            <a:xfrm rot="16200000">
              <a:off x="3557113" y="4074247"/>
              <a:ext cx="2027324" cy="1509106"/>
            </a:xfrm>
            <a:prstGeom prst="rightArrow">
              <a:avLst>
                <a:gd name="adj1" fmla="val 51306"/>
                <a:gd name="adj2" fmla="val 4571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2" name="WordArt 18"/>
            <p:cNvSpPr>
              <a:spLocks noChangeAspect="1" noChangeArrowheads="1" noChangeShapeType="1"/>
            </p:cNvSpPr>
            <p:nvPr/>
          </p:nvSpPr>
          <p:spPr bwMode="auto">
            <a:xfrm>
              <a:off x="4303601" y="4556266"/>
              <a:ext cx="497748" cy="878615"/>
            </a:xfrm>
            <a:prstGeom prst="rect">
              <a:avLst/>
            </a:prstGeom>
          </p:spPr>
          <p:txBody>
            <a:bodyPr wrap="none" fromWordArt="1">
              <a:prstTxWarp prst="textPlain">
                <a:avLst>
                  <a:gd name="adj" fmla="val 50000"/>
                </a:avLst>
              </a:prstTxWarp>
            </a:bodyPr>
            <a:lstStyle/>
            <a:p>
              <a:pPr algn="ctr">
                <a:defRPr/>
              </a:pPr>
              <a:r>
                <a:rPr lang="en-US" altLang="zh-CN"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3</a:t>
              </a:r>
              <a:endParaRPr lang="zh-CN" altLang="en-US"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grpSp>
        <p:nvGrpSpPr>
          <p:cNvPr id="25" name="组合 24"/>
          <p:cNvGrpSpPr/>
          <p:nvPr/>
        </p:nvGrpSpPr>
        <p:grpSpPr>
          <a:xfrm>
            <a:off x="6224703" y="2615178"/>
            <a:ext cx="1524966" cy="2009427"/>
            <a:chOff x="4700703" y="2615177"/>
            <a:chExt cx="1524966" cy="2009427"/>
          </a:xfrm>
        </p:grpSpPr>
        <p:sp>
          <p:nvSpPr>
            <p:cNvPr id="7" name="AutoShape 11"/>
            <p:cNvSpPr>
              <a:spLocks noChangeAspect="1" noChangeArrowheads="1"/>
            </p:cNvSpPr>
            <p:nvPr/>
          </p:nvSpPr>
          <p:spPr bwMode="auto">
            <a:xfrm rot="10800000">
              <a:off x="4700703" y="2615177"/>
              <a:ext cx="1524966" cy="2009427"/>
            </a:xfrm>
            <a:prstGeom prst="rightArrow">
              <a:avLst>
                <a:gd name="adj1" fmla="val 51306"/>
                <a:gd name="adj2" fmla="val 45935"/>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3" name="WordArt 19"/>
            <p:cNvSpPr>
              <a:spLocks noChangeAspect="1" noChangeArrowheads="1" noChangeShapeType="1"/>
            </p:cNvSpPr>
            <p:nvPr/>
          </p:nvSpPr>
          <p:spPr bwMode="auto">
            <a:xfrm>
              <a:off x="5244200" y="3171633"/>
              <a:ext cx="498968" cy="878615"/>
            </a:xfrm>
            <a:prstGeom prst="rect">
              <a:avLst/>
            </a:prstGeom>
          </p:spPr>
          <p:txBody>
            <a:bodyPr wrap="none" fromWordArt="1">
              <a:prstTxWarp prst="textPlain">
                <a:avLst>
                  <a:gd name="adj" fmla="val 50000"/>
                </a:avLst>
              </a:prstTxWarp>
            </a:bodyPr>
            <a:lstStyle/>
            <a:p>
              <a:pPr algn="ctr">
                <a:defRPr/>
              </a:pPr>
              <a:r>
                <a:rPr lang="en-US" altLang="zh-CN"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4</a:t>
              </a:r>
              <a:endParaRPr lang="zh-CN" altLang="en-US"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sp>
        <p:nvSpPr>
          <p:cNvPr id="14" name="Rectangle 20"/>
          <p:cNvSpPr>
            <a:spLocks noChangeAspect="1" noChangeArrowheads="1"/>
          </p:cNvSpPr>
          <p:nvPr/>
        </p:nvSpPr>
        <p:spPr bwMode="auto">
          <a:xfrm>
            <a:off x="3099744" y="1532365"/>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5" name="Rectangle 21"/>
          <p:cNvSpPr>
            <a:spLocks noChangeAspect="1" noChangeArrowheads="1"/>
          </p:cNvSpPr>
          <p:nvPr/>
        </p:nvSpPr>
        <p:spPr bwMode="auto">
          <a:xfrm>
            <a:off x="3099744" y="4853207"/>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6" name="Rectangle 22"/>
          <p:cNvSpPr>
            <a:spLocks noChangeAspect="1" noChangeArrowheads="1"/>
          </p:cNvSpPr>
          <p:nvPr/>
        </p:nvSpPr>
        <p:spPr bwMode="auto">
          <a:xfrm>
            <a:off x="6696832" y="1532365"/>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7" name="Rectangle 23"/>
          <p:cNvSpPr>
            <a:spLocks noChangeAspect="1" noChangeArrowheads="1"/>
          </p:cNvSpPr>
          <p:nvPr/>
        </p:nvSpPr>
        <p:spPr bwMode="auto">
          <a:xfrm>
            <a:off x="6696832" y="4853207"/>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Tree>
    <p:extLst>
      <p:ext uri="{BB962C8B-B14F-4D97-AF65-F5344CB8AC3E}">
        <p14:creationId xmlns:p14="http://schemas.microsoft.com/office/powerpoint/2010/main" val="2610271932"/>
      </p:ext>
    </p:extLst>
  </p:cSld>
  <p:clrMapOvr>
    <a:masterClrMapping/>
  </p:clrMapOvr>
  <mc:AlternateContent xmlns:mc="http://schemas.openxmlformats.org/markup-compatibility/2006" xmlns:p14="http://schemas.microsoft.com/office/powerpoint/2010/main">
    <mc:Choice Requires="p14">
      <p:transition spd="slow" p14:dur="1500" advTm="1704">
        <p:random/>
      </p:transition>
    </mc:Choice>
    <mc:Fallback xmlns="">
      <p:transition spd="slow" advTm="170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12" name="组合 11"/>
          <p:cNvGrpSpPr/>
          <p:nvPr/>
        </p:nvGrpSpPr>
        <p:grpSpPr>
          <a:xfrm>
            <a:off x="3741887" y="1230070"/>
            <a:ext cx="4968875" cy="4863227"/>
            <a:chOff x="923925" y="948105"/>
            <a:chExt cx="4968875" cy="5178987"/>
          </a:xfrm>
        </p:grpSpPr>
        <p:sp>
          <p:nvSpPr>
            <p:cNvPr id="13" name="未知"/>
            <p:cNvSpPr>
              <a:spLocks/>
            </p:cNvSpPr>
            <p:nvPr/>
          </p:nvSpPr>
          <p:spPr bwMode="auto">
            <a:xfrm>
              <a:off x="3784600" y="1265199"/>
              <a:ext cx="2108200" cy="2929285"/>
            </a:xfrm>
            <a:custGeom>
              <a:avLst/>
              <a:gdLst/>
              <a:ahLst/>
              <a:cxnLst>
                <a:cxn ang="0">
                  <a:pos x="1158" y="1333"/>
                </a:cxn>
                <a:cxn ang="0">
                  <a:pos x="1157" y="1271"/>
                </a:cxn>
                <a:cxn ang="0">
                  <a:pos x="1153" y="1208"/>
                </a:cxn>
                <a:cxn ang="0">
                  <a:pos x="1146" y="1148"/>
                </a:cxn>
                <a:cxn ang="0">
                  <a:pos x="1136" y="1088"/>
                </a:cxn>
                <a:cxn ang="0">
                  <a:pos x="1125" y="1030"/>
                </a:cxn>
                <a:cxn ang="0">
                  <a:pos x="1109" y="971"/>
                </a:cxn>
                <a:cxn ang="0">
                  <a:pos x="1093" y="914"/>
                </a:cxn>
                <a:cxn ang="0">
                  <a:pos x="1073" y="859"/>
                </a:cxn>
                <a:cxn ang="0">
                  <a:pos x="1051" y="804"/>
                </a:cxn>
                <a:cxn ang="0">
                  <a:pos x="1027" y="751"/>
                </a:cxn>
                <a:cxn ang="0">
                  <a:pos x="1001" y="698"/>
                </a:cxn>
                <a:cxn ang="0">
                  <a:pos x="973" y="648"/>
                </a:cxn>
                <a:cxn ang="0">
                  <a:pos x="942" y="597"/>
                </a:cxn>
                <a:cxn ang="0">
                  <a:pos x="909" y="549"/>
                </a:cxn>
                <a:cxn ang="0">
                  <a:pos x="874" y="503"/>
                </a:cxn>
                <a:cxn ang="0">
                  <a:pos x="838" y="458"/>
                </a:cxn>
                <a:cxn ang="0">
                  <a:pos x="800" y="415"/>
                </a:cxn>
                <a:cxn ang="0">
                  <a:pos x="759" y="373"/>
                </a:cxn>
                <a:cxn ang="0">
                  <a:pos x="717" y="333"/>
                </a:cxn>
                <a:cxn ang="0">
                  <a:pos x="673" y="295"/>
                </a:cxn>
                <a:cxn ang="0">
                  <a:pos x="628" y="258"/>
                </a:cxn>
                <a:cxn ang="0">
                  <a:pos x="581" y="224"/>
                </a:cxn>
                <a:cxn ang="0">
                  <a:pos x="533" y="192"/>
                </a:cxn>
                <a:cxn ang="0">
                  <a:pos x="483" y="161"/>
                </a:cxn>
                <a:cxn ang="0">
                  <a:pos x="432" y="133"/>
                </a:cxn>
                <a:cxn ang="0">
                  <a:pos x="380" y="107"/>
                </a:cxn>
                <a:cxn ang="0">
                  <a:pos x="326" y="84"/>
                </a:cxn>
                <a:cxn ang="0">
                  <a:pos x="272" y="62"/>
                </a:cxn>
                <a:cxn ang="0">
                  <a:pos x="216" y="43"/>
                </a:cxn>
                <a:cxn ang="0">
                  <a:pos x="158" y="26"/>
                </a:cxn>
                <a:cxn ang="0">
                  <a:pos x="100" y="11"/>
                </a:cxn>
                <a:cxn ang="0">
                  <a:pos x="41" y="0"/>
                </a:cxn>
                <a:cxn ang="0">
                  <a:pos x="0" y="684"/>
                </a:cxn>
                <a:cxn ang="0">
                  <a:pos x="26" y="692"/>
                </a:cxn>
                <a:cxn ang="0">
                  <a:pos x="77" y="713"/>
                </a:cxn>
                <a:cxn ang="0">
                  <a:pos x="125" y="736"/>
                </a:cxn>
                <a:cxn ang="0">
                  <a:pos x="171" y="763"/>
                </a:cxn>
                <a:cxn ang="0">
                  <a:pos x="215" y="794"/>
                </a:cxn>
                <a:cxn ang="0">
                  <a:pos x="255" y="827"/>
                </a:cxn>
                <a:cxn ang="0">
                  <a:pos x="294" y="864"/>
                </a:cxn>
                <a:cxn ang="0">
                  <a:pos x="329" y="904"/>
                </a:cxn>
                <a:cxn ang="0">
                  <a:pos x="361" y="947"/>
                </a:cxn>
                <a:cxn ang="0">
                  <a:pos x="390" y="992"/>
                </a:cxn>
                <a:cxn ang="0">
                  <a:pos x="415" y="1039"/>
                </a:cxn>
                <a:cxn ang="0">
                  <a:pos x="436" y="1089"/>
                </a:cxn>
                <a:cxn ang="0">
                  <a:pos x="454" y="1140"/>
                </a:cxn>
                <a:cxn ang="0">
                  <a:pos x="468" y="1193"/>
                </a:cxn>
                <a:cxn ang="0">
                  <a:pos x="477" y="1248"/>
                </a:cxn>
                <a:cxn ang="0">
                  <a:pos x="481" y="1304"/>
                </a:cxn>
                <a:cxn ang="0">
                  <a:pos x="313" y="1332"/>
                </a:cxn>
                <a:cxn ang="0">
                  <a:pos x="1328" y="1333"/>
                </a:cxn>
              </a:cxnLst>
              <a:rect l="0" t="0" r="r" b="b"/>
              <a:pathLst>
                <a:path w="1328" h="1755">
                  <a:moveTo>
                    <a:pt x="1158" y="1333"/>
                  </a:moveTo>
                  <a:lnTo>
                    <a:pt x="1158" y="1333"/>
                  </a:lnTo>
                  <a:lnTo>
                    <a:pt x="1158" y="1301"/>
                  </a:lnTo>
                  <a:lnTo>
                    <a:pt x="1157" y="1271"/>
                  </a:lnTo>
                  <a:lnTo>
                    <a:pt x="1155" y="1239"/>
                  </a:lnTo>
                  <a:lnTo>
                    <a:pt x="1153" y="1208"/>
                  </a:lnTo>
                  <a:lnTo>
                    <a:pt x="1149" y="1179"/>
                  </a:lnTo>
                  <a:lnTo>
                    <a:pt x="1146" y="1148"/>
                  </a:lnTo>
                  <a:lnTo>
                    <a:pt x="1141" y="1118"/>
                  </a:lnTo>
                  <a:lnTo>
                    <a:pt x="1136" y="1088"/>
                  </a:lnTo>
                  <a:lnTo>
                    <a:pt x="1131" y="1059"/>
                  </a:lnTo>
                  <a:lnTo>
                    <a:pt x="1125" y="1030"/>
                  </a:lnTo>
                  <a:lnTo>
                    <a:pt x="1118" y="1000"/>
                  </a:lnTo>
                  <a:lnTo>
                    <a:pt x="1109" y="971"/>
                  </a:lnTo>
                  <a:lnTo>
                    <a:pt x="1101" y="943"/>
                  </a:lnTo>
                  <a:lnTo>
                    <a:pt x="1093" y="914"/>
                  </a:lnTo>
                  <a:lnTo>
                    <a:pt x="1083" y="887"/>
                  </a:lnTo>
                  <a:lnTo>
                    <a:pt x="1073" y="859"/>
                  </a:lnTo>
                  <a:lnTo>
                    <a:pt x="1062" y="831"/>
                  </a:lnTo>
                  <a:lnTo>
                    <a:pt x="1051" y="804"/>
                  </a:lnTo>
                  <a:lnTo>
                    <a:pt x="1040" y="777"/>
                  </a:lnTo>
                  <a:lnTo>
                    <a:pt x="1027" y="751"/>
                  </a:lnTo>
                  <a:lnTo>
                    <a:pt x="1014" y="724"/>
                  </a:lnTo>
                  <a:lnTo>
                    <a:pt x="1001" y="698"/>
                  </a:lnTo>
                  <a:lnTo>
                    <a:pt x="987" y="672"/>
                  </a:lnTo>
                  <a:lnTo>
                    <a:pt x="973" y="648"/>
                  </a:lnTo>
                  <a:lnTo>
                    <a:pt x="957" y="622"/>
                  </a:lnTo>
                  <a:lnTo>
                    <a:pt x="942" y="597"/>
                  </a:lnTo>
                  <a:lnTo>
                    <a:pt x="926" y="573"/>
                  </a:lnTo>
                  <a:lnTo>
                    <a:pt x="909" y="549"/>
                  </a:lnTo>
                  <a:lnTo>
                    <a:pt x="892" y="526"/>
                  </a:lnTo>
                  <a:lnTo>
                    <a:pt x="874" y="503"/>
                  </a:lnTo>
                  <a:lnTo>
                    <a:pt x="856" y="480"/>
                  </a:lnTo>
                  <a:lnTo>
                    <a:pt x="838" y="458"/>
                  </a:lnTo>
                  <a:lnTo>
                    <a:pt x="819" y="436"/>
                  </a:lnTo>
                  <a:lnTo>
                    <a:pt x="800" y="415"/>
                  </a:lnTo>
                  <a:lnTo>
                    <a:pt x="779" y="393"/>
                  </a:lnTo>
                  <a:lnTo>
                    <a:pt x="759" y="373"/>
                  </a:lnTo>
                  <a:lnTo>
                    <a:pt x="739" y="352"/>
                  </a:lnTo>
                  <a:lnTo>
                    <a:pt x="717" y="333"/>
                  </a:lnTo>
                  <a:lnTo>
                    <a:pt x="696" y="314"/>
                  </a:lnTo>
                  <a:lnTo>
                    <a:pt x="673" y="295"/>
                  </a:lnTo>
                  <a:lnTo>
                    <a:pt x="651" y="277"/>
                  </a:lnTo>
                  <a:lnTo>
                    <a:pt x="628" y="258"/>
                  </a:lnTo>
                  <a:lnTo>
                    <a:pt x="605" y="241"/>
                  </a:lnTo>
                  <a:lnTo>
                    <a:pt x="581" y="224"/>
                  </a:lnTo>
                  <a:lnTo>
                    <a:pt x="558" y="207"/>
                  </a:lnTo>
                  <a:lnTo>
                    <a:pt x="533" y="192"/>
                  </a:lnTo>
                  <a:lnTo>
                    <a:pt x="509" y="177"/>
                  </a:lnTo>
                  <a:lnTo>
                    <a:pt x="483" y="161"/>
                  </a:lnTo>
                  <a:lnTo>
                    <a:pt x="458" y="147"/>
                  </a:lnTo>
                  <a:lnTo>
                    <a:pt x="432" y="133"/>
                  </a:lnTo>
                  <a:lnTo>
                    <a:pt x="407" y="119"/>
                  </a:lnTo>
                  <a:lnTo>
                    <a:pt x="380" y="107"/>
                  </a:lnTo>
                  <a:lnTo>
                    <a:pt x="353" y="95"/>
                  </a:lnTo>
                  <a:lnTo>
                    <a:pt x="326" y="84"/>
                  </a:lnTo>
                  <a:lnTo>
                    <a:pt x="299" y="72"/>
                  </a:lnTo>
                  <a:lnTo>
                    <a:pt x="272" y="62"/>
                  </a:lnTo>
                  <a:lnTo>
                    <a:pt x="243" y="52"/>
                  </a:lnTo>
                  <a:lnTo>
                    <a:pt x="216" y="43"/>
                  </a:lnTo>
                  <a:lnTo>
                    <a:pt x="187" y="34"/>
                  </a:lnTo>
                  <a:lnTo>
                    <a:pt x="158" y="26"/>
                  </a:lnTo>
                  <a:lnTo>
                    <a:pt x="129" y="18"/>
                  </a:lnTo>
                  <a:lnTo>
                    <a:pt x="100" y="11"/>
                  </a:lnTo>
                  <a:lnTo>
                    <a:pt x="70" y="5"/>
                  </a:lnTo>
                  <a:lnTo>
                    <a:pt x="41" y="0"/>
                  </a:lnTo>
                  <a:lnTo>
                    <a:pt x="305" y="318"/>
                  </a:lnTo>
                  <a:lnTo>
                    <a:pt x="0" y="684"/>
                  </a:lnTo>
                  <a:lnTo>
                    <a:pt x="0" y="684"/>
                  </a:lnTo>
                  <a:lnTo>
                    <a:pt x="26" y="692"/>
                  </a:lnTo>
                  <a:lnTo>
                    <a:pt x="51" y="702"/>
                  </a:lnTo>
                  <a:lnTo>
                    <a:pt x="77" y="713"/>
                  </a:lnTo>
                  <a:lnTo>
                    <a:pt x="101" y="724"/>
                  </a:lnTo>
                  <a:lnTo>
                    <a:pt x="125" y="736"/>
                  </a:lnTo>
                  <a:lnTo>
                    <a:pt x="148" y="749"/>
                  </a:lnTo>
                  <a:lnTo>
                    <a:pt x="171" y="763"/>
                  </a:lnTo>
                  <a:lnTo>
                    <a:pt x="193" y="778"/>
                  </a:lnTo>
                  <a:lnTo>
                    <a:pt x="215" y="794"/>
                  </a:lnTo>
                  <a:lnTo>
                    <a:pt x="235" y="810"/>
                  </a:lnTo>
                  <a:lnTo>
                    <a:pt x="255" y="827"/>
                  </a:lnTo>
                  <a:lnTo>
                    <a:pt x="275" y="846"/>
                  </a:lnTo>
                  <a:lnTo>
                    <a:pt x="294" y="864"/>
                  </a:lnTo>
                  <a:lnTo>
                    <a:pt x="312" y="883"/>
                  </a:lnTo>
                  <a:lnTo>
                    <a:pt x="329" y="904"/>
                  </a:lnTo>
                  <a:lnTo>
                    <a:pt x="345" y="925"/>
                  </a:lnTo>
                  <a:lnTo>
                    <a:pt x="361" y="947"/>
                  </a:lnTo>
                  <a:lnTo>
                    <a:pt x="376" y="969"/>
                  </a:lnTo>
                  <a:lnTo>
                    <a:pt x="390" y="992"/>
                  </a:lnTo>
                  <a:lnTo>
                    <a:pt x="402" y="1015"/>
                  </a:lnTo>
                  <a:lnTo>
                    <a:pt x="415" y="1039"/>
                  </a:lnTo>
                  <a:lnTo>
                    <a:pt x="426" y="1063"/>
                  </a:lnTo>
                  <a:lnTo>
                    <a:pt x="436" y="1089"/>
                  </a:lnTo>
                  <a:lnTo>
                    <a:pt x="445" y="1114"/>
                  </a:lnTo>
                  <a:lnTo>
                    <a:pt x="454" y="1140"/>
                  </a:lnTo>
                  <a:lnTo>
                    <a:pt x="462" y="1166"/>
                  </a:lnTo>
                  <a:lnTo>
                    <a:pt x="468" y="1193"/>
                  </a:lnTo>
                  <a:lnTo>
                    <a:pt x="473" y="1221"/>
                  </a:lnTo>
                  <a:lnTo>
                    <a:pt x="477" y="1248"/>
                  </a:lnTo>
                  <a:lnTo>
                    <a:pt x="479" y="1276"/>
                  </a:lnTo>
                  <a:lnTo>
                    <a:pt x="481" y="1304"/>
                  </a:lnTo>
                  <a:lnTo>
                    <a:pt x="482" y="1332"/>
                  </a:lnTo>
                  <a:lnTo>
                    <a:pt x="313" y="1332"/>
                  </a:lnTo>
                  <a:lnTo>
                    <a:pt x="820" y="1755"/>
                  </a:lnTo>
                  <a:lnTo>
                    <a:pt x="1328" y="1333"/>
                  </a:lnTo>
                  <a:lnTo>
                    <a:pt x="1158" y="1333"/>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4" name="未知"/>
            <p:cNvSpPr>
              <a:spLocks/>
            </p:cNvSpPr>
            <p:nvPr/>
          </p:nvSpPr>
          <p:spPr bwMode="auto">
            <a:xfrm>
              <a:off x="2803525" y="3912104"/>
              <a:ext cx="2787650" cy="2214988"/>
            </a:xfrm>
            <a:custGeom>
              <a:avLst/>
              <a:gdLst/>
              <a:ahLst/>
              <a:cxnLst>
                <a:cxn ang="0">
                  <a:pos x="423" y="1158"/>
                </a:cxn>
                <a:cxn ang="0">
                  <a:pos x="485" y="1156"/>
                </a:cxn>
                <a:cxn ang="0">
                  <a:pos x="546" y="1152"/>
                </a:cxn>
                <a:cxn ang="0">
                  <a:pos x="608" y="1146"/>
                </a:cxn>
                <a:cxn ang="0">
                  <a:pos x="667" y="1136"/>
                </a:cxn>
                <a:cxn ang="0">
                  <a:pos x="726" y="1124"/>
                </a:cxn>
                <a:cxn ang="0">
                  <a:pos x="785" y="1109"/>
                </a:cxn>
                <a:cxn ang="0">
                  <a:pos x="842" y="1092"/>
                </a:cxn>
                <a:cxn ang="0">
                  <a:pos x="897" y="1073"/>
                </a:cxn>
                <a:cxn ang="0">
                  <a:pos x="952" y="1051"/>
                </a:cxn>
                <a:cxn ang="0">
                  <a:pos x="1005" y="1027"/>
                </a:cxn>
                <a:cxn ang="0">
                  <a:pos x="1057" y="1000"/>
                </a:cxn>
                <a:cxn ang="0">
                  <a:pos x="1108" y="973"/>
                </a:cxn>
                <a:cxn ang="0">
                  <a:pos x="1158" y="942"/>
                </a:cxn>
                <a:cxn ang="0">
                  <a:pos x="1206" y="909"/>
                </a:cxn>
                <a:cxn ang="0">
                  <a:pos x="1252" y="875"/>
                </a:cxn>
                <a:cxn ang="0">
                  <a:pos x="1298" y="838"/>
                </a:cxn>
                <a:cxn ang="0">
                  <a:pos x="1341" y="799"/>
                </a:cxn>
                <a:cxn ang="0">
                  <a:pos x="1383" y="759"/>
                </a:cxn>
                <a:cxn ang="0">
                  <a:pos x="1423" y="717"/>
                </a:cxn>
                <a:cxn ang="0">
                  <a:pos x="1461" y="673"/>
                </a:cxn>
                <a:cxn ang="0">
                  <a:pos x="1498" y="628"/>
                </a:cxn>
                <a:cxn ang="0">
                  <a:pos x="1531" y="581"/>
                </a:cxn>
                <a:cxn ang="0">
                  <a:pos x="1564" y="533"/>
                </a:cxn>
                <a:cxn ang="0">
                  <a:pos x="1595" y="483"/>
                </a:cxn>
                <a:cxn ang="0">
                  <a:pos x="1622" y="432"/>
                </a:cxn>
                <a:cxn ang="0">
                  <a:pos x="1649" y="380"/>
                </a:cxn>
                <a:cxn ang="0">
                  <a:pos x="1672" y="326"/>
                </a:cxn>
                <a:cxn ang="0">
                  <a:pos x="1694" y="271"/>
                </a:cxn>
                <a:cxn ang="0">
                  <a:pos x="1713" y="215"/>
                </a:cxn>
                <a:cxn ang="0">
                  <a:pos x="1729" y="159"/>
                </a:cxn>
                <a:cxn ang="0">
                  <a:pos x="1744" y="100"/>
                </a:cxn>
                <a:cxn ang="0">
                  <a:pos x="1756" y="41"/>
                </a:cxn>
                <a:cxn ang="0">
                  <a:pos x="1072" y="0"/>
                </a:cxn>
                <a:cxn ang="0">
                  <a:pos x="1063" y="26"/>
                </a:cxn>
                <a:cxn ang="0">
                  <a:pos x="1043" y="77"/>
                </a:cxn>
                <a:cxn ang="0">
                  <a:pos x="1019" y="125"/>
                </a:cxn>
                <a:cxn ang="0">
                  <a:pos x="993" y="171"/>
                </a:cxn>
                <a:cxn ang="0">
                  <a:pos x="962" y="215"/>
                </a:cxn>
                <a:cxn ang="0">
                  <a:pos x="929" y="256"/>
                </a:cxn>
                <a:cxn ang="0">
                  <a:pos x="892" y="293"/>
                </a:cxn>
                <a:cxn ang="0">
                  <a:pos x="852" y="329"/>
                </a:cxn>
                <a:cxn ang="0">
                  <a:pos x="809" y="361"/>
                </a:cxn>
                <a:cxn ang="0">
                  <a:pos x="764" y="389"/>
                </a:cxn>
                <a:cxn ang="0">
                  <a:pos x="717" y="415"/>
                </a:cxn>
                <a:cxn ang="0">
                  <a:pos x="667" y="436"/>
                </a:cxn>
                <a:cxn ang="0">
                  <a:pos x="616" y="454"/>
                </a:cxn>
                <a:cxn ang="0">
                  <a:pos x="563" y="467"/>
                </a:cxn>
                <a:cxn ang="0">
                  <a:pos x="508" y="476"/>
                </a:cxn>
                <a:cxn ang="0">
                  <a:pos x="451" y="481"/>
                </a:cxn>
                <a:cxn ang="0">
                  <a:pos x="423" y="313"/>
                </a:cxn>
                <a:cxn ang="0">
                  <a:pos x="423" y="1327"/>
                </a:cxn>
              </a:cxnLst>
              <a:rect l="0" t="0" r="r" b="b"/>
              <a:pathLst>
                <a:path w="1756" h="1327">
                  <a:moveTo>
                    <a:pt x="423" y="1158"/>
                  </a:moveTo>
                  <a:lnTo>
                    <a:pt x="423" y="1158"/>
                  </a:lnTo>
                  <a:lnTo>
                    <a:pt x="455" y="1157"/>
                  </a:lnTo>
                  <a:lnTo>
                    <a:pt x="485" y="1156"/>
                  </a:lnTo>
                  <a:lnTo>
                    <a:pt x="516" y="1155"/>
                  </a:lnTo>
                  <a:lnTo>
                    <a:pt x="546" y="1152"/>
                  </a:lnTo>
                  <a:lnTo>
                    <a:pt x="577" y="1149"/>
                  </a:lnTo>
                  <a:lnTo>
                    <a:pt x="608" y="1146"/>
                  </a:lnTo>
                  <a:lnTo>
                    <a:pt x="637" y="1141"/>
                  </a:lnTo>
                  <a:lnTo>
                    <a:pt x="667" y="1136"/>
                  </a:lnTo>
                  <a:lnTo>
                    <a:pt x="697" y="1131"/>
                  </a:lnTo>
                  <a:lnTo>
                    <a:pt x="726" y="1124"/>
                  </a:lnTo>
                  <a:lnTo>
                    <a:pt x="756" y="1118"/>
                  </a:lnTo>
                  <a:lnTo>
                    <a:pt x="785" y="1109"/>
                  </a:lnTo>
                  <a:lnTo>
                    <a:pt x="813" y="1101"/>
                  </a:lnTo>
                  <a:lnTo>
                    <a:pt x="842" y="1092"/>
                  </a:lnTo>
                  <a:lnTo>
                    <a:pt x="869" y="1083"/>
                  </a:lnTo>
                  <a:lnTo>
                    <a:pt x="897" y="1073"/>
                  </a:lnTo>
                  <a:lnTo>
                    <a:pt x="924" y="1062"/>
                  </a:lnTo>
                  <a:lnTo>
                    <a:pt x="952" y="1051"/>
                  </a:lnTo>
                  <a:lnTo>
                    <a:pt x="979" y="1039"/>
                  </a:lnTo>
                  <a:lnTo>
                    <a:pt x="1005" y="1027"/>
                  </a:lnTo>
                  <a:lnTo>
                    <a:pt x="1032" y="1014"/>
                  </a:lnTo>
                  <a:lnTo>
                    <a:pt x="1057" y="1000"/>
                  </a:lnTo>
                  <a:lnTo>
                    <a:pt x="1083" y="987"/>
                  </a:lnTo>
                  <a:lnTo>
                    <a:pt x="1108" y="973"/>
                  </a:lnTo>
                  <a:lnTo>
                    <a:pt x="1134" y="957"/>
                  </a:lnTo>
                  <a:lnTo>
                    <a:pt x="1158" y="942"/>
                  </a:lnTo>
                  <a:lnTo>
                    <a:pt x="1182" y="926"/>
                  </a:lnTo>
                  <a:lnTo>
                    <a:pt x="1206" y="909"/>
                  </a:lnTo>
                  <a:lnTo>
                    <a:pt x="1230" y="892"/>
                  </a:lnTo>
                  <a:lnTo>
                    <a:pt x="1252" y="875"/>
                  </a:lnTo>
                  <a:lnTo>
                    <a:pt x="1276" y="856"/>
                  </a:lnTo>
                  <a:lnTo>
                    <a:pt x="1298" y="838"/>
                  </a:lnTo>
                  <a:lnTo>
                    <a:pt x="1320" y="818"/>
                  </a:lnTo>
                  <a:lnTo>
                    <a:pt x="1341" y="799"/>
                  </a:lnTo>
                  <a:lnTo>
                    <a:pt x="1363" y="780"/>
                  </a:lnTo>
                  <a:lnTo>
                    <a:pt x="1383" y="759"/>
                  </a:lnTo>
                  <a:lnTo>
                    <a:pt x="1404" y="739"/>
                  </a:lnTo>
                  <a:lnTo>
                    <a:pt x="1423" y="717"/>
                  </a:lnTo>
                  <a:lnTo>
                    <a:pt x="1442" y="696"/>
                  </a:lnTo>
                  <a:lnTo>
                    <a:pt x="1461" y="673"/>
                  </a:lnTo>
                  <a:lnTo>
                    <a:pt x="1479" y="651"/>
                  </a:lnTo>
                  <a:lnTo>
                    <a:pt x="1498" y="628"/>
                  </a:lnTo>
                  <a:lnTo>
                    <a:pt x="1515" y="605"/>
                  </a:lnTo>
                  <a:lnTo>
                    <a:pt x="1531" y="581"/>
                  </a:lnTo>
                  <a:lnTo>
                    <a:pt x="1549" y="558"/>
                  </a:lnTo>
                  <a:lnTo>
                    <a:pt x="1564" y="533"/>
                  </a:lnTo>
                  <a:lnTo>
                    <a:pt x="1579" y="509"/>
                  </a:lnTo>
                  <a:lnTo>
                    <a:pt x="1595" y="483"/>
                  </a:lnTo>
                  <a:lnTo>
                    <a:pt x="1609" y="458"/>
                  </a:lnTo>
                  <a:lnTo>
                    <a:pt x="1622" y="432"/>
                  </a:lnTo>
                  <a:lnTo>
                    <a:pt x="1635" y="406"/>
                  </a:lnTo>
                  <a:lnTo>
                    <a:pt x="1649" y="380"/>
                  </a:lnTo>
                  <a:lnTo>
                    <a:pt x="1661" y="353"/>
                  </a:lnTo>
                  <a:lnTo>
                    <a:pt x="1672" y="326"/>
                  </a:lnTo>
                  <a:lnTo>
                    <a:pt x="1683" y="298"/>
                  </a:lnTo>
                  <a:lnTo>
                    <a:pt x="1694" y="271"/>
                  </a:lnTo>
                  <a:lnTo>
                    <a:pt x="1704" y="243"/>
                  </a:lnTo>
                  <a:lnTo>
                    <a:pt x="1713" y="215"/>
                  </a:lnTo>
                  <a:lnTo>
                    <a:pt x="1722" y="187"/>
                  </a:lnTo>
                  <a:lnTo>
                    <a:pt x="1729" y="159"/>
                  </a:lnTo>
                  <a:lnTo>
                    <a:pt x="1738" y="129"/>
                  </a:lnTo>
                  <a:lnTo>
                    <a:pt x="1744" y="100"/>
                  </a:lnTo>
                  <a:lnTo>
                    <a:pt x="1750" y="71"/>
                  </a:lnTo>
                  <a:lnTo>
                    <a:pt x="1756" y="41"/>
                  </a:lnTo>
                  <a:lnTo>
                    <a:pt x="1438" y="306"/>
                  </a:lnTo>
                  <a:lnTo>
                    <a:pt x="1072" y="0"/>
                  </a:lnTo>
                  <a:lnTo>
                    <a:pt x="1072" y="0"/>
                  </a:lnTo>
                  <a:lnTo>
                    <a:pt x="1063" y="26"/>
                  </a:lnTo>
                  <a:lnTo>
                    <a:pt x="1053" y="51"/>
                  </a:lnTo>
                  <a:lnTo>
                    <a:pt x="1043" y="77"/>
                  </a:lnTo>
                  <a:lnTo>
                    <a:pt x="1032" y="100"/>
                  </a:lnTo>
                  <a:lnTo>
                    <a:pt x="1019" y="125"/>
                  </a:lnTo>
                  <a:lnTo>
                    <a:pt x="1006" y="148"/>
                  </a:lnTo>
                  <a:lnTo>
                    <a:pt x="993" y="171"/>
                  </a:lnTo>
                  <a:lnTo>
                    <a:pt x="978" y="193"/>
                  </a:lnTo>
                  <a:lnTo>
                    <a:pt x="962" y="215"/>
                  </a:lnTo>
                  <a:lnTo>
                    <a:pt x="946" y="235"/>
                  </a:lnTo>
                  <a:lnTo>
                    <a:pt x="929" y="256"/>
                  </a:lnTo>
                  <a:lnTo>
                    <a:pt x="910" y="275"/>
                  </a:lnTo>
                  <a:lnTo>
                    <a:pt x="892" y="293"/>
                  </a:lnTo>
                  <a:lnTo>
                    <a:pt x="871" y="312"/>
                  </a:lnTo>
                  <a:lnTo>
                    <a:pt x="852" y="329"/>
                  </a:lnTo>
                  <a:lnTo>
                    <a:pt x="830" y="345"/>
                  </a:lnTo>
                  <a:lnTo>
                    <a:pt x="809" y="361"/>
                  </a:lnTo>
                  <a:lnTo>
                    <a:pt x="787" y="376"/>
                  </a:lnTo>
                  <a:lnTo>
                    <a:pt x="764" y="389"/>
                  </a:lnTo>
                  <a:lnTo>
                    <a:pt x="741" y="403"/>
                  </a:lnTo>
                  <a:lnTo>
                    <a:pt x="717" y="415"/>
                  </a:lnTo>
                  <a:lnTo>
                    <a:pt x="693" y="426"/>
                  </a:lnTo>
                  <a:lnTo>
                    <a:pt x="667" y="436"/>
                  </a:lnTo>
                  <a:lnTo>
                    <a:pt x="641" y="446"/>
                  </a:lnTo>
                  <a:lnTo>
                    <a:pt x="616" y="454"/>
                  </a:lnTo>
                  <a:lnTo>
                    <a:pt x="589" y="461"/>
                  </a:lnTo>
                  <a:lnTo>
                    <a:pt x="563" y="467"/>
                  </a:lnTo>
                  <a:lnTo>
                    <a:pt x="535" y="472"/>
                  </a:lnTo>
                  <a:lnTo>
                    <a:pt x="508" y="476"/>
                  </a:lnTo>
                  <a:lnTo>
                    <a:pt x="480" y="479"/>
                  </a:lnTo>
                  <a:lnTo>
                    <a:pt x="451" y="481"/>
                  </a:lnTo>
                  <a:lnTo>
                    <a:pt x="423" y="481"/>
                  </a:lnTo>
                  <a:lnTo>
                    <a:pt x="423" y="313"/>
                  </a:lnTo>
                  <a:lnTo>
                    <a:pt x="0" y="820"/>
                  </a:lnTo>
                  <a:lnTo>
                    <a:pt x="423" y="1327"/>
                  </a:lnTo>
                  <a:lnTo>
                    <a:pt x="423" y="1158"/>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5" name="未知"/>
            <p:cNvSpPr>
              <a:spLocks/>
            </p:cNvSpPr>
            <p:nvPr/>
          </p:nvSpPr>
          <p:spPr bwMode="auto">
            <a:xfrm>
              <a:off x="923925" y="2880712"/>
              <a:ext cx="2108200" cy="2930620"/>
            </a:xfrm>
            <a:custGeom>
              <a:avLst/>
              <a:gdLst/>
              <a:ahLst/>
              <a:cxnLst>
                <a:cxn ang="0">
                  <a:pos x="170" y="423"/>
                </a:cxn>
                <a:cxn ang="0">
                  <a:pos x="171" y="485"/>
                </a:cxn>
                <a:cxn ang="0">
                  <a:pos x="175" y="547"/>
                </a:cxn>
                <a:cxn ang="0">
                  <a:pos x="182" y="608"/>
                </a:cxn>
                <a:cxn ang="0">
                  <a:pos x="191" y="667"/>
                </a:cxn>
                <a:cxn ang="0">
                  <a:pos x="203" y="726"/>
                </a:cxn>
                <a:cxn ang="0">
                  <a:pos x="219" y="785"/>
                </a:cxn>
                <a:cxn ang="0">
                  <a:pos x="235" y="841"/>
                </a:cxn>
                <a:cxn ang="0">
                  <a:pos x="254" y="897"/>
                </a:cxn>
                <a:cxn ang="0">
                  <a:pos x="277" y="952"/>
                </a:cxn>
                <a:cxn ang="0">
                  <a:pos x="300" y="1005"/>
                </a:cxn>
                <a:cxn ang="0">
                  <a:pos x="327" y="1057"/>
                </a:cxn>
                <a:cxn ang="0">
                  <a:pos x="355" y="1108"/>
                </a:cxn>
                <a:cxn ang="0">
                  <a:pos x="386" y="1158"/>
                </a:cxn>
                <a:cxn ang="0">
                  <a:pos x="419" y="1207"/>
                </a:cxn>
                <a:cxn ang="0">
                  <a:pos x="454" y="1252"/>
                </a:cxn>
                <a:cxn ang="0">
                  <a:pos x="490" y="1297"/>
                </a:cxn>
                <a:cxn ang="0">
                  <a:pos x="528" y="1341"/>
                </a:cxn>
                <a:cxn ang="0">
                  <a:pos x="569" y="1383"/>
                </a:cxn>
                <a:cxn ang="0">
                  <a:pos x="611" y="1423"/>
                </a:cxn>
                <a:cxn ang="0">
                  <a:pos x="655" y="1461"/>
                </a:cxn>
                <a:cxn ang="0">
                  <a:pos x="700" y="1498"/>
                </a:cxn>
                <a:cxn ang="0">
                  <a:pos x="747" y="1531"/>
                </a:cxn>
                <a:cxn ang="0">
                  <a:pos x="795" y="1564"/>
                </a:cxn>
                <a:cxn ang="0">
                  <a:pos x="845" y="1595"/>
                </a:cxn>
                <a:cxn ang="0">
                  <a:pos x="896" y="1622"/>
                </a:cxn>
                <a:cxn ang="0">
                  <a:pos x="948" y="1649"/>
                </a:cxn>
                <a:cxn ang="0">
                  <a:pos x="1002" y="1672"/>
                </a:cxn>
                <a:cxn ang="0">
                  <a:pos x="1056" y="1694"/>
                </a:cxn>
                <a:cxn ang="0">
                  <a:pos x="1112" y="1713"/>
                </a:cxn>
                <a:cxn ang="0">
                  <a:pos x="1170" y="1729"/>
                </a:cxn>
                <a:cxn ang="0">
                  <a:pos x="1228" y="1744"/>
                </a:cxn>
                <a:cxn ang="0">
                  <a:pos x="1287" y="1756"/>
                </a:cxn>
                <a:cxn ang="0">
                  <a:pos x="1328" y="1072"/>
                </a:cxn>
                <a:cxn ang="0">
                  <a:pos x="1301" y="1063"/>
                </a:cxn>
                <a:cxn ang="0">
                  <a:pos x="1251" y="1043"/>
                </a:cxn>
                <a:cxn ang="0">
                  <a:pos x="1203" y="1020"/>
                </a:cxn>
                <a:cxn ang="0">
                  <a:pos x="1157" y="992"/>
                </a:cxn>
                <a:cxn ang="0">
                  <a:pos x="1113" y="962"/>
                </a:cxn>
                <a:cxn ang="0">
                  <a:pos x="1073" y="928"/>
                </a:cxn>
                <a:cxn ang="0">
                  <a:pos x="1034" y="891"/>
                </a:cxn>
                <a:cxn ang="0">
                  <a:pos x="999" y="851"/>
                </a:cxn>
                <a:cxn ang="0">
                  <a:pos x="966" y="809"/>
                </a:cxn>
                <a:cxn ang="0">
                  <a:pos x="938" y="764"/>
                </a:cxn>
                <a:cxn ang="0">
                  <a:pos x="913" y="716"/>
                </a:cxn>
                <a:cxn ang="0">
                  <a:pos x="892" y="667"/>
                </a:cxn>
                <a:cxn ang="0">
                  <a:pos x="873" y="616"/>
                </a:cxn>
                <a:cxn ang="0">
                  <a:pos x="860" y="563"/>
                </a:cxn>
                <a:cxn ang="0">
                  <a:pos x="851" y="508"/>
                </a:cxn>
                <a:cxn ang="0">
                  <a:pos x="847" y="452"/>
                </a:cxn>
                <a:cxn ang="0">
                  <a:pos x="1015" y="423"/>
                </a:cxn>
                <a:cxn ang="0">
                  <a:pos x="0" y="423"/>
                </a:cxn>
              </a:cxnLst>
              <a:rect l="0" t="0" r="r" b="b"/>
              <a:pathLst>
                <a:path w="1328" h="1756">
                  <a:moveTo>
                    <a:pt x="170" y="423"/>
                  </a:moveTo>
                  <a:lnTo>
                    <a:pt x="170" y="423"/>
                  </a:lnTo>
                  <a:lnTo>
                    <a:pt x="170" y="455"/>
                  </a:lnTo>
                  <a:lnTo>
                    <a:pt x="171" y="485"/>
                  </a:lnTo>
                  <a:lnTo>
                    <a:pt x="173" y="516"/>
                  </a:lnTo>
                  <a:lnTo>
                    <a:pt x="175" y="547"/>
                  </a:lnTo>
                  <a:lnTo>
                    <a:pt x="178" y="577"/>
                  </a:lnTo>
                  <a:lnTo>
                    <a:pt x="182" y="608"/>
                  </a:lnTo>
                  <a:lnTo>
                    <a:pt x="186" y="638"/>
                  </a:lnTo>
                  <a:lnTo>
                    <a:pt x="191" y="667"/>
                  </a:lnTo>
                  <a:lnTo>
                    <a:pt x="197" y="697"/>
                  </a:lnTo>
                  <a:lnTo>
                    <a:pt x="203" y="726"/>
                  </a:lnTo>
                  <a:lnTo>
                    <a:pt x="210" y="755"/>
                  </a:lnTo>
                  <a:lnTo>
                    <a:pt x="219" y="785"/>
                  </a:lnTo>
                  <a:lnTo>
                    <a:pt x="227" y="813"/>
                  </a:lnTo>
                  <a:lnTo>
                    <a:pt x="235" y="841"/>
                  </a:lnTo>
                  <a:lnTo>
                    <a:pt x="245" y="869"/>
                  </a:lnTo>
                  <a:lnTo>
                    <a:pt x="254" y="897"/>
                  </a:lnTo>
                  <a:lnTo>
                    <a:pt x="266" y="925"/>
                  </a:lnTo>
                  <a:lnTo>
                    <a:pt x="277" y="952"/>
                  </a:lnTo>
                  <a:lnTo>
                    <a:pt x="288" y="979"/>
                  </a:lnTo>
                  <a:lnTo>
                    <a:pt x="300" y="1005"/>
                  </a:lnTo>
                  <a:lnTo>
                    <a:pt x="314" y="1032"/>
                  </a:lnTo>
                  <a:lnTo>
                    <a:pt x="327" y="1057"/>
                  </a:lnTo>
                  <a:lnTo>
                    <a:pt x="341" y="1083"/>
                  </a:lnTo>
                  <a:lnTo>
                    <a:pt x="355" y="1108"/>
                  </a:lnTo>
                  <a:lnTo>
                    <a:pt x="371" y="1133"/>
                  </a:lnTo>
                  <a:lnTo>
                    <a:pt x="386" y="1158"/>
                  </a:lnTo>
                  <a:lnTo>
                    <a:pt x="402" y="1182"/>
                  </a:lnTo>
                  <a:lnTo>
                    <a:pt x="419" y="1207"/>
                  </a:lnTo>
                  <a:lnTo>
                    <a:pt x="436" y="1230"/>
                  </a:lnTo>
                  <a:lnTo>
                    <a:pt x="454" y="1252"/>
                  </a:lnTo>
                  <a:lnTo>
                    <a:pt x="472" y="1275"/>
                  </a:lnTo>
                  <a:lnTo>
                    <a:pt x="490" y="1297"/>
                  </a:lnTo>
                  <a:lnTo>
                    <a:pt x="509" y="1320"/>
                  </a:lnTo>
                  <a:lnTo>
                    <a:pt x="528" y="1341"/>
                  </a:lnTo>
                  <a:lnTo>
                    <a:pt x="549" y="1362"/>
                  </a:lnTo>
                  <a:lnTo>
                    <a:pt x="569" y="1383"/>
                  </a:lnTo>
                  <a:lnTo>
                    <a:pt x="589" y="1403"/>
                  </a:lnTo>
                  <a:lnTo>
                    <a:pt x="611" y="1423"/>
                  </a:lnTo>
                  <a:lnTo>
                    <a:pt x="632" y="1442"/>
                  </a:lnTo>
                  <a:lnTo>
                    <a:pt x="655" y="1461"/>
                  </a:lnTo>
                  <a:lnTo>
                    <a:pt x="677" y="1479"/>
                  </a:lnTo>
                  <a:lnTo>
                    <a:pt x="700" y="1498"/>
                  </a:lnTo>
                  <a:lnTo>
                    <a:pt x="723" y="1515"/>
                  </a:lnTo>
                  <a:lnTo>
                    <a:pt x="747" y="1531"/>
                  </a:lnTo>
                  <a:lnTo>
                    <a:pt x="770" y="1548"/>
                  </a:lnTo>
                  <a:lnTo>
                    <a:pt x="795" y="1564"/>
                  </a:lnTo>
                  <a:lnTo>
                    <a:pt x="819" y="1579"/>
                  </a:lnTo>
                  <a:lnTo>
                    <a:pt x="845" y="1595"/>
                  </a:lnTo>
                  <a:lnTo>
                    <a:pt x="870" y="1609"/>
                  </a:lnTo>
                  <a:lnTo>
                    <a:pt x="896" y="1622"/>
                  </a:lnTo>
                  <a:lnTo>
                    <a:pt x="921" y="1636"/>
                  </a:lnTo>
                  <a:lnTo>
                    <a:pt x="948" y="1649"/>
                  </a:lnTo>
                  <a:lnTo>
                    <a:pt x="975" y="1661"/>
                  </a:lnTo>
                  <a:lnTo>
                    <a:pt x="1002" y="1672"/>
                  </a:lnTo>
                  <a:lnTo>
                    <a:pt x="1029" y="1684"/>
                  </a:lnTo>
                  <a:lnTo>
                    <a:pt x="1056" y="1694"/>
                  </a:lnTo>
                  <a:lnTo>
                    <a:pt x="1085" y="1704"/>
                  </a:lnTo>
                  <a:lnTo>
                    <a:pt x="1112" y="1713"/>
                  </a:lnTo>
                  <a:lnTo>
                    <a:pt x="1141" y="1721"/>
                  </a:lnTo>
                  <a:lnTo>
                    <a:pt x="1170" y="1729"/>
                  </a:lnTo>
                  <a:lnTo>
                    <a:pt x="1198" y="1737"/>
                  </a:lnTo>
                  <a:lnTo>
                    <a:pt x="1228" y="1744"/>
                  </a:lnTo>
                  <a:lnTo>
                    <a:pt x="1258" y="1750"/>
                  </a:lnTo>
                  <a:lnTo>
                    <a:pt x="1287" y="1756"/>
                  </a:lnTo>
                  <a:lnTo>
                    <a:pt x="1023" y="1438"/>
                  </a:lnTo>
                  <a:lnTo>
                    <a:pt x="1328" y="1072"/>
                  </a:lnTo>
                  <a:lnTo>
                    <a:pt x="1328" y="1072"/>
                  </a:lnTo>
                  <a:lnTo>
                    <a:pt x="1301" y="1063"/>
                  </a:lnTo>
                  <a:lnTo>
                    <a:pt x="1277" y="1053"/>
                  </a:lnTo>
                  <a:lnTo>
                    <a:pt x="1251" y="1043"/>
                  </a:lnTo>
                  <a:lnTo>
                    <a:pt x="1227" y="1032"/>
                  </a:lnTo>
                  <a:lnTo>
                    <a:pt x="1203" y="1020"/>
                  </a:lnTo>
                  <a:lnTo>
                    <a:pt x="1180" y="1006"/>
                  </a:lnTo>
                  <a:lnTo>
                    <a:pt x="1157" y="992"/>
                  </a:lnTo>
                  <a:lnTo>
                    <a:pt x="1135" y="978"/>
                  </a:lnTo>
                  <a:lnTo>
                    <a:pt x="1113" y="962"/>
                  </a:lnTo>
                  <a:lnTo>
                    <a:pt x="1093" y="945"/>
                  </a:lnTo>
                  <a:lnTo>
                    <a:pt x="1073" y="928"/>
                  </a:lnTo>
                  <a:lnTo>
                    <a:pt x="1053" y="910"/>
                  </a:lnTo>
                  <a:lnTo>
                    <a:pt x="1034" y="891"/>
                  </a:lnTo>
                  <a:lnTo>
                    <a:pt x="1016" y="872"/>
                  </a:lnTo>
                  <a:lnTo>
                    <a:pt x="999" y="851"/>
                  </a:lnTo>
                  <a:lnTo>
                    <a:pt x="983" y="831"/>
                  </a:lnTo>
                  <a:lnTo>
                    <a:pt x="966" y="809"/>
                  </a:lnTo>
                  <a:lnTo>
                    <a:pt x="952" y="787"/>
                  </a:lnTo>
                  <a:lnTo>
                    <a:pt x="938" y="764"/>
                  </a:lnTo>
                  <a:lnTo>
                    <a:pt x="926" y="741"/>
                  </a:lnTo>
                  <a:lnTo>
                    <a:pt x="913" y="716"/>
                  </a:lnTo>
                  <a:lnTo>
                    <a:pt x="902" y="692"/>
                  </a:lnTo>
                  <a:lnTo>
                    <a:pt x="892" y="667"/>
                  </a:lnTo>
                  <a:lnTo>
                    <a:pt x="883" y="642"/>
                  </a:lnTo>
                  <a:lnTo>
                    <a:pt x="873" y="616"/>
                  </a:lnTo>
                  <a:lnTo>
                    <a:pt x="866" y="590"/>
                  </a:lnTo>
                  <a:lnTo>
                    <a:pt x="860" y="563"/>
                  </a:lnTo>
                  <a:lnTo>
                    <a:pt x="855" y="535"/>
                  </a:lnTo>
                  <a:lnTo>
                    <a:pt x="851" y="508"/>
                  </a:lnTo>
                  <a:lnTo>
                    <a:pt x="849" y="480"/>
                  </a:lnTo>
                  <a:lnTo>
                    <a:pt x="847" y="452"/>
                  </a:lnTo>
                  <a:lnTo>
                    <a:pt x="846" y="423"/>
                  </a:lnTo>
                  <a:lnTo>
                    <a:pt x="1015" y="423"/>
                  </a:lnTo>
                  <a:lnTo>
                    <a:pt x="508" y="0"/>
                  </a:lnTo>
                  <a:lnTo>
                    <a:pt x="0" y="423"/>
                  </a:lnTo>
                  <a:lnTo>
                    <a:pt x="170" y="423"/>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6" name="未知"/>
            <p:cNvSpPr>
              <a:spLocks/>
            </p:cNvSpPr>
            <p:nvPr/>
          </p:nvSpPr>
          <p:spPr bwMode="auto">
            <a:xfrm>
              <a:off x="1225550" y="948105"/>
              <a:ext cx="2787650" cy="2216323"/>
            </a:xfrm>
            <a:custGeom>
              <a:avLst/>
              <a:gdLst/>
              <a:ahLst/>
              <a:cxnLst>
                <a:cxn ang="0">
                  <a:pos x="1333" y="170"/>
                </a:cxn>
                <a:cxn ang="0">
                  <a:pos x="1271" y="171"/>
                </a:cxn>
                <a:cxn ang="0">
                  <a:pos x="1210" y="175"/>
                </a:cxn>
                <a:cxn ang="0">
                  <a:pos x="1148" y="182"/>
                </a:cxn>
                <a:cxn ang="0">
                  <a:pos x="1089" y="191"/>
                </a:cxn>
                <a:cxn ang="0">
                  <a:pos x="1030" y="203"/>
                </a:cxn>
                <a:cxn ang="0">
                  <a:pos x="971" y="219"/>
                </a:cxn>
                <a:cxn ang="0">
                  <a:pos x="914" y="235"/>
                </a:cxn>
                <a:cxn ang="0">
                  <a:pos x="859" y="254"/>
                </a:cxn>
                <a:cxn ang="0">
                  <a:pos x="804" y="277"/>
                </a:cxn>
                <a:cxn ang="0">
                  <a:pos x="751" y="300"/>
                </a:cxn>
                <a:cxn ang="0">
                  <a:pos x="699" y="327"/>
                </a:cxn>
                <a:cxn ang="0">
                  <a:pos x="648" y="355"/>
                </a:cxn>
                <a:cxn ang="0">
                  <a:pos x="598" y="386"/>
                </a:cxn>
                <a:cxn ang="0">
                  <a:pos x="550" y="419"/>
                </a:cxn>
                <a:cxn ang="0">
                  <a:pos x="504" y="453"/>
                </a:cxn>
                <a:cxn ang="0">
                  <a:pos x="458" y="490"/>
                </a:cxn>
                <a:cxn ang="0">
                  <a:pos x="415" y="528"/>
                </a:cxn>
                <a:cxn ang="0">
                  <a:pos x="373" y="569"/>
                </a:cxn>
                <a:cxn ang="0">
                  <a:pos x="333" y="611"/>
                </a:cxn>
                <a:cxn ang="0">
                  <a:pos x="295" y="655"/>
                </a:cxn>
                <a:cxn ang="0">
                  <a:pos x="258" y="700"/>
                </a:cxn>
                <a:cxn ang="0">
                  <a:pos x="224" y="747"/>
                </a:cxn>
                <a:cxn ang="0">
                  <a:pos x="192" y="795"/>
                </a:cxn>
                <a:cxn ang="0">
                  <a:pos x="161" y="845"/>
                </a:cxn>
                <a:cxn ang="0">
                  <a:pos x="134" y="896"/>
                </a:cxn>
                <a:cxn ang="0">
                  <a:pos x="107" y="948"/>
                </a:cxn>
                <a:cxn ang="0">
                  <a:pos x="84" y="1002"/>
                </a:cxn>
                <a:cxn ang="0">
                  <a:pos x="62" y="1056"/>
                </a:cxn>
                <a:cxn ang="0">
                  <a:pos x="43" y="1112"/>
                </a:cxn>
                <a:cxn ang="0">
                  <a:pos x="27" y="1169"/>
                </a:cxn>
                <a:cxn ang="0">
                  <a:pos x="12" y="1228"/>
                </a:cxn>
                <a:cxn ang="0">
                  <a:pos x="0" y="1287"/>
                </a:cxn>
                <a:cxn ang="0">
                  <a:pos x="684" y="1328"/>
                </a:cxn>
                <a:cxn ang="0">
                  <a:pos x="693" y="1301"/>
                </a:cxn>
                <a:cxn ang="0">
                  <a:pos x="713" y="1251"/>
                </a:cxn>
                <a:cxn ang="0">
                  <a:pos x="737" y="1203"/>
                </a:cxn>
                <a:cxn ang="0">
                  <a:pos x="763" y="1157"/>
                </a:cxn>
                <a:cxn ang="0">
                  <a:pos x="794" y="1113"/>
                </a:cxn>
                <a:cxn ang="0">
                  <a:pos x="827" y="1072"/>
                </a:cxn>
                <a:cxn ang="0">
                  <a:pos x="864" y="1034"/>
                </a:cxn>
                <a:cxn ang="0">
                  <a:pos x="904" y="999"/>
                </a:cxn>
                <a:cxn ang="0">
                  <a:pos x="947" y="966"/>
                </a:cxn>
                <a:cxn ang="0">
                  <a:pos x="992" y="938"/>
                </a:cxn>
                <a:cxn ang="0">
                  <a:pos x="1039" y="913"/>
                </a:cxn>
                <a:cxn ang="0">
                  <a:pos x="1089" y="892"/>
                </a:cxn>
                <a:cxn ang="0">
                  <a:pos x="1140" y="873"/>
                </a:cxn>
                <a:cxn ang="0">
                  <a:pos x="1193" y="860"/>
                </a:cxn>
                <a:cxn ang="0">
                  <a:pos x="1248" y="851"/>
                </a:cxn>
                <a:cxn ang="0">
                  <a:pos x="1305" y="847"/>
                </a:cxn>
                <a:cxn ang="0">
                  <a:pos x="1333" y="1015"/>
                </a:cxn>
                <a:cxn ang="0">
                  <a:pos x="1333" y="0"/>
                </a:cxn>
              </a:cxnLst>
              <a:rect l="0" t="0" r="r" b="b"/>
              <a:pathLst>
                <a:path w="1756" h="1328">
                  <a:moveTo>
                    <a:pt x="1333" y="170"/>
                  </a:moveTo>
                  <a:lnTo>
                    <a:pt x="1333" y="170"/>
                  </a:lnTo>
                  <a:lnTo>
                    <a:pt x="1301" y="170"/>
                  </a:lnTo>
                  <a:lnTo>
                    <a:pt x="1271" y="171"/>
                  </a:lnTo>
                  <a:lnTo>
                    <a:pt x="1240" y="173"/>
                  </a:lnTo>
                  <a:lnTo>
                    <a:pt x="1210" y="175"/>
                  </a:lnTo>
                  <a:lnTo>
                    <a:pt x="1179" y="178"/>
                  </a:lnTo>
                  <a:lnTo>
                    <a:pt x="1148" y="182"/>
                  </a:lnTo>
                  <a:lnTo>
                    <a:pt x="1119" y="186"/>
                  </a:lnTo>
                  <a:lnTo>
                    <a:pt x="1089" y="191"/>
                  </a:lnTo>
                  <a:lnTo>
                    <a:pt x="1059" y="197"/>
                  </a:lnTo>
                  <a:lnTo>
                    <a:pt x="1030" y="203"/>
                  </a:lnTo>
                  <a:lnTo>
                    <a:pt x="1000" y="210"/>
                  </a:lnTo>
                  <a:lnTo>
                    <a:pt x="971" y="219"/>
                  </a:lnTo>
                  <a:lnTo>
                    <a:pt x="943" y="227"/>
                  </a:lnTo>
                  <a:lnTo>
                    <a:pt x="914" y="235"/>
                  </a:lnTo>
                  <a:lnTo>
                    <a:pt x="887" y="245"/>
                  </a:lnTo>
                  <a:lnTo>
                    <a:pt x="859" y="254"/>
                  </a:lnTo>
                  <a:lnTo>
                    <a:pt x="832" y="266"/>
                  </a:lnTo>
                  <a:lnTo>
                    <a:pt x="804" y="277"/>
                  </a:lnTo>
                  <a:lnTo>
                    <a:pt x="777" y="288"/>
                  </a:lnTo>
                  <a:lnTo>
                    <a:pt x="751" y="300"/>
                  </a:lnTo>
                  <a:lnTo>
                    <a:pt x="724" y="314"/>
                  </a:lnTo>
                  <a:lnTo>
                    <a:pt x="699" y="327"/>
                  </a:lnTo>
                  <a:lnTo>
                    <a:pt x="672" y="341"/>
                  </a:lnTo>
                  <a:lnTo>
                    <a:pt x="648" y="355"/>
                  </a:lnTo>
                  <a:lnTo>
                    <a:pt x="622" y="371"/>
                  </a:lnTo>
                  <a:lnTo>
                    <a:pt x="598" y="386"/>
                  </a:lnTo>
                  <a:lnTo>
                    <a:pt x="573" y="402"/>
                  </a:lnTo>
                  <a:lnTo>
                    <a:pt x="550" y="419"/>
                  </a:lnTo>
                  <a:lnTo>
                    <a:pt x="526" y="436"/>
                  </a:lnTo>
                  <a:lnTo>
                    <a:pt x="504" y="453"/>
                  </a:lnTo>
                  <a:lnTo>
                    <a:pt x="480" y="472"/>
                  </a:lnTo>
                  <a:lnTo>
                    <a:pt x="458" y="490"/>
                  </a:lnTo>
                  <a:lnTo>
                    <a:pt x="436" y="509"/>
                  </a:lnTo>
                  <a:lnTo>
                    <a:pt x="415" y="528"/>
                  </a:lnTo>
                  <a:lnTo>
                    <a:pt x="393" y="548"/>
                  </a:lnTo>
                  <a:lnTo>
                    <a:pt x="373" y="569"/>
                  </a:lnTo>
                  <a:lnTo>
                    <a:pt x="352" y="589"/>
                  </a:lnTo>
                  <a:lnTo>
                    <a:pt x="333" y="611"/>
                  </a:lnTo>
                  <a:lnTo>
                    <a:pt x="314" y="632"/>
                  </a:lnTo>
                  <a:lnTo>
                    <a:pt x="295" y="655"/>
                  </a:lnTo>
                  <a:lnTo>
                    <a:pt x="277" y="676"/>
                  </a:lnTo>
                  <a:lnTo>
                    <a:pt x="258" y="700"/>
                  </a:lnTo>
                  <a:lnTo>
                    <a:pt x="241" y="723"/>
                  </a:lnTo>
                  <a:lnTo>
                    <a:pt x="224" y="747"/>
                  </a:lnTo>
                  <a:lnTo>
                    <a:pt x="207" y="770"/>
                  </a:lnTo>
                  <a:lnTo>
                    <a:pt x="192" y="795"/>
                  </a:lnTo>
                  <a:lnTo>
                    <a:pt x="177" y="819"/>
                  </a:lnTo>
                  <a:lnTo>
                    <a:pt x="161" y="845"/>
                  </a:lnTo>
                  <a:lnTo>
                    <a:pt x="147" y="869"/>
                  </a:lnTo>
                  <a:lnTo>
                    <a:pt x="134" y="896"/>
                  </a:lnTo>
                  <a:lnTo>
                    <a:pt x="120" y="921"/>
                  </a:lnTo>
                  <a:lnTo>
                    <a:pt x="107" y="948"/>
                  </a:lnTo>
                  <a:lnTo>
                    <a:pt x="95" y="974"/>
                  </a:lnTo>
                  <a:lnTo>
                    <a:pt x="84" y="1002"/>
                  </a:lnTo>
                  <a:lnTo>
                    <a:pt x="73" y="1029"/>
                  </a:lnTo>
                  <a:lnTo>
                    <a:pt x="62" y="1056"/>
                  </a:lnTo>
                  <a:lnTo>
                    <a:pt x="52" y="1085"/>
                  </a:lnTo>
                  <a:lnTo>
                    <a:pt x="43" y="1112"/>
                  </a:lnTo>
                  <a:lnTo>
                    <a:pt x="34" y="1141"/>
                  </a:lnTo>
                  <a:lnTo>
                    <a:pt x="27" y="1169"/>
                  </a:lnTo>
                  <a:lnTo>
                    <a:pt x="18" y="1198"/>
                  </a:lnTo>
                  <a:lnTo>
                    <a:pt x="12" y="1228"/>
                  </a:lnTo>
                  <a:lnTo>
                    <a:pt x="5" y="1257"/>
                  </a:lnTo>
                  <a:lnTo>
                    <a:pt x="0" y="1287"/>
                  </a:lnTo>
                  <a:lnTo>
                    <a:pt x="318" y="1022"/>
                  </a:lnTo>
                  <a:lnTo>
                    <a:pt x="684" y="1328"/>
                  </a:lnTo>
                  <a:lnTo>
                    <a:pt x="684" y="1328"/>
                  </a:lnTo>
                  <a:lnTo>
                    <a:pt x="693" y="1301"/>
                  </a:lnTo>
                  <a:lnTo>
                    <a:pt x="703" y="1277"/>
                  </a:lnTo>
                  <a:lnTo>
                    <a:pt x="713" y="1251"/>
                  </a:lnTo>
                  <a:lnTo>
                    <a:pt x="724" y="1227"/>
                  </a:lnTo>
                  <a:lnTo>
                    <a:pt x="737" y="1203"/>
                  </a:lnTo>
                  <a:lnTo>
                    <a:pt x="749" y="1180"/>
                  </a:lnTo>
                  <a:lnTo>
                    <a:pt x="763" y="1157"/>
                  </a:lnTo>
                  <a:lnTo>
                    <a:pt x="778" y="1135"/>
                  </a:lnTo>
                  <a:lnTo>
                    <a:pt x="794" y="1113"/>
                  </a:lnTo>
                  <a:lnTo>
                    <a:pt x="810" y="1093"/>
                  </a:lnTo>
                  <a:lnTo>
                    <a:pt x="827" y="1072"/>
                  </a:lnTo>
                  <a:lnTo>
                    <a:pt x="846" y="1053"/>
                  </a:lnTo>
                  <a:lnTo>
                    <a:pt x="864" y="1034"/>
                  </a:lnTo>
                  <a:lnTo>
                    <a:pt x="885" y="1016"/>
                  </a:lnTo>
                  <a:lnTo>
                    <a:pt x="904" y="999"/>
                  </a:lnTo>
                  <a:lnTo>
                    <a:pt x="926" y="983"/>
                  </a:lnTo>
                  <a:lnTo>
                    <a:pt x="947" y="966"/>
                  </a:lnTo>
                  <a:lnTo>
                    <a:pt x="969" y="952"/>
                  </a:lnTo>
                  <a:lnTo>
                    <a:pt x="992" y="938"/>
                  </a:lnTo>
                  <a:lnTo>
                    <a:pt x="1015" y="924"/>
                  </a:lnTo>
                  <a:lnTo>
                    <a:pt x="1039" y="913"/>
                  </a:lnTo>
                  <a:lnTo>
                    <a:pt x="1063" y="902"/>
                  </a:lnTo>
                  <a:lnTo>
                    <a:pt x="1089" y="892"/>
                  </a:lnTo>
                  <a:lnTo>
                    <a:pt x="1115" y="882"/>
                  </a:lnTo>
                  <a:lnTo>
                    <a:pt x="1140" y="873"/>
                  </a:lnTo>
                  <a:lnTo>
                    <a:pt x="1167" y="866"/>
                  </a:lnTo>
                  <a:lnTo>
                    <a:pt x="1193" y="860"/>
                  </a:lnTo>
                  <a:lnTo>
                    <a:pt x="1221" y="855"/>
                  </a:lnTo>
                  <a:lnTo>
                    <a:pt x="1248" y="851"/>
                  </a:lnTo>
                  <a:lnTo>
                    <a:pt x="1276" y="849"/>
                  </a:lnTo>
                  <a:lnTo>
                    <a:pt x="1305" y="847"/>
                  </a:lnTo>
                  <a:lnTo>
                    <a:pt x="1333" y="846"/>
                  </a:lnTo>
                  <a:lnTo>
                    <a:pt x="1333" y="1015"/>
                  </a:lnTo>
                  <a:lnTo>
                    <a:pt x="1756" y="508"/>
                  </a:lnTo>
                  <a:lnTo>
                    <a:pt x="1333" y="0"/>
                  </a:lnTo>
                  <a:lnTo>
                    <a:pt x="1333" y="170"/>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grpSp>
      <p:sp>
        <p:nvSpPr>
          <p:cNvPr id="17" name="WordArt 7"/>
          <p:cNvSpPr>
            <a:spLocks noChangeArrowheads="1" noChangeShapeType="1"/>
          </p:cNvSpPr>
          <p:nvPr/>
        </p:nvSpPr>
        <p:spPr bwMode="auto">
          <a:xfrm>
            <a:off x="5818336" y="5324259"/>
            <a:ext cx="1828800" cy="240324"/>
          </a:xfrm>
          <a:prstGeom prst="rect">
            <a:avLst/>
          </a:prstGeom>
        </p:spPr>
        <p:txBody>
          <a:bodyPr wrap="none" fromWordArt="1">
            <a:prstTxWarp prst="textPlain">
              <a:avLst>
                <a:gd name="adj" fmla="val 50000"/>
              </a:avLst>
            </a:prstTxWarp>
          </a:bodyPr>
          <a:lstStyle/>
          <a:p>
            <a:pPr algn="ctr">
              <a:defRPr/>
            </a:pPr>
            <a:r>
              <a:rPr lang="zh-CN" altLang="en-US" sz="40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
        <p:nvSpPr>
          <p:cNvPr id="18" name="WordArt 8"/>
          <p:cNvSpPr>
            <a:spLocks noChangeArrowheads="1" noChangeShapeType="1"/>
          </p:cNvSpPr>
          <p:nvPr/>
        </p:nvSpPr>
        <p:spPr bwMode="auto">
          <a:xfrm>
            <a:off x="4029541" y="4516503"/>
            <a:ext cx="1828800" cy="240324"/>
          </a:xfrm>
          <a:prstGeom prst="rect">
            <a:avLst/>
          </a:prstGeom>
        </p:spPr>
        <p:txBody>
          <a:bodyPr wrap="none" fromWordArt="1">
            <a:prstTxWarp prst="textPlain">
              <a:avLst>
                <a:gd name="adj" fmla="val 50000"/>
              </a:avLst>
            </a:prstTxWarp>
          </a:bodyPr>
          <a:lstStyle/>
          <a:p>
            <a:pPr algn="ctr">
              <a:defRPr/>
            </a:pPr>
            <a:r>
              <a:rPr lang="zh-CN" altLang="en-US" sz="40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
        <p:nvSpPr>
          <p:cNvPr id="19" name="WordArt 9"/>
          <p:cNvSpPr>
            <a:spLocks noChangeArrowheads="1" noChangeShapeType="1"/>
          </p:cNvSpPr>
          <p:nvPr/>
        </p:nvSpPr>
        <p:spPr bwMode="auto">
          <a:xfrm>
            <a:off x="4522936" y="2053179"/>
            <a:ext cx="1828800" cy="240324"/>
          </a:xfrm>
          <a:prstGeom prst="rect">
            <a:avLst/>
          </a:prstGeom>
        </p:spPr>
        <p:txBody>
          <a:bodyPr wrap="none" fromWordArt="1">
            <a:prstTxWarp prst="textPlain">
              <a:avLst>
                <a:gd name="adj" fmla="val 50000"/>
              </a:avLst>
            </a:prstTxWarp>
          </a:bodyPr>
          <a:lstStyle/>
          <a:p>
            <a:pPr algn="ctr">
              <a:defRPr/>
            </a:pPr>
            <a:r>
              <a:rPr lang="zh-CN" altLang="en-US" sz="40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
        <p:nvSpPr>
          <p:cNvPr id="20" name="WordArt 10"/>
          <p:cNvSpPr>
            <a:spLocks noChangeArrowheads="1" noChangeShapeType="1"/>
          </p:cNvSpPr>
          <p:nvPr/>
        </p:nvSpPr>
        <p:spPr bwMode="auto">
          <a:xfrm>
            <a:off x="7291536" y="2680693"/>
            <a:ext cx="1828800" cy="240324"/>
          </a:xfrm>
          <a:prstGeom prst="rect">
            <a:avLst/>
          </a:prstGeom>
        </p:spPr>
        <p:txBody>
          <a:bodyPr wrap="none" fromWordArt="1">
            <a:prstTxWarp prst="textPlain">
              <a:avLst>
                <a:gd name="adj" fmla="val 50000"/>
              </a:avLst>
            </a:prstTxWarp>
          </a:bodyPr>
          <a:lstStyle/>
          <a:p>
            <a:pPr algn="ctr">
              <a:defRPr/>
            </a:pPr>
            <a:r>
              <a:rPr lang="zh-CN" altLang="en-US" sz="40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Tree>
    <p:extLst>
      <p:ext uri="{BB962C8B-B14F-4D97-AF65-F5344CB8AC3E}">
        <p14:creationId xmlns:p14="http://schemas.microsoft.com/office/powerpoint/2010/main" val="1806599873"/>
      </p:ext>
    </p:extLst>
  </p:cSld>
  <p:clrMapOvr>
    <a:masterClrMapping/>
  </p:clrMapOvr>
  <mc:AlternateContent xmlns:mc="http://schemas.openxmlformats.org/markup-compatibility/2006" xmlns:p14="http://schemas.microsoft.com/office/powerpoint/2010/main">
    <mc:Choice Requires="p14">
      <p:transition spd="slow" p14:dur="1500" advTm="3192">
        <p:random/>
      </p:transition>
    </mc:Choice>
    <mc:Fallback xmlns="">
      <p:transition spd="slow" advTm="3192">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8" presetClass="emph" presetSubtype="0" fill="hold" nodeType="withEffect">
                                  <p:stCondLst>
                                    <p:cond delay="500"/>
                                  </p:stCondLst>
                                  <p:childTnLst>
                                    <p:animRot by="21600000">
                                      <p:cBhvr>
                                        <p:cTn id="9" dur="2000" fill="hold"/>
                                        <p:tgtEl>
                                          <p:spTgt spid="12"/>
                                        </p:tgtEl>
                                        <p:attrNameLst>
                                          <p:attrName>r</p:attrName>
                                        </p:attrNameLst>
                                      </p:cBhvr>
                                    </p:animRot>
                                  </p:childTnLst>
                                </p:cTn>
                              </p:par>
                              <p:par>
                                <p:cTn id="10" presetID="10" presetClass="entr" presetSubtype="0" fill="hold" grpId="0" nodeType="withEffect">
                                  <p:stCondLst>
                                    <p:cond delay="20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grpId="0" nodeType="withEffect">
                                  <p:stCondLst>
                                    <p:cond delay="20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929896" y="1844825"/>
            <a:ext cx="1524248" cy="493697"/>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sp>
        <p:nvSpPr>
          <p:cNvPr id="3" name="圆角矩形 2"/>
          <p:cNvSpPr/>
          <p:nvPr/>
        </p:nvSpPr>
        <p:spPr>
          <a:xfrm>
            <a:off x="5594413" y="1844825"/>
            <a:ext cx="1524248" cy="493697"/>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sp>
        <p:nvSpPr>
          <p:cNvPr id="4" name="圆角矩形 3"/>
          <p:cNvSpPr/>
          <p:nvPr/>
        </p:nvSpPr>
        <p:spPr>
          <a:xfrm>
            <a:off x="3324220" y="1844825"/>
            <a:ext cx="1524248" cy="493697"/>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sp>
        <p:nvSpPr>
          <p:cNvPr id="5" name="燕尾形 4"/>
          <p:cNvSpPr/>
          <p:nvPr/>
        </p:nvSpPr>
        <p:spPr>
          <a:xfrm>
            <a:off x="4977845" y="3717032"/>
            <a:ext cx="484632" cy="484632"/>
          </a:xfrm>
          <a:prstGeom prst="chevron">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6" name="燕尾形 5"/>
          <p:cNvSpPr/>
          <p:nvPr/>
        </p:nvSpPr>
        <p:spPr>
          <a:xfrm>
            <a:off x="7282101" y="3673543"/>
            <a:ext cx="484632" cy="484632"/>
          </a:xfrm>
          <a:prstGeom prst="chevron">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grpSp>
        <p:nvGrpSpPr>
          <p:cNvPr id="7" name="组合 6"/>
          <p:cNvGrpSpPr/>
          <p:nvPr/>
        </p:nvGrpSpPr>
        <p:grpSpPr>
          <a:xfrm>
            <a:off x="3143673" y="2315286"/>
            <a:ext cx="1814749" cy="2923544"/>
            <a:chOff x="380987" y="1739222"/>
            <a:chExt cx="1814749" cy="2923544"/>
          </a:xfrm>
        </p:grpSpPr>
        <p:grpSp>
          <p:nvGrpSpPr>
            <p:cNvPr id="8" name="组合 7"/>
            <p:cNvGrpSpPr/>
            <p:nvPr/>
          </p:nvGrpSpPr>
          <p:grpSpPr>
            <a:xfrm>
              <a:off x="380987" y="2420888"/>
              <a:ext cx="1814749" cy="2241878"/>
              <a:chOff x="504847" y="3837985"/>
              <a:chExt cx="1814749" cy="2241878"/>
            </a:xfrm>
          </p:grpSpPr>
          <p:sp>
            <p:nvSpPr>
              <p:cNvPr id="10" name="圆角矩形 9"/>
              <p:cNvSpPr/>
              <p:nvPr/>
            </p:nvSpPr>
            <p:spPr>
              <a:xfrm>
                <a:off x="523703" y="3837985"/>
                <a:ext cx="1795893" cy="2241878"/>
              </a:xfrm>
              <a:prstGeom prst="roundRect">
                <a:avLst>
                  <a:gd name="adj" fmla="val 1309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sp>
            <p:nvSpPr>
              <p:cNvPr id="11" name="TextBox 10"/>
              <p:cNvSpPr txBox="1"/>
              <p:nvPr/>
            </p:nvSpPr>
            <p:spPr>
              <a:xfrm>
                <a:off x="504847" y="4079134"/>
                <a:ext cx="1795892" cy="1077218"/>
              </a:xfrm>
              <a:prstGeom prst="rect">
                <a:avLst/>
              </a:prstGeom>
              <a:noFill/>
            </p:spPr>
            <p:txBody>
              <a:bodyPr wrap="square" rtlCol="0">
                <a:spAutoFit/>
              </a:bodyPr>
              <a:lstStyle/>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endParaRPr lang="en-US" altLang="zh-CN"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p:txBody>
          </p:sp>
        </p:grpSp>
        <p:sp>
          <p:nvSpPr>
            <p:cNvPr id="9" name="下箭头 8"/>
            <p:cNvSpPr/>
            <p:nvPr/>
          </p:nvSpPr>
          <p:spPr>
            <a:xfrm flipV="1">
              <a:off x="885043" y="1739222"/>
              <a:ext cx="883398" cy="681665"/>
            </a:xfrm>
            <a:prstGeom prst="downArrow">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grpSp>
      <p:grpSp>
        <p:nvGrpSpPr>
          <p:cNvPr id="12" name="组合 11"/>
          <p:cNvGrpSpPr/>
          <p:nvPr/>
        </p:nvGrpSpPr>
        <p:grpSpPr>
          <a:xfrm>
            <a:off x="5439590" y="2368030"/>
            <a:ext cx="1814749" cy="2870800"/>
            <a:chOff x="2676904" y="1791966"/>
            <a:chExt cx="1814749" cy="2870800"/>
          </a:xfrm>
        </p:grpSpPr>
        <p:sp>
          <p:nvSpPr>
            <p:cNvPr id="13" name="下箭头 12"/>
            <p:cNvSpPr/>
            <p:nvPr/>
          </p:nvSpPr>
          <p:spPr>
            <a:xfrm flipV="1">
              <a:off x="3189299" y="1791966"/>
              <a:ext cx="864096" cy="628919"/>
            </a:xfrm>
            <a:prstGeom prst="downArrow">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grpSp>
          <p:nvGrpSpPr>
            <p:cNvPr id="14" name="组合 13"/>
            <p:cNvGrpSpPr/>
            <p:nvPr/>
          </p:nvGrpSpPr>
          <p:grpSpPr>
            <a:xfrm>
              <a:off x="2676904" y="2420888"/>
              <a:ext cx="1814749" cy="2241878"/>
              <a:chOff x="504847" y="3837985"/>
              <a:chExt cx="1814749" cy="2241878"/>
            </a:xfrm>
          </p:grpSpPr>
          <p:sp>
            <p:nvSpPr>
              <p:cNvPr id="15" name="圆角矩形 14"/>
              <p:cNvSpPr/>
              <p:nvPr/>
            </p:nvSpPr>
            <p:spPr>
              <a:xfrm>
                <a:off x="523703" y="3837985"/>
                <a:ext cx="1795893" cy="2241878"/>
              </a:xfrm>
              <a:prstGeom prst="roundRect">
                <a:avLst>
                  <a:gd name="adj" fmla="val 1309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sp>
            <p:nvSpPr>
              <p:cNvPr id="16" name="TextBox 15"/>
              <p:cNvSpPr txBox="1"/>
              <p:nvPr/>
            </p:nvSpPr>
            <p:spPr>
              <a:xfrm>
                <a:off x="504847" y="4079134"/>
                <a:ext cx="1795892" cy="1077218"/>
              </a:xfrm>
              <a:prstGeom prst="rect">
                <a:avLst/>
              </a:prstGeom>
              <a:noFill/>
            </p:spPr>
            <p:txBody>
              <a:bodyPr wrap="square" rtlCol="0">
                <a:spAutoFit/>
              </a:bodyPr>
              <a:lstStyle/>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endParaRPr lang="en-US" altLang="zh-CN"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p:txBody>
          </p:sp>
        </p:grpSp>
      </p:grpSp>
      <p:grpSp>
        <p:nvGrpSpPr>
          <p:cNvPr id="17" name="组合 16"/>
          <p:cNvGrpSpPr/>
          <p:nvPr/>
        </p:nvGrpSpPr>
        <p:grpSpPr>
          <a:xfrm>
            <a:off x="7752185" y="2315287"/>
            <a:ext cx="1814749" cy="2948680"/>
            <a:chOff x="4989499" y="1739223"/>
            <a:chExt cx="1814749" cy="2948680"/>
          </a:xfrm>
        </p:grpSpPr>
        <p:sp>
          <p:nvSpPr>
            <p:cNvPr id="18" name="下箭头 17"/>
            <p:cNvSpPr/>
            <p:nvPr/>
          </p:nvSpPr>
          <p:spPr>
            <a:xfrm flipV="1">
              <a:off x="5503447" y="1739223"/>
              <a:ext cx="854204" cy="706802"/>
            </a:xfrm>
            <a:prstGeom prst="downArrow">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grpSp>
          <p:nvGrpSpPr>
            <p:cNvPr id="19" name="组合 18"/>
            <p:cNvGrpSpPr/>
            <p:nvPr/>
          </p:nvGrpSpPr>
          <p:grpSpPr>
            <a:xfrm>
              <a:off x="4989499" y="2446025"/>
              <a:ext cx="1814749" cy="2241878"/>
              <a:chOff x="504847" y="3837985"/>
              <a:chExt cx="1814749" cy="2241878"/>
            </a:xfrm>
          </p:grpSpPr>
          <p:sp>
            <p:nvSpPr>
              <p:cNvPr id="20" name="圆角矩形 19"/>
              <p:cNvSpPr/>
              <p:nvPr/>
            </p:nvSpPr>
            <p:spPr>
              <a:xfrm>
                <a:off x="523703" y="3837985"/>
                <a:ext cx="1795893" cy="2241878"/>
              </a:xfrm>
              <a:prstGeom prst="roundRect">
                <a:avLst>
                  <a:gd name="adj" fmla="val 1309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sp>
            <p:nvSpPr>
              <p:cNvPr id="21" name="TextBox 20"/>
              <p:cNvSpPr txBox="1"/>
              <p:nvPr/>
            </p:nvSpPr>
            <p:spPr>
              <a:xfrm>
                <a:off x="504847" y="4079134"/>
                <a:ext cx="1795892" cy="1077218"/>
              </a:xfrm>
              <a:prstGeom prst="rect">
                <a:avLst/>
              </a:prstGeom>
              <a:noFill/>
            </p:spPr>
            <p:txBody>
              <a:bodyPr wrap="square" rtlCol="0">
                <a:spAutoFit/>
              </a:bodyPr>
              <a:lstStyle/>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endParaRPr lang="en-US" altLang="zh-CN"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p:txBody>
          </p:sp>
        </p:grpSp>
      </p:grpSp>
      <p:sp>
        <p:nvSpPr>
          <p:cNvPr id="22" name="矩形 2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3208693313"/>
      </p:ext>
    </p:extLst>
  </p:cSld>
  <p:clrMapOvr>
    <a:masterClrMapping/>
  </p:clrMapOvr>
  <mc:AlternateContent xmlns:mc="http://schemas.openxmlformats.org/markup-compatibility/2006" xmlns:p14="http://schemas.microsoft.com/office/powerpoint/2010/main">
    <mc:Choice Requires="p14">
      <p:transition spd="slow" p14:dur="1500" advTm="3191">
        <p:random/>
      </p:transition>
    </mc:Choice>
    <mc:Fallback xmlns="">
      <p:transition spd="slow" advTm="3191">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7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42" presetClass="entr" presetSubtype="0" fill="hold" nodeType="withEffect">
                                  <p:stCondLst>
                                    <p:cond delay="7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30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19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98690" y="3015229"/>
            <a:ext cx="4527141" cy="545610"/>
            <a:chOff x="2218401" y="3008663"/>
            <a:chExt cx="4527141" cy="545610"/>
          </a:xfrm>
        </p:grpSpPr>
        <p:cxnSp>
          <p:nvCxnSpPr>
            <p:cNvPr id="3" name="AutoShape 12"/>
            <p:cNvCxnSpPr>
              <a:cxnSpLocks noChangeAspect="1" noChangeShapeType="1"/>
              <a:stCxn id="7" idx="2"/>
            </p:cNvCxnSpPr>
            <p:nvPr/>
          </p:nvCxnSpPr>
          <p:spPr bwMode="auto">
            <a:xfrm rot="5400000">
              <a:off x="4336888" y="3281637"/>
              <a:ext cx="545271" cy="0"/>
            </a:xfrm>
            <a:prstGeom prst="straightConnector1">
              <a:avLst/>
            </a:prstGeom>
            <a:noFill/>
            <a:ln w="28575" cap="flat" cmpd="sng">
              <a:gradFill flip="none" rotWithShape="1">
                <a:gsLst>
                  <a:gs pos="0">
                    <a:srgbClr val="398EB6"/>
                  </a:gs>
                  <a:gs pos="100000">
                    <a:srgbClr val="B4DAF1"/>
                  </a:gs>
                </a:gsLst>
                <a:lin ang="0" scaled="1"/>
                <a:tileRect/>
              </a:gradFill>
              <a:round/>
              <a:headEnd/>
              <a:tailEnd/>
            </a:ln>
            <a:effectLst/>
          </p:spPr>
        </p:cxnSp>
        <p:cxnSp>
          <p:nvCxnSpPr>
            <p:cNvPr id="4" name="AutoShape 13"/>
            <p:cNvCxnSpPr>
              <a:cxnSpLocks noChangeAspect="1" noChangeShapeType="1"/>
              <a:stCxn id="7" idx="2"/>
            </p:cNvCxnSpPr>
            <p:nvPr/>
          </p:nvCxnSpPr>
          <p:spPr bwMode="auto">
            <a:xfrm rot="5400000">
              <a:off x="3141327" y="2086076"/>
              <a:ext cx="545271" cy="2391123"/>
            </a:xfrm>
            <a:prstGeom prst="bentConnector3">
              <a:avLst>
                <a:gd name="adj1" fmla="val 50000"/>
              </a:avLst>
            </a:prstGeom>
            <a:noFill/>
            <a:ln w="28575" cap="flat" cmpd="sng">
              <a:gradFill flip="none" rotWithShape="1">
                <a:gsLst>
                  <a:gs pos="0">
                    <a:srgbClr val="398EB6"/>
                  </a:gs>
                  <a:gs pos="100000">
                    <a:srgbClr val="B4DAF1"/>
                  </a:gs>
                </a:gsLst>
                <a:lin ang="0" scaled="1"/>
                <a:tileRect/>
              </a:gradFill>
              <a:round/>
              <a:headEnd/>
              <a:tailEnd/>
            </a:ln>
            <a:effectLst/>
          </p:spPr>
        </p:cxnSp>
        <p:cxnSp>
          <p:nvCxnSpPr>
            <p:cNvPr id="5" name="AutoShape 14"/>
            <p:cNvCxnSpPr>
              <a:cxnSpLocks noChangeAspect="1" noChangeShapeType="1"/>
              <a:stCxn id="7" idx="2"/>
            </p:cNvCxnSpPr>
            <p:nvPr/>
          </p:nvCxnSpPr>
          <p:spPr bwMode="auto">
            <a:xfrm rot="16200000" flipH="1">
              <a:off x="5405024" y="2213416"/>
              <a:ext cx="545271" cy="2135765"/>
            </a:xfrm>
            <a:prstGeom prst="bentConnector3">
              <a:avLst>
                <a:gd name="adj1" fmla="val 50000"/>
              </a:avLst>
            </a:prstGeom>
            <a:noFill/>
            <a:ln w="28575" cap="flat" cmpd="sng">
              <a:gradFill flip="none" rotWithShape="1">
                <a:gsLst>
                  <a:gs pos="0">
                    <a:srgbClr val="398EB6"/>
                  </a:gs>
                  <a:gs pos="100000">
                    <a:srgbClr val="B4DAF1"/>
                  </a:gs>
                </a:gsLst>
                <a:lin ang="0" scaled="1"/>
                <a:tileRect/>
              </a:gradFill>
              <a:round/>
              <a:headEnd/>
              <a:tailEnd/>
            </a:ln>
            <a:effectLst/>
          </p:spPr>
        </p:cxnSp>
      </p:grpSp>
      <p:grpSp>
        <p:nvGrpSpPr>
          <p:cNvPr id="6" name="组合 5"/>
          <p:cNvGrpSpPr/>
          <p:nvPr/>
        </p:nvGrpSpPr>
        <p:grpSpPr>
          <a:xfrm>
            <a:off x="5342933" y="1734563"/>
            <a:ext cx="1598087" cy="1276132"/>
            <a:chOff x="5115103" y="1513385"/>
            <a:chExt cx="1598087" cy="1276132"/>
          </a:xfrm>
        </p:grpSpPr>
        <p:sp>
          <p:nvSpPr>
            <p:cNvPr id="7" name="AutoShape 5"/>
            <p:cNvSpPr>
              <a:spLocks noChangeAspect="1" noChangeArrowheads="1"/>
            </p:cNvSpPr>
            <p:nvPr/>
          </p:nvSpPr>
          <p:spPr bwMode="auto">
            <a:xfrm>
              <a:off x="5126676" y="1905569"/>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8" name="圆角矩形 7"/>
            <p:cNvSpPr/>
            <p:nvPr/>
          </p:nvSpPr>
          <p:spPr>
            <a:xfrm>
              <a:off x="5115103" y="1513385"/>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grpSp>
        <p:nvGrpSpPr>
          <p:cNvPr id="9" name="组合 8"/>
          <p:cNvGrpSpPr/>
          <p:nvPr/>
        </p:nvGrpSpPr>
        <p:grpSpPr>
          <a:xfrm>
            <a:off x="7450215" y="3593028"/>
            <a:ext cx="1598087" cy="1276132"/>
            <a:chOff x="7222385" y="3371850"/>
            <a:chExt cx="1598087" cy="1276132"/>
          </a:xfrm>
        </p:grpSpPr>
        <p:sp>
          <p:nvSpPr>
            <p:cNvPr id="10" name="AutoShape 5"/>
            <p:cNvSpPr>
              <a:spLocks noChangeAspect="1" noChangeArrowheads="1"/>
            </p:cNvSpPr>
            <p:nvPr/>
          </p:nvSpPr>
          <p:spPr bwMode="auto">
            <a:xfrm>
              <a:off x="7233958" y="3764034"/>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11" name="圆角矩形 10"/>
            <p:cNvSpPr/>
            <p:nvPr/>
          </p:nvSpPr>
          <p:spPr>
            <a:xfrm>
              <a:off x="7222385" y="3371850"/>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grpSp>
        <p:nvGrpSpPr>
          <p:cNvPr id="12" name="组合 11"/>
          <p:cNvGrpSpPr/>
          <p:nvPr/>
        </p:nvGrpSpPr>
        <p:grpSpPr>
          <a:xfrm>
            <a:off x="5305155" y="3551333"/>
            <a:ext cx="1598087" cy="1276132"/>
            <a:chOff x="5077325" y="3330155"/>
            <a:chExt cx="1598087" cy="1276132"/>
          </a:xfrm>
        </p:grpSpPr>
        <p:sp>
          <p:nvSpPr>
            <p:cNvPr id="13" name="AutoShape 5"/>
            <p:cNvSpPr>
              <a:spLocks noChangeAspect="1" noChangeArrowheads="1"/>
            </p:cNvSpPr>
            <p:nvPr/>
          </p:nvSpPr>
          <p:spPr bwMode="auto">
            <a:xfrm>
              <a:off x="5088898" y="3722339"/>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14" name="圆角矩形 13"/>
            <p:cNvSpPr/>
            <p:nvPr/>
          </p:nvSpPr>
          <p:spPr>
            <a:xfrm>
              <a:off x="5077325" y="3330155"/>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grpSp>
        <p:nvGrpSpPr>
          <p:cNvPr id="15" name="组合 14"/>
          <p:cNvGrpSpPr/>
          <p:nvPr/>
        </p:nvGrpSpPr>
        <p:grpSpPr>
          <a:xfrm>
            <a:off x="2950287" y="3554678"/>
            <a:ext cx="1598087" cy="1276132"/>
            <a:chOff x="2722457" y="3333500"/>
            <a:chExt cx="1598087" cy="1276132"/>
          </a:xfrm>
        </p:grpSpPr>
        <p:sp>
          <p:nvSpPr>
            <p:cNvPr id="16" name="AutoShape 5"/>
            <p:cNvSpPr>
              <a:spLocks noChangeAspect="1" noChangeArrowheads="1"/>
            </p:cNvSpPr>
            <p:nvPr/>
          </p:nvSpPr>
          <p:spPr bwMode="auto">
            <a:xfrm>
              <a:off x="2734030" y="3725684"/>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17" name="圆角矩形 16"/>
            <p:cNvSpPr/>
            <p:nvPr/>
          </p:nvSpPr>
          <p:spPr>
            <a:xfrm>
              <a:off x="2722457" y="3333500"/>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sp>
        <p:nvSpPr>
          <p:cNvPr id="18" name="矩形 17"/>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1296727239"/>
      </p:ext>
    </p:extLst>
  </p:cSld>
  <p:clrMapOvr>
    <a:masterClrMapping/>
  </p:clrMapOvr>
  <mc:AlternateContent xmlns:mc="http://schemas.openxmlformats.org/markup-compatibility/2006" xmlns:p14="http://schemas.microsoft.com/office/powerpoint/2010/main">
    <mc:Choice Requires="p14">
      <p:transition spd="slow" p14:dur="1500" advTm="3202">
        <p:random/>
      </p:transition>
    </mc:Choice>
    <mc:Fallback xmlns="">
      <p:transition spd="slow" advTm="3202">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9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2" presetClass="entr" presetSubtype="1" fill="hold" nodeType="withEffect">
                                  <p:stCondLst>
                                    <p:cond delay="140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10" presetClass="entr" presetSubtype="0" fill="hold" nodeType="withEffect">
                                  <p:stCondLst>
                                    <p:cond delay="18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19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19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6000" y="0"/>
            <a:ext cx="0" cy="4093029"/>
          </a:xfrm>
          <a:prstGeom prst="line">
            <a:avLst/>
          </a:prstGeom>
          <a:ln>
            <a:solidFill>
              <a:schemeClr val="bg1"/>
            </a:solidFill>
          </a:ln>
          <a:effectLst>
            <a:glow rad="165100">
              <a:srgbClr val="00B0F0">
                <a:alpha val="4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510971" y="4093029"/>
            <a:ext cx="6908800" cy="0"/>
          </a:xfrm>
          <a:prstGeom prst="line">
            <a:avLst/>
          </a:prstGeom>
          <a:ln>
            <a:solidFill>
              <a:schemeClr val="bg1"/>
            </a:solidFill>
          </a:ln>
          <a:effectLst>
            <a:glow rad="177800">
              <a:srgbClr val="00B0F0">
                <a:alpha val="40000"/>
              </a:srgbClr>
            </a:glow>
          </a:effectLst>
        </p:spPr>
        <p:style>
          <a:lnRef idx="1">
            <a:schemeClr val="accent1"/>
          </a:lnRef>
          <a:fillRef idx="0">
            <a:schemeClr val="accent1"/>
          </a:fillRef>
          <a:effectRef idx="0">
            <a:schemeClr val="accent1"/>
          </a:effectRef>
          <a:fontRef idx="minor">
            <a:schemeClr val="tx1"/>
          </a:fontRef>
        </p:style>
      </p:cxnSp>
      <p:sp>
        <p:nvSpPr>
          <p:cNvPr id="10" name="TextBox 42" descr="6A3013BADB884660B194CAD3FEF2932C# #TextBox 42"/>
          <p:cNvSpPr txBox="1">
            <a:spLocks noChangeArrowheads="1"/>
          </p:cNvSpPr>
          <p:nvPr/>
        </p:nvSpPr>
        <p:spPr bwMode="auto">
          <a:xfrm>
            <a:off x="6426647" y="3446698"/>
            <a:ext cx="29931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经验总结不足</a:t>
            </a:r>
            <a:endParaRPr lang="zh-CN" altLang="en-US" sz="36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
        <p:nvSpPr>
          <p:cNvPr id="11" name="TextBox 42" descr="6A3013BADB884660B194CAD3FEF2932C# #TextBox 42"/>
          <p:cNvSpPr txBox="1">
            <a:spLocks noChangeArrowheads="1"/>
          </p:cNvSpPr>
          <p:nvPr/>
        </p:nvSpPr>
        <p:spPr bwMode="auto">
          <a:xfrm>
            <a:off x="2419569" y="1468904"/>
            <a:ext cx="3345788"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199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04</a:t>
            </a:r>
            <a:endParaRPr lang="zh-CN" altLang="en-US" sz="199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67070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10"/>
                                        </p:tgtEl>
                                        <p:attrNameLst>
                                          <p:attrName>ppt_x</p:attrName>
                                        </p:attrNameLst>
                                      </p:cBhvr>
                                      <p:tavLst>
                                        <p:tav tm="0">
                                          <p:val>
                                            <p:fltVal val="0.5"/>
                                          </p:val>
                                        </p:tav>
                                        <p:tav tm="100000">
                                          <p:val>
                                            <p:strVal val="#ppt_x"/>
                                          </p:val>
                                        </p:tav>
                                      </p:tavLst>
                                    </p:anim>
                                    <p:anim calcmode="lin" valueType="num">
                                      <p:cBhvr>
                                        <p:cTn id="25" dur="10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2279576" y="1484784"/>
            <a:ext cx="7848872" cy="4608512"/>
          </a:xfrm>
          <a:prstGeom prst="roundRect">
            <a:avLst>
              <a:gd name="adj" fmla="val 8497"/>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20000"/>
              </a:lnSpc>
              <a:spcBef>
                <a:spcPct val="0"/>
              </a:spcBef>
              <a:defRPr/>
            </a:pPr>
            <a:endParaRPr lang="zh-CN" altLang="en-US" sz="1600" dirty="0">
              <a:solidFill>
                <a:schemeClr val="bg1"/>
              </a:solidFill>
              <a:latin typeface="Arial"/>
              <a:ea typeface="微软雅黑"/>
            </a:endParaRPr>
          </a:p>
        </p:txBody>
      </p:sp>
      <p:sp>
        <p:nvSpPr>
          <p:cNvPr id="12" name="矩形 11"/>
          <p:cNvSpPr/>
          <p:nvPr/>
        </p:nvSpPr>
        <p:spPr>
          <a:xfrm>
            <a:off x="2220143" y="404664"/>
            <a:ext cx="98296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前  言</a:t>
            </a:r>
          </a:p>
        </p:txBody>
      </p:sp>
      <p:sp>
        <p:nvSpPr>
          <p:cNvPr id="13" name="矩形 12"/>
          <p:cNvSpPr/>
          <p:nvPr/>
        </p:nvSpPr>
        <p:spPr>
          <a:xfrm>
            <a:off x="2711624" y="2069554"/>
            <a:ext cx="7200800" cy="3231654"/>
          </a:xfrm>
          <a:prstGeom prst="rect">
            <a:avLst/>
          </a:prstGeom>
        </p:spPr>
        <p:txBody>
          <a:bodyPr wrap="square">
            <a:spAutoFit/>
          </a:bodyPr>
          <a:lstStyle/>
          <a:p>
            <a:pPr lvl="0">
              <a:lnSpc>
                <a:spcPct val="120000"/>
              </a:lnSpc>
              <a:spcBef>
                <a:spcPct val="0"/>
              </a:spcBef>
              <a:defRPr/>
            </a:pPr>
            <a:r>
              <a:rPr lang="zh-CN" altLang="en-US" dirty="0">
                <a:solidFill>
                  <a:prstClr val="white"/>
                </a:solidFill>
                <a:latin typeface="Arial"/>
                <a:ea typeface="微软雅黑"/>
              </a:rPr>
              <a:t>配色方案修改：</a:t>
            </a:r>
          </a:p>
          <a:p>
            <a:pPr lvl="0">
              <a:lnSpc>
                <a:spcPct val="120000"/>
              </a:lnSpc>
              <a:spcBef>
                <a:spcPct val="0"/>
              </a:spcBef>
              <a:defRPr/>
            </a:pPr>
            <a:r>
              <a:rPr lang="zh-CN" altLang="en-US" sz="1600" dirty="0">
                <a:solidFill>
                  <a:prstClr val="white"/>
                </a:solidFill>
                <a:latin typeface="Arial"/>
                <a:ea typeface="微软雅黑"/>
              </a:rPr>
              <a:t>配色方案在</a:t>
            </a:r>
            <a:r>
              <a:rPr lang="en-US" altLang="zh-CN" sz="1600" dirty="0">
                <a:solidFill>
                  <a:prstClr val="white"/>
                </a:solidFill>
                <a:latin typeface="Arial"/>
                <a:ea typeface="微软雅黑"/>
              </a:rPr>
              <a:t>【</a:t>
            </a:r>
            <a:r>
              <a:rPr lang="zh-CN" altLang="en-US" sz="1600" dirty="0">
                <a:solidFill>
                  <a:prstClr val="white"/>
                </a:solidFill>
                <a:latin typeface="Arial"/>
                <a:ea typeface="微软雅黑"/>
              </a:rPr>
              <a:t>格式</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幻灯片设计</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配色方案</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编辑配色方案</a:t>
            </a:r>
            <a:r>
              <a:rPr lang="en-US" altLang="zh-CN" sz="1600" dirty="0">
                <a:solidFill>
                  <a:prstClr val="white"/>
                </a:solidFill>
                <a:latin typeface="Arial"/>
                <a:ea typeface="微软雅黑"/>
              </a:rPr>
              <a:t>】</a:t>
            </a:r>
            <a:r>
              <a:rPr lang="zh-CN" altLang="en-US" sz="1600" dirty="0">
                <a:solidFill>
                  <a:prstClr val="white"/>
                </a:solidFill>
                <a:latin typeface="Arial"/>
                <a:ea typeface="微软雅黑"/>
              </a:rPr>
              <a:t>下调整。</a:t>
            </a:r>
          </a:p>
          <a:p>
            <a:pPr lvl="0">
              <a:lnSpc>
                <a:spcPct val="120000"/>
              </a:lnSpc>
              <a:spcBef>
                <a:spcPct val="0"/>
              </a:spcBef>
              <a:defRPr/>
            </a:pPr>
            <a:endParaRPr lang="zh-CN" altLang="en-US" dirty="0">
              <a:solidFill>
                <a:prstClr val="white"/>
              </a:solidFill>
              <a:latin typeface="Arial"/>
              <a:ea typeface="微软雅黑"/>
            </a:endParaRPr>
          </a:p>
          <a:p>
            <a:pPr lvl="0">
              <a:lnSpc>
                <a:spcPct val="120000"/>
              </a:lnSpc>
              <a:spcBef>
                <a:spcPct val="0"/>
              </a:spcBef>
              <a:defRPr/>
            </a:pPr>
            <a:r>
              <a:rPr lang="en-US" altLang="zh-CN" dirty="0">
                <a:solidFill>
                  <a:prstClr val="white"/>
                </a:solidFill>
                <a:latin typeface="Arial"/>
                <a:ea typeface="微软雅黑"/>
              </a:rPr>
              <a:t>LOGO</a:t>
            </a:r>
            <a:r>
              <a:rPr lang="zh-CN" altLang="en-US" dirty="0">
                <a:solidFill>
                  <a:prstClr val="white"/>
                </a:solidFill>
                <a:latin typeface="Arial"/>
                <a:ea typeface="微软雅黑"/>
              </a:rPr>
              <a:t>的添加：</a:t>
            </a:r>
          </a:p>
          <a:p>
            <a:pPr lvl="0">
              <a:lnSpc>
                <a:spcPct val="120000"/>
              </a:lnSpc>
              <a:spcBef>
                <a:spcPct val="0"/>
              </a:spcBef>
              <a:defRPr/>
            </a:pPr>
            <a:r>
              <a:rPr lang="en-US" altLang="zh-CN" sz="1600" dirty="0">
                <a:solidFill>
                  <a:prstClr val="white"/>
                </a:solidFill>
                <a:latin typeface="Arial"/>
                <a:ea typeface="微软雅黑"/>
              </a:rPr>
              <a:t>Logo</a:t>
            </a:r>
            <a:r>
              <a:rPr lang="zh-CN" altLang="en-US" sz="1600" dirty="0">
                <a:solidFill>
                  <a:prstClr val="white"/>
                </a:solidFill>
                <a:latin typeface="Arial"/>
                <a:ea typeface="微软雅黑"/>
              </a:rPr>
              <a:t>添加修改在</a:t>
            </a:r>
            <a:r>
              <a:rPr lang="en-US" altLang="zh-CN" sz="1600" dirty="0">
                <a:solidFill>
                  <a:prstClr val="white"/>
                </a:solidFill>
                <a:latin typeface="Arial"/>
                <a:ea typeface="微软雅黑"/>
              </a:rPr>
              <a:t>【</a:t>
            </a:r>
            <a:r>
              <a:rPr lang="zh-CN" altLang="en-US" sz="1600" dirty="0">
                <a:solidFill>
                  <a:prstClr val="white"/>
                </a:solidFill>
                <a:latin typeface="Arial"/>
                <a:ea typeface="微软雅黑"/>
              </a:rPr>
              <a:t>视图</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母版</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幻灯片母版</a:t>
            </a:r>
            <a:r>
              <a:rPr lang="en-US" altLang="zh-CN" sz="1600" dirty="0">
                <a:solidFill>
                  <a:prstClr val="white"/>
                </a:solidFill>
                <a:latin typeface="Arial"/>
                <a:ea typeface="微软雅黑"/>
              </a:rPr>
              <a:t>】</a:t>
            </a:r>
            <a:r>
              <a:rPr lang="zh-CN" altLang="en-US" sz="1600" dirty="0">
                <a:solidFill>
                  <a:prstClr val="white"/>
                </a:solidFill>
                <a:latin typeface="Arial"/>
                <a:ea typeface="微软雅黑"/>
              </a:rPr>
              <a:t>下调整。直接选择</a:t>
            </a:r>
            <a:r>
              <a:rPr lang="en-US" altLang="zh-CN" sz="1600" dirty="0">
                <a:solidFill>
                  <a:prstClr val="white"/>
                </a:solidFill>
                <a:latin typeface="Arial"/>
                <a:ea typeface="微软雅黑"/>
              </a:rPr>
              <a:t>logo</a:t>
            </a:r>
            <a:r>
              <a:rPr lang="zh-CN" altLang="en-US" sz="1600" dirty="0">
                <a:solidFill>
                  <a:prstClr val="white"/>
                </a:solidFill>
                <a:latin typeface="Arial"/>
                <a:ea typeface="微软雅黑"/>
              </a:rPr>
              <a:t>图片删除或修改。</a:t>
            </a:r>
          </a:p>
          <a:p>
            <a:pPr lvl="0">
              <a:lnSpc>
                <a:spcPct val="120000"/>
              </a:lnSpc>
              <a:spcBef>
                <a:spcPct val="0"/>
              </a:spcBef>
              <a:defRPr/>
            </a:pPr>
            <a:endParaRPr lang="zh-CN" altLang="en-US" dirty="0">
              <a:solidFill>
                <a:prstClr val="white"/>
              </a:solidFill>
              <a:latin typeface="Arial"/>
              <a:ea typeface="微软雅黑"/>
            </a:endParaRPr>
          </a:p>
          <a:p>
            <a:pPr lvl="0">
              <a:lnSpc>
                <a:spcPct val="120000"/>
              </a:lnSpc>
              <a:spcBef>
                <a:spcPct val="0"/>
              </a:spcBef>
              <a:defRPr/>
            </a:pPr>
            <a:r>
              <a:rPr lang="zh-CN" altLang="en-US" dirty="0">
                <a:solidFill>
                  <a:prstClr val="white"/>
                </a:solidFill>
                <a:latin typeface="Arial"/>
                <a:ea typeface="微软雅黑"/>
              </a:rPr>
              <a:t>字体格式的设置：</a:t>
            </a:r>
          </a:p>
          <a:p>
            <a:pPr lvl="0">
              <a:lnSpc>
                <a:spcPct val="120000"/>
              </a:lnSpc>
              <a:spcBef>
                <a:spcPct val="0"/>
              </a:spcBef>
              <a:defRPr/>
            </a:pPr>
            <a:r>
              <a:rPr lang="zh-CN" altLang="en-US" sz="1600" dirty="0">
                <a:solidFill>
                  <a:prstClr val="white"/>
                </a:solidFill>
                <a:latin typeface="Arial"/>
                <a:ea typeface="微软雅黑"/>
              </a:rPr>
              <a:t>括标题和文本格式的设置在</a:t>
            </a:r>
            <a:r>
              <a:rPr lang="en-US" altLang="zh-CN" sz="1600" dirty="0">
                <a:solidFill>
                  <a:prstClr val="white"/>
                </a:solidFill>
                <a:latin typeface="Arial"/>
                <a:ea typeface="微软雅黑"/>
              </a:rPr>
              <a:t>【</a:t>
            </a:r>
            <a:r>
              <a:rPr lang="zh-CN" altLang="en-US" sz="1600" dirty="0">
                <a:solidFill>
                  <a:prstClr val="white"/>
                </a:solidFill>
                <a:latin typeface="Arial"/>
                <a:ea typeface="微软雅黑"/>
              </a:rPr>
              <a:t>视图</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母版</a:t>
            </a:r>
            <a:r>
              <a:rPr lang="en-US" altLang="zh-CN" sz="1600" dirty="0">
                <a:solidFill>
                  <a:prstClr val="white"/>
                </a:solidFill>
                <a:latin typeface="Arial"/>
                <a:ea typeface="微软雅黑"/>
              </a:rPr>
              <a:t>】--&gt;【</a:t>
            </a:r>
            <a:r>
              <a:rPr lang="zh-CN" altLang="en-US" sz="1600" dirty="0">
                <a:solidFill>
                  <a:prstClr val="white"/>
                </a:solidFill>
                <a:latin typeface="Arial"/>
                <a:ea typeface="微软雅黑"/>
              </a:rPr>
              <a:t>幻灯片母版</a:t>
            </a:r>
            <a:r>
              <a:rPr lang="en-US" altLang="zh-CN" sz="1600" dirty="0">
                <a:solidFill>
                  <a:prstClr val="white"/>
                </a:solidFill>
                <a:latin typeface="Arial"/>
                <a:ea typeface="微软雅黑"/>
              </a:rPr>
              <a:t>】</a:t>
            </a:r>
            <a:r>
              <a:rPr lang="zh-CN" altLang="en-US" sz="1600" dirty="0">
                <a:solidFill>
                  <a:prstClr val="white"/>
                </a:solidFill>
                <a:latin typeface="Arial"/>
                <a:ea typeface="微软雅黑"/>
              </a:rPr>
              <a:t>下调整。</a:t>
            </a:r>
          </a:p>
        </p:txBody>
      </p:sp>
    </p:spTree>
    <p:extLst>
      <p:ext uri="{BB962C8B-B14F-4D97-AF65-F5344CB8AC3E}">
        <p14:creationId xmlns:p14="http://schemas.microsoft.com/office/powerpoint/2010/main" val="2409539917"/>
      </p:ext>
    </p:extLst>
  </p:cSld>
  <p:clrMapOvr>
    <a:masterClrMapping/>
  </p:clrMapOvr>
  <mc:AlternateContent xmlns:mc="http://schemas.openxmlformats.org/markup-compatibility/2006" xmlns:p14="http://schemas.microsoft.com/office/powerpoint/2010/main">
    <mc:Choice Requires="p14">
      <p:transition spd="slow" p14:dur="1500" advTm="3011">
        <p:random/>
      </p:transition>
    </mc:Choice>
    <mc:Fallback xmlns="">
      <p:transition spd="slow" advTm="3011">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10"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5" name="Group 2"/>
          <p:cNvGrpSpPr>
            <a:grpSpLocks/>
          </p:cNvGrpSpPr>
          <p:nvPr/>
        </p:nvGrpSpPr>
        <p:grpSpPr bwMode="auto">
          <a:xfrm>
            <a:off x="1793118" y="1997143"/>
            <a:ext cx="3305176" cy="3305176"/>
            <a:chOff x="0" y="0"/>
            <a:chExt cx="2754000" cy="2754000"/>
          </a:xfrm>
        </p:grpSpPr>
        <p:grpSp>
          <p:nvGrpSpPr>
            <p:cNvPr id="6" name="Group 3"/>
            <p:cNvGrpSpPr>
              <a:grpSpLocks noChangeAspect="1"/>
            </p:cNvGrpSpPr>
            <p:nvPr/>
          </p:nvGrpSpPr>
          <p:grpSpPr bwMode="auto">
            <a:xfrm>
              <a:off x="0" y="0"/>
              <a:ext cx="2754000" cy="2754000"/>
              <a:chOff x="0" y="0"/>
              <a:chExt cx="3060000" cy="3060000"/>
            </a:xfrm>
          </p:grpSpPr>
          <p:sp>
            <p:nvSpPr>
              <p:cNvPr id="8" name="椭圆 29"/>
              <p:cNvSpPr>
                <a:spLocks noChangeAspect="1"/>
              </p:cNvSpPr>
              <p:nvPr/>
            </p:nvSpPr>
            <p:spPr bwMode="auto">
              <a:xfrm>
                <a:off x="0" y="0"/>
                <a:ext cx="3060000" cy="3060000"/>
              </a:xfrm>
              <a:prstGeom prst="ellipse">
                <a:avLst/>
              </a:prstGeom>
              <a:noFill/>
              <a:ln w="57150">
                <a:solidFill>
                  <a:srgbClr val="30B8D8"/>
                </a:solidFill>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2160">
                  <a:solidFill>
                    <a:srgbClr val="FFFFFF"/>
                  </a:solidFill>
                </a:endParaRPr>
              </a:p>
            </p:txBody>
          </p:sp>
          <p:sp>
            <p:nvSpPr>
              <p:cNvPr id="9" name="椭圆 30"/>
              <p:cNvSpPr>
                <a:spLocks noChangeAspect="1"/>
              </p:cNvSpPr>
              <p:nvPr/>
            </p:nvSpPr>
            <p:spPr bwMode="auto">
              <a:xfrm>
                <a:off x="234571" y="234570"/>
                <a:ext cx="2590856" cy="2590859"/>
              </a:xfrm>
              <a:prstGeom prst="ellipse">
                <a:avLst/>
              </a:prstGeom>
              <a:solidFill>
                <a:srgbClr val="30B8D8">
                  <a:alpha val="25098"/>
                </a:srgbClr>
              </a:solidFill>
              <a:ln w="76200">
                <a:noFill/>
                <a:round/>
                <a:headEnd/>
                <a:tailEnd/>
              </a:ln>
              <a:effectLst>
                <a:glow rad="88900">
                  <a:schemeClr val="accent1">
                    <a:satMod val="175000"/>
                    <a:alpha val="30000"/>
                  </a:schemeClr>
                </a:glow>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2160">
                  <a:solidFill>
                    <a:srgbClr val="FFFFFF"/>
                  </a:solidFill>
                </a:endParaRPr>
              </a:p>
            </p:txBody>
          </p:sp>
        </p:grpSp>
        <p:sp>
          <p:nvSpPr>
            <p:cNvPr id="7" name="Rectangle 13"/>
            <p:cNvSpPr>
              <a:spLocks noChangeArrowheads="1"/>
            </p:cNvSpPr>
            <p:nvPr/>
          </p:nvSpPr>
          <p:spPr bwMode="auto">
            <a:xfrm>
              <a:off x="690485" y="1023821"/>
              <a:ext cx="1373031" cy="69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BCE8F2"/>
                  </a:solidFill>
                  <a:latin typeface="方正兰亭中黑_GBK" pitchFamily="2" charset="-122"/>
                  <a:ea typeface="方正兰亭中黑_GBK" pitchFamily="2" charset="-122"/>
                </a:rPr>
                <a:t>单击此处添加标题</a:t>
              </a:r>
            </a:p>
          </p:txBody>
        </p:sp>
      </p:grpSp>
      <p:grpSp>
        <p:nvGrpSpPr>
          <p:cNvPr id="10" name="Group 8"/>
          <p:cNvGrpSpPr>
            <a:grpSpLocks/>
          </p:cNvGrpSpPr>
          <p:nvPr/>
        </p:nvGrpSpPr>
        <p:grpSpPr bwMode="auto">
          <a:xfrm>
            <a:off x="3833380" y="2018098"/>
            <a:ext cx="5998844" cy="849377"/>
            <a:chOff x="-626650" y="0"/>
            <a:chExt cx="4998655" cy="707718"/>
          </a:xfrm>
        </p:grpSpPr>
        <p:sp>
          <p:nvSpPr>
            <p:cNvPr id="11" name="矩形 33"/>
            <p:cNvSpPr>
              <a:spLocks/>
            </p:cNvSpPr>
            <p:nvPr/>
          </p:nvSpPr>
          <p:spPr bwMode="auto">
            <a:xfrm>
              <a:off x="-626650" y="0"/>
              <a:ext cx="4998655" cy="388800"/>
            </a:xfrm>
            <a:prstGeom prst="roundRect">
              <a:avLst>
                <a:gd name="adj" fmla="val 50000"/>
              </a:avLst>
            </a:prstGeom>
            <a:noFill/>
            <a:ln w="12700">
              <a:solidFill>
                <a:srgbClr val="30B8D8"/>
              </a:solidFill>
              <a:miter lim="800000"/>
              <a:headEnd/>
              <a:tailEnd/>
            </a:ln>
            <a:effectLst>
              <a:glow rad="88900">
                <a:schemeClr val="accent1">
                  <a:satMod val="175000"/>
                  <a:alpha val="30000"/>
                </a:schemeClr>
              </a:glo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a:spcBef>
                  <a:spcPct val="0"/>
                </a:spcBef>
                <a:buClr>
                  <a:srgbClr val="FF0000"/>
                </a:buClr>
                <a:buSzPct val="70000"/>
                <a:buFontTx/>
                <a:buNone/>
                <a:defRPr/>
              </a:pPr>
              <a:endParaRPr lang="zh-CN" altLang="en-US" sz="2400" dirty="0">
                <a:solidFill>
                  <a:schemeClr val="tx2"/>
                </a:solidFill>
                <a:latin typeface="Arial" charset="0"/>
                <a:ea typeface="方正兰亭黑_GBK" panose="02000000000000000000" pitchFamily="2" charset="-122"/>
              </a:endParaRPr>
            </a:p>
          </p:txBody>
        </p:sp>
        <p:sp>
          <p:nvSpPr>
            <p:cNvPr id="12" name="TextBox 146"/>
            <p:cNvSpPr txBox="1">
              <a:spLocks noChangeArrowheads="1"/>
            </p:cNvSpPr>
            <p:nvPr/>
          </p:nvSpPr>
          <p:spPr bwMode="auto">
            <a:xfrm>
              <a:off x="192882" y="55901"/>
              <a:ext cx="1911600" cy="2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680">
                  <a:solidFill>
                    <a:srgbClr val="BCE8F2"/>
                  </a:solidFill>
                  <a:latin typeface="方正兰亭黑_GBK" pitchFamily="2" charset="-122"/>
                  <a:ea typeface="方正兰亭黑_GBK" pitchFamily="2" charset="-122"/>
                </a:rPr>
                <a:t>单击此处添加标题</a:t>
              </a:r>
              <a:endParaRPr lang="en-US" altLang="zh-CN" sz="1680">
                <a:solidFill>
                  <a:srgbClr val="BCE8F2"/>
                </a:solidFill>
                <a:latin typeface="方正兰亭黑_GBK" pitchFamily="2" charset="-122"/>
                <a:ea typeface="方正兰亭黑_GBK" pitchFamily="2" charset="-122"/>
              </a:endParaRPr>
            </a:p>
          </p:txBody>
        </p:sp>
        <p:sp>
          <p:nvSpPr>
            <p:cNvPr id="13" name="TextBox 146"/>
            <p:cNvSpPr txBox="1">
              <a:spLocks noChangeArrowheads="1"/>
            </p:cNvSpPr>
            <p:nvPr/>
          </p:nvSpPr>
          <p:spPr bwMode="auto">
            <a:xfrm>
              <a:off x="339727" y="446144"/>
              <a:ext cx="4032278" cy="26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40" dirty="0">
                  <a:solidFill>
                    <a:srgbClr val="BCE8F2"/>
                  </a:solidFill>
                  <a:latin typeface="方正正纤黑简体" pitchFamily="2" charset="-122"/>
                  <a:ea typeface="方正正纤黑简体" pitchFamily="2" charset="-122"/>
                </a:rPr>
                <a:t>单击添加文本 </a:t>
              </a:r>
              <a:r>
                <a:rPr lang="en-US" altLang="zh-CN" sz="1440" dirty="0">
                  <a:solidFill>
                    <a:srgbClr val="BCE8F2"/>
                  </a:solidFill>
                  <a:latin typeface="方正正纤黑简体" pitchFamily="2" charset="-122"/>
                  <a:ea typeface="方正正纤黑简体" pitchFamily="2" charset="-122"/>
                </a:rPr>
                <a:t>… …</a:t>
              </a:r>
            </a:p>
          </p:txBody>
        </p:sp>
      </p:grpSp>
      <p:grpSp>
        <p:nvGrpSpPr>
          <p:cNvPr id="14" name="Group 12"/>
          <p:cNvGrpSpPr>
            <a:grpSpLocks/>
          </p:cNvGrpSpPr>
          <p:nvPr/>
        </p:nvGrpSpPr>
        <p:grpSpPr bwMode="auto">
          <a:xfrm>
            <a:off x="4683001" y="3416369"/>
            <a:ext cx="5149214" cy="843663"/>
            <a:chOff x="-561978" y="0"/>
            <a:chExt cx="4291042" cy="702851"/>
          </a:xfrm>
        </p:grpSpPr>
        <p:sp>
          <p:nvSpPr>
            <p:cNvPr id="15" name="矩形 32"/>
            <p:cNvSpPr>
              <a:spLocks/>
            </p:cNvSpPr>
            <p:nvPr/>
          </p:nvSpPr>
          <p:spPr bwMode="auto">
            <a:xfrm>
              <a:off x="-561978" y="0"/>
              <a:ext cx="4291042" cy="388930"/>
            </a:xfrm>
            <a:prstGeom prst="roundRect">
              <a:avLst>
                <a:gd name="adj" fmla="val 50000"/>
              </a:avLst>
            </a:prstGeom>
            <a:noFill/>
            <a:ln w="12700">
              <a:solidFill>
                <a:srgbClr val="30B8D8"/>
              </a:solidFill>
              <a:miter lim="800000"/>
              <a:headEnd/>
              <a:tailEnd/>
            </a:ln>
            <a:effectLst>
              <a:glow rad="88900">
                <a:schemeClr val="accent1">
                  <a:satMod val="175000"/>
                  <a:alpha val="30000"/>
                </a:schemeClr>
              </a:glo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fontAlgn="ctr">
                <a:spcBef>
                  <a:spcPct val="0"/>
                </a:spcBef>
                <a:buClr>
                  <a:srgbClr val="FF0000"/>
                </a:buClr>
                <a:buSzPct val="70000"/>
                <a:buFontTx/>
                <a:buNone/>
                <a:defRPr/>
              </a:pPr>
              <a:endParaRPr lang="zh-CN" altLang="en-US" sz="2400" dirty="0">
                <a:solidFill>
                  <a:schemeClr val="tx2"/>
                </a:solidFill>
                <a:ea typeface="方正兰亭黑_GBK" panose="02000000000000000000" pitchFamily="2" charset="-122"/>
              </a:endParaRPr>
            </a:p>
          </p:txBody>
        </p:sp>
        <p:sp>
          <p:nvSpPr>
            <p:cNvPr id="16" name="TextBox 146"/>
            <p:cNvSpPr txBox="1">
              <a:spLocks noChangeArrowheads="1"/>
            </p:cNvSpPr>
            <p:nvPr/>
          </p:nvSpPr>
          <p:spPr bwMode="auto">
            <a:xfrm>
              <a:off x="255719" y="55900"/>
              <a:ext cx="1911600" cy="29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680">
                  <a:solidFill>
                    <a:srgbClr val="BCE8F2"/>
                  </a:solidFill>
                  <a:latin typeface="方正兰亭黑_GBK" pitchFamily="2" charset="-122"/>
                  <a:ea typeface="方正兰亭黑_GBK" pitchFamily="2" charset="-122"/>
                </a:rPr>
                <a:t>单击此处添加标题</a:t>
              </a:r>
              <a:endParaRPr lang="en-US" altLang="zh-CN" sz="1680">
                <a:solidFill>
                  <a:srgbClr val="BCE8F2"/>
                </a:solidFill>
                <a:latin typeface="方正兰亭黑_GBK" pitchFamily="2" charset="-122"/>
                <a:ea typeface="方正兰亭黑_GBK" pitchFamily="2" charset="-122"/>
              </a:endParaRPr>
            </a:p>
          </p:txBody>
        </p:sp>
        <p:sp>
          <p:nvSpPr>
            <p:cNvPr id="17" name="TextBox 146"/>
            <p:cNvSpPr txBox="1">
              <a:spLocks noChangeArrowheads="1"/>
            </p:cNvSpPr>
            <p:nvPr/>
          </p:nvSpPr>
          <p:spPr bwMode="auto">
            <a:xfrm>
              <a:off x="63500" y="441316"/>
              <a:ext cx="3665563" cy="26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40" dirty="0">
                  <a:solidFill>
                    <a:srgbClr val="BCE8F2"/>
                  </a:solidFill>
                  <a:latin typeface="方正正纤黑简体" pitchFamily="2" charset="-122"/>
                  <a:ea typeface="方正正纤黑简体" pitchFamily="2" charset="-122"/>
                </a:rPr>
                <a:t>单击添加文本 </a:t>
              </a:r>
              <a:r>
                <a:rPr lang="en-US" altLang="zh-CN" sz="1440" dirty="0">
                  <a:solidFill>
                    <a:srgbClr val="BCE8F2"/>
                  </a:solidFill>
                  <a:latin typeface="方正正纤黑简体" pitchFamily="2" charset="-122"/>
                  <a:ea typeface="方正正纤黑简体" pitchFamily="2" charset="-122"/>
                </a:rPr>
                <a:t>… …</a:t>
              </a:r>
            </a:p>
          </p:txBody>
        </p:sp>
      </p:grpSp>
      <p:grpSp>
        <p:nvGrpSpPr>
          <p:cNvPr id="18" name="Group 16"/>
          <p:cNvGrpSpPr>
            <a:grpSpLocks/>
          </p:cNvGrpSpPr>
          <p:nvPr/>
        </p:nvGrpSpPr>
        <p:grpSpPr bwMode="auto">
          <a:xfrm>
            <a:off x="3833380" y="4826066"/>
            <a:ext cx="5998844" cy="849378"/>
            <a:chOff x="-626650" y="0"/>
            <a:chExt cx="4998655" cy="706629"/>
          </a:xfrm>
        </p:grpSpPr>
        <p:sp>
          <p:nvSpPr>
            <p:cNvPr id="19" name="矩形 31"/>
            <p:cNvSpPr>
              <a:spLocks/>
            </p:cNvSpPr>
            <p:nvPr/>
          </p:nvSpPr>
          <p:spPr bwMode="auto">
            <a:xfrm>
              <a:off x="-626650" y="0"/>
              <a:ext cx="4998655" cy="388388"/>
            </a:xfrm>
            <a:prstGeom prst="roundRect">
              <a:avLst>
                <a:gd name="adj" fmla="val 50000"/>
              </a:avLst>
            </a:prstGeom>
            <a:noFill/>
            <a:ln w="12700">
              <a:solidFill>
                <a:srgbClr val="30B8D8"/>
              </a:solidFill>
              <a:miter lim="800000"/>
              <a:headEnd/>
              <a:tailEnd/>
            </a:ln>
            <a:effectLst>
              <a:glow rad="88900">
                <a:schemeClr val="accent1">
                  <a:satMod val="175000"/>
                  <a:alpha val="30000"/>
                </a:schemeClr>
              </a:glo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fontAlgn="ctr">
                <a:spcBef>
                  <a:spcPct val="0"/>
                </a:spcBef>
                <a:buClr>
                  <a:srgbClr val="FF0000"/>
                </a:buClr>
                <a:buSzPct val="70000"/>
                <a:buFontTx/>
                <a:buNone/>
                <a:defRPr/>
              </a:pPr>
              <a:endParaRPr lang="zh-CN" altLang="en-US" sz="2400" dirty="0">
                <a:solidFill>
                  <a:schemeClr val="tx2"/>
                </a:solidFill>
                <a:ea typeface="方正兰亭黑_GBK" panose="02000000000000000000" pitchFamily="2" charset="-122"/>
              </a:endParaRPr>
            </a:p>
          </p:txBody>
        </p:sp>
        <p:sp>
          <p:nvSpPr>
            <p:cNvPr id="20" name="TextBox 146"/>
            <p:cNvSpPr txBox="1">
              <a:spLocks noChangeArrowheads="1"/>
            </p:cNvSpPr>
            <p:nvPr/>
          </p:nvSpPr>
          <p:spPr bwMode="auto">
            <a:xfrm>
              <a:off x="192882" y="55900"/>
              <a:ext cx="1911600" cy="29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680">
                  <a:solidFill>
                    <a:srgbClr val="BCE8F2"/>
                  </a:solidFill>
                  <a:latin typeface="方正兰亭黑_GBK" pitchFamily="2" charset="-122"/>
                  <a:ea typeface="方正兰亭黑_GBK" pitchFamily="2" charset="-122"/>
                </a:rPr>
                <a:t>单击此处添加标题</a:t>
              </a:r>
              <a:endParaRPr lang="en-US" altLang="zh-CN" sz="1680">
                <a:solidFill>
                  <a:srgbClr val="BCE8F2"/>
                </a:solidFill>
                <a:latin typeface="方正兰亭黑_GBK" pitchFamily="2" charset="-122"/>
                <a:ea typeface="方正兰亭黑_GBK" pitchFamily="2" charset="-122"/>
              </a:endParaRPr>
            </a:p>
          </p:txBody>
        </p:sp>
        <p:sp>
          <p:nvSpPr>
            <p:cNvPr id="21" name="TextBox 146"/>
            <p:cNvSpPr txBox="1">
              <a:spLocks noChangeArrowheads="1"/>
            </p:cNvSpPr>
            <p:nvPr/>
          </p:nvSpPr>
          <p:spPr bwMode="auto">
            <a:xfrm>
              <a:off x="192089" y="445457"/>
              <a:ext cx="4032278" cy="26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40" dirty="0">
                  <a:solidFill>
                    <a:srgbClr val="BCE8F2"/>
                  </a:solidFill>
                  <a:latin typeface="方正正纤黑简体" pitchFamily="2" charset="-122"/>
                  <a:ea typeface="方正正纤黑简体" pitchFamily="2" charset="-122"/>
                </a:rPr>
                <a:t>单击添加文本 </a:t>
              </a:r>
              <a:r>
                <a:rPr lang="en-US" altLang="zh-CN" sz="1440" dirty="0">
                  <a:solidFill>
                    <a:srgbClr val="BCE8F2"/>
                  </a:solidFill>
                  <a:latin typeface="方正正纤黑简体" pitchFamily="2" charset="-122"/>
                  <a:ea typeface="方正正纤黑简体" pitchFamily="2" charset="-122"/>
                </a:rPr>
                <a:t>… …</a:t>
              </a:r>
            </a:p>
          </p:txBody>
        </p:sp>
      </p:grpSp>
      <p:grpSp>
        <p:nvGrpSpPr>
          <p:cNvPr id="22" name="Group 20"/>
          <p:cNvGrpSpPr>
            <a:grpSpLocks/>
          </p:cNvGrpSpPr>
          <p:nvPr/>
        </p:nvGrpSpPr>
        <p:grpSpPr bwMode="auto">
          <a:xfrm>
            <a:off x="3774325" y="1806643"/>
            <a:ext cx="897256" cy="889636"/>
            <a:chOff x="0" y="0"/>
            <a:chExt cx="747186" cy="740914"/>
          </a:xfrm>
        </p:grpSpPr>
        <p:grpSp>
          <p:nvGrpSpPr>
            <p:cNvPr id="23" name="Group 21"/>
            <p:cNvGrpSpPr>
              <a:grpSpLocks noChangeAspect="1"/>
            </p:cNvGrpSpPr>
            <p:nvPr/>
          </p:nvGrpSpPr>
          <p:grpSpPr bwMode="auto">
            <a:xfrm>
              <a:off x="3136" y="0"/>
              <a:ext cx="740914" cy="740914"/>
              <a:chOff x="0" y="0"/>
              <a:chExt cx="823237" cy="823237"/>
            </a:xfrm>
          </p:grpSpPr>
          <p:sp>
            <p:nvSpPr>
              <p:cNvPr id="25" name="椭圆 38"/>
              <p:cNvSpPr>
                <a:spLocks noChangeAspect="1" noChangeArrowheads="1"/>
              </p:cNvSpPr>
              <p:nvPr/>
            </p:nvSpPr>
            <p:spPr bwMode="auto">
              <a:xfrm>
                <a:off x="0" y="0"/>
                <a:ext cx="823237" cy="823237"/>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sp>
            <p:nvSpPr>
              <p:cNvPr id="26" name="椭圆 39"/>
              <p:cNvSpPr>
                <a:spLocks noChangeAspect="1"/>
              </p:cNvSpPr>
              <p:nvPr/>
            </p:nvSpPr>
            <p:spPr bwMode="auto">
              <a:xfrm>
                <a:off x="51620" y="51621"/>
                <a:ext cx="720000" cy="720000"/>
              </a:xfrm>
              <a:prstGeom prst="ellipse">
                <a:avLst/>
              </a:prstGeom>
              <a:solidFill>
                <a:srgbClr val="04609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hangingPunct="0">
                  <a:buClr>
                    <a:srgbClr val="FF0000"/>
                  </a:buClr>
                  <a:buSzPct val="70000"/>
                </a:pPr>
                <a:endParaRPr lang="zh-CN" altLang="en-US" sz="2400">
                  <a:solidFill>
                    <a:schemeClr val="tx2"/>
                  </a:solidFill>
                  <a:ea typeface="方正兰亭黑_GBK" pitchFamily="2" charset="-122"/>
                </a:endParaRPr>
              </a:p>
            </p:txBody>
          </p:sp>
        </p:grpSp>
        <p:sp>
          <p:nvSpPr>
            <p:cNvPr id="24" name="Rectangle 13"/>
            <p:cNvSpPr>
              <a:spLocks noChangeArrowheads="1"/>
            </p:cNvSpPr>
            <p:nvPr/>
          </p:nvSpPr>
          <p:spPr bwMode="auto">
            <a:xfrm>
              <a:off x="0" y="170402"/>
              <a:ext cx="747186" cy="3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BCE8F2"/>
                  </a:solidFill>
                  <a:latin typeface="方正兰亭黑_GBK" pitchFamily="2" charset="-122"/>
                  <a:ea typeface="方正兰亭黑_GBK" pitchFamily="2" charset="-122"/>
                </a:rPr>
                <a:t>1</a:t>
              </a:r>
              <a:endParaRPr lang="zh-CN" altLang="en-US" sz="2400" b="1">
                <a:solidFill>
                  <a:srgbClr val="BCE8F2"/>
                </a:solidFill>
                <a:latin typeface="方正兰亭黑_GBK" pitchFamily="2" charset="-122"/>
                <a:ea typeface="方正兰亭黑_GBK" pitchFamily="2" charset="-122"/>
              </a:endParaRPr>
            </a:p>
          </p:txBody>
        </p:sp>
      </p:grpSp>
      <p:grpSp>
        <p:nvGrpSpPr>
          <p:cNvPr id="27" name="Group 25"/>
          <p:cNvGrpSpPr>
            <a:grpSpLocks/>
          </p:cNvGrpSpPr>
          <p:nvPr/>
        </p:nvGrpSpPr>
        <p:grpSpPr bwMode="auto">
          <a:xfrm>
            <a:off x="4623956" y="3206814"/>
            <a:ext cx="897256" cy="887731"/>
            <a:chOff x="0" y="0"/>
            <a:chExt cx="747186" cy="739990"/>
          </a:xfrm>
        </p:grpSpPr>
        <p:grpSp>
          <p:nvGrpSpPr>
            <p:cNvPr id="28" name="Group 26"/>
            <p:cNvGrpSpPr>
              <a:grpSpLocks noChangeAspect="1"/>
            </p:cNvGrpSpPr>
            <p:nvPr/>
          </p:nvGrpSpPr>
          <p:grpSpPr bwMode="auto">
            <a:xfrm>
              <a:off x="3598" y="0"/>
              <a:ext cx="739991" cy="739990"/>
              <a:chOff x="0" y="0"/>
              <a:chExt cx="822212" cy="822211"/>
            </a:xfrm>
          </p:grpSpPr>
          <p:sp>
            <p:nvSpPr>
              <p:cNvPr id="30" name="椭圆 35"/>
              <p:cNvSpPr>
                <a:spLocks noChangeAspect="1" noChangeArrowheads="1"/>
              </p:cNvSpPr>
              <p:nvPr/>
            </p:nvSpPr>
            <p:spPr bwMode="auto">
              <a:xfrm>
                <a:off x="0" y="0"/>
                <a:ext cx="822212" cy="822211"/>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sp>
            <p:nvSpPr>
              <p:cNvPr id="31" name="椭圆 36"/>
              <p:cNvSpPr>
                <a:spLocks noChangeAspect="1"/>
              </p:cNvSpPr>
              <p:nvPr/>
            </p:nvSpPr>
            <p:spPr bwMode="auto">
              <a:xfrm>
                <a:off x="50644" y="51168"/>
                <a:ext cx="720922" cy="719876"/>
              </a:xfrm>
              <a:prstGeom prst="ellipse">
                <a:avLst/>
              </a:prstGeom>
              <a:solidFill>
                <a:srgbClr val="04609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grpSp>
        <p:sp>
          <p:nvSpPr>
            <p:cNvPr id="29" name="Rectangle 13"/>
            <p:cNvSpPr>
              <a:spLocks noChangeArrowheads="1"/>
            </p:cNvSpPr>
            <p:nvPr/>
          </p:nvSpPr>
          <p:spPr bwMode="auto">
            <a:xfrm>
              <a:off x="0" y="169940"/>
              <a:ext cx="747186" cy="38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BCE8F2"/>
                  </a:solidFill>
                  <a:latin typeface="方正兰亭黑_GBK" pitchFamily="2" charset="-122"/>
                  <a:ea typeface="方正兰亭黑_GBK" pitchFamily="2" charset="-122"/>
                </a:rPr>
                <a:t>2</a:t>
              </a:r>
              <a:endParaRPr lang="zh-CN" altLang="en-US" sz="2400" b="1">
                <a:solidFill>
                  <a:srgbClr val="BCE8F2"/>
                </a:solidFill>
                <a:latin typeface="方正兰亭黑_GBK" pitchFamily="2" charset="-122"/>
                <a:ea typeface="方正兰亭黑_GBK" pitchFamily="2" charset="-122"/>
              </a:endParaRPr>
            </a:p>
          </p:txBody>
        </p:sp>
      </p:grpSp>
      <p:grpSp>
        <p:nvGrpSpPr>
          <p:cNvPr id="32" name="Group 30"/>
          <p:cNvGrpSpPr>
            <a:grpSpLocks/>
          </p:cNvGrpSpPr>
          <p:nvPr/>
        </p:nvGrpSpPr>
        <p:grpSpPr bwMode="auto">
          <a:xfrm>
            <a:off x="3774325" y="4616515"/>
            <a:ext cx="897256" cy="887731"/>
            <a:chOff x="0" y="0"/>
            <a:chExt cx="747186" cy="740120"/>
          </a:xfrm>
        </p:grpSpPr>
        <p:grpSp>
          <p:nvGrpSpPr>
            <p:cNvPr id="33" name="Group 31"/>
            <p:cNvGrpSpPr>
              <a:grpSpLocks noChangeAspect="1"/>
            </p:cNvGrpSpPr>
            <p:nvPr/>
          </p:nvGrpSpPr>
          <p:grpSpPr bwMode="auto">
            <a:xfrm>
              <a:off x="3533" y="0"/>
              <a:ext cx="740120" cy="740120"/>
              <a:chOff x="0" y="0"/>
              <a:chExt cx="822355" cy="822355"/>
            </a:xfrm>
          </p:grpSpPr>
          <p:sp>
            <p:nvSpPr>
              <p:cNvPr id="35" name="椭圆 41"/>
              <p:cNvSpPr>
                <a:spLocks noChangeAspect="1" noChangeArrowheads="1"/>
              </p:cNvSpPr>
              <p:nvPr/>
            </p:nvSpPr>
            <p:spPr bwMode="auto">
              <a:xfrm>
                <a:off x="0" y="0"/>
                <a:ext cx="822355" cy="822355"/>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sp>
            <p:nvSpPr>
              <p:cNvPr id="36" name="椭圆 42"/>
              <p:cNvSpPr>
                <a:spLocks noChangeAspect="1"/>
              </p:cNvSpPr>
              <p:nvPr/>
            </p:nvSpPr>
            <p:spPr bwMode="auto">
              <a:xfrm>
                <a:off x="50718" y="51177"/>
                <a:ext cx="720921" cy="720002"/>
              </a:xfrm>
              <a:prstGeom prst="ellipse">
                <a:avLst/>
              </a:prstGeom>
              <a:solidFill>
                <a:srgbClr val="04609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grpSp>
        <p:sp>
          <p:nvSpPr>
            <p:cNvPr id="34" name="Rectangle 13"/>
            <p:cNvSpPr>
              <a:spLocks noChangeArrowheads="1"/>
            </p:cNvSpPr>
            <p:nvPr/>
          </p:nvSpPr>
          <p:spPr bwMode="auto">
            <a:xfrm>
              <a:off x="0" y="170005"/>
              <a:ext cx="747186" cy="3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BCE8F2"/>
                  </a:solidFill>
                  <a:latin typeface="方正兰亭黑_GBK" pitchFamily="2" charset="-122"/>
                  <a:ea typeface="方正兰亭黑_GBK" pitchFamily="2" charset="-122"/>
                </a:rPr>
                <a:t>3</a:t>
              </a:r>
              <a:endParaRPr lang="zh-CN" altLang="en-US" sz="2400" b="1">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28825847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5"/>
                                        </p:tgtEl>
                                        <p:attrNameLst>
                                          <p:attrName>ppt_y</p:attrName>
                                        </p:attrNameLst>
                                      </p:cBhvr>
                                      <p:tavLst>
                                        <p:tav tm="0">
                                          <p:val>
                                            <p:strVal val="#ppt_y"/>
                                          </p:val>
                                        </p:tav>
                                        <p:tav tm="100000">
                                          <p:val>
                                            <p:strVal val="#ppt_y"/>
                                          </p:val>
                                        </p:tav>
                                      </p:tavLst>
                                    </p:anim>
                                    <p:animEffect transition="in" filter="fade">
                                      <p:cBhvr>
                                        <p:cTn id="10" dur="1000"/>
                                        <p:tgtEl>
                                          <p:spTgt spid="5"/>
                                        </p:tgtEl>
                                      </p:cBhvr>
                                    </p:animEffect>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childTnLst>
                                </p:cTn>
                              </p:par>
                              <p:par>
                                <p:cTn id="16" presetID="12" presetClass="entr" presetSubtype="8"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Effect transition="in" filter="slide(fromLeft)">
                                      <p:cBhvr>
                                        <p:cTn id="18" dur="500"/>
                                        <p:tgtEl>
                                          <p:spTgt spid="10"/>
                                        </p:tgtEl>
                                      </p:cBhvr>
                                    </p:animEffect>
                                  </p:childTnLst>
                                </p:cTn>
                              </p:par>
                              <p:par>
                                <p:cTn id="19" presetID="23" presetClass="entr" presetSubtype="16" fill="hold" nodeType="withEffect">
                                  <p:stCondLst>
                                    <p:cond delay="4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childTnLst>
                                </p:cTn>
                              </p:par>
                              <p:par>
                                <p:cTn id="23" presetID="12" presetClass="entr" presetSubtype="8" fill="hold" nodeType="withEffect">
                                  <p:stCondLst>
                                    <p:cond delay="600"/>
                                  </p:stCondLst>
                                  <p:childTnLst>
                                    <p:set>
                                      <p:cBhvr>
                                        <p:cTn id="24" dur="1" fill="hold">
                                          <p:stCondLst>
                                            <p:cond delay="0"/>
                                          </p:stCondLst>
                                        </p:cTn>
                                        <p:tgtEl>
                                          <p:spTgt spid="14"/>
                                        </p:tgtEl>
                                        <p:attrNameLst>
                                          <p:attrName>style.visibility</p:attrName>
                                        </p:attrNameLst>
                                      </p:cBhvr>
                                      <p:to>
                                        <p:strVal val="visible"/>
                                      </p:to>
                                    </p:set>
                                    <p:animEffect transition="in" filter="slide(fromLeft)">
                                      <p:cBhvr>
                                        <p:cTn id="25" dur="500"/>
                                        <p:tgtEl>
                                          <p:spTgt spid="14"/>
                                        </p:tgtEl>
                                      </p:cBhvr>
                                    </p:animEffect>
                                  </p:childTnLst>
                                </p:cTn>
                              </p:par>
                              <p:par>
                                <p:cTn id="26" presetID="23" presetClass="entr" presetSubtype="16" fill="hold" nodeType="withEffect">
                                  <p:stCondLst>
                                    <p:cond delay="80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childTnLst>
                                </p:cTn>
                              </p:par>
                              <p:par>
                                <p:cTn id="30" presetID="12" presetClass="entr" presetSubtype="8" fill="hold" nodeType="withEffect">
                                  <p:stCondLst>
                                    <p:cond delay="1000"/>
                                  </p:stCondLst>
                                  <p:childTnLst>
                                    <p:set>
                                      <p:cBhvr>
                                        <p:cTn id="31" dur="1" fill="hold">
                                          <p:stCondLst>
                                            <p:cond delay="0"/>
                                          </p:stCondLst>
                                        </p:cTn>
                                        <p:tgtEl>
                                          <p:spTgt spid="18"/>
                                        </p:tgtEl>
                                        <p:attrNameLst>
                                          <p:attrName>style.visibility</p:attrName>
                                        </p:attrNameLst>
                                      </p:cBhvr>
                                      <p:to>
                                        <p:strVal val="visible"/>
                                      </p:to>
                                    </p:set>
                                    <p:animEffect transition="in" filter="slide(fromLeft)">
                                      <p:cBhvr>
                                        <p:cTn id="32" dur="500"/>
                                        <p:tgtEl>
                                          <p:spTgt spid="18"/>
                                        </p:tgtEl>
                                      </p:cBhvr>
                                    </p:animEffect>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500" tmFilter="0, 0; .2, .5; .8, .5; 1, 0"/>
                                        <p:tgtEl>
                                          <p:spTgt spid="5"/>
                                        </p:tgtEl>
                                      </p:cBhvr>
                                    </p:animEffect>
                                    <p:animScale>
                                      <p:cBhvr>
                                        <p:cTn id="3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3" name="Group 19"/>
          <p:cNvGrpSpPr>
            <a:grpSpLocks noChangeAspect="1"/>
          </p:cNvGrpSpPr>
          <p:nvPr/>
        </p:nvGrpSpPr>
        <p:grpSpPr bwMode="auto">
          <a:xfrm>
            <a:off x="2783632" y="1772816"/>
            <a:ext cx="3802380" cy="3802380"/>
            <a:chOff x="-90499" y="-90498"/>
            <a:chExt cx="3168999" cy="3168997"/>
          </a:xfrm>
        </p:grpSpPr>
        <p:sp>
          <p:nvSpPr>
            <p:cNvPr id="5"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rgbClr val="30B8D8"/>
            </a:solidFill>
            <a:ln w="9525" cmpd="sng">
              <a:solidFill>
                <a:srgbClr val="4EC3DE"/>
              </a:solidFill>
              <a:round/>
              <a:headEnd/>
              <a:tailEnd/>
            </a:ln>
          </p:spPr>
          <p:txBody>
            <a:bodyPr wrap="none" anchor="ctr"/>
            <a:lstStyle/>
            <a:p>
              <a:endParaRPr lang="zh-CN" altLang="en-US" sz="2160"/>
            </a:p>
          </p:txBody>
        </p:sp>
        <p:sp>
          <p:nvSpPr>
            <p:cNvPr id="6"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rgbClr val="30B8D8">
                <a:alpha val="59999"/>
              </a:srgbClr>
            </a:solidFill>
            <a:ln w="9525" cmpd="sng">
              <a:solidFill>
                <a:srgbClr val="4EC3DE"/>
              </a:solidFill>
              <a:round/>
              <a:headEnd/>
              <a:tailEnd/>
            </a:ln>
          </p:spPr>
          <p:txBody>
            <a:bodyPr wrap="none" anchor="ctr"/>
            <a:lstStyle/>
            <a:p>
              <a:endParaRPr lang="zh-CN" altLang="en-US" sz="2160"/>
            </a:p>
          </p:txBody>
        </p:sp>
        <p:sp>
          <p:nvSpPr>
            <p:cNvPr id="7"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rgbClr val="30B8D8">
                <a:alpha val="39999"/>
              </a:srgbClr>
            </a:solidFill>
            <a:ln w="9525" cmpd="sng">
              <a:solidFill>
                <a:srgbClr val="4EC3DE"/>
              </a:solidFill>
              <a:round/>
              <a:headEnd/>
              <a:tailEnd/>
            </a:ln>
          </p:spPr>
          <p:txBody>
            <a:bodyPr wrap="none" anchor="ctr"/>
            <a:lstStyle/>
            <a:p>
              <a:endParaRPr lang="zh-CN" altLang="en-US" sz="2160"/>
            </a:p>
          </p:txBody>
        </p:sp>
        <p:sp>
          <p:nvSpPr>
            <p:cNvPr id="8"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rgbClr val="30B8D8">
                <a:alpha val="20000"/>
              </a:srgbClr>
            </a:solidFill>
            <a:ln w="9525" cmpd="sng">
              <a:solidFill>
                <a:srgbClr val="4EC3DE"/>
              </a:solidFill>
              <a:round/>
              <a:headEnd/>
              <a:tailEnd/>
            </a:ln>
          </p:spPr>
          <p:txBody>
            <a:bodyPr wrap="none" anchor="ctr"/>
            <a:lstStyle/>
            <a:p>
              <a:endParaRPr lang="zh-CN" altLang="en-US" sz="2160"/>
            </a:p>
          </p:txBody>
        </p:sp>
        <p:sp>
          <p:nvSpPr>
            <p:cNvPr id="9"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rgbClr val="003C66">
                <a:alpha val="50195"/>
              </a:srgbClr>
            </a:solidFill>
            <a:ln w="9525" cmpd="sng">
              <a:solidFill>
                <a:srgbClr val="4EC3DE"/>
              </a:solidFill>
              <a:round/>
              <a:headEnd/>
              <a:tailEnd/>
            </a:ln>
          </p:spPr>
          <p:txBody>
            <a:bodyPr anchor="ctr"/>
            <a:lstStyle/>
            <a:p>
              <a:endParaRPr lang="zh-CN" altLang="en-US" sz="2160"/>
            </a:p>
          </p:txBody>
        </p:sp>
        <p:sp>
          <p:nvSpPr>
            <p:cNvPr id="10"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rgbClr val="003C66">
                <a:alpha val="79999"/>
              </a:srgbClr>
            </a:solidFill>
            <a:ln w="9525" cmpd="sng">
              <a:solidFill>
                <a:srgbClr val="4EC3DE"/>
              </a:solidFill>
              <a:round/>
              <a:headEnd/>
              <a:tailEnd/>
            </a:ln>
          </p:spPr>
          <p:txBody>
            <a:bodyPr wrap="none" anchor="ctr"/>
            <a:lstStyle/>
            <a:p>
              <a:endParaRPr lang="zh-CN" altLang="en-US" sz="2160"/>
            </a:p>
          </p:txBody>
        </p:sp>
        <p:grpSp>
          <p:nvGrpSpPr>
            <p:cNvPr id="11" name="Group 26"/>
            <p:cNvGrpSpPr>
              <a:grpSpLocks noChangeAspect="1"/>
            </p:cNvGrpSpPr>
            <p:nvPr/>
          </p:nvGrpSpPr>
          <p:grpSpPr bwMode="auto">
            <a:xfrm>
              <a:off x="-90499" y="-90498"/>
              <a:ext cx="3168999" cy="3168997"/>
              <a:chOff x="-90499" y="-90498"/>
              <a:chExt cx="3168999" cy="3168997"/>
            </a:xfrm>
          </p:grpSpPr>
          <p:sp>
            <p:nvSpPr>
              <p:cNvPr id="12"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rgbClr val="30B8D8">
                  <a:alpha val="79999"/>
                </a:srgbClr>
              </a:solidFill>
              <a:ln w="9525" cmpd="sng">
                <a:solidFill>
                  <a:srgbClr val="4EC3DE"/>
                </a:solidFill>
                <a:round/>
                <a:headEnd/>
                <a:tailEnd/>
              </a:ln>
            </p:spPr>
            <p:txBody>
              <a:bodyPr wrap="none" anchor="ctr"/>
              <a:lstStyle/>
              <a:p>
                <a:endParaRPr lang="zh-CN" altLang="en-US" sz="2160"/>
              </a:p>
            </p:txBody>
          </p:sp>
          <p:sp>
            <p:nvSpPr>
              <p:cNvPr id="13" name="椭圆 46"/>
              <p:cNvSpPr>
                <a:spLocks noChangeAspect="1"/>
              </p:cNvSpPr>
              <p:nvPr/>
            </p:nvSpPr>
            <p:spPr bwMode="auto">
              <a:xfrm>
                <a:off x="-90499" y="-90498"/>
                <a:ext cx="3168999" cy="3168997"/>
              </a:xfrm>
              <a:prstGeom prst="ellipse">
                <a:avLst/>
              </a:prstGeom>
              <a:noFill/>
              <a:ln w="38100">
                <a:solidFill>
                  <a:srgbClr val="30B8D8"/>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2160"/>
              </a:p>
            </p:txBody>
          </p:sp>
        </p:grpSp>
      </p:grpSp>
      <p:grpSp>
        <p:nvGrpSpPr>
          <p:cNvPr id="14" name="Group 3"/>
          <p:cNvGrpSpPr>
            <a:grpSpLocks/>
          </p:cNvGrpSpPr>
          <p:nvPr/>
        </p:nvGrpSpPr>
        <p:grpSpPr bwMode="auto">
          <a:xfrm>
            <a:off x="5393495" y="2270020"/>
            <a:ext cx="4263390" cy="2840354"/>
            <a:chOff x="0" y="0"/>
            <a:chExt cx="3553141" cy="2367260"/>
          </a:xfrm>
        </p:grpSpPr>
        <p:sp>
          <p:nvSpPr>
            <p:cNvPr id="15"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160"/>
            </a:p>
          </p:txBody>
        </p:sp>
        <p:sp>
          <p:nvSpPr>
            <p:cNvPr id="16"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160"/>
            </a:p>
          </p:txBody>
        </p:sp>
        <p:cxnSp>
          <p:nvCxnSpPr>
            <p:cNvPr id="17"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cxnSp>
          <p:nvCxnSpPr>
            <p:cNvPr id="18"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19" name="TextBox 146"/>
            <p:cNvSpPr txBox="1">
              <a:spLocks noChangeArrowheads="1"/>
            </p:cNvSpPr>
            <p:nvPr/>
          </p:nvSpPr>
          <p:spPr bwMode="auto">
            <a:xfrm>
              <a:off x="1171875" y="82321"/>
              <a:ext cx="2381266"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dirty="0">
                  <a:solidFill>
                    <a:schemeClr val="accent1">
                      <a:lumMod val="60000"/>
                      <a:lumOff val="40000"/>
                    </a:schemeClr>
                  </a:solidFill>
                  <a:latin typeface="方正兰亭黑_GBK" pitchFamily="2" charset="-122"/>
                  <a:ea typeface="方正兰亭黑_GBK" pitchFamily="2" charset="-122"/>
                </a:rPr>
                <a:t>20% </a:t>
              </a:r>
              <a:r>
                <a:rPr lang="zh-CN" altLang="en-US" sz="1680" dirty="0">
                  <a:solidFill>
                    <a:schemeClr val="accent1">
                      <a:lumMod val="60000"/>
                      <a:lumOff val="40000"/>
                    </a:schemeClr>
                  </a:solidFill>
                  <a:latin typeface="方正兰亭黑_GBK" pitchFamily="2" charset="-122"/>
                  <a:ea typeface="方正兰亭黑_GBK" pitchFamily="2" charset="-122"/>
                </a:rPr>
                <a:t>单击添加文本</a:t>
              </a:r>
              <a:endParaRPr lang="en-US" altLang="zh-CN" sz="1680" dirty="0">
                <a:solidFill>
                  <a:schemeClr val="accent1">
                    <a:lumMod val="60000"/>
                    <a:lumOff val="40000"/>
                  </a:schemeClr>
                </a:solidFill>
                <a:latin typeface="方正兰亭黑_GBK" pitchFamily="2" charset="-122"/>
                <a:ea typeface="方正兰亭黑_GBK" pitchFamily="2" charset="-122"/>
              </a:endParaRPr>
            </a:p>
          </p:txBody>
        </p:sp>
        <p:sp>
          <p:nvSpPr>
            <p:cNvPr id="20" name="TextBox 146"/>
            <p:cNvSpPr txBox="1">
              <a:spLocks noChangeArrowheads="1"/>
            </p:cNvSpPr>
            <p:nvPr/>
          </p:nvSpPr>
          <p:spPr bwMode="auto">
            <a:xfrm>
              <a:off x="1171679" y="706526"/>
              <a:ext cx="238146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a:solidFill>
                    <a:srgbClr val="BCE8F2"/>
                  </a:solidFill>
                  <a:latin typeface="方正兰亭黑_GBK" pitchFamily="2" charset="-122"/>
                  <a:ea typeface="方正兰亭黑_GBK" pitchFamily="2" charset="-122"/>
                </a:rPr>
                <a:t>6% </a:t>
              </a:r>
              <a:r>
                <a:rPr lang="zh-CN" altLang="en-US" sz="1680">
                  <a:solidFill>
                    <a:srgbClr val="BCE8F2"/>
                  </a:solidFill>
                  <a:latin typeface="方正兰亭黑_GBK" pitchFamily="2" charset="-122"/>
                  <a:ea typeface="方正兰亭黑_GBK" pitchFamily="2" charset="-122"/>
                </a:rPr>
                <a:t>单击添加文本</a:t>
              </a:r>
              <a:endParaRPr lang="en-US" altLang="zh-CN" sz="1680">
                <a:solidFill>
                  <a:srgbClr val="BCE8F2"/>
                </a:solidFill>
                <a:latin typeface="方正兰亭黑_GBK" pitchFamily="2" charset="-122"/>
                <a:ea typeface="方正兰亭黑_GBK" pitchFamily="2" charset="-122"/>
              </a:endParaRPr>
            </a:p>
          </p:txBody>
        </p:sp>
        <p:sp>
          <p:nvSpPr>
            <p:cNvPr id="21" name="TextBox 146"/>
            <p:cNvSpPr txBox="1">
              <a:spLocks noChangeArrowheads="1"/>
            </p:cNvSpPr>
            <p:nvPr/>
          </p:nvSpPr>
          <p:spPr bwMode="auto">
            <a:xfrm>
              <a:off x="1171679" y="1438456"/>
              <a:ext cx="238146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a:solidFill>
                    <a:srgbClr val="BCE8F2"/>
                  </a:solidFill>
                  <a:latin typeface="方正兰亭黑_GBK" pitchFamily="2" charset="-122"/>
                  <a:ea typeface="方正兰亭黑_GBK" pitchFamily="2" charset="-122"/>
                </a:rPr>
                <a:t>11% </a:t>
              </a:r>
              <a:r>
                <a:rPr lang="zh-CN" altLang="en-US" sz="1680">
                  <a:solidFill>
                    <a:srgbClr val="BCE8F2"/>
                  </a:solidFill>
                  <a:latin typeface="方正兰亭黑_GBK" pitchFamily="2" charset="-122"/>
                  <a:ea typeface="方正兰亭黑_GBK" pitchFamily="2" charset="-122"/>
                </a:rPr>
                <a:t>单击添加文本</a:t>
              </a:r>
              <a:endParaRPr lang="en-US" altLang="zh-CN" sz="1680">
                <a:solidFill>
                  <a:srgbClr val="BCE8F2"/>
                </a:solidFill>
                <a:latin typeface="方正兰亭黑_GBK" pitchFamily="2" charset="-122"/>
                <a:ea typeface="方正兰亭黑_GBK" pitchFamily="2" charset="-122"/>
              </a:endParaRPr>
            </a:p>
          </p:txBody>
        </p:sp>
        <p:sp>
          <p:nvSpPr>
            <p:cNvPr id="22" name="TextBox 146"/>
            <p:cNvSpPr txBox="1">
              <a:spLocks noChangeArrowheads="1"/>
            </p:cNvSpPr>
            <p:nvPr/>
          </p:nvSpPr>
          <p:spPr bwMode="auto">
            <a:xfrm>
              <a:off x="1171679" y="1971922"/>
              <a:ext cx="238146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a:solidFill>
                    <a:srgbClr val="BCE8F2"/>
                  </a:solidFill>
                  <a:latin typeface="方正兰亭黑_GBK" pitchFamily="2" charset="-122"/>
                  <a:ea typeface="方正兰亭黑_GBK" pitchFamily="2" charset="-122"/>
                </a:rPr>
                <a:t>12% </a:t>
              </a:r>
              <a:r>
                <a:rPr lang="zh-CN" altLang="en-US" sz="1680">
                  <a:solidFill>
                    <a:srgbClr val="BCE8F2"/>
                  </a:solidFill>
                  <a:latin typeface="方正兰亭黑_GBK" pitchFamily="2" charset="-122"/>
                  <a:ea typeface="方正兰亭黑_GBK" pitchFamily="2" charset="-122"/>
                </a:rPr>
                <a:t>单击添加文本</a:t>
              </a:r>
              <a:endParaRPr lang="en-US" altLang="zh-CN" sz="1680">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36261079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slide(fromLeft)">
                                      <p:cBhvr>
                                        <p:cTn id="1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
        <p:nvSpPr>
          <p:cNvPr id="3" name="矩形 2"/>
          <p:cNvSpPr/>
          <p:nvPr/>
        </p:nvSpPr>
        <p:spPr>
          <a:xfrm>
            <a:off x="2" y="3815229"/>
            <a:ext cx="12194117" cy="87199"/>
          </a:xfrm>
          <a:prstGeom prst="rect">
            <a:avLst/>
          </a:prstGeom>
          <a:solidFill>
            <a:srgbClr val="083185"/>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3" rIns="123124" bIns="61563" rtlCol="0" anchor="ctr"/>
          <a:lstStyle/>
          <a:p>
            <a:pPr algn="ctr"/>
            <a:endParaRPr lang="zh-CN" altLang="en-US" sz="2400"/>
          </a:p>
        </p:txBody>
      </p:sp>
      <p:sp>
        <p:nvSpPr>
          <p:cNvPr id="5" name="六边形 4"/>
          <p:cNvSpPr/>
          <p:nvPr/>
        </p:nvSpPr>
        <p:spPr>
          <a:xfrm>
            <a:off x="377951" y="3308285"/>
            <a:ext cx="1277258" cy="1101085"/>
          </a:xfrm>
          <a:prstGeom prst="hexagon">
            <a:avLst/>
          </a:prstGeom>
          <a:noFill/>
          <a:ln>
            <a:solidFill>
              <a:srgbClr val="00B0F0"/>
            </a:solidFill>
          </a:ln>
          <a:effectLst>
            <a:glow rad="1778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2047094" y="3434229"/>
            <a:ext cx="951259" cy="820051"/>
          </a:xfrm>
          <a:prstGeom prst="hexagon">
            <a:avLst/>
          </a:prstGeom>
          <a:noFill/>
          <a:ln>
            <a:solidFill>
              <a:srgbClr val="00B0F0"/>
            </a:solidFill>
          </a:ln>
          <a:effectLst>
            <a:glow rad="2159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3432055" y="3308285"/>
            <a:ext cx="1277258" cy="1101085"/>
          </a:xfrm>
          <a:prstGeom prst="hexagon">
            <a:avLst/>
          </a:prstGeom>
          <a:noFill/>
          <a:ln>
            <a:solidFill>
              <a:srgbClr val="00B0F0"/>
            </a:solidFill>
          </a:ln>
          <a:effectLst>
            <a:glow rad="1905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5101198" y="3448801"/>
            <a:ext cx="951259" cy="820051"/>
          </a:xfrm>
          <a:prstGeom prst="hexagon">
            <a:avLst/>
          </a:prstGeom>
          <a:noFill/>
          <a:ln>
            <a:solidFill>
              <a:srgbClr val="00B0F0"/>
            </a:solidFill>
          </a:ln>
          <a:effectLst>
            <a:glow rad="1397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6444342" y="3293713"/>
            <a:ext cx="1277258" cy="1101085"/>
          </a:xfrm>
          <a:prstGeom prst="hexagon">
            <a:avLst/>
          </a:prstGeom>
          <a:noFill/>
          <a:ln>
            <a:solidFill>
              <a:srgbClr val="00B0F0"/>
            </a:solidFill>
          </a:ln>
          <a:effectLst>
            <a:glow rad="1651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8207827" y="3434229"/>
            <a:ext cx="951259" cy="820051"/>
          </a:xfrm>
          <a:prstGeom prst="hexagon">
            <a:avLst/>
          </a:prstGeom>
          <a:noFill/>
          <a:ln>
            <a:solidFill>
              <a:srgbClr val="00B0F0"/>
            </a:solidFill>
          </a:ln>
          <a:effectLst>
            <a:glow rad="1651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a:off x="9645314" y="3001048"/>
            <a:ext cx="1922572" cy="1657390"/>
          </a:xfrm>
          <a:prstGeom prst="hexagon">
            <a:avLst/>
          </a:prstGeom>
          <a:noFill/>
          <a:ln>
            <a:solidFill>
              <a:srgbClr val="00B0F0"/>
            </a:solidFill>
          </a:ln>
          <a:effectLst>
            <a:glow rad="2286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43721" y="3582644"/>
            <a:ext cx="745717" cy="523220"/>
          </a:xfrm>
          <a:prstGeom prst="rect">
            <a:avLst/>
          </a:prstGeom>
          <a:noFill/>
        </p:spPr>
        <p:txBody>
          <a:bodyPr wrap="none" rtlCol="0">
            <a:spAutoFit/>
          </a:bodyPr>
          <a:lstStyle/>
          <a:p>
            <a:r>
              <a:rPr lang="en-US" altLang="zh-CN" sz="2800" b="1" dirty="0" smtClean="0">
                <a:solidFill>
                  <a:schemeClr val="bg1"/>
                </a:solidFill>
              </a:rPr>
              <a:t>6</a:t>
            </a:r>
            <a:r>
              <a:rPr lang="zh-CN" altLang="en-US" sz="2800" b="1" dirty="0" smtClean="0">
                <a:solidFill>
                  <a:schemeClr val="bg1"/>
                </a:solidFill>
              </a:rPr>
              <a:t>月</a:t>
            </a:r>
            <a:endParaRPr lang="zh-CN" altLang="en-US" sz="2800" b="1" dirty="0">
              <a:solidFill>
                <a:schemeClr val="bg1"/>
              </a:solidFill>
            </a:endParaRPr>
          </a:p>
        </p:txBody>
      </p:sp>
      <p:sp>
        <p:nvSpPr>
          <p:cNvPr id="13" name="文本框 12"/>
          <p:cNvSpPr txBox="1"/>
          <p:nvPr/>
        </p:nvSpPr>
        <p:spPr>
          <a:xfrm>
            <a:off x="2155483" y="3597216"/>
            <a:ext cx="745717" cy="523220"/>
          </a:xfrm>
          <a:prstGeom prst="rect">
            <a:avLst/>
          </a:prstGeom>
          <a:noFill/>
        </p:spPr>
        <p:txBody>
          <a:bodyPr wrap="none" rtlCol="0">
            <a:spAutoFit/>
          </a:bodyPr>
          <a:lstStyle/>
          <a:p>
            <a:r>
              <a:rPr lang="en-US" altLang="zh-CN" sz="2800" b="1" dirty="0">
                <a:solidFill>
                  <a:schemeClr val="bg1"/>
                </a:solidFill>
              </a:rPr>
              <a:t>7</a:t>
            </a:r>
            <a:r>
              <a:rPr lang="zh-CN" altLang="en-US" sz="2800" b="1" dirty="0" smtClean="0">
                <a:solidFill>
                  <a:schemeClr val="bg1"/>
                </a:solidFill>
              </a:rPr>
              <a:t>月</a:t>
            </a:r>
            <a:endParaRPr lang="zh-CN" altLang="en-US" sz="2800" b="1" dirty="0">
              <a:solidFill>
                <a:schemeClr val="bg1"/>
              </a:solidFill>
            </a:endParaRPr>
          </a:p>
        </p:txBody>
      </p:sp>
      <p:sp>
        <p:nvSpPr>
          <p:cNvPr id="14" name="文本框 13"/>
          <p:cNvSpPr txBox="1"/>
          <p:nvPr/>
        </p:nvSpPr>
        <p:spPr>
          <a:xfrm>
            <a:off x="3697825" y="3611788"/>
            <a:ext cx="745717" cy="523220"/>
          </a:xfrm>
          <a:prstGeom prst="rect">
            <a:avLst/>
          </a:prstGeom>
          <a:noFill/>
        </p:spPr>
        <p:txBody>
          <a:bodyPr wrap="none" rtlCol="0">
            <a:spAutoFit/>
          </a:bodyPr>
          <a:lstStyle/>
          <a:p>
            <a:r>
              <a:rPr lang="en-US" altLang="zh-CN" sz="2800" b="1" dirty="0">
                <a:solidFill>
                  <a:schemeClr val="bg1"/>
                </a:solidFill>
              </a:rPr>
              <a:t>8</a:t>
            </a:r>
            <a:r>
              <a:rPr lang="zh-CN" altLang="en-US" sz="2800" b="1" dirty="0" smtClean="0">
                <a:solidFill>
                  <a:schemeClr val="bg1"/>
                </a:solidFill>
              </a:rPr>
              <a:t>月</a:t>
            </a:r>
            <a:endParaRPr lang="zh-CN" altLang="en-US" sz="2800" b="1" dirty="0">
              <a:solidFill>
                <a:schemeClr val="bg1"/>
              </a:solidFill>
            </a:endParaRPr>
          </a:p>
        </p:txBody>
      </p:sp>
      <p:sp>
        <p:nvSpPr>
          <p:cNvPr id="15" name="文本框 14"/>
          <p:cNvSpPr txBox="1"/>
          <p:nvPr/>
        </p:nvSpPr>
        <p:spPr>
          <a:xfrm>
            <a:off x="5224792" y="3582644"/>
            <a:ext cx="745717" cy="523220"/>
          </a:xfrm>
          <a:prstGeom prst="rect">
            <a:avLst/>
          </a:prstGeom>
          <a:noFill/>
        </p:spPr>
        <p:txBody>
          <a:bodyPr wrap="none" rtlCol="0">
            <a:spAutoFit/>
          </a:bodyPr>
          <a:lstStyle/>
          <a:p>
            <a:r>
              <a:rPr lang="en-US" altLang="zh-CN" sz="2800" b="1" dirty="0">
                <a:solidFill>
                  <a:schemeClr val="bg1"/>
                </a:solidFill>
              </a:rPr>
              <a:t>9</a:t>
            </a:r>
            <a:r>
              <a:rPr lang="zh-CN" altLang="en-US" sz="2800" b="1" dirty="0" smtClean="0">
                <a:solidFill>
                  <a:schemeClr val="bg1"/>
                </a:solidFill>
              </a:rPr>
              <a:t>月</a:t>
            </a:r>
            <a:endParaRPr lang="zh-CN" altLang="en-US" sz="2800" b="1" dirty="0">
              <a:solidFill>
                <a:schemeClr val="bg1"/>
              </a:solidFill>
            </a:endParaRPr>
          </a:p>
        </p:txBody>
      </p:sp>
      <p:sp>
        <p:nvSpPr>
          <p:cNvPr id="16" name="文本框 15"/>
          <p:cNvSpPr txBox="1"/>
          <p:nvPr/>
        </p:nvSpPr>
        <p:spPr>
          <a:xfrm>
            <a:off x="6591210" y="3582644"/>
            <a:ext cx="946093" cy="523220"/>
          </a:xfrm>
          <a:prstGeom prst="rect">
            <a:avLst/>
          </a:prstGeom>
          <a:noFill/>
        </p:spPr>
        <p:txBody>
          <a:bodyPr wrap="none" rtlCol="0">
            <a:spAutoFit/>
          </a:bodyPr>
          <a:lstStyle/>
          <a:p>
            <a:r>
              <a:rPr lang="en-US" altLang="zh-CN" sz="2800" b="1" dirty="0" smtClean="0">
                <a:solidFill>
                  <a:schemeClr val="bg1"/>
                </a:solidFill>
              </a:rPr>
              <a:t>10</a:t>
            </a:r>
            <a:r>
              <a:rPr lang="zh-CN" altLang="en-US" sz="2800" b="1" dirty="0" smtClean="0">
                <a:solidFill>
                  <a:schemeClr val="bg1"/>
                </a:solidFill>
              </a:rPr>
              <a:t>月</a:t>
            </a:r>
            <a:endParaRPr lang="zh-CN" altLang="en-US" sz="2800" b="1" dirty="0">
              <a:solidFill>
                <a:schemeClr val="bg1"/>
              </a:solidFill>
            </a:endParaRPr>
          </a:p>
        </p:txBody>
      </p:sp>
      <p:sp>
        <p:nvSpPr>
          <p:cNvPr id="17" name="文本框 16"/>
          <p:cNvSpPr txBox="1"/>
          <p:nvPr/>
        </p:nvSpPr>
        <p:spPr>
          <a:xfrm>
            <a:off x="8207827" y="3582644"/>
            <a:ext cx="926279" cy="523220"/>
          </a:xfrm>
          <a:prstGeom prst="rect">
            <a:avLst/>
          </a:prstGeom>
          <a:noFill/>
        </p:spPr>
        <p:txBody>
          <a:bodyPr wrap="none" rtlCol="0">
            <a:spAutoFit/>
          </a:bodyPr>
          <a:lstStyle/>
          <a:p>
            <a:r>
              <a:rPr lang="en-US" altLang="zh-CN" sz="2800" b="1" dirty="0" smtClean="0">
                <a:solidFill>
                  <a:schemeClr val="bg1"/>
                </a:solidFill>
              </a:rPr>
              <a:t>11</a:t>
            </a:r>
            <a:r>
              <a:rPr lang="zh-CN" altLang="en-US" sz="2800" b="1" dirty="0" smtClean="0">
                <a:solidFill>
                  <a:schemeClr val="bg1"/>
                </a:solidFill>
              </a:rPr>
              <a:t>月</a:t>
            </a:r>
            <a:endParaRPr lang="zh-CN" altLang="en-US" sz="2800" b="1" dirty="0">
              <a:solidFill>
                <a:schemeClr val="bg1"/>
              </a:solidFill>
            </a:endParaRPr>
          </a:p>
        </p:txBody>
      </p:sp>
      <p:sp>
        <p:nvSpPr>
          <p:cNvPr id="18" name="文本框 17"/>
          <p:cNvSpPr txBox="1"/>
          <p:nvPr/>
        </p:nvSpPr>
        <p:spPr>
          <a:xfrm>
            <a:off x="10136707" y="3537005"/>
            <a:ext cx="946093" cy="523220"/>
          </a:xfrm>
          <a:prstGeom prst="rect">
            <a:avLst/>
          </a:prstGeom>
          <a:noFill/>
        </p:spPr>
        <p:txBody>
          <a:bodyPr wrap="none" rtlCol="0">
            <a:spAutoFit/>
          </a:bodyPr>
          <a:lstStyle/>
          <a:p>
            <a:r>
              <a:rPr lang="en-US" altLang="zh-CN" sz="2800" b="1" dirty="0" smtClean="0">
                <a:solidFill>
                  <a:schemeClr val="bg1"/>
                </a:solidFill>
              </a:rPr>
              <a:t>12</a:t>
            </a:r>
            <a:r>
              <a:rPr lang="zh-CN" altLang="en-US" sz="2800" b="1" dirty="0" smtClean="0">
                <a:solidFill>
                  <a:schemeClr val="bg1"/>
                </a:solidFill>
              </a:rPr>
              <a:t>月</a:t>
            </a:r>
            <a:endParaRPr lang="zh-CN" altLang="en-US" sz="2800" b="1" dirty="0">
              <a:solidFill>
                <a:schemeClr val="bg1"/>
              </a:solidFill>
            </a:endParaRPr>
          </a:p>
        </p:txBody>
      </p:sp>
      <p:grpSp>
        <p:nvGrpSpPr>
          <p:cNvPr id="19" name="组合 18"/>
          <p:cNvGrpSpPr/>
          <p:nvPr/>
        </p:nvGrpSpPr>
        <p:grpSpPr>
          <a:xfrm>
            <a:off x="-277820" y="1770404"/>
            <a:ext cx="2588797" cy="1456387"/>
            <a:chOff x="689131" y="1318791"/>
            <a:chExt cx="1631535" cy="1036935"/>
          </a:xfrm>
        </p:grpSpPr>
        <p:sp>
          <p:nvSpPr>
            <p:cNvPr id="20" name="TextBox 145"/>
            <p:cNvSpPr txBox="1"/>
            <p:nvPr/>
          </p:nvSpPr>
          <p:spPr>
            <a:xfrm>
              <a:off x="800766" y="1667530"/>
              <a:ext cx="1363987" cy="429493"/>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21" name="组合 20"/>
            <p:cNvGrpSpPr/>
            <p:nvPr/>
          </p:nvGrpSpPr>
          <p:grpSpPr>
            <a:xfrm>
              <a:off x="689131" y="1318791"/>
              <a:ext cx="1631535" cy="1036935"/>
              <a:chOff x="689131" y="1318791"/>
              <a:chExt cx="1631535" cy="1036935"/>
            </a:xfrm>
          </p:grpSpPr>
          <p:cxnSp>
            <p:nvCxnSpPr>
              <p:cNvPr id="22" name="直接连接符 21"/>
              <p:cNvCxnSpPr/>
              <p:nvPr/>
            </p:nvCxnSpPr>
            <p:spPr>
              <a:xfrm flipV="1">
                <a:off x="1481601" y="2139702"/>
                <a:ext cx="0" cy="216024"/>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23" name="TextBox 148"/>
              <p:cNvSpPr txBox="1"/>
              <p:nvPr/>
            </p:nvSpPr>
            <p:spPr>
              <a:xfrm>
                <a:off x="689131" y="1318791"/>
                <a:ext cx="1631535" cy="309299"/>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24" name="组合 23"/>
          <p:cNvGrpSpPr/>
          <p:nvPr/>
        </p:nvGrpSpPr>
        <p:grpSpPr>
          <a:xfrm>
            <a:off x="1366259" y="4338448"/>
            <a:ext cx="2166061" cy="1196612"/>
            <a:chOff x="873900" y="1340833"/>
            <a:chExt cx="1166203" cy="827379"/>
          </a:xfrm>
        </p:grpSpPr>
        <p:sp>
          <p:nvSpPr>
            <p:cNvPr id="25" name="TextBox 165"/>
            <p:cNvSpPr txBox="1"/>
            <p:nvPr/>
          </p:nvSpPr>
          <p:spPr>
            <a:xfrm>
              <a:off x="873900" y="1767301"/>
              <a:ext cx="1166203" cy="400911"/>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26" name="组合 25"/>
            <p:cNvGrpSpPr/>
            <p:nvPr/>
          </p:nvGrpSpPr>
          <p:grpSpPr>
            <a:xfrm>
              <a:off x="947384" y="1340833"/>
              <a:ext cx="1008112" cy="500861"/>
              <a:chOff x="947384" y="1340833"/>
              <a:chExt cx="1008112" cy="500861"/>
            </a:xfrm>
          </p:grpSpPr>
          <p:cxnSp>
            <p:nvCxnSpPr>
              <p:cNvPr id="27" name="直接连接符 26"/>
              <p:cNvCxnSpPr/>
              <p:nvPr/>
            </p:nvCxnSpPr>
            <p:spPr>
              <a:xfrm>
                <a:off x="1481601" y="1340833"/>
                <a:ext cx="0" cy="200492"/>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28" name="TextBox 168"/>
              <p:cNvSpPr txBox="1"/>
              <p:nvPr/>
            </p:nvSpPr>
            <p:spPr>
              <a:xfrm>
                <a:off x="947384" y="1541325"/>
                <a:ext cx="1008112" cy="300369"/>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29" name="组合 28"/>
          <p:cNvGrpSpPr/>
          <p:nvPr/>
        </p:nvGrpSpPr>
        <p:grpSpPr>
          <a:xfrm>
            <a:off x="3000779" y="1916344"/>
            <a:ext cx="2100419" cy="1287224"/>
            <a:chOff x="873900" y="1541325"/>
            <a:chExt cx="1166203" cy="814401"/>
          </a:xfrm>
        </p:grpSpPr>
        <p:sp>
          <p:nvSpPr>
            <p:cNvPr id="30" name="TextBox 150"/>
            <p:cNvSpPr txBox="1"/>
            <p:nvPr/>
          </p:nvSpPr>
          <p:spPr>
            <a:xfrm>
              <a:off x="873900" y="1767302"/>
              <a:ext cx="1166203" cy="366844"/>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31" name="组合 30"/>
            <p:cNvGrpSpPr/>
            <p:nvPr/>
          </p:nvGrpSpPr>
          <p:grpSpPr>
            <a:xfrm>
              <a:off x="947384" y="1541325"/>
              <a:ext cx="1008112" cy="814401"/>
              <a:chOff x="947384" y="1541325"/>
              <a:chExt cx="1008112" cy="814401"/>
            </a:xfrm>
          </p:grpSpPr>
          <p:cxnSp>
            <p:nvCxnSpPr>
              <p:cNvPr id="32" name="直接连接符 31"/>
              <p:cNvCxnSpPr/>
              <p:nvPr/>
            </p:nvCxnSpPr>
            <p:spPr>
              <a:xfrm flipV="1">
                <a:off x="1481601" y="2139702"/>
                <a:ext cx="0" cy="216024"/>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33" name="TextBox 153"/>
              <p:cNvSpPr txBox="1"/>
              <p:nvPr/>
            </p:nvSpPr>
            <p:spPr>
              <a:xfrm>
                <a:off x="947384" y="1541325"/>
                <a:ext cx="1008112" cy="274845"/>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34" name="组合 33"/>
          <p:cNvGrpSpPr/>
          <p:nvPr/>
        </p:nvGrpSpPr>
        <p:grpSpPr>
          <a:xfrm>
            <a:off x="4469395" y="4384087"/>
            <a:ext cx="2166061" cy="1196612"/>
            <a:chOff x="873900" y="1340833"/>
            <a:chExt cx="1166203" cy="827379"/>
          </a:xfrm>
        </p:grpSpPr>
        <p:sp>
          <p:nvSpPr>
            <p:cNvPr id="35" name="TextBox 170"/>
            <p:cNvSpPr txBox="1"/>
            <p:nvPr/>
          </p:nvSpPr>
          <p:spPr>
            <a:xfrm>
              <a:off x="873900" y="1767301"/>
              <a:ext cx="1166203" cy="400911"/>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36" name="组合 35"/>
            <p:cNvGrpSpPr/>
            <p:nvPr/>
          </p:nvGrpSpPr>
          <p:grpSpPr>
            <a:xfrm>
              <a:off x="947384" y="1340833"/>
              <a:ext cx="1008112" cy="500861"/>
              <a:chOff x="947384" y="1340833"/>
              <a:chExt cx="1008112" cy="500861"/>
            </a:xfrm>
          </p:grpSpPr>
          <p:cxnSp>
            <p:nvCxnSpPr>
              <p:cNvPr id="37" name="直接连接符 36"/>
              <p:cNvCxnSpPr/>
              <p:nvPr/>
            </p:nvCxnSpPr>
            <p:spPr>
              <a:xfrm>
                <a:off x="1481601" y="1340833"/>
                <a:ext cx="0" cy="200492"/>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38" name="TextBox 173"/>
              <p:cNvSpPr txBox="1"/>
              <p:nvPr/>
            </p:nvSpPr>
            <p:spPr>
              <a:xfrm>
                <a:off x="947384" y="1541325"/>
                <a:ext cx="1008112" cy="300369"/>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39" name="组合 38"/>
          <p:cNvGrpSpPr/>
          <p:nvPr/>
        </p:nvGrpSpPr>
        <p:grpSpPr>
          <a:xfrm>
            <a:off x="5922550" y="1794828"/>
            <a:ext cx="2185753" cy="1401524"/>
            <a:chOff x="873900" y="1541325"/>
            <a:chExt cx="1166203" cy="814401"/>
          </a:xfrm>
        </p:grpSpPr>
        <p:sp>
          <p:nvSpPr>
            <p:cNvPr id="40" name="TextBox 155"/>
            <p:cNvSpPr txBox="1"/>
            <p:nvPr/>
          </p:nvSpPr>
          <p:spPr>
            <a:xfrm>
              <a:off x="873900" y="1767302"/>
              <a:ext cx="1166203" cy="336926"/>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41" name="组合 40"/>
            <p:cNvGrpSpPr/>
            <p:nvPr/>
          </p:nvGrpSpPr>
          <p:grpSpPr>
            <a:xfrm>
              <a:off x="947384" y="1541325"/>
              <a:ext cx="1008112" cy="814401"/>
              <a:chOff x="947384" y="1541325"/>
              <a:chExt cx="1008112" cy="814401"/>
            </a:xfrm>
          </p:grpSpPr>
          <p:cxnSp>
            <p:nvCxnSpPr>
              <p:cNvPr id="42" name="直接连接符 41"/>
              <p:cNvCxnSpPr/>
              <p:nvPr/>
            </p:nvCxnSpPr>
            <p:spPr>
              <a:xfrm flipV="1">
                <a:off x="1481601" y="2139702"/>
                <a:ext cx="0" cy="216024"/>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43" name="TextBox 158"/>
              <p:cNvSpPr txBox="1"/>
              <p:nvPr/>
            </p:nvSpPr>
            <p:spPr>
              <a:xfrm>
                <a:off x="947384" y="1541325"/>
                <a:ext cx="1008112" cy="252430"/>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44" name="组合 43"/>
          <p:cNvGrpSpPr/>
          <p:nvPr/>
        </p:nvGrpSpPr>
        <p:grpSpPr>
          <a:xfrm>
            <a:off x="7551871" y="4390866"/>
            <a:ext cx="2166061" cy="1196612"/>
            <a:chOff x="873900" y="1340833"/>
            <a:chExt cx="1166203" cy="827379"/>
          </a:xfrm>
        </p:grpSpPr>
        <p:sp>
          <p:nvSpPr>
            <p:cNvPr id="45" name="TextBox 175"/>
            <p:cNvSpPr txBox="1"/>
            <p:nvPr/>
          </p:nvSpPr>
          <p:spPr>
            <a:xfrm>
              <a:off x="873900" y="1767301"/>
              <a:ext cx="1166203" cy="400911"/>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46" name="组合 45"/>
            <p:cNvGrpSpPr/>
            <p:nvPr/>
          </p:nvGrpSpPr>
          <p:grpSpPr>
            <a:xfrm>
              <a:off x="947384" y="1340833"/>
              <a:ext cx="1008112" cy="500861"/>
              <a:chOff x="947384" y="1340833"/>
              <a:chExt cx="1008112" cy="500861"/>
            </a:xfrm>
          </p:grpSpPr>
          <p:cxnSp>
            <p:nvCxnSpPr>
              <p:cNvPr id="47" name="直接连接符 46"/>
              <p:cNvCxnSpPr/>
              <p:nvPr/>
            </p:nvCxnSpPr>
            <p:spPr>
              <a:xfrm>
                <a:off x="1481601" y="1340833"/>
                <a:ext cx="0" cy="200492"/>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48" name="TextBox 178"/>
              <p:cNvSpPr txBox="1"/>
              <p:nvPr/>
            </p:nvSpPr>
            <p:spPr>
              <a:xfrm>
                <a:off x="947384" y="1541325"/>
                <a:ext cx="1008112" cy="300369"/>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49" name="组合 48"/>
          <p:cNvGrpSpPr/>
          <p:nvPr/>
        </p:nvGrpSpPr>
        <p:grpSpPr>
          <a:xfrm>
            <a:off x="9500357" y="1795006"/>
            <a:ext cx="2067529" cy="1089749"/>
            <a:chOff x="873900" y="1541325"/>
            <a:chExt cx="1166203" cy="652383"/>
          </a:xfrm>
        </p:grpSpPr>
        <p:sp>
          <p:nvSpPr>
            <p:cNvPr id="50" name="TextBox 160"/>
            <p:cNvSpPr txBox="1"/>
            <p:nvPr/>
          </p:nvSpPr>
          <p:spPr>
            <a:xfrm>
              <a:off x="873900" y="1767302"/>
              <a:ext cx="1166203" cy="347115"/>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51" name="组合 50"/>
            <p:cNvGrpSpPr/>
            <p:nvPr/>
          </p:nvGrpSpPr>
          <p:grpSpPr>
            <a:xfrm>
              <a:off x="947384" y="1541325"/>
              <a:ext cx="1008112" cy="652383"/>
              <a:chOff x="947384" y="1541325"/>
              <a:chExt cx="1008112" cy="652383"/>
            </a:xfrm>
          </p:grpSpPr>
          <p:cxnSp>
            <p:nvCxnSpPr>
              <p:cNvPr id="52" name="直接连接符 51"/>
              <p:cNvCxnSpPr/>
              <p:nvPr/>
            </p:nvCxnSpPr>
            <p:spPr>
              <a:xfrm flipV="1">
                <a:off x="1481601" y="2085697"/>
                <a:ext cx="0" cy="108011"/>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53" name="TextBox 163"/>
              <p:cNvSpPr txBox="1"/>
              <p:nvPr/>
            </p:nvSpPr>
            <p:spPr>
              <a:xfrm>
                <a:off x="947384" y="1541325"/>
                <a:ext cx="1008112" cy="260064"/>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33162961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anim calcmode="lin" valueType="num">
                                      <p:cBhvr>
                                        <p:cTn id="13" dur="750" fill="hold"/>
                                        <p:tgtEl>
                                          <p:spTgt spid="5"/>
                                        </p:tgtEl>
                                        <p:attrNameLst>
                                          <p:attrName>ppt_x</p:attrName>
                                        </p:attrNameLst>
                                      </p:cBhvr>
                                      <p:tavLst>
                                        <p:tav tm="0">
                                          <p:val>
                                            <p:strVal val="#ppt_x"/>
                                          </p:val>
                                        </p:tav>
                                        <p:tav tm="100000">
                                          <p:val>
                                            <p:strVal val="#ppt_x"/>
                                          </p:val>
                                        </p:tav>
                                      </p:tavLst>
                                    </p:anim>
                                    <p:anim calcmode="lin" valueType="num">
                                      <p:cBhvr>
                                        <p:cTn id="14" dur="7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wd">
                                    <p:tmPct val="10000"/>
                                  </p:iterate>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47"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anim calcmode="lin" valueType="num">
                                      <p:cBhvr>
                                        <p:cTn id="30" dur="750" fill="hold"/>
                                        <p:tgtEl>
                                          <p:spTgt spid="6"/>
                                        </p:tgtEl>
                                        <p:attrNameLst>
                                          <p:attrName>ppt_x</p:attrName>
                                        </p:attrNameLst>
                                      </p:cBhvr>
                                      <p:tavLst>
                                        <p:tav tm="0">
                                          <p:val>
                                            <p:strVal val="#ppt_x"/>
                                          </p:val>
                                        </p:tav>
                                        <p:tav tm="100000">
                                          <p:val>
                                            <p:strVal val="#ppt_x"/>
                                          </p:val>
                                        </p:tav>
                                      </p:tavLst>
                                    </p:anim>
                                    <p:anim calcmode="lin" valueType="num">
                                      <p:cBhvr>
                                        <p:cTn id="31"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wd">
                                    <p:tmPct val="10000"/>
                                  </p:iterate>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childTnLst>
                                </p:cTn>
                              </p:par>
                              <p:par>
                                <p:cTn id="37" presetID="42"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anim calcmode="lin" valueType="num">
                                      <p:cBhvr>
                                        <p:cTn id="40" dur="500" fill="hold"/>
                                        <p:tgtEl>
                                          <p:spTgt spid="24"/>
                                        </p:tgtEl>
                                        <p:attrNameLst>
                                          <p:attrName>ppt_x</p:attrName>
                                        </p:attrNameLst>
                                      </p:cBhvr>
                                      <p:tavLst>
                                        <p:tav tm="0">
                                          <p:val>
                                            <p:strVal val="#ppt_x"/>
                                          </p:val>
                                        </p:tav>
                                        <p:tav tm="100000">
                                          <p:val>
                                            <p:strVal val="#ppt_x"/>
                                          </p:val>
                                        </p:tav>
                                      </p:tavLst>
                                    </p:anim>
                                    <p:anim calcmode="lin" valueType="num">
                                      <p:cBhvr>
                                        <p:cTn id="41" dur="5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750"/>
                                        <p:tgtEl>
                                          <p:spTgt spid="7"/>
                                        </p:tgtEl>
                                      </p:cBhvr>
                                    </p:animEffect>
                                    <p:anim calcmode="lin" valueType="num">
                                      <p:cBhvr>
                                        <p:cTn id="47" dur="750" fill="hold"/>
                                        <p:tgtEl>
                                          <p:spTgt spid="7"/>
                                        </p:tgtEl>
                                        <p:attrNameLst>
                                          <p:attrName>ppt_x</p:attrName>
                                        </p:attrNameLst>
                                      </p:cBhvr>
                                      <p:tavLst>
                                        <p:tav tm="0">
                                          <p:val>
                                            <p:strVal val="#ppt_x"/>
                                          </p:val>
                                        </p:tav>
                                        <p:tav tm="100000">
                                          <p:val>
                                            <p:strVal val="#ppt_x"/>
                                          </p:val>
                                        </p:tav>
                                      </p:tavLst>
                                    </p:anim>
                                    <p:anim calcmode="lin" valueType="num">
                                      <p:cBhvr>
                                        <p:cTn id="48" dur="7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iterate type="wd">
                                    <p:tmPct val="10000"/>
                                  </p:iterate>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childTnLst>
                                </p:cTn>
                              </p:par>
                              <p:par>
                                <p:cTn id="54" presetID="47" presetClass="entr" presetSubtype="0" fill="hold"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anim calcmode="lin" valueType="num">
                                      <p:cBhvr>
                                        <p:cTn id="57" dur="500" fill="hold"/>
                                        <p:tgtEl>
                                          <p:spTgt spid="29"/>
                                        </p:tgtEl>
                                        <p:attrNameLst>
                                          <p:attrName>ppt_x</p:attrName>
                                        </p:attrNameLst>
                                      </p:cBhvr>
                                      <p:tavLst>
                                        <p:tav tm="0">
                                          <p:val>
                                            <p:strVal val="#ppt_x"/>
                                          </p:val>
                                        </p:tav>
                                        <p:tav tm="100000">
                                          <p:val>
                                            <p:strVal val="#ppt_x"/>
                                          </p:val>
                                        </p:tav>
                                      </p:tavLst>
                                    </p:anim>
                                    <p:anim calcmode="lin" valueType="num">
                                      <p:cBhvr>
                                        <p:cTn id="58" dur="5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50"/>
                                        <p:tgtEl>
                                          <p:spTgt spid="8"/>
                                        </p:tgtEl>
                                      </p:cBhvr>
                                    </p:animEffect>
                                    <p:anim calcmode="lin" valueType="num">
                                      <p:cBhvr>
                                        <p:cTn id="64" dur="750" fill="hold"/>
                                        <p:tgtEl>
                                          <p:spTgt spid="8"/>
                                        </p:tgtEl>
                                        <p:attrNameLst>
                                          <p:attrName>ppt_x</p:attrName>
                                        </p:attrNameLst>
                                      </p:cBhvr>
                                      <p:tavLst>
                                        <p:tav tm="0">
                                          <p:val>
                                            <p:strVal val="#ppt_x"/>
                                          </p:val>
                                        </p:tav>
                                        <p:tav tm="100000">
                                          <p:val>
                                            <p:strVal val="#ppt_x"/>
                                          </p:val>
                                        </p:tav>
                                      </p:tavLst>
                                    </p:anim>
                                    <p:anim calcmode="lin" valueType="num">
                                      <p:cBhvr>
                                        <p:cTn id="65" dur="7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iterate type="wd">
                                    <p:tmPct val="10000"/>
                                  </p:iterate>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childTnLst>
                                </p:cTn>
                              </p:par>
                              <p:par>
                                <p:cTn id="71" presetID="42"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anim calcmode="lin" valueType="num">
                                      <p:cBhvr>
                                        <p:cTn id="74" dur="500" fill="hold"/>
                                        <p:tgtEl>
                                          <p:spTgt spid="34"/>
                                        </p:tgtEl>
                                        <p:attrNameLst>
                                          <p:attrName>ppt_x</p:attrName>
                                        </p:attrNameLst>
                                      </p:cBhvr>
                                      <p:tavLst>
                                        <p:tav tm="0">
                                          <p:val>
                                            <p:strVal val="#ppt_x"/>
                                          </p:val>
                                        </p:tav>
                                        <p:tav tm="100000">
                                          <p:val>
                                            <p:strVal val="#ppt_x"/>
                                          </p:val>
                                        </p:tav>
                                      </p:tavLst>
                                    </p:anim>
                                    <p:anim calcmode="lin" valueType="num">
                                      <p:cBhvr>
                                        <p:cTn id="75" dur="5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fade">
                                      <p:cBhvr>
                                        <p:cTn id="80" dur="750"/>
                                        <p:tgtEl>
                                          <p:spTgt spid="9"/>
                                        </p:tgtEl>
                                      </p:cBhvr>
                                    </p:animEffect>
                                    <p:anim calcmode="lin" valueType="num">
                                      <p:cBhvr>
                                        <p:cTn id="81" dur="750" fill="hold"/>
                                        <p:tgtEl>
                                          <p:spTgt spid="9"/>
                                        </p:tgtEl>
                                        <p:attrNameLst>
                                          <p:attrName>ppt_x</p:attrName>
                                        </p:attrNameLst>
                                      </p:cBhvr>
                                      <p:tavLst>
                                        <p:tav tm="0">
                                          <p:val>
                                            <p:strVal val="#ppt_x"/>
                                          </p:val>
                                        </p:tav>
                                        <p:tav tm="100000">
                                          <p:val>
                                            <p:strVal val="#ppt_x"/>
                                          </p:val>
                                        </p:tav>
                                      </p:tavLst>
                                    </p:anim>
                                    <p:anim calcmode="lin" valueType="num">
                                      <p:cBhvr>
                                        <p:cTn id="82" dur="7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iterate type="wd">
                                    <p:tmPct val="10000"/>
                                  </p:iterate>
                                  <p:childTnLst>
                                    <p:set>
                                      <p:cBhvr>
                                        <p:cTn id="86" dur="1" fill="hold">
                                          <p:stCondLst>
                                            <p:cond delay="0"/>
                                          </p:stCondLst>
                                        </p:cTn>
                                        <p:tgtEl>
                                          <p:spTgt spid="16"/>
                                        </p:tgtEl>
                                        <p:attrNameLst>
                                          <p:attrName>style.visibility</p:attrName>
                                        </p:attrNameLst>
                                      </p:cBhvr>
                                      <p:to>
                                        <p:strVal val="visible"/>
                                      </p:to>
                                    </p:set>
                                    <p:animEffect transition="in" filter="fade">
                                      <p:cBhvr>
                                        <p:cTn id="87" dur="1000"/>
                                        <p:tgtEl>
                                          <p:spTgt spid="16"/>
                                        </p:tgtEl>
                                      </p:cBhvr>
                                    </p:animEffect>
                                  </p:childTnLst>
                                </p:cTn>
                              </p:par>
                              <p:par>
                                <p:cTn id="88" presetID="47" presetClass="entr" presetSubtype="0" fill="hold" nodeType="with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500"/>
                                        <p:tgtEl>
                                          <p:spTgt spid="39"/>
                                        </p:tgtEl>
                                      </p:cBhvr>
                                    </p:animEffect>
                                    <p:anim calcmode="lin" valueType="num">
                                      <p:cBhvr>
                                        <p:cTn id="91" dur="500" fill="hold"/>
                                        <p:tgtEl>
                                          <p:spTgt spid="39"/>
                                        </p:tgtEl>
                                        <p:attrNameLst>
                                          <p:attrName>ppt_x</p:attrName>
                                        </p:attrNameLst>
                                      </p:cBhvr>
                                      <p:tavLst>
                                        <p:tav tm="0">
                                          <p:val>
                                            <p:strVal val="#ppt_x"/>
                                          </p:val>
                                        </p:tav>
                                        <p:tav tm="100000">
                                          <p:val>
                                            <p:strVal val="#ppt_x"/>
                                          </p:val>
                                        </p:tav>
                                      </p:tavLst>
                                    </p:anim>
                                    <p:anim calcmode="lin" valueType="num">
                                      <p:cBhvr>
                                        <p:cTn id="92" dur="5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750"/>
                                        <p:tgtEl>
                                          <p:spTgt spid="10"/>
                                        </p:tgtEl>
                                      </p:cBhvr>
                                    </p:animEffect>
                                    <p:anim calcmode="lin" valueType="num">
                                      <p:cBhvr>
                                        <p:cTn id="98" dur="750" fill="hold"/>
                                        <p:tgtEl>
                                          <p:spTgt spid="10"/>
                                        </p:tgtEl>
                                        <p:attrNameLst>
                                          <p:attrName>ppt_x</p:attrName>
                                        </p:attrNameLst>
                                      </p:cBhvr>
                                      <p:tavLst>
                                        <p:tav tm="0">
                                          <p:val>
                                            <p:strVal val="#ppt_x"/>
                                          </p:val>
                                        </p:tav>
                                        <p:tav tm="100000">
                                          <p:val>
                                            <p:strVal val="#ppt_x"/>
                                          </p:val>
                                        </p:tav>
                                      </p:tavLst>
                                    </p:anim>
                                    <p:anim calcmode="lin" valueType="num">
                                      <p:cBhvr>
                                        <p:cTn id="99"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iterate type="wd">
                                    <p:tmPct val="10000"/>
                                  </p:iterate>
                                  <p:childTnLst>
                                    <p:set>
                                      <p:cBhvr>
                                        <p:cTn id="103" dur="1" fill="hold">
                                          <p:stCondLst>
                                            <p:cond delay="0"/>
                                          </p:stCondLst>
                                        </p:cTn>
                                        <p:tgtEl>
                                          <p:spTgt spid="17"/>
                                        </p:tgtEl>
                                        <p:attrNameLst>
                                          <p:attrName>style.visibility</p:attrName>
                                        </p:attrNameLst>
                                      </p:cBhvr>
                                      <p:to>
                                        <p:strVal val="visible"/>
                                      </p:to>
                                    </p:set>
                                    <p:animEffect transition="in" filter="fade">
                                      <p:cBhvr>
                                        <p:cTn id="104" dur="1000"/>
                                        <p:tgtEl>
                                          <p:spTgt spid="17"/>
                                        </p:tgtEl>
                                      </p:cBhvr>
                                    </p:animEffect>
                                  </p:childTnLst>
                                </p:cTn>
                              </p:par>
                              <p:par>
                                <p:cTn id="105" presetID="42" presetClass="entr" presetSubtype="0" fill="hold" nodeType="with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fade">
                                      <p:cBhvr>
                                        <p:cTn id="107" dur="500"/>
                                        <p:tgtEl>
                                          <p:spTgt spid="44"/>
                                        </p:tgtEl>
                                      </p:cBhvr>
                                    </p:animEffect>
                                    <p:anim calcmode="lin" valueType="num">
                                      <p:cBhvr>
                                        <p:cTn id="108" dur="500" fill="hold"/>
                                        <p:tgtEl>
                                          <p:spTgt spid="44"/>
                                        </p:tgtEl>
                                        <p:attrNameLst>
                                          <p:attrName>ppt_x</p:attrName>
                                        </p:attrNameLst>
                                      </p:cBhvr>
                                      <p:tavLst>
                                        <p:tav tm="0">
                                          <p:val>
                                            <p:strVal val="#ppt_x"/>
                                          </p:val>
                                        </p:tav>
                                        <p:tav tm="100000">
                                          <p:val>
                                            <p:strVal val="#ppt_x"/>
                                          </p:val>
                                        </p:tav>
                                      </p:tavLst>
                                    </p:anim>
                                    <p:anim calcmode="lin" valueType="num">
                                      <p:cBhvr>
                                        <p:cTn id="109" dur="5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11"/>
                                        </p:tgtEl>
                                        <p:attrNameLst>
                                          <p:attrName>style.visibility</p:attrName>
                                        </p:attrNameLst>
                                      </p:cBhvr>
                                      <p:to>
                                        <p:strVal val="visible"/>
                                      </p:to>
                                    </p:set>
                                    <p:animEffect transition="in" filter="fade">
                                      <p:cBhvr>
                                        <p:cTn id="114" dur="750"/>
                                        <p:tgtEl>
                                          <p:spTgt spid="11"/>
                                        </p:tgtEl>
                                      </p:cBhvr>
                                    </p:animEffect>
                                    <p:anim calcmode="lin" valueType="num">
                                      <p:cBhvr>
                                        <p:cTn id="115" dur="750" fill="hold"/>
                                        <p:tgtEl>
                                          <p:spTgt spid="11"/>
                                        </p:tgtEl>
                                        <p:attrNameLst>
                                          <p:attrName>ppt_x</p:attrName>
                                        </p:attrNameLst>
                                      </p:cBhvr>
                                      <p:tavLst>
                                        <p:tav tm="0">
                                          <p:val>
                                            <p:strVal val="#ppt_x"/>
                                          </p:val>
                                        </p:tav>
                                        <p:tav tm="100000">
                                          <p:val>
                                            <p:strVal val="#ppt_x"/>
                                          </p:val>
                                        </p:tav>
                                      </p:tavLst>
                                    </p:anim>
                                    <p:anim calcmode="lin" valueType="num">
                                      <p:cBhvr>
                                        <p:cTn id="116" dur="7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iterate type="wd">
                                    <p:tmPct val="10000"/>
                                  </p:iterate>
                                  <p:childTnLst>
                                    <p:set>
                                      <p:cBhvr>
                                        <p:cTn id="120" dur="1" fill="hold">
                                          <p:stCondLst>
                                            <p:cond delay="0"/>
                                          </p:stCondLst>
                                        </p:cTn>
                                        <p:tgtEl>
                                          <p:spTgt spid="18"/>
                                        </p:tgtEl>
                                        <p:attrNameLst>
                                          <p:attrName>style.visibility</p:attrName>
                                        </p:attrNameLst>
                                      </p:cBhvr>
                                      <p:to>
                                        <p:strVal val="visible"/>
                                      </p:to>
                                    </p:set>
                                    <p:animEffect transition="in" filter="fade">
                                      <p:cBhvr>
                                        <p:cTn id="121" dur="1000"/>
                                        <p:tgtEl>
                                          <p:spTgt spid="18"/>
                                        </p:tgtEl>
                                      </p:cBhvr>
                                    </p:animEffect>
                                  </p:childTnLst>
                                </p:cTn>
                              </p:par>
                            </p:childTnLst>
                          </p:cTn>
                        </p:par>
                        <p:par>
                          <p:cTn id="122" fill="hold">
                            <p:stCondLst>
                              <p:cond delay="1100"/>
                            </p:stCondLst>
                            <p:childTnLst>
                              <p:par>
                                <p:cTn id="123" presetID="47" presetClass="entr" presetSubtype="0" fill="hold" nodeType="afterEffect">
                                  <p:stCondLst>
                                    <p:cond delay="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500"/>
                                        <p:tgtEl>
                                          <p:spTgt spid="49"/>
                                        </p:tgtEl>
                                      </p:cBhvr>
                                    </p:animEffect>
                                    <p:anim calcmode="lin" valueType="num">
                                      <p:cBhvr>
                                        <p:cTn id="126" dur="500" fill="hold"/>
                                        <p:tgtEl>
                                          <p:spTgt spid="49"/>
                                        </p:tgtEl>
                                        <p:attrNameLst>
                                          <p:attrName>ppt_x</p:attrName>
                                        </p:attrNameLst>
                                      </p:cBhvr>
                                      <p:tavLst>
                                        <p:tav tm="0">
                                          <p:val>
                                            <p:strVal val="#ppt_x"/>
                                          </p:val>
                                        </p:tav>
                                        <p:tav tm="100000">
                                          <p:val>
                                            <p:strVal val="#ppt_x"/>
                                          </p:val>
                                        </p:tav>
                                      </p:tavLst>
                                    </p:anim>
                                    <p:anim calcmode="lin" valueType="num">
                                      <p:cBhvr>
                                        <p:cTn id="127"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3" name="Group 6"/>
          <p:cNvGrpSpPr/>
          <p:nvPr/>
        </p:nvGrpSpPr>
        <p:grpSpPr>
          <a:xfrm>
            <a:off x="7125312" y="3223143"/>
            <a:ext cx="3485499" cy="644384"/>
            <a:chOff x="7125311" y="3386950"/>
            <a:chExt cx="3485499" cy="644384"/>
          </a:xfrm>
          <a:noFill/>
          <a:effectLst>
            <a:glow rad="139700">
              <a:srgbClr val="00B0F0">
                <a:alpha val="40000"/>
              </a:srgbClr>
            </a:glow>
          </a:effectLst>
        </p:grpSpPr>
        <p:sp>
          <p:nvSpPr>
            <p:cNvPr id="5"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6"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7" name="Group 10"/>
          <p:cNvGrpSpPr/>
          <p:nvPr/>
        </p:nvGrpSpPr>
        <p:grpSpPr>
          <a:xfrm>
            <a:off x="1545760" y="3223143"/>
            <a:ext cx="3493936" cy="644384"/>
            <a:chOff x="1545760" y="3386950"/>
            <a:chExt cx="3493936" cy="644384"/>
          </a:xfrm>
          <a:noFill/>
          <a:effectLst>
            <a:glow rad="139700">
              <a:srgbClr val="00B0F0">
                <a:alpha val="40000"/>
              </a:srgbClr>
            </a:glow>
          </a:effectLst>
        </p:grpSpPr>
        <p:sp>
          <p:nvSpPr>
            <p:cNvPr id="8"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9"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10" name="Group 14"/>
          <p:cNvGrpSpPr/>
          <p:nvPr/>
        </p:nvGrpSpPr>
        <p:grpSpPr>
          <a:xfrm>
            <a:off x="6772656" y="1796819"/>
            <a:ext cx="3840113" cy="860072"/>
            <a:chOff x="6772654" y="2152648"/>
            <a:chExt cx="3840113" cy="860072"/>
          </a:xfrm>
          <a:noFill/>
          <a:effectLst>
            <a:glow rad="139700">
              <a:srgbClr val="00B0F0">
                <a:alpha val="40000"/>
              </a:srgbClr>
            </a:glow>
          </a:effectLst>
        </p:grpSpPr>
        <p:sp>
          <p:nvSpPr>
            <p:cNvPr id="11"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12"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13" name="Group 18"/>
          <p:cNvGrpSpPr/>
          <p:nvPr/>
        </p:nvGrpSpPr>
        <p:grpSpPr>
          <a:xfrm>
            <a:off x="1545761" y="1796819"/>
            <a:ext cx="3853815" cy="860072"/>
            <a:chOff x="1545760" y="2152648"/>
            <a:chExt cx="3853814" cy="860072"/>
          </a:xfrm>
          <a:noFill/>
          <a:effectLst>
            <a:glow rad="165100">
              <a:srgbClr val="00B0F0">
                <a:alpha val="40000"/>
              </a:srgbClr>
            </a:glow>
          </a:effectLst>
        </p:grpSpPr>
        <p:sp>
          <p:nvSpPr>
            <p:cNvPr id="14"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15"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16" name="Group 21"/>
          <p:cNvGrpSpPr/>
          <p:nvPr/>
        </p:nvGrpSpPr>
        <p:grpSpPr>
          <a:xfrm>
            <a:off x="6760061" y="4490235"/>
            <a:ext cx="3869841" cy="860072"/>
            <a:chOff x="6760059" y="4457519"/>
            <a:chExt cx="3869841" cy="860072"/>
          </a:xfrm>
          <a:noFill/>
          <a:effectLst>
            <a:glow rad="127000">
              <a:srgbClr val="00B0F0">
                <a:alpha val="40000"/>
              </a:srgbClr>
            </a:glow>
          </a:effectLst>
        </p:grpSpPr>
        <p:sp>
          <p:nvSpPr>
            <p:cNvPr id="17"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18"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19" name="Group 24"/>
          <p:cNvGrpSpPr/>
          <p:nvPr/>
        </p:nvGrpSpPr>
        <p:grpSpPr>
          <a:xfrm>
            <a:off x="1545760" y="4490235"/>
            <a:ext cx="3853808" cy="860072"/>
            <a:chOff x="1545760" y="4457519"/>
            <a:chExt cx="3853808" cy="860072"/>
          </a:xfrm>
          <a:noFill/>
          <a:effectLst>
            <a:glow rad="165100">
              <a:srgbClr val="00B0F0">
                <a:alpha val="40000"/>
              </a:srgbClr>
            </a:glow>
          </a:effectLst>
        </p:grpSpPr>
        <p:sp>
          <p:nvSpPr>
            <p:cNvPr id="20"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1"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sp>
        <p:nvSpPr>
          <p:cNvPr id="22" name="Shape 558"/>
          <p:cNvSpPr/>
          <p:nvPr/>
        </p:nvSpPr>
        <p:spPr>
          <a:xfrm>
            <a:off x="1546537" y="2029656"/>
            <a:ext cx="197227" cy="186883"/>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3" name="Shape 562"/>
          <p:cNvSpPr/>
          <p:nvPr/>
        </p:nvSpPr>
        <p:spPr>
          <a:xfrm>
            <a:off x="1546537" y="3457861"/>
            <a:ext cx="197227" cy="186883"/>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4" name="Shape 566"/>
          <p:cNvSpPr/>
          <p:nvPr/>
        </p:nvSpPr>
        <p:spPr>
          <a:xfrm>
            <a:off x="1546537" y="4951660"/>
            <a:ext cx="197227" cy="186883"/>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5" name="Shape 568"/>
          <p:cNvSpPr/>
          <p:nvPr/>
        </p:nvSpPr>
        <p:spPr>
          <a:xfrm>
            <a:off x="10419301" y="2029656"/>
            <a:ext cx="197227" cy="186883"/>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6" name="Shape 572"/>
          <p:cNvSpPr/>
          <p:nvPr/>
        </p:nvSpPr>
        <p:spPr>
          <a:xfrm>
            <a:off x="10419301" y="3457861"/>
            <a:ext cx="197227" cy="186883"/>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7" name="Shape 576"/>
          <p:cNvSpPr/>
          <p:nvPr/>
        </p:nvSpPr>
        <p:spPr>
          <a:xfrm>
            <a:off x="10419301" y="4951660"/>
            <a:ext cx="197227" cy="186883"/>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28" name="Text Placeholder 12"/>
          <p:cNvSpPr txBox="1">
            <a:spLocks/>
          </p:cNvSpPr>
          <p:nvPr/>
        </p:nvSpPr>
        <p:spPr>
          <a:xfrm>
            <a:off x="2000251" y="1978359"/>
            <a:ext cx="2612245" cy="382903"/>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29" name="Text Placeholder 12"/>
          <p:cNvSpPr txBox="1">
            <a:spLocks/>
          </p:cNvSpPr>
          <p:nvPr/>
        </p:nvSpPr>
        <p:spPr>
          <a:xfrm>
            <a:off x="2000251" y="3401574"/>
            <a:ext cx="2612245" cy="382903"/>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0" name="Text Placeholder 12"/>
          <p:cNvSpPr txBox="1">
            <a:spLocks/>
          </p:cNvSpPr>
          <p:nvPr/>
        </p:nvSpPr>
        <p:spPr>
          <a:xfrm>
            <a:off x="2000250" y="4882215"/>
            <a:ext cx="2612245" cy="382903"/>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1" name="Text Placeholder 12"/>
          <p:cNvSpPr txBox="1">
            <a:spLocks/>
          </p:cNvSpPr>
          <p:nvPr/>
        </p:nvSpPr>
        <p:spPr>
          <a:xfrm>
            <a:off x="7546936" y="1978359"/>
            <a:ext cx="2612245" cy="382903"/>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7546936" y="3401574"/>
            <a:ext cx="2612245" cy="382903"/>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3" name="Text Placeholder 12"/>
          <p:cNvSpPr txBox="1">
            <a:spLocks/>
          </p:cNvSpPr>
          <p:nvPr/>
        </p:nvSpPr>
        <p:spPr>
          <a:xfrm>
            <a:off x="7546935" y="4882215"/>
            <a:ext cx="2612245" cy="382903"/>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2000249" y="2620902"/>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35" name="Text Placeholder 12"/>
          <p:cNvSpPr txBox="1">
            <a:spLocks/>
          </p:cNvSpPr>
          <p:nvPr/>
        </p:nvSpPr>
        <p:spPr>
          <a:xfrm>
            <a:off x="2000248" y="4051262"/>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36" name="Text Placeholder 12"/>
          <p:cNvSpPr txBox="1">
            <a:spLocks/>
          </p:cNvSpPr>
          <p:nvPr/>
        </p:nvSpPr>
        <p:spPr>
          <a:xfrm>
            <a:off x="2000248" y="5568005"/>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37" name="Text Placeholder 12"/>
          <p:cNvSpPr txBox="1">
            <a:spLocks/>
          </p:cNvSpPr>
          <p:nvPr/>
        </p:nvSpPr>
        <p:spPr>
          <a:xfrm>
            <a:off x="7920204" y="2625075"/>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38" name="Text Placeholder 12"/>
          <p:cNvSpPr txBox="1">
            <a:spLocks/>
          </p:cNvSpPr>
          <p:nvPr/>
        </p:nvSpPr>
        <p:spPr>
          <a:xfrm>
            <a:off x="7920203" y="4055435"/>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39" name="Text Placeholder 12"/>
          <p:cNvSpPr txBox="1">
            <a:spLocks/>
          </p:cNvSpPr>
          <p:nvPr/>
        </p:nvSpPr>
        <p:spPr>
          <a:xfrm>
            <a:off x="7920203" y="5572178"/>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333" dirty="0">
              <a:solidFill>
                <a:schemeClr val="accent1">
                  <a:lumMod val="60000"/>
                  <a:lumOff val="40000"/>
                </a:schemeClr>
              </a:solidFill>
              <a:latin typeface="微软雅黑" pitchFamily="34" charset="-122"/>
              <a:ea typeface="微软雅黑" pitchFamily="34" charset="-122"/>
            </a:endParaRPr>
          </a:p>
        </p:txBody>
      </p:sp>
      <p:grpSp>
        <p:nvGrpSpPr>
          <p:cNvPr id="40" name="组合 39"/>
          <p:cNvGrpSpPr/>
          <p:nvPr/>
        </p:nvGrpSpPr>
        <p:grpSpPr>
          <a:xfrm>
            <a:off x="4755866" y="2237223"/>
            <a:ext cx="2663929" cy="2663928"/>
            <a:chOff x="3566899" y="1605909"/>
            <a:chExt cx="1997947" cy="1997946"/>
          </a:xfrm>
          <a:noFill/>
          <a:effectLst>
            <a:glow rad="139700">
              <a:srgbClr val="00B0F0">
                <a:alpha val="40000"/>
              </a:srgbClr>
            </a:glow>
          </a:effectLst>
        </p:grpSpPr>
        <p:sp>
          <p:nvSpPr>
            <p:cNvPr id="41"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a:solidFill>
                <a:srgbClr val="00B0F0"/>
              </a:solidFill>
              <a:miter lim="400000"/>
            </a:ln>
          </p:spPr>
          <p:txBody>
            <a:bodyPr lIns="50800" tIns="50800" rIns="50800" bIns="50800" anchor="ct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42" name="椭圆 41"/>
            <p:cNvSpPr/>
            <p:nvPr/>
          </p:nvSpPr>
          <p:spPr>
            <a:xfrm>
              <a:off x="3699991" y="1747171"/>
              <a:ext cx="1728790" cy="172879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7" b="1" dirty="0">
                  <a:solidFill>
                    <a:schemeClr val="accent1">
                      <a:lumMod val="60000"/>
                      <a:lumOff val="40000"/>
                    </a:schemeClr>
                  </a:solidFill>
                  <a:latin typeface="微软雅黑" panose="020B0503020204020204" pitchFamily="34" charset="-122"/>
                  <a:ea typeface="微软雅黑" panose="020B0503020204020204" pitchFamily="34" charset="-122"/>
                </a:rPr>
                <a:t>年度工作</a:t>
              </a:r>
              <a:endParaRPr lang="en-US" altLang="zh-CN" sz="2667" b="1" dirty="0">
                <a:solidFill>
                  <a:schemeClr val="accent1">
                    <a:lumMod val="60000"/>
                    <a:lumOff val="40000"/>
                  </a:schemeClr>
                </a:solidFill>
                <a:latin typeface="微软雅黑" panose="020B0503020204020204" pitchFamily="34" charset="-122"/>
                <a:ea typeface="微软雅黑" panose="020B0503020204020204" pitchFamily="34" charset="-122"/>
              </a:endParaRPr>
            </a:p>
            <a:p>
              <a:pPr algn="ctr"/>
              <a:r>
                <a:rPr lang="zh-CN" altLang="en-US" sz="2667" b="1" dirty="0">
                  <a:solidFill>
                    <a:schemeClr val="accent1">
                      <a:lumMod val="60000"/>
                      <a:lumOff val="40000"/>
                    </a:schemeClr>
                  </a:solidFill>
                  <a:latin typeface="微软雅黑" panose="020B0503020204020204" pitchFamily="34" charset="-122"/>
                  <a:ea typeface="微软雅黑" panose="020B0503020204020204" pitchFamily="34" charset="-122"/>
                </a:rPr>
                <a:t>内容概述</a:t>
              </a:r>
            </a:p>
          </p:txBody>
        </p:sp>
      </p:grpSp>
    </p:spTree>
    <p:extLst>
      <p:ext uri="{BB962C8B-B14F-4D97-AF65-F5344CB8AC3E}">
        <p14:creationId xmlns:p14="http://schemas.microsoft.com/office/powerpoint/2010/main" val="19997785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8">
                                            <p:txEl>
                                              <p:pRg st="0" end="0"/>
                                            </p:txEl>
                                          </p:spTgt>
                                        </p:tgtEl>
                                        <p:attrNameLst>
                                          <p:attrName>style.visibility</p:attrName>
                                        </p:attrNameLst>
                                      </p:cBhvr>
                                      <p:to>
                                        <p:strVal val="visible"/>
                                      </p:to>
                                    </p:set>
                                    <p:animEffect transition="in" filter="fade">
                                      <p:cBhvr>
                                        <p:cTn id="17" dur="500"/>
                                        <p:tgtEl>
                                          <p:spTgt spid="28">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4">
                                            <p:txEl>
                                              <p:pRg st="0" end="0"/>
                                            </p:txEl>
                                          </p:spTgt>
                                        </p:tgtEl>
                                        <p:attrNameLst>
                                          <p:attrName>style.visibility</p:attrName>
                                        </p:attrNameLst>
                                      </p:cBhvr>
                                      <p:to>
                                        <p:strVal val="visible"/>
                                      </p:to>
                                    </p:set>
                                    <p:animEffect transition="in" filter="fade">
                                      <p:cBhvr>
                                        <p:cTn id="24" dur="500"/>
                                        <p:tgtEl>
                                          <p:spTgt spid="34">
                                            <p:txEl>
                                              <p:pRg st="0" end="0"/>
                                            </p:txEl>
                                          </p:spTgt>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right)">
                                      <p:cBhvr>
                                        <p:cTn id="28" dur="500"/>
                                        <p:tgtEl>
                                          <p:spTgt spid="7"/>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9">
                                            <p:txEl>
                                              <p:pRg st="0" end="0"/>
                                            </p:txEl>
                                          </p:spTgt>
                                        </p:tgtEl>
                                        <p:attrNameLst>
                                          <p:attrName>style.visibility</p:attrName>
                                        </p:attrNameLst>
                                      </p:cBhvr>
                                      <p:to>
                                        <p:strVal val="visible"/>
                                      </p:to>
                                    </p:set>
                                    <p:animEffect transition="in" filter="fade">
                                      <p:cBhvr>
                                        <p:cTn id="32" dur="500"/>
                                        <p:tgtEl>
                                          <p:spTgt spid="29">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35">
                                            <p:txEl>
                                              <p:pRg st="0" end="0"/>
                                            </p:txEl>
                                          </p:spTgt>
                                        </p:tgtEl>
                                        <p:attrNameLst>
                                          <p:attrName>style.visibility</p:attrName>
                                        </p:attrNameLst>
                                      </p:cBhvr>
                                      <p:to>
                                        <p:strVal val="visible"/>
                                      </p:to>
                                    </p:set>
                                    <p:animEffect transition="in" filter="fade">
                                      <p:cBhvr>
                                        <p:cTn id="39" dur="500"/>
                                        <p:tgtEl>
                                          <p:spTgt spid="35">
                                            <p:txEl>
                                              <p:pRg st="0" end="0"/>
                                            </p:txEl>
                                          </p:spTgt>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right)">
                                      <p:cBhvr>
                                        <p:cTn id="43" dur="500"/>
                                        <p:tgtEl>
                                          <p:spTgt spid="19"/>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animEffect transition="in" filter="fade">
                                      <p:cBhvr>
                                        <p:cTn id="47" dur="500"/>
                                        <p:tgtEl>
                                          <p:spTgt spid="30">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36">
                                            <p:txEl>
                                              <p:pRg st="0" end="0"/>
                                            </p:txEl>
                                          </p:spTgt>
                                        </p:tgtEl>
                                        <p:attrNameLst>
                                          <p:attrName>style.visibility</p:attrName>
                                        </p:attrNameLst>
                                      </p:cBhvr>
                                      <p:to>
                                        <p:strVal val="visible"/>
                                      </p:to>
                                    </p:set>
                                    <p:animEffect transition="in" filter="fade">
                                      <p:cBhvr>
                                        <p:cTn id="54" dur="500"/>
                                        <p:tgtEl>
                                          <p:spTgt spid="36">
                                            <p:txEl>
                                              <p:pRg st="0" end="0"/>
                                            </p:txEl>
                                          </p:spTgt>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31">
                                            <p:txEl>
                                              <p:pRg st="0" end="0"/>
                                            </p:txEl>
                                          </p:spTgt>
                                        </p:tgtEl>
                                        <p:attrNameLst>
                                          <p:attrName>style.visibility</p:attrName>
                                        </p:attrNameLst>
                                      </p:cBhvr>
                                      <p:to>
                                        <p:strVal val="visible"/>
                                      </p:to>
                                    </p:set>
                                    <p:animEffect transition="in" filter="fade">
                                      <p:cBhvr>
                                        <p:cTn id="62" dur="500"/>
                                        <p:tgtEl>
                                          <p:spTgt spid="31">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37">
                                            <p:txEl>
                                              <p:pRg st="0" end="0"/>
                                            </p:txEl>
                                          </p:spTgt>
                                        </p:tgtEl>
                                        <p:attrNameLst>
                                          <p:attrName>style.visibility</p:attrName>
                                        </p:attrNameLst>
                                      </p:cBhvr>
                                      <p:to>
                                        <p:strVal val="visible"/>
                                      </p:to>
                                    </p:set>
                                    <p:animEffect transition="in" filter="fade">
                                      <p:cBhvr>
                                        <p:cTn id="69" dur="500"/>
                                        <p:tgtEl>
                                          <p:spTgt spid="37">
                                            <p:txEl>
                                              <p:pRg st="0" end="0"/>
                                            </p:txEl>
                                          </p:spTgt>
                                        </p:tgtEl>
                                      </p:cBhvr>
                                    </p:animEffect>
                                  </p:childTnLst>
                                </p:cTn>
                              </p:par>
                            </p:childTnLst>
                          </p:cTn>
                        </p:par>
                        <p:par>
                          <p:cTn id="70" fill="hold">
                            <p:stCondLst>
                              <p:cond delay="6500"/>
                            </p:stCondLst>
                            <p:childTnLst>
                              <p:par>
                                <p:cTn id="71" presetID="22" presetClass="entr" presetSubtype="8" fill="hold"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wipe(left)">
                                      <p:cBhvr>
                                        <p:cTn id="73" dur="500"/>
                                        <p:tgtEl>
                                          <p:spTgt spid="3"/>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32">
                                            <p:txEl>
                                              <p:pRg st="0" end="0"/>
                                            </p:txEl>
                                          </p:spTgt>
                                        </p:tgtEl>
                                        <p:attrNameLst>
                                          <p:attrName>style.visibility</p:attrName>
                                        </p:attrNameLst>
                                      </p:cBhvr>
                                      <p:to>
                                        <p:strVal val="visible"/>
                                      </p:to>
                                    </p:set>
                                    <p:animEffect transition="in" filter="fade">
                                      <p:cBhvr>
                                        <p:cTn id="77" dur="500"/>
                                        <p:tgtEl>
                                          <p:spTgt spid="32">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500"/>
                                        <p:tgtEl>
                                          <p:spTgt spid="26"/>
                                        </p:tgtEl>
                                      </p:cBhvr>
                                    </p:animEffect>
                                  </p:childTnLst>
                                </p:cTn>
                              </p:par>
                            </p:childTnLst>
                          </p:cTn>
                        </p:par>
                        <p:par>
                          <p:cTn id="81" fill="hold">
                            <p:stCondLst>
                              <p:cond delay="7500"/>
                            </p:stCondLst>
                            <p:childTnLst>
                              <p:par>
                                <p:cTn id="82" presetID="10" presetClass="entr" presetSubtype="0" fill="hold" grpId="0" nodeType="afterEffect">
                                  <p:stCondLst>
                                    <p:cond delay="0"/>
                                  </p:stCondLst>
                                  <p:childTnLst>
                                    <p:set>
                                      <p:cBhvr>
                                        <p:cTn id="83" dur="1" fill="hold">
                                          <p:stCondLst>
                                            <p:cond delay="0"/>
                                          </p:stCondLst>
                                        </p:cTn>
                                        <p:tgtEl>
                                          <p:spTgt spid="38">
                                            <p:txEl>
                                              <p:pRg st="0" end="0"/>
                                            </p:txEl>
                                          </p:spTgt>
                                        </p:tgtEl>
                                        <p:attrNameLst>
                                          <p:attrName>style.visibility</p:attrName>
                                        </p:attrNameLst>
                                      </p:cBhvr>
                                      <p:to>
                                        <p:strVal val="visible"/>
                                      </p:to>
                                    </p:set>
                                    <p:animEffect transition="in" filter="fade">
                                      <p:cBhvr>
                                        <p:cTn id="84" dur="500"/>
                                        <p:tgtEl>
                                          <p:spTgt spid="38">
                                            <p:txEl>
                                              <p:pRg st="0" end="0"/>
                                            </p:txEl>
                                          </p:spTgt>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childTnLst>
                          </p:cTn>
                        </p:par>
                        <p:par>
                          <p:cTn id="89" fill="hold">
                            <p:stCondLst>
                              <p:cond delay="8500"/>
                            </p:stCondLst>
                            <p:childTnLst>
                              <p:par>
                                <p:cTn id="90" presetID="10" presetClass="entr" presetSubtype="0" fill="hold" grpId="0" nodeType="afterEffect">
                                  <p:stCondLst>
                                    <p:cond delay="0"/>
                                  </p:stCondLst>
                                  <p:childTnLst>
                                    <p:set>
                                      <p:cBhvr>
                                        <p:cTn id="91" dur="1" fill="hold">
                                          <p:stCondLst>
                                            <p:cond delay="0"/>
                                          </p:stCondLst>
                                        </p:cTn>
                                        <p:tgtEl>
                                          <p:spTgt spid="33">
                                            <p:txEl>
                                              <p:pRg st="0" end="0"/>
                                            </p:txEl>
                                          </p:spTgt>
                                        </p:tgtEl>
                                        <p:attrNameLst>
                                          <p:attrName>style.visibility</p:attrName>
                                        </p:attrNameLst>
                                      </p:cBhvr>
                                      <p:to>
                                        <p:strVal val="visible"/>
                                      </p:to>
                                    </p:set>
                                    <p:animEffect transition="in" filter="fade">
                                      <p:cBhvr>
                                        <p:cTn id="92" dur="500"/>
                                        <p:tgtEl>
                                          <p:spTgt spid="33">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500"/>
                                        <p:tgtEl>
                                          <p:spTgt spid="27"/>
                                        </p:tgtEl>
                                      </p:cBhvr>
                                    </p:animEffect>
                                  </p:childTnLst>
                                </p:cTn>
                              </p:par>
                            </p:childTnLst>
                          </p:cTn>
                        </p:par>
                        <p:par>
                          <p:cTn id="96" fill="hold">
                            <p:stCondLst>
                              <p:cond delay="9000"/>
                            </p:stCondLst>
                            <p:childTnLst>
                              <p:par>
                                <p:cTn id="97" presetID="10" presetClass="entr" presetSubtype="0" fill="hold" grpId="0" nodeType="afterEffect">
                                  <p:stCondLst>
                                    <p:cond delay="0"/>
                                  </p:stCondLst>
                                  <p:childTnLst>
                                    <p:set>
                                      <p:cBhvr>
                                        <p:cTn id="98" dur="1" fill="hold">
                                          <p:stCondLst>
                                            <p:cond delay="0"/>
                                          </p:stCondLst>
                                        </p:cTn>
                                        <p:tgtEl>
                                          <p:spTgt spid="39">
                                            <p:txEl>
                                              <p:pRg st="0" end="0"/>
                                            </p:txEl>
                                          </p:spTgt>
                                        </p:tgtEl>
                                        <p:attrNameLst>
                                          <p:attrName>style.visibility</p:attrName>
                                        </p:attrNameLst>
                                      </p:cBhvr>
                                      <p:to>
                                        <p:strVal val="visible"/>
                                      </p:to>
                                    </p:set>
                                    <p:animEffect transition="in" filter="fade">
                                      <p:cBhvr>
                                        <p:cTn id="99"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
        <p:nvSpPr>
          <p:cNvPr id="3" name="Freeform 3"/>
          <p:cNvSpPr>
            <a:spLocks/>
          </p:cNvSpPr>
          <p:nvPr/>
        </p:nvSpPr>
        <p:spPr bwMode="gray">
          <a:xfrm>
            <a:off x="1635314" y="1506925"/>
            <a:ext cx="4391026" cy="2255520"/>
          </a:xfrm>
          <a:custGeom>
            <a:avLst/>
            <a:gdLst>
              <a:gd name="T0" fmla="*/ 2304 w 2305"/>
              <a:gd name="T1" fmla="*/ 691 h 1184"/>
              <a:gd name="T2" fmla="*/ 1991 w 2305"/>
              <a:gd name="T3" fmla="*/ 833 h 1184"/>
              <a:gd name="T4" fmla="*/ 1817 w 2305"/>
              <a:gd name="T5" fmla="*/ 1184 h 1184"/>
              <a:gd name="T6" fmla="*/ 0 w 2305"/>
              <a:gd name="T7" fmla="*/ 1184 h 1184"/>
              <a:gd name="T8" fmla="*/ 0 w 2305"/>
              <a:gd name="T9" fmla="*/ 1 h 1184"/>
              <a:gd name="T10" fmla="*/ 2305 w 2305"/>
              <a:gd name="T11" fmla="*/ 0 h 1184"/>
              <a:gd name="T12" fmla="*/ 2304 w 2305"/>
              <a:gd name="T13" fmla="*/ 691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2304" y="691"/>
                </a:moveTo>
                <a:cubicBezTo>
                  <a:pt x="2183" y="700"/>
                  <a:pt x="2056" y="766"/>
                  <a:pt x="1991" y="833"/>
                </a:cubicBezTo>
                <a:cubicBezTo>
                  <a:pt x="1926" y="900"/>
                  <a:pt x="1835" y="1007"/>
                  <a:pt x="1817" y="1184"/>
                </a:cubicBezTo>
                <a:lnTo>
                  <a:pt x="0" y="1184"/>
                </a:lnTo>
                <a:lnTo>
                  <a:pt x="0" y="1"/>
                </a:lnTo>
                <a:lnTo>
                  <a:pt x="2305" y="0"/>
                </a:lnTo>
                <a:lnTo>
                  <a:pt x="2304" y="691"/>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sz="2160"/>
          </a:p>
        </p:txBody>
      </p:sp>
      <p:sp>
        <p:nvSpPr>
          <p:cNvPr id="5" name="Freeform 5"/>
          <p:cNvSpPr>
            <a:spLocks/>
          </p:cNvSpPr>
          <p:nvPr/>
        </p:nvSpPr>
        <p:spPr bwMode="gray">
          <a:xfrm>
            <a:off x="6227082" y="1506925"/>
            <a:ext cx="4391024" cy="2255520"/>
          </a:xfrm>
          <a:custGeom>
            <a:avLst/>
            <a:gdLst>
              <a:gd name="T0" fmla="*/ 1 w 2305"/>
              <a:gd name="T1" fmla="*/ 691 h 1184"/>
              <a:gd name="T2" fmla="*/ 314 w 2305"/>
              <a:gd name="T3" fmla="*/ 833 h 1184"/>
              <a:gd name="T4" fmla="*/ 481 w 2305"/>
              <a:gd name="T5" fmla="*/ 1182 h 1184"/>
              <a:gd name="T6" fmla="*/ 2305 w 2305"/>
              <a:gd name="T7" fmla="*/ 1184 h 1184"/>
              <a:gd name="T8" fmla="*/ 2305 w 2305"/>
              <a:gd name="T9" fmla="*/ 1 h 1184"/>
              <a:gd name="T10" fmla="*/ 0 w 2305"/>
              <a:gd name="T11" fmla="*/ 0 h 1184"/>
              <a:gd name="T12" fmla="*/ 1 w 2305"/>
              <a:gd name="T13" fmla="*/ 691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1" y="691"/>
                </a:moveTo>
                <a:cubicBezTo>
                  <a:pt x="122" y="700"/>
                  <a:pt x="249" y="766"/>
                  <a:pt x="314" y="833"/>
                </a:cubicBezTo>
                <a:cubicBezTo>
                  <a:pt x="379" y="900"/>
                  <a:pt x="463" y="1005"/>
                  <a:pt x="481" y="1182"/>
                </a:cubicBezTo>
                <a:lnTo>
                  <a:pt x="2305" y="1184"/>
                </a:lnTo>
                <a:lnTo>
                  <a:pt x="2305" y="1"/>
                </a:lnTo>
                <a:lnTo>
                  <a:pt x="0" y="0"/>
                </a:lnTo>
                <a:lnTo>
                  <a:pt x="1" y="691"/>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sz="2160"/>
          </a:p>
        </p:txBody>
      </p:sp>
      <p:sp>
        <p:nvSpPr>
          <p:cNvPr id="6" name="Freeform 7"/>
          <p:cNvSpPr>
            <a:spLocks/>
          </p:cNvSpPr>
          <p:nvPr/>
        </p:nvSpPr>
        <p:spPr bwMode="gray">
          <a:xfrm>
            <a:off x="1631504" y="4005064"/>
            <a:ext cx="4391026" cy="2255520"/>
          </a:xfrm>
          <a:custGeom>
            <a:avLst/>
            <a:gdLst>
              <a:gd name="T0" fmla="*/ 2304 w 2305"/>
              <a:gd name="T1" fmla="*/ 493 h 1184"/>
              <a:gd name="T2" fmla="*/ 1991 w 2305"/>
              <a:gd name="T3" fmla="*/ 351 h 1184"/>
              <a:gd name="T4" fmla="*/ 1813 w 2305"/>
              <a:gd name="T5" fmla="*/ 1 h 1184"/>
              <a:gd name="T6" fmla="*/ 0 w 2305"/>
              <a:gd name="T7" fmla="*/ 0 h 1184"/>
              <a:gd name="T8" fmla="*/ 0 w 2305"/>
              <a:gd name="T9" fmla="*/ 1183 h 1184"/>
              <a:gd name="T10" fmla="*/ 2305 w 2305"/>
              <a:gd name="T11" fmla="*/ 1184 h 1184"/>
              <a:gd name="T12" fmla="*/ 2304 w 2305"/>
              <a:gd name="T13" fmla="*/ 493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2304" y="493"/>
                </a:moveTo>
                <a:cubicBezTo>
                  <a:pt x="2183" y="484"/>
                  <a:pt x="2056" y="418"/>
                  <a:pt x="1991" y="351"/>
                </a:cubicBezTo>
                <a:cubicBezTo>
                  <a:pt x="1926" y="284"/>
                  <a:pt x="1831" y="178"/>
                  <a:pt x="1813" y="1"/>
                </a:cubicBezTo>
                <a:lnTo>
                  <a:pt x="0" y="0"/>
                </a:lnTo>
                <a:lnTo>
                  <a:pt x="0" y="1183"/>
                </a:lnTo>
                <a:lnTo>
                  <a:pt x="2305" y="1184"/>
                </a:lnTo>
                <a:lnTo>
                  <a:pt x="2304" y="493"/>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sz="2160"/>
          </a:p>
        </p:txBody>
      </p:sp>
      <p:sp>
        <p:nvSpPr>
          <p:cNvPr id="7" name="Freeform 8"/>
          <p:cNvSpPr>
            <a:spLocks/>
          </p:cNvSpPr>
          <p:nvPr/>
        </p:nvSpPr>
        <p:spPr bwMode="gray">
          <a:xfrm>
            <a:off x="6223281" y="3993638"/>
            <a:ext cx="4391024" cy="2257426"/>
          </a:xfrm>
          <a:custGeom>
            <a:avLst/>
            <a:gdLst>
              <a:gd name="T0" fmla="*/ 1 w 2305"/>
              <a:gd name="T1" fmla="*/ 494 h 1185"/>
              <a:gd name="T2" fmla="*/ 314 w 2305"/>
              <a:gd name="T3" fmla="*/ 352 h 1185"/>
              <a:gd name="T4" fmla="*/ 483 w 2305"/>
              <a:gd name="T5" fmla="*/ 0 h 1185"/>
              <a:gd name="T6" fmla="*/ 2305 w 2305"/>
              <a:gd name="T7" fmla="*/ 1 h 1185"/>
              <a:gd name="T8" fmla="*/ 2305 w 2305"/>
              <a:gd name="T9" fmla="*/ 1184 h 1185"/>
              <a:gd name="T10" fmla="*/ 0 w 2305"/>
              <a:gd name="T11" fmla="*/ 1185 h 1185"/>
              <a:gd name="T12" fmla="*/ 1 w 2305"/>
              <a:gd name="T13" fmla="*/ 494 h 1185"/>
            </a:gdLst>
            <a:ahLst/>
            <a:cxnLst>
              <a:cxn ang="0">
                <a:pos x="T0" y="T1"/>
              </a:cxn>
              <a:cxn ang="0">
                <a:pos x="T2" y="T3"/>
              </a:cxn>
              <a:cxn ang="0">
                <a:pos x="T4" y="T5"/>
              </a:cxn>
              <a:cxn ang="0">
                <a:pos x="T6" y="T7"/>
              </a:cxn>
              <a:cxn ang="0">
                <a:pos x="T8" y="T9"/>
              </a:cxn>
              <a:cxn ang="0">
                <a:pos x="T10" y="T11"/>
              </a:cxn>
              <a:cxn ang="0">
                <a:pos x="T12" y="T13"/>
              </a:cxn>
            </a:cxnLst>
            <a:rect l="0" t="0" r="r" b="b"/>
            <a:pathLst>
              <a:path w="2305" h="1185">
                <a:moveTo>
                  <a:pt x="1" y="494"/>
                </a:moveTo>
                <a:cubicBezTo>
                  <a:pt x="122" y="485"/>
                  <a:pt x="249" y="419"/>
                  <a:pt x="314" y="352"/>
                </a:cubicBezTo>
                <a:cubicBezTo>
                  <a:pt x="379" y="285"/>
                  <a:pt x="465" y="177"/>
                  <a:pt x="483" y="0"/>
                </a:cubicBezTo>
                <a:lnTo>
                  <a:pt x="2305" y="1"/>
                </a:lnTo>
                <a:lnTo>
                  <a:pt x="2305" y="1184"/>
                </a:lnTo>
                <a:lnTo>
                  <a:pt x="0" y="1185"/>
                </a:lnTo>
                <a:lnTo>
                  <a:pt x="1" y="494"/>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sz="2160"/>
          </a:p>
        </p:txBody>
      </p:sp>
      <p:grpSp>
        <p:nvGrpSpPr>
          <p:cNvPr id="8" name="组合 7"/>
          <p:cNvGrpSpPr>
            <a:grpSpLocks/>
          </p:cNvGrpSpPr>
          <p:nvPr/>
        </p:nvGrpSpPr>
        <p:grpSpPr bwMode="auto">
          <a:xfrm>
            <a:off x="1634727" y="1650310"/>
            <a:ext cx="4383404" cy="506731"/>
            <a:chOff x="830759" y="1320379"/>
            <a:chExt cx="3652838" cy="422275"/>
          </a:xfrm>
        </p:grpSpPr>
        <p:sp>
          <p:nvSpPr>
            <p:cNvPr id="9" name="Rectangle 4"/>
            <p:cNvSpPr>
              <a:spLocks noChangeArrowheads="1"/>
            </p:cNvSpPr>
            <p:nvPr/>
          </p:nvSpPr>
          <p:spPr bwMode="gray">
            <a:xfrm>
              <a:off x="830759" y="1320379"/>
              <a:ext cx="3652838" cy="422275"/>
            </a:xfrm>
            <a:prstGeom prst="rect">
              <a:avLst/>
            </a:prstGeom>
            <a:solidFill>
              <a:srgbClr val="1E8FB2">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160"/>
            </a:p>
          </p:txBody>
        </p:sp>
        <p:sp>
          <p:nvSpPr>
            <p:cNvPr id="10" name="Rectangle 11"/>
            <p:cNvSpPr>
              <a:spLocks noChangeArrowheads="1"/>
            </p:cNvSpPr>
            <p:nvPr/>
          </p:nvSpPr>
          <p:spPr bwMode="gray">
            <a:xfrm>
              <a:off x="976809" y="1331461"/>
              <a:ext cx="2257425" cy="384720"/>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400">
                  <a:solidFill>
                    <a:srgbClr val="BCE8F2"/>
                  </a:solidFill>
                  <a:latin typeface="方正兰亭中黑_GBK" pitchFamily="2" charset="-122"/>
                  <a:ea typeface="方正兰亭中黑_GBK" pitchFamily="2" charset="-122"/>
                </a:rPr>
                <a:t>单击此处添加标题</a:t>
              </a:r>
            </a:p>
          </p:txBody>
        </p:sp>
      </p:grpSp>
      <p:sp>
        <p:nvSpPr>
          <p:cNvPr id="11" name="Rectangle 17"/>
          <p:cNvSpPr>
            <a:spLocks noChangeArrowheads="1"/>
          </p:cNvSpPr>
          <p:nvPr/>
        </p:nvSpPr>
        <p:spPr bwMode="gray">
          <a:xfrm>
            <a:off x="1789023" y="2458348"/>
            <a:ext cx="3545206" cy="535531"/>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sz="1440" dirty="0">
                <a:solidFill>
                  <a:srgbClr val="BCE8F2"/>
                </a:solidFill>
                <a:latin typeface="方正正纤黑简体" pitchFamily="2" charset="-122"/>
                <a:ea typeface="方正正纤黑简体" pitchFamily="2" charset="-122"/>
              </a:rPr>
              <a:t>单击此处添加文字单击此处添加文字单击此处添加文字单击此处添加文字</a:t>
            </a:r>
            <a:endParaRPr lang="en-US" altLang="zh-CN" sz="1440" dirty="0">
              <a:solidFill>
                <a:srgbClr val="BCE8F2"/>
              </a:solidFill>
              <a:latin typeface="方正正纤黑简体" pitchFamily="2" charset="-122"/>
              <a:ea typeface="方正正纤黑简体" pitchFamily="2" charset="-122"/>
            </a:endParaRPr>
          </a:p>
        </p:txBody>
      </p:sp>
      <p:sp>
        <p:nvSpPr>
          <p:cNvPr id="12" name="Rectangle 18"/>
          <p:cNvSpPr>
            <a:spLocks noChangeArrowheads="1"/>
          </p:cNvSpPr>
          <p:nvPr/>
        </p:nvSpPr>
        <p:spPr bwMode="gray">
          <a:xfrm>
            <a:off x="6886813" y="2454539"/>
            <a:ext cx="3587116" cy="535531"/>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defRPr/>
            </a:pPr>
            <a:r>
              <a:rPr lang="zh-CN" altLang="en-US" sz="1440" dirty="0">
                <a:solidFill>
                  <a:srgbClr val="BCE8F2"/>
                </a:solidFill>
                <a:latin typeface="方正正纤黑简体" pitchFamily="2" charset="-122"/>
                <a:ea typeface="方正正纤黑简体" pitchFamily="2" charset="-122"/>
              </a:rPr>
              <a:t>单击此处添加文字单击此处添加文字单击此处添加文字单击此处添加文字</a:t>
            </a:r>
            <a:endParaRPr lang="en-US" altLang="zh-CN" sz="1440" dirty="0">
              <a:solidFill>
                <a:srgbClr val="BCE8F2"/>
              </a:solidFill>
              <a:latin typeface="方正正纤黑简体" pitchFamily="2" charset="-122"/>
              <a:ea typeface="方正正纤黑简体" pitchFamily="2" charset="-122"/>
            </a:endParaRPr>
          </a:p>
        </p:txBody>
      </p:sp>
      <p:sp>
        <p:nvSpPr>
          <p:cNvPr id="13" name="Text Box 26"/>
          <p:cNvSpPr txBox="1">
            <a:spLocks noChangeArrowheads="1"/>
          </p:cNvSpPr>
          <p:nvPr/>
        </p:nvSpPr>
        <p:spPr bwMode="gray">
          <a:xfrm>
            <a:off x="1718540" y="5104389"/>
            <a:ext cx="4023360" cy="712887"/>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nSpc>
                <a:spcPct val="60000"/>
              </a:lnSpc>
              <a:spcBef>
                <a:spcPct val="50000"/>
              </a:spcBef>
              <a:buFontTx/>
              <a:buChar char="•"/>
            </a:pPr>
            <a:r>
              <a:rPr lang="zh-CN" altLang="en-US" sz="1440">
                <a:solidFill>
                  <a:srgbClr val="BCE8F2"/>
                </a:solidFill>
                <a:latin typeface="方正正纤黑简体" pitchFamily="2" charset="-122"/>
                <a:ea typeface="方正正纤黑简体" pitchFamily="2" charset="-122"/>
              </a:rPr>
              <a:t>单击此处添加文字</a:t>
            </a:r>
            <a:endParaRPr lang="en-US" altLang="zh-CN" sz="1440">
              <a:solidFill>
                <a:srgbClr val="BCE8F2"/>
              </a:solidFill>
              <a:latin typeface="方正正纤黑简体" pitchFamily="2" charset="-122"/>
              <a:ea typeface="方正正纤黑简体" pitchFamily="2" charset="-122"/>
            </a:endParaRPr>
          </a:p>
          <a:p>
            <a:pPr>
              <a:lnSpc>
                <a:spcPct val="60000"/>
              </a:lnSpc>
              <a:spcBef>
                <a:spcPct val="50000"/>
              </a:spcBef>
              <a:buFontTx/>
              <a:buChar char="•"/>
            </a:pPr>
            <a:r>
              <a:rPr lang="zh-CN" altLang="en-US" sz="1440">
                <a:solidFill>
                  <a:srgbClr val="BCE8F2"/>
                </a:solidFill>
                <a:latin typeface="方正正纤黑简体" pitchFamily="2" charset="-122"/>
                <a:ea typeface="方正正纤黑简体" pitchFamily="2" charset="-122"/>
              </a:rPr>
              <a:t>单击此处添加文字</a:t>
            </a:r>
            <a:endParaRPr lang="en-US" altLang="zh-CN" sz="1440">
              <a:solidFill>
                <a:srgbClr val="BCE8F2"/>
              </a:solidFill>
              <a:latin typeface="方正正纤黑简体" pitchFamily="2" charset="-122"/>
              <a:ea typeface="方正正纤黑简体" pitchFamily="2" charset="-122"/>
            </a:endParaRPr>
          </a:p>
          <a:p>
            <a:pPr>
              <a:lnSpc>
                <a:spcPct val="60000"/>
              </a:lnSpc>
              <a:spcBef>
                <a:spcPct val="50000"/>
              </a:spcBef>
              <a:buFontTx/>
              <a:buChar char="•"/>
            </a:pPr>
            <a:r>
              <a:rPr lang="zh-CN" altLang="en-US" sz="1440">
                <a:solidFill>
                  <a:srgbClr val="BCE8F2"/>
                </a:solidFill>
                <a:latin typeface="方正正纤黑简体" pitchFamily="2" charset="-122"/>
                <a:ea typeface="方正正纤黑简体" pitchFamily="2" charset="-122"/>
              </a:rPr>
              <a:t>单击此处添加文字</a:t>
            </a:r>
            <a:endParaRPr lang="en-US" altLang="zh-CN" sz="1440">
              <a:solidFill>
                <a:srgbClr val="BCE8F2"/>
              </a:solidFill>
              <a:latin typeface="方正正纤黑简体" pitchFamily="2" charset="-122"/>
              <a:ea typeface="方正正纤黑简体" pitchFamily="2" charset="-122"/>
            </a:endParaRPr>
          </a:p>
        </p:txBody>
      </p:sp>
      <p:sp>
        <p:nvSpPr>
          <p:cNvPr id="14" name="Text Box 27"/>
          <p:cNvSpPr txBox="1">
            <a:spLocks noChangeArrowheads="1"/>
          </p:cNvSpPr>
          <p:nvPr/>
        </p:nvSpPr>
        <p:spPr bwMode="gray">
          <a:xfrm>
            <a:off x="6425794" y="5104389"/>
            <a:ext cx="4023360" cy="712887"/>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lnSpc>
                <a:spcPct val="60000"/>
              </a:lnSpc>
              <a:spcBef>
                <a:spcPct val="50000"/>
              </a:spcBef>
              <a:buFontTx/>
              <a:buChar char="•"/>
            </a:pPr>
            <a:r>
              <a:rPr lang="zh-CN" altLang="en-US" sz="1440">
                <a:solidFill>
                  <a:srgbClr val="BCE8F2"/>
                </a:solidFill>
                <a:latin typeface="方正正纤黑简体" pitchFamily="2" charset="-122"/>
                <a:ea typeface="方正正纤黑简体" pitchFamily="2" charset="-122"/>
              </a:rPr>
              <a:t>单击此处添加文字</a:t>
            </a:r>
            <a:endParaRPr lang="en-US" altLang="zh-CN" sz="1440">
              <a:solidFill>
                <a:srgbClr val="BCE8F2"/>
              </a:solidFill>
              <a:latin typeface="方正正纤黑简体" pitchFamily="2" charset="-122"/>
              <a:ea typeface="方正正纤黑简体" pitchFamily="2" charset="-122"/>
            </a:endParaRPr>
          </a:p>
          <a:p>
            <a:pPr algn="r">
              <a:lnSpc>
                <a:spcPct val="60000"/>
              </a:lnSpc>
              <a:spcBef>
                <a:spcPct val="50000"/>
              </a:spcBef>
              <a:buFontTx/>
              <a:buChar char="•"/>
            </a:pPr>
            <a:r>
              <a:rPr lang="zh-CN" altLang="en-US" sz="1440">
                <a:solidFill>
                  <a:srgbClr val="BCE8F2"/>
                </a:solidFill>
                <a:latin typeface="方正正纤黑简体" pitchFamily="2" charset="-122"/>
                <a:ea typeface="方正正纤黑简体" pitchFamily="2" charset="-122"/>
              </a:rPr>
              <a:t>单击此处添加文字</a:t>
            </a:r>
            <a:endParaRPr lang="en-US" altLang="zh-CN" sz="1440">
              <a:solidFill>
                <a:srgbClr val="BCE8F2"/>
              </a:solidFill>
              <a:latin typeface="方正正纤黑简体" pitchFamily="2" charset="-122"/>
              <a:ea typeface="方正正纤黑简体" pitchFamily="2" charset="-122"/>
            </a:endParaRPr>
          </a:p>
          <a:p>
            <a:pPr algn="r">
              <a:lnSpc>
                <a:spcPct val="60000"/>
              </a:lnSpc>
              <a:spcBef>
                <a:spcPct val="50000"/>
              </a:spcBef>
              <a:buFontTx/>
              <a:buChar char="•"/>
            </a:pPr>
            <a:r>
              <a:rPr lang="zh-CN" altLang="en-US" sz="1440">
                <a:solidFill>
                  <a:srgbClr val="BCE8F2"/>
                </a:solidFill>
                <a:latin typeface="方正正纤黑简体" pitchFamily="2" charset="-122"/>
                <a:ea typeface="方正正纤黑简体" pitchFamily="2" charset="-122"/>
              </a:rPr>
              <a:t>单击此处添加文字</a:t>
            </a:r>
            <a:endParaRPr lang="en-US" altLang="zh-CN" sz="1440">
              <a:solidFill>
                <a:srgbClr val="BCE8F2"/>
              </a:solidFill>
              <a:latin typeface="方正正纤黑简体" pitchFamily="2" charset="-122"/>
              <a:ea typeface="方正正纤黑简体" pitchFamily="2" charset="-122"/>
            </a:endParaRPr>
          </a:p>
        </p:txBody>
      </p:sp>
      <p:grpSp>
        <p:nvGrpSpPr>
          <p:cNvPr id="15" name="组合 14"/>
          <p:cNvGrpSpPr>
            <a:grpSpLocks/>
          </p:cNvGrpSpPr>
          <p:nvPr/>
        </p:nvGrpSpPr>
        <p:grpSpPr bwMode="auto">
          <a:xfrm>
            <a:off x="1630915" y="4132527"/>
            <a:ext cx="3798570" cy="554355"/>
            <a:chOff x="827584" y="3389462"/>
            <a:chExt cx="3165475" cy="461962"/>
          </a:xfrm>
        </p:grpSpPr>
        <p:sp>
          <p:nvSpPr>
            <p:cNvPr id="16" name="Freeform 10"/>
            <p:cNvSpPr>
              <a:spLocks/>
            </p:cNvSpPr>
            <p:nvPr/>
          </p:nvSpPr>
          <p:spPr bwMode="gray">
            <a:xfrm flipH="1">
              <a:off x="827584" y="3389462"/>
              <a:ext cx="3165475" cy="461962"/>
            </a:xfrm>
            <a:custGeom>
              <a:avLst/>
              <a:gdLst>
                <a:gd name="T0" fmla="*/ 437819734 w 2007"/>
                <a:gd name="T1" fmla="*/ 7559667 h 291"/>
                <a:gd name="T2" fmla="*/ 0 w 2007"/>
                <a:gd name="T3" fmla="*/ 733363881 h 291"/>
                <a:gd name="T4" fmla="*/ 2147483647 w 2007"/>
                <a:gd name="T5" fmla="*/ 733363881 h 291"/>
                <a:gd name="T6" fmla="*/ 2147483647 w 2007"/>
                <a:gd name="T7" fmla="*/ 0 h 291"/>
                <a:gd name="T8" fmla="*/ 437819734 w 2007"/>
                <a:gd name="T9" fmla="*/ 7559667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7" h="291">
                  <a:moveTo>
                    <a:pt x="176" y="3"/>
                  </a:moveTo>
                  <a:cubicBezTo>
                    <a:pt x="133" y="163"/>
                    <a:pt x="72" y="214"/>
                    <a:pt x="0" y="291"/>
                  </a:cubicBezTo>
                  <a:lnTo>
                    <a:pt x="2007" y="291"/>
                  </a:lnTo>
                  <a:lnTo>
                    <a:pt x="2007" y="0"/>
                  </a:lnTo>
                  <a:lnTo>
                    <a:pt x="176" y="3"/>
                  </a:lnTo>
                  <a:close/>
                </a:path>
              </a:pathLst>
            </a:custGeom>
            <a:solidFill>
              <a:srgbClr val="1E8FB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sp>
          <p:nvSpPr>
            <p:cNvPr id="17" name="Rectangle 11"/>
            <p:cNvSpPr>
              <a:spLocks noChangeArrowheads="1"/>
            </p:cNvSpPr>
            <p:nvPr/>
          </p:nvSpPr>
          <p:spPr bwMode="gray">
            <a:xfrm>
              <a:off x="976809" y="3420388"/>
              <a:ext cx="2257425" cy="384721"/>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400">
                  <a:solidFill>
                    <a:srgbClr val="BCE8F2"/>
                  </a:solidFill>
                  <a:latin typeface="方正兰亭中黑_GBK" pitchFamily="2" charset="-122"/>
                  <a:ea typeface="方正兰亭中黑_GBK" pitchFamily="2" charset="-122"/>
                </a:rPr>
                <a:t>单击此处添加标题</a:t>
              </a:r>
            </a:p>
          </p:txBody>
        </p:sp>
      </p:grpSp>
      <p:grpSp>
        <p:nvGrpSpPr>
          <p:cNvPr id="18" name="组合 17"/>
          <p:cNvGrpSpPr>
            <a:grpSpLocks/>
          </p:cNvGrpSpPr>
          <p:nvPr/>
        </p:nvGrpSpPr>
        <p:grpSpPr bwMode="auto">
          <a:xfrm>
            <a:off x="6218149" y="1650310"/>
            <a:ext cx="4396740" cy="506731"/>
            <a:chOff x="4649291" y="1320379"/>
            <a:chExt cx="3663950" cy="422275"/>
          </a:xfrm>
        </p:grpSpPr>
        <p:sp>
          <p:nvSpPr>
            <p:cNvPr id="19" name="Rectangle 6"/>
            <p:cNvSpPr>
              <a:spLocks noChangeArrowheads="1"/>
            </p:cNvSpPr>
            <p:nvPr/>
          </p:nvSpPr>
          <p:spPr bwMode="gray">
            <a:xfrm flipH="1">
              <a:off x="4649291" y="1320379"/>
              <a:ext cx="3663950" cy="422275"/>
            </a:xfrm>
            <a:prstGeom prst="rect">
              <a:avLst/>
            </a:prstGeom>
            <a:solidFill>
              <a:srgbClr val="1E8FB2">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160"/>
            </a:p>
          </p:txBody>
        </p:sp>
        <p:sp>
          <p:nvSpPr>
            <p:cNvPr id="20" name="Rectangle 11"/>
            <p:cNvSpPr>
              <a:spLocks noChangeArrowheads="1"/>
            </p:cNvSpPr>
            <p:nvPr/>
          </p:nvSpPr>
          <p:spPr bwMode="gray">
            <a:xfrm>
              <a:off x="5917704" y="1331461"/>
              <a:ext cx="2257425" cy="384720"/>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400">
                  <a:solidFill>
                    <a:srgbClr val="BCE8F2"/>
                  </a:solidFill>
                  <a:latin typeface="方正兰亭中黑_GBK" pitchFamily="2" charset="-122"/>
                  <a:ea typeface="方正兰亭中黑_GBK" pitchFamily="2" charset="-122"/>
                </a:rPr>
                <a:t>单击此处添加标题</a:t>
              </a:r>
            </a:p>
          </p:txBody>
        </p:sp>
      </p:grpSp>
      <p:grpSp>
        <p:nvGrpSpPr>
          <p:cNvPr id="21" name="组合 20"/>
          <p:cNvGrpSpPr>
            <a:grpSpLocks/>
          </p:cNvGrpSpPr>
          <p:nvPr/>
        </p:nvGrpSpPr>
        <p:grpSpPr bwMode="auto">
          <a:xfrm>
            <a:off x="6791564" y="4161098"/>
            <a:ext cx="3823336" cy="554356"/>
            <a:chOff x="5127128" y="3413274"/>
            <a:chExt cx="3186113" cy="461963"/>
          </a:xfrm>
        </p:grpSpPr>
        <p:sp>
          <p:nvSpPr>
            <p:cNvPr id="22" name="Freeform 9"/>
            <p:cNvSpPr>
              <a:spLocks/>
            </p:cNvSpPr>
            <p:nvPr/>
          </p:nvSpPr>
          <p:spPr bwMode="gray">
            <a:xfrm>
              <a:off x="5127128" y="3413274"/>
              <a:ext cx="3186113" cy="461963"/>
            </a:xfrm>
            <a:custGeom>
              <a:avLst/>
              <a:gdLst>
                <a:gd name="T0" fmla="*/ 443547570 w 2007"/>
                <a:gd name="T1" fmla="*/ 7561271 h 291"/>
                <a:gd name="T2" fmla="*/ 0 w 2007"/>
                <a:gd name="T3" fmla="*/ 733367056 h 291"/>
                <a:gd name="T4" fmla="*/ 2147483647 w 2007"/>
                <a:gd name="T5" fmla="*/ 733367056 h 291"/>
                <a:gd name="T6" fmla="*/ 2147483647 w 2007"/>
                <a:gd name="T7" fmla="*/ 0 h 291"/>
                <a:gd name="T8" fmla="*/ 443547570 w 2007"/>
                <a:gd name="T9" fmla="*/ 7561271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7" h="291">
                  <a:moveTo>
                    <a:pt x="176" y="3"/>
                  </a:moveTo>
                  <a:cubicBezTo>
                    <a:pt x="133" y="163"/>
                    <a:pt x="72" y="214"/>
                    <a:pt x="0" y="291"/>
                  </a:cubicBezTo>
                  <a:lnTo>
                    <a:pt x="2007" y="291"/>
                  </a:lnTo>
                  <a:lnTo>
                    <a:pt x="2007" y="0"/>
                  </a:lnTo>
                  <a:lnTo>
                    <a:pt x="176" y="3"/>
                  </a:lnTo>
                  <a:close/>
                </a:path>
              </a:pathLst>
            </a:custGeom>
            <a:solidFill>
              <a:srgbClr val="1E8FB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sp>
          <p:nvSpPr>
            <p:cNvPr id="23" name="Rectangle 11"/>
            <p:cNvSpPr>
              <a:spLocks noChangeArrowheads="1"/>
            </p:cNvSpPr>
            <p:nvPr/>
          </p:nvSpPr>
          <p:spPr bwMode="gray">
            <a:xfrm>
              <a:off x="5917704" y="3444200"/>
              <a:ext cx="2257425" cy="384721"/>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400">
                  <a:solidFill>
                    <a:srgbClr val="BCE8F2"/>
                  </a:solidFill>
                  <a:latin typeface="方正兰亭中黑_GBK" pitchFamily="2" charset="-122"/>
                  <a:ea typeface="方正兰亭中黑_GBK" pitchFamily="2" charset="-122"/>
                </a:rPr>
                <a:t>单击此处添加标题</a:t>
              </a:r>
            </a:p>
          </p:txBody>
        </p:sp>
      </p:grpSp>
      <p:grpSp>
        <p:nvGrpSpPr>
          <p:cNvPr id="24" name="组合 23"/>
          <p:cNvGrpSpPr>
            <a:grpSpLocks/>
          </p:cNvGrpSpPr>
          <p:nvPr/>
        </p:nvGrpSpPr>
        <p:grpSpPr bwMode="auto">
          <a:xfrm>
            <a:off x="5303749" y="3061912"/>
            <a:ext cx="1630680" cy="1630680"/>
            <a:chOff x="3887185" y="2497460"/>
            <a:chExt cx="1358904" cy="1358904"/>
          </a:xfrm>
          <a:effectLst>
            <a:glow rad="139700">
              <a:srgbClr val="00B0F0">
                <a:alpha val="40000"/>
              </a:srgbClr>
            </a:glow>
          </a:effectLst>
        </p:grpSpPr>
        <p:sp>
          <p:nvSpPr>
            <p:cNvPr id="25" name="椭圆 24"/>
            <p:cNvSpPr/>
            <p:nvPr/>
          </p:nvSpPr>
          <p:spPr>
            <a:xfrm>
              <a:off x="3887185" y="2497460"/>
              <a:ext cx="1358904" cy="1358904"/>
            </a:xfrm>
            <a:prstGeom prst="ellipse">
              <a:avLst/>
            </a:prstGeom>
            <a:noFill/>
            <a:ln>
              <a:solidFill>
                <a:srgbClr val="30B8D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60"/>
            </a:p>
          </p:txBody>
        </p:sp>
        <p:sp>
          <p:nvSpPr>
            <p:cNvPr id="26" name="Rectangle 11"/>
            <p:cNvSpPr>
              <a:spLocks noChangeArrowheads="1"/>
            </p:cNvSpPr>
            <p:nvPr/>
          </p:nvSpPr>
          <p:spPr bwMode="gray">
            <a:xfrm>
              <a:off x="3916241" y="3017485"/>
              <a:ext cx="1253900" cy="384722"/>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400">
                  <a:solidFill>
                    <a:schemeClr val="bg1"/>
                  </a:solidFill>
                  <a:latin typeface="方正兰亭中黑_GBK" pitchFamily="2" charset="-122"/>
                  <a:ea typeface="方正兰亭中黑_GBK" pitchFamily="2" charset="-122"/>
                </a:rPr>
                <a:t>添加标题</a:t>
              </a:r>
            </a:p>
          </p:txBody>
        </p:sp>
      </p:grpSp>
    </p:spTree>
    <p:extLst>
      <p:ext uri="{BB962C8B-B14F-4D97-AF65-F5344CB8AC3E}">
        <p14:creationId xmlns:p14="http://schemas.microsoft.com/office/powerpoint/2010/main" val="33702286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repeatCount="200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300"/>
                                        <p:tgtEl>
                                          <p:spTgt spid="3"/>
                                        </p:tgtEl>
                                      </p:cBhvr>
                                    </p:animEffect>
                                  </p:childTnLst>
                                </p:cTn>
                              </p:par>
                            </p:childTnLst>
                          </p:cTn>
                        </p:par>
                        <p:par>
                          <p:cTn id="25" fill="hold">
                            <p:stCondLst>
                              <p:cond delay="1100"/>
                            </p:stCondLst>
                            <p:childTnLst>
                              <p:par>
                                <p:cTn id="26" presetID="22" presetClass="entr" presetSubtype="8"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1600"/>
                            </p:stCondLst>
                            <p:childTnLst>
                              <p:par>
                                <p:cTn id="30" presetID="42"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2600"/>
                            </p:stCondLst>
                            <p:childTnLst>
                              <p:par>
                                <p:cTn id="36" presetID="10" presetClass="entr" presetSubtype="0" repeatCount="200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300"/>
                                        <p:tgtEl>
                                          <p:spTgt spid="5"/>
                                        </p:tgtEl>
                                      </p:cBhvr>
                                    </p:animEffect>
                                  </p:childTnLst>
                                </p:cTn>
                              </p:par>
                            </p:childTnLst>
                          </p:cTn>
                        </p:par>
                        <p:par>
                          <p:cTn id="39" fill="hold">
                            <p:stCondLst>
                              <p:cond delay="320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7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4700"/>
                            </p:stCondLst>
                            <p:childTnLst>
                              <p:par>
                                <p:cTn id="50" presetID="10" presetClass="entr" presetSubtype="0" repeatCount="200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300"/>
                                        <p:tgtEl>
                                          <p:spTgt spid="7"/>
                                        </p:tgtEl>
                                      </p:cBhvr>
                                    </p:animEffect>
                                  </p:childTnLst>
                                </p:cTn>
                              </p:par>
                            </p:childTnLst>
                          </p:cTn>
                        </p:par>
                        <p:par>
                          <p:cTn id="53" fill="hold">
                            <p:stCondLst>
                              <p:cond delay="5300"/>
                            </p:stCondLst>
                            <p:childTnLst>
                              <p:par>
                                <p:cTn id="54" presetID="22" presetClass="entr" presetSubtype="8"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par>
                          <p:cTn id="57" fill="hold">
                            <p:stCondLst>
                              <p:cond delay="5800"/>
                            </p:stCondLst>
                            <p:childTnLst>
                              <p:par>
                                <p:cTn id="58" presetID="42"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childTnLst>
                          </p:cTn>
                        </p:par>
                        <p:par>
                          <p:cTn id="63" fill="hold">
                            <p:stCondLst>
                              <p:cond delay="6800"/>
                            </p:stCondLst>
                            <p:childTnLst>
                              <p:par>
                                <p:cTn id="64" presetID="10" presetClass="entr" presetSubtype="0" repeatCount="2000" fill="hold" nodeType="after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fade">
                                      <p:cBhvr>
                                        <p:cTn id="66" dur="300"/>
                                        <p:tgtEl>
                                          <p:spTgt spid="6"/>
                                        </p:tgtEl>
                                      </p:cBhvr>
                                    </p:animEffect>
                                  </p:childTnLst>
                                </p:cTn>
                              </p:par>
                            </p:childTnLst>
                          </p:cTn>
                        </p:par>
                        <p:par>
                          <p:cTn id="67" fill="hold">
                            <p:stCondLst>
                              <p:cond delay="7400"/>
                            </p:stCondLst>
                            <p:childTnLst>
                              <p:par>
                                <p:cTn id="68" presetID="22" presetClass="entr" presetSubtype="8"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childTnLst>
                          </p:cTn>
                        </p:par>
                        <p:par>
                          <p:cTn id="71" fill="hold">
                            <p:stCondLst>
                              <p:cond delay="7900"/>
                            </p:stCondLst>
                            <p:childTnLst>
                              <p:par>
                                <p:cTn id="72" presetID="42"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childTnLst>
                          </p:cTn>
                        </p:par>
                        <p:par>
                          <p:cTn id="77" fill="hold">
                            <p:stCondLst>
                              <p:cond delay="8900"/>
                            </p:stCondLst>
                            <p:childTnLst>
                              <p:par>
                                <p:cTn id="78" presetID="49" presetClass="entr" presetSubtype="0" decel="100000"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 calcmode="lin" valueType="num">
                                      <p:cBhvr>
                                        <p:cTn id="80" dur="500" fill="hold"/>
                                        <p:tgtEl>
                                          <p:spTgt spid="24"/>
                                        </p:tgtEl>
                                        <p:attrNameLst>
                                          <p:attrName>ppt_w</p:attrName>
                                        </p:attrNameLst>
                                      </p:cBhvr>
                                      <p:tavLst>
                                        <p:tav tm="0">
                                          <p:val>
                                            <p:fltVal val="0"/>
                                          </p:val>
                                        </p:tav>
                                        <p:tav tm="100000">
                                          <p:val>
                                            <p:strVal val="#ppt_w"/>
                                          </p:val>
                                        </p:tav>
                                      </p:tavLst>
                                    </p:anim>
                                    <p:anim calcmode="lin" valueType="num">
                                      <p:cBhvr>
                                        <p:cTn id="81" dur="500" fill="hold"/>
                                        <p:tgtEl>
                                          <p:spTgt spid="24"/>
                                        </p:tgtEl>
                                        <p:attrNameLst>
                                          <p:attrName>ppt_h</p:attrName>
                                        </p:attrNameLst>
                                      </p:cBhvr>
                                      <p:tavLst>
                                        <p:tav tm="0">
                                          <p:val>
                                            <p:fltVal val="0"/>
                                          </p:val>
                                        </p:tav>
                                        <p:tav tm="100000">
                                          <p:val>
                                            <p:strVal val="#ppt_h"/>
                                          </p:val>
                                        </p:tav>
                                      </p:tavLst>
                                    </p:anim>
                                    <p:anim calcmode="lin" valueType="num">
                                      <p:cBhvr>
                                        <p:cTn id="82" dur="500" fill="hold"/>
                                        <p:tgtEl>
                                          <p:spTgt spid="24"/>
                                        </p:tgtEl>
                                        <p:attrNameLst>
                                          <p:attrName>style.rotation</p:attrName>
                                        </p:attrNameLst>
                                      </p:cBhvr>
                                      <p:tavLst>
                                        <p:tav tm="0">
                                          <p:val>
                                            <p:fltVal val="360"/>
                                          </p:val>
                                        </p:tav>
                                        <p:tav tm="100000">
                                          <p:val>
                                            <p:fltVal val="0"/>
                                          </p:val>
                                        </p:tav>
                                      </p:tavLst>
                                    </p:anim>
                                    <p:animEffect transition="in" filter="fade">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 descr="6A3013BADB884660B194CAD3FEF2932C# #TextBox 42"/>
          <p:cNvSpPr txBox="1">
            <a:spLocks noChangeArrowheads="1"/>
          </p:cNvSpPr>
          <p:nvPr/>
        </p:nvSpPr>
        <p:spPr bwMode="auto">
          <a:xfrm>
            <a:off x="2639616" y="3573016"/>
            <a:ext cx="686918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方正兰亭中粗黑_GBK" panose="02000000000000000000" pitchFamily="2" charset="-122"/>
                <a:ea typeface="方正兰亭中粗黑_GBK" panose="02000000000000000000" pitchFamily="2" charset="-122"/>
              </a:rPr>
              <a:t>简约年中总结</a:t>
            </a:r>
            <a:r>
              <a:rPr lang="en-US" altLang="zh-CN"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方正兰亭中粗黑_GBK" panose="02000000000000000000" pitchFamily="2" charset="-122"/>
                <a:ea typeface="方正兰亭中粗黑_GBK" panose="02000000000000000000" pitchFamily="2" charset="-122"/>
              </a:rPr>
              <a:t>PPT</a:t>
            </a:r>
            <a:r>
              <a:rPr lang="zh-CN" altLang="en-US" sz="5400" b="1" spc="50" dirty="0">
                <a:ln w="9525" cmpd="sng">
                  <a:solidFill>
                    <a:schemeClr val="accent1"/>
                  </a:solidFill>
                  <a:prstDash val="solid"/>
                </a:ln>
                <a:solidFill>
                  <a:srgbClr val="70AD47">
                    <a:tint val="1000"/>
                  </a:srgbClr>
                </a:solidFill>
                <a:effectLst>
                  <a:glow rad="38100">
                    <a:schemeClr val="accent1">
                      <a:alpha val="40000"/>
                    </a:schemeClr>
                  </a:glow>
                </a:effectLst>
                <a:latin typeface="方正兰亭中粗黑_GBK" panose="02000000000000000000" pitchFamily="2" charset="-122"/>
                <a:ea typeface="方正兰亭中粗黑_GBK" panose="02000000000000000000" pitchFamily="2" charset="-122"/>
              </a:rPr>
              <a:t>模板</a:t>
            </a:r>
          </a:p>
        </p:txBody>
      </p:sp>
      <p:sp>
        <p:nvSpPr>
          <p:cNvPr id="3" name="TextBox 44" descr="6C3FA372396F463c81AB3CDF6D7CE186# #TextBox 44"/>
          <p:cNvSpPr txBox="1">
            <a:spLocks noChangeArrowheads="1"/>
          </p:cNvSpPr>
          <p:nvPr/>
        </p:nvSpPr>
        <p:spPr bwMode="auto">
          <a:xfrm>
            <a:off x="3212689" y="4480267"/>
            <a:ext cx="57230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商务贸易</a:t>
            </a:r>
            <a:r>
              <a:rPr lang="en-US" altLang="zh-CN"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a:t>
            </a:r>
            <a:r>
              <a:rPr lang="zh-CN" altLang="en-US"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工作报告</a:t>
            </a:r>
            <a:r>
              <a:rPr lang="en-US" altLang="zh-CN"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a:t>
            </a:r>
            <a:r>
              <a:rPr lang="zh-CN" altLang="en-US"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工作总结</a:t>
            </a:r>
            <a:r>
              <a:rPr lang="en-US" altLang="zh-CN"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a:t>
            </a:r>
            <a:r>
              <a:rPr lang="zh-CN" altLang="en-US" sz="2400" b="1" spc="50" dirty="0">
                <a:ln w="9525" cmpd="sng">
                  <a:solidFill>
                    <a:schemeClr val="accent1"/>
                  </a:solidFill>
                  <a:prstDash val="solid"/>
                </a:ln>
                <a:solidFill>
                  <a:schemeClr val="bg1"/>
                </a:solidFill>
                <a:effectLst>
                  <a:glow rad="38100">
                    <a:schemeClr val="accent1">
                      <a:alpha val="40000"/>
                    </a:schemeClr>
                  </a:glow>
                </a:effectLst>
                <a:latin typeface="方正兰亭黑_GBK" pitchFamily="2" charset="-122"/>
                <a:ea typeface="方正兰亭黑_GBK" pitchFamily="2" charset="-122"/>
              </a:rPr>
              <a:t>蓝色科技</a:t>
            </a:r>
          </a:p>
        </p:txBody>
      </p:sp>
      <p:sp>
        <p:nvSpPr>
          <p:cNvPr id="6" name="圆角矩形 5"/>
          <p:cNvSpPr/>
          <p:nvPr/>
        </p:nvSpPr>
        <p:spPr>
          <a:xfrm rot="188303">
            <a:off x="4275981" y="1383046"/>
            <a:ext cx="2914298" cy="1672479"/>
          </a:xfrm>
          <a:prstGeom prst="roundRect">
            <a:avLst>
              <a:gd name="adj" fmla="val 24096"/>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a:scene3d>
            <a:camera prst="perspectiveFront" fov="3300000">
              <a:rot lat="19941725" lon="19155471" rev="93798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97BF"/>
              </a:solidFill>
            </a:endParaRPr>
          </a:p>
        </p:txBody>
      </p:sp>
      <p:sp>
        <p:nvSpPr>
          <p:cNvPr id="7" name="圆角矩形 6"/>
          <p:cNvSpPr/>
          <p:nvPr/>
        </p:nvSpPr>
        <p:spPr>
          <a:xfrm rot="188303">
            <a:off x="4269488" y="1340509"/>
            <a:ext cx="3054684" cy="1753045"/>
          </a:xfrm>
          <a:prstGeom prst="roundRect">
            <a:avLst>
              <a:gd name="adj" fmla="val 24096"/>
            </a:avLst>
          </a:prstGeom>
          <a:solidFill>
            <a:srgbClr val="E5FFFE">
              <a:alpha val="83000"/>
            </a:srgbClr>
          </a:solidFill>
          <a:ln>
            <a:solidFill>
              <a:schemeClr val="bg1"/>
            </a:solidFill>
          </a:ln>
          <a:effectLst>
            <a:glow rad="1270000">
              <a:schemeClr val="accent5">
                <a:satMod val="175000"/>
                <a:alpha val="69000"/>
              </a:schemeClr>
            </a:glow>
            <a:softEdge rad="31750"/>
          </a:effectLst>
          <a:scene3d>
            <a:camera prst="perspectiveFront" fov="3300000">
              <a:rot lat="19941725" lon="19155471" rev="93798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97BF"/>
              </a:solidFill>
            </a:endParaRPr>
          </a:p>
        </p:txBody>
      </p:sp>
      <p:pic>
        <p:nvPicPr>
          <p:cNvPr id="8" name="Picture 2" descr="C:\Users\md\Desktop\xpic620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97218" y="-218396"/>
            <a:ext cx="6394782" cy="339425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194399" y="6453336"/>
            <a:ext cx="775136" cy="230832"/>
          </a:xfrm>
          <a:prstGeom prst="rect">
            <a:avLst/>
          </a:prstGeom>
        </p:spPr>
        <p:txBody>
          <a:bodyPr wrap="square">
            <a:spAutoFit/>
          </a:bodyPr>
          <a:lstStyle/>
          <a:p>
            <a:pPr lvl="0"/>
            <a:r>
              <a:rPr lang="en-US" altLang="zh-CN" sz="100" dirty="0"/>
              <a:t>PPT</a:t>
            </a:r>
            <a:r>
              <a:rPr lang="zh-CN" altLang="en-US" sz="100" dirty="0"/>
              <a:t>模板下载：</a:t>
            </a:r>
            <a:r>
              <a:rPr lang="en-US" altLang="zh-CN" sz="100" dirty="0"/>
              <a:t>www.1ppt.com/moban/     </a:t>
            </a:r>
            <a:r>
              <a:rPr lang="zh-CN" altLang="en-US" sz="100" dirty="0"/>
              <a:t>行业</a:t>
            </a:r>
            <a:r>
              <a:rPr lang="en-US" altLang="zh-CN" sz="100" dirty="0"/>
              <a:t>PPT</a:t>
            </a:r>
            <a:r>
              <a:rPr lang="zh-CN" altLang="en-US" sz="100" dirty="0"/>
              <a:t>模板：</a:t>
            </a:r>
            <a:r>
              <a:rPr lang="en-US" altLang="zh-CN" sz="100" dirty="0"/>
              <a:t>www.1ppt.com/hangye/ </a:t>
            </a:r>
          </a:p>
          <a:p>
            <a:pPr lvl="0"/>
            <a:r>
              <a:rPr lang="zh-CN" altLang="en-US" sz="100" dirty="0"/>
              <a:t>节日</a:t>
            </a:r>
            <a:r>
              <a:rPr lang="en-US" altLang="zh-CN" sz="100" dirty="0"/>
              <a:t>PPT</a:t>
            </a:r>
            <a:r>
              <a:rPr lang="zh-CN" altLang="en-US" sz="100" dirty="0"/>
              <a:t>模板：</a:t>
            </a:r>
            <a:r>
              <a:rPr lang="en-US" altLang="zh-CN" sz="100" dirty="0"/>
              <a:t>www.1ppt.com/jieri/           PPT</a:t>
            </a:r>
            <a:r>
              <a:rPr lang="zh-CN" altLang="en-US" sz="100" dirty="0"/>
              <a:t>素材下载：</a:t>
            </a:r>
            <a:r>
              <a:rPr lang="en-US" altLang="zh-CN" sz="100" dirty="0"/>
              <a:t>www.1ppt.com/sucai/</a:t>
            </a:r>
          </a:p>
          <a:p>
            <a:pPr lvl="0"/>
            <a:r>
              <a:rPr lang="en-US" altLang="zh-CN" sz="100" dirty="0"/>
              <a:t>PPT</a:t>
            </a:r>
            <a:r>
              <a:rPr lang="zh-CN" altLang="en-US" sz="100" dirty="0"/>
              <a:t>背景图片：</a:t>
            </a:r>
            <a:r>
              <a:rPr lang="en-US" altLang="zh-CN" sz="100" dirty="0"/>
              <a:t>www.1ppt.com/beijing/      PPT</a:t>
            </a:r>
            <a:r>
              <a:rPr lang="zh-CN" altLang="en-US" sz="100" dirty="0"/>
              <a:t>图表下载：</a:t>
            </a:r>
            <a:r>
              <a:rPr lang="en-US" altLang="zh-CN" sz="100" dirty="0"/>
              <a:t>www.1ppt.com/tubiao/      </a:t>
            </a:r>
          </a:p>
          <a:p>
            <a:pPr lvl="0"/>
            <a:r>
              <a:rPr lang="zh-CN" altLang="en-US" sz="100" dirty="0"/>
              <a:t>优秀</a:t>
            </a:r>
            <a:r>
              <a:rPr lang="en-US" altLang="zh-CN" sz="100" dirty="0"/>
              <a:t>PPT</a:t>
            </a:r>
            <a:r>
              <a:rPr lang="zh-CN" altLang="en-US" sz="100" dirty="0"/>
              <a:t>下载：</a:t>
            </a:r>
            <a:r>
              <a:rPr lang="en-US" altLang="zh-CN" sz="100" dirty="0"/>
              <a:t>www.1ppt.com/xiazai/        PPT</a:t>
            </a:r>
            <a:r>
              <a:rPr lang="zh-CN" altLang="en-US" sz="100" dirty="0"/>
              <a:t>教程： </a:t>
            </a:r>
            <a:r>
              <a:rPr lang="en-US" altLang="zh-CN" sz="100" dirty="0"/>
              <a:t>www.1ppt.com/powerpoint/      </a:t>
            </a:r>
          </a:p>
          <a:p>
            <a:pPr lvl="0"/>
            <a:r>
              <a:rPr lang="en-US" altLang="zh-CN" sz="100" dirty="0"/>
              <a:t>Word</a:t>
            </a:r>
            <a:r>
              <a:rPr lang="zh-CN" altLang="en-US" sz="100" dirty="0"/>
              <a:t>教程： </a:t>
            </a:r>
            <a:r>
              <a:rPr lang="en-US" altLang="zh-CN" sz="100" dirty="0"/>
              <a:t>www.1ppt.com/word/              Excel</a:t>
            </a:r>
            <a:r>
              <a:rPr lang="zh-CN" altLang="en-US" sz="100" dirty="0"/>
              <a:t>教程：</a:t>
            </a:r>
            <a:r>
              <a:rPr lang="en-US" altLang="zh-CN" sz="100" dirty="0"/>
              <a:t>www.1ppt.com/excel/  </a:t>
            </a:r>
          </a:p>
          <a:p>
            <a:pPr lvl="0"/>
            <a:r>
              <a:rPr lang="zh-CN" altLang="en-US" sz="100" dirty="0"/>
              <a:t>资料下载：</a:t>
            </a:r>
            <a:r>
              <a:rPr lang="en-US" altLang="zh-CN" sz="100" dirty="0"/>
              <a:t>www.1ppt.com/ziliao/                PPT</a:t>
            </a:r>
            <a:r>
              <a:rPr lang="zh-CN" altLang="en-US" sz="100" dirty="0"/>
              <a:t>课件下载：</a:t>
            </a:r>
            <a:r>
              <a:rPr lang="en-US" altLang="zh-CN" sz="100" dirty="0"/>
              <a:t>www.1ppt.com/kejian/ </a:t>
            </a:r>
          </a:p>
          <a:p>
            <a:pPr lvl="0"/>
            <a:r>
              <a:rPr lang="zh-CN" altLang="en-US" sz="100" dirty="0"/>
              <a:t>范文下载：</a:t>
            </a:r>
            <a:r>
              <a:rPr lang="en-US" altLang="zh-CN" sz="100" dirty="0"/>
              <a:t>www.1ppt.com/fanwen/             </a:t>
            </a:r>
            <a:r>
              <a:rPr lang="zh-CN" altLang="en-US" sz="100" dirty="0"/>
              <a:t>试卷下载：</a:t>
            </a:r>
            <a:r>
              <a:rPr lang="en-US" altLang="zh-CN" sz="100" dirty="0"/>
              <a:t>www.1ppt.com/shiti/  </a:t>
            </a:r>
          </a:p>
          <a:p>
            <a:pPr lvl="0"/>
            <a:r>
              <a:rPr lang="zh-CN" altLang="en-US" sz="100" dirty="0"/>
              <a:t>教案下载：</a:t>
            </a:r>
            <a:r>
              <a:rPr lang="en-US" altLang="zh-CN" sz="100" dirty="0"/>
              <a:t>www.1ppt.com/jiaoan/  </a:t>
            </a:r>
            <a:r>
              <a:rPr lang="en-US" altLang="zh-CN" sz="100" dirty="0" smtClean="0"/>
              <a:t>      PPT</a:t>
            </a:r>
            <a:r>
              <a:rPr lang="zh-CN" altLang="en-US" sz="100" dirty="0" smtClean="0"/>
              <a:t>论坛：</a:t>
            </a:r>
            <a:r>
              <a:rPr lang="en-US" altLang="zh-CN" sz="100" dirty="0" smtClean="0"/>
              <a:t>www.1ppt.cn</a:t>
            </a:r>
            <a:endParaRPr lang="en-US" altLang="zh-CN" sz="100" dirty="0"/>
          </a:p>
          <a:p>
            <a:pPr lvl="0"/>
            <a:r>
              <a:rPr lang="en-US" altLang="zh-CN" sz="100" dirty="0"/>
              <a:t> </a:t>
            </a:r>
            <a:endParaRPr lang="zh-CN" altLang="en-US" sz="100" dirty="0"/>
          </a:p>
        </p:txBody>
      </p:sp>
    </p:spTree>
    <p:extLst>
      <p:ext uri="{BB962C8B-B14F-4D97-AF65-F5344CB8AC3E}">
        <p14:creationId xmlns:p14="http://schemas.microsoft.com/office/powerpoint/2010/main" val="25891637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 fill="hold"/>
                                        <p:tgtEl>
                                          <p:spTgt spid="6"/>
                                        </p:tgtEl>
                                        <p:attrNameLst>
                                          <p:attrName>ppt_x</p:attrName>
                                        </p:attrNameLst>
                                      </p:cBhvr>
                                      <p:tavLst>
                                        <p:tav tm="0">
                                          <p:val>
                                            <p:strVal val="1+#ppt_w/2"/>
                                          </p:val>
                                        </p:tav>
                                        <p:tav tm="100000">
                                          <p:val>
                                            <p:strVal val="#ppt_x"/>
                                          </p:val>
                                        </p:tav>
                                      </p:tavLst>
                                    </p:anim>
                                    <p:anim calcmode="lin" valueType="num">
                                      <p:cBhvr additive="base">
                                        <p:cTn id="8" dur="3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3"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1+#ppt_w/2"/>
                                          </p:val>
                                        </p:tav>
                                        <p:tav tm="100000">
                                          <p:val>
                                            <p:strVal val="#ppt_x"/>
                                          </p:val>
                                        </p:tav>
                                      </p:tavLst>
                                    </p:anim>
                                    <p:anim calcmode="lin" valueType="num">
                                      <p:cBhvr additive="base">
                                        <p:cTn id="13" dur="10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300"/>
                            </p:stCondLst>
                            <p:childTnLst>
                              <p:par>
                                <p:cTn id="15" presetID="10" presetClass="exit" presetSubtype="0" fill="hold" grpId="1" nodeType="after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26" presetClass="emph" presetSubtype="0" repeatCount="indefinite" fill="hold" grpId="1" nodeType="withEffect">
                                  <p:stCondLst>
                                    <p:cond delay="0"/>
                                  </p:stCondLst>
                                  <p:endCondLst>
                                    <p:cond evt="onNext" delay="0">
                                      <p:tgtEl>
                                        <p:sldTgt/>
                                      </p:tgtEl>
                                    </p:cond>
                                  </p:endCondLst>
                                  <p:childTnLst>
                                    <p:animEffect transition="out" filter="fade">
                                      <p:cBhvr>
                                        <p:cTn id="22" dur="500" tmFilter="0, 0; .2, .5; .8, .5; 1, 0"/>
                                        <p:tgtEl>
                                          <p:spTgt spid="7"/>
                                        </p:tgtEl>
                                      </p:cBhvr>
                                    </p:animEffect>
                                    <p:animScale>
                                      <p:cBhvr>
                                        <p:cTn id="23" dur="250" autoRev="1" fill="hold"/>
                                        <p:tgtEl>
                                          <p:spTgt spid="7"/>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23" presetClass="entr" presetSubtype="36"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750" fill="hold"/>
                                        <p:tgtEl>
                                          <p:spTgt spid="2"/>
                                        </p:tgtEl>
                                        <p:attrNameLst>
                                          <p:attrName>ppt_w</p:attrName>
                                        </p:attrNameLst>
                                      </p:cBhvr>
                                      <p:tavLst>
                                        <p:tav tm="0">
                                          <p:val>
                                            <p:strVal val="(6*min(max(#ppt_w*#ppt_h,.3),1)-7.4)/-.7*#ppt_w"/>
                                          </p:val>
                                        </p:tav>
                                        <p:tav tm="100000">
                                          <p:val>
                                            <p:strVal val="#ppt_w"/>
                                          </p:val>
                                        </p:tav>
                                      </p:tavLst>
                                    </p:anim>
                                    <p:anim calcmode="lin" valueType="num">
                                      <p:cBhvr>
                                        <p:cTn id="29" dur="750" fill="hold"/>
                                        <p:tgtEl>
                                          <p:spTgt spid="2"/>
                                        </p:tgtEl>
                                        <p:attrNameLst>
                                          <p:attrName>ppt_h</p:attrName>
                                        </p:attrNameLst>
                                      </p:cBhvr>
                                      <p:tavLst>
                                        <p:tav tm="0">
                                          <p:val>
                                            <p:strVal val="(6*min(max(#ppt_w*#ppt_h,.3),1)-7.4)/-.7*#ppt_h"/>
                                          </p:val>
                                        </p:tav>
                                        <p:tav tm="100000">
                                          <p:val>
                                            <p:strVal val="#ppt_h"/>
                                          </p:val>
                                        </p:tav>
                                      </p:tavLst>
                                    </p:anim>
                                    <p:anim calcmode="lin" valueType="num">
                                      <p:cBhvr>
                                        <p:cTn id="30" dur="750" fill="hold"/>
                                        <p:tgtEl>
                                          <p:spTgt spid="2"/>
                                        </p:tgtEl>
                                        <p:attrNameLst>
                                          <p:attrName>ppt_x</p:attrName>
                                        </p:attrNameLst>
                                      </p:cBhvr>
                                      <p:tavLst>
                                        <p:tav tm="0">
                                          <p:val>
                                            <p:fltVal val="0.5"/>
                                          </p:val>
                                        </p:tav>
                                        <p:tav tm="100000">
                                          <p:val>
                                            <p:strVal val="#ppt_x"/>
                                          </p:val>
                                        </p:tav>
                                      </p:tavLst>
                                    </p:anim>
                                    <p:anim calcmode="lin" valueType="num">
                                      <p:cBhvr>
                                        <p:cTn id="31" dur="75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750" fill="hold"/>
                                        <p:tgtEl>
                                          <p:spTgt spid="3"/>
                                        </p:tgtEl>
                                        <p:attrNameLst>
                                          <p:attrName>ppt_w</p:attrName>
                                        </p:attrNameLst>
                                      </p:cBhvr>
                                      <p:tavLst>
                                        <p:tav tm="0">
                                          <p:val>
                                            <p:fltVal val="0"/>
                                          </p:val>
                                        </p:tav>
                                        <p:tav tm="100000">
                                          <p:val>
                                            <p:strVal val="#ppt_w"/>
                                          </p:val>
                                        </p:tav>
                                      </p:tavLst>
                                    </p:anim>
                                    <p:anim calcmode="lin" valueType="num">
                                      <p:cBhvr>
                                        <p:cTn id="37" dur="750" fill="hold"/>
                                        <p:tgtEl>
                                          <p:spTgt spid="3"/>
                                        </p:tgtEl>
                                        <p:attrNameLst>
                                          <p:attrName>ppt_h</p:attrName>
                                        </p:attrNameLst>
                                      </p:cBhvr>
                                      <p:tavLst>
                                        <p:tav tm="0">
                                          <p:val>
                                            <p:fltVal val="0"/>
                                          </p:val>
                                        </p:tav>
                                        <p:tav tm="100000">
                                          <p:val>
                                            <p:strVal val="#ppt_h"/>
                                          </p:val>
                                        </p:tav>
                                      </p:tavLst>
                                    </p:anim>
                                    <p:animEffect transition="in" filter="fade">
                                      <p:cBhvr>
                                        <p:cTn id="38"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P spid="6" grpId="1" animBg="1"/>
      <p:bldP spid="7" grpId="0" animBg="1"/>
      <p:bldP spid="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50509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269940" y="1772816"/>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一、单击此处添加标题</a:t>
            </a:r>
          </a:p>
        </p:txBody>
      </p:sp>
      <p:sp>
        <p:nvSpPr>
          <p:cNvPr id="3" name="圆角矩形 2"/>
          <p:cNvSpPr/>
          <p:nvPr/>
        </p:nvSpPr>
        <p:spPr>
          <a:xfrm>
            <a:off x="3269940" y="2732923"/>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二、单击此处添加标题</a:t>
            </a:r>
          </a:p>
        </p:txBody>
      </p:sp>
      <p:sp>
        <p:nvSpPr>
          <p:cNvPr id="4" name="圆角矩形 3"/>
          <p:cNvSpPr/>
          <p:nvPr/>
        </p:nvSpPr>
        <p:spPr>
          <a:xfrm>
            <a:off x="3269940" y="3693030"/>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三、单击此处添加标题</a:t>
            </a:r>
          </a:p>
        </p:txBody>
      </p:sp>
      <p:sp>
        <p:nvSpPr>
          <p:cNvPr id="5" name="圆角矩形 4"/>
          <p:cNvSpPr/>
          <p:nvPr/>
        </p:nvSpPr>
        <p:spPr>
          <a:xfrm>
            <a:off x="3269940" y="4653136"/>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四、单击此处添加标题</a:t>
            </a:r>
          </a:p>
        </p:txBody>
      </p:sp>
      <p:sp>
        <p:nvSpPr>
          <p:cNvPr id="8" name="矩形 7"/>
          <p:cNvSpPr/>
          <p:nvPr/>
        </p:nvSpPr>
        <p:spPr>
          <a:xfrm>
            <a:off x="2661682" y="431559"/>
            <a:ext cx="1107996"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目录页</a:t>
            </a:r>
          </a:p>
        </p:txBody>
      </p:sp>
    </p:spTree>
    <p:extLst>
      <p:ext uri="{BB962C8B-B14F-4D97-AF65-F5344CB8AC3E}">
        <p14:creationId xmlns:p14="http://schemas.microsoft.com/office/powerpoint/2010/main" val="2837781357"/>
      </p:ext>
    </p:extLst>
  </p:cSld>
  <p:clrMapOvr>
    <a:masterClrMapping/>
  </p:clrMapOvr>
  <mc:AlternateContent xmlns:mc="http://schemas.openxmlformats.org/markup-compatibility/2006" xmlns:p14="http://schemas.microsoft.com/office/powerpoint/2010/main">
    <mc:Choice Requires="p14">
      <p:transition spd="slow" p14:dur="1500" advTm="2358">
        <p:random/>
      </p:transition>
    </mc:Choice>
    <mc:Fallback xmlns="">
      <p:transition spd="slow" advTm="2358">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6000" y="0"/>
            <a:ext cx="0" cy="4093029"/>
          </a:xfrm>
          <a:prstGeom prst="line">
            <a:avLst/>
          </a:prstGeom>
          <a:ln>
            <a:solidFill>
              <a:schemeClr val="bg1"/>
            </a:solidFill>
          </a:ln>
          <a:effectLst>
            <a:glow rad="165100">
              <a:srgbClr val="00B0F0">
                <a:alpha val="4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510971" y="4093029"/>
            <a:ext cx="6908800" cy="0"/>
          </a:xfrm>
          <a:prstGeom prst="line">
            <a:avLst/>
          </a:prstGeom>
          <a:ln>
            <a:solidFill>
              <a:schemeClr val="bg1"/>
            </a:solidFill>
          </a:ln>
          <a:effectLst>
            <a:glow rad="177800">
              <a:srgbClr val="00B0F0">
                <a:alpha val="40000"/>
              </a:srgbClr>
            </a:glow>
          </a:effectLst>
        </p:spPr>
        <p:style>
          <a:lnRef idx="1">
            <a:schemeClr val="accent1"/>
          </a:lnRef>
          <a:fillRef idx="0">
            <a:schemeClr val="accent1"/>
          </a:fillRef>
          <a:effectRef idx="0">
            <a:schemeClr val="accent1"/>
          </a:effectRef>
          <a:fontRef idx="minor">
            <a:schemeClr val="tx1"/>
          </a:fontRef>
        </p:style>
      </p:cxnSp>
      <p:sp>
        <p:nvSpPr>
          <p:cNvPr id="10" name="TextBox 42" descr="6A3013BADB884660B194CAD3FEF2932C# #TextBox 42"/>
          <p:cNvSpPr txBox="1">
            <a:spLocks noChangeArrowheads="1"/>
          </p:cNvSpPr>
          <p:nvPr/>
        </p:nvSpPr>
        <p:spPr bwMode="auto">
          <a:xfrm>
            <a:off x="6426644" y="3446698"/>
            <a:ext cx="29931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工作完成情况</a:t>
            </a:r>
            <a:endParaRPr lang="zh-CN" altLang="en-US" sz="36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
        <p:nvSpPr>
          <p:cNvPr id="11" name="TextBox 42" descr="6A3013BADB884660B194CAD3FEF2932C# #TextBox 42"/>
          <p:cNvSpPr txBox="1">
            <a:spLocks noChangeArrowheads="1"/>
          </p:cNvSpPr>
          <p:nvPr/>
        </p:nvSpPr>
        <p:spPr bwMode="auto">
          <a:xfrm>
            <a:off x="2419569" y="1468904"/>
            <a:ext cx="3345788"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199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01</a:t>
            </a:r>
            <a:endParaRPr lang="zh-CN" altLang="en-US" sz="199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30676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10"/>
                                        </p:tgtEl>
                                        <p:attrNameLst>
                                          <p:attrName>ppt_x</p:attrName>
                                        </p:attrNameLst>
                                      </p:cBhvr>
                                      <p:tavLst>
                                        <p:tav tm="0">
                                          <p:val>
                                            <p:fltVal val="0.5"/>
                                          </p:val>
                                        </p:tav>
                                        <p:tav tm="100000">
                                          <p:val>
                                            <p:strVal val="#ppt_x"/>
                                          </p:val>
                                        </p:tav>
                                      </p:tavLst>
                                    </p:anim>
                                    <p:anim calcmode="lin" valueType="num">
                                      <p:cBhvr>
                                        <p:cTn id="25" dur="10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
        <p:nvSpPr>
          <p:cNvPr id="5" name="Shape 1624"/>
          <p:cNvSpPr/>
          <p:nvPr/>
        </p:nvSpPr>
        <p:spPr>
          <a:xfrm>
            <a:off x="2666317" y="2197100"/>
            <a:ext cx="6928275" cy="38798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noFill/>
          <a:ln w="12700">
            <a:solidFill>
              <a:srgbClr val="00B0F0"/>
            </a:solidFill>
            <a:miter lim="400000"/>
          </a:ln>
          <a:effectLst>
            <a:glow rad="139700">
              <a:srgbClr val="00B0F0">
                <a:alpha val="40000"/>
              </a:srgbClr>
            </a:glow>
          </a:effectLst>
        </p:spPr>
        <p:txBody>
          <a:bodyPr lIns="0" tIns="0" rIns="0" bIns="0"/>
          <a:lstStyle/>
          <a:p>
            <a:pPr lvl="0"/>
            <a:endParaRPr sz="1733"/>
          </a:p>
        </p:txBody>
      </p:sp>
      <p:sp>
        <p:nvSpPr>
          <p:cNvPr id="6" name="Text Placeholder 3"/>
          <p:cNvSpPr txBox="1">
            <a:spLocks/>
          </p:cNvSpPr>
          <p:nvPr/>
        </p:nvSpPr>
        <p:spPr>
          <a:xfrm>
            <a:off x="676597" y="3935720"/>
            <a:ext cx="2085848" cy="408745"/>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点击输入标题文本</a:t>
            </a:r>
          </a:p>
        </p:txBody>
      </p:sp>
      <p:sp>
        <p:nvSpPr>
          <p:cNvPr id="7" name="Text Placeholder 4"/>
          <p:cNvSpPr txBox="1">
            <a:spLocks/>
          </p:cNvSpPr>
          <p:nvPr/>
        </p:nvSpPr>
        <p:spPr>
          <a:xfrm>
            <a:off x="772609" y="4343663"/>
            <a:ext cx="2000756" cy="6210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8" name="Shape 1626"/>
          <p:cNvSpPr/>
          <p:nvPr/>
        </p:nvSpPr>
        <p:spPr>
          <a:xfrm flipV="1">
            <a:off x="3182368" y="4149225"/>
            <a:ext cx="1" cy="1386955"/>
          </a:xfrm>
          <a:prstGeom prst="line">
            <a:avLst/>
          </a:prstGeom>
          <a:ln w="12700">
            <a:solidFill>
              <a:schemeClr val="accent1">
                <a:lumMod val="60000"/>
                <a:lumOff val="40000"/>
              </a:schemeClr>
            </a:solidFill>
            <a:miter lim="400000"/>
          </a:ln>
        </p:spPr>
        <p:txBody>
          <a:bodyPr lIns="25400" tIns="25400" rIns="25400" bIns="25400" anchor="ctr"/>
          <a:lstStyle/>
          <a:p>
            <a:pPr lvl="0"/>
            <a:endParaRPr sz="1733"/>
          </a:p>
        </p:txBody>
      </p:sp>
      <p:sp>
        <p:nvSpPr>
          <p:cNvPr id="9" name="Shape 1627"/>
          <p:cNvSpPr/>
          <p:nvPr/>
        </p:nvSpPr>
        <p:spPr>
          <a:xfrm flipV="1">
            <a:off x="4510624" y="2634578"/>
            <a:ext cx="1" cy="1969700"/>
          </a:xfrm>
          <a:prstGeom prst="line">
            <a:avLst/>
          </a:prstGeom>
          <a:ln w="12700">
            <a:solidFill>
              <a:schemeClr val="accent1">
                <a:lumMod val="60000"/>
                <a:lumOff val="40000"/>
              </a:schemeClr>
            </a:solidFill>
            <a:miter lim="400000"/>
          </a:ln>
        </p:spPr>
        <p:txBody>
          <a:bodyPr lIns="25400" tIns="25400" rIns="25400" bIns="25400" anchor="ctr"/>
          <a:lstStyle/>
          <a:p>
            <a:pPr lvl="0"/>
            <a:endParaRPr sz="1733"/>
          </a:p>
        </p:txBody>
      </p:sp>
      <p:sp>
        <p:nvSpPr>
          <p:cNvPr id="10" name="Shape 1628"/>
          <p:cNvSpPr/>
          <p:nvPr/>
        </p:nvSpPr>
        <p:spPr>
          <a:xfrm flipV="1">
            <a:off x="5791225" y="1963436"/>
            <a:ext cx="1" cy="2049549"/>
          </a:xfrm>
          <a:prstGeom prst="line">
            <a:avLst/>
          </a:prstGeom>
          <a:ln w="12700">
            <a:solidFill>
              <a:schemeClr val="accent1">
                <a:lumMod val="60000"/>
                <a:lumOff val="40000"/>
              </a:schemeClr>
            </a:solidFill>
            <a:miter lim="400000"/>
          </a:ln>
        </p:spPr>
        <p:txBody>
          <a:bodyPr lIns="25400" tIns="25400" rIns="25400" bIns="25400" anchor="ctr"/>
          <a:lstStyle/>
          <a:p>
            <a:pPr lvl="0"/>
            <a:endParaRPr sz="1733"/>
          </a:p>
        </p:txBody>
      </p:sp>
      <p:sp>
        <p:nvSpPr>
          <p:cNvPr id="11" name="Shape 1629"/>
          <p:cNvSpPr/>
          <p:nvPr/>
        </p:nvSpPr>
        <p:spPr>
          <a:xfrm flipV="1">
            <a:off x="7585481" y="3456551"/>
            <a:ext cx="1" cy="1360951"/>
          </a:xfrm>
          <a:prstGeom prst="line">
            <a:avLst/>
          </a:prstGeom>
          <a:ln w="12700">
            <a:solidFill>
              <a:schemeClr val="accent1">
                <a:lumMod val="60000"/>
                <a:lumOff val="40000"/>
              </a:schemeClr>
            </a:solidFill>
            <a:miter lim="400000"/>
          </a:ln>
        </p:spPr>
        <p:txBody>
          <a:bodyPr lIns="25400" tIns="25400" rIns="25400" bIns="25400" anchor="ctr"/>
          <a:lstStyle/>
          <a:p>
            <a:pPr lvl="0"/>
            <a:endParaRPr sz="1733"/>
          </a:p>
        </p:txBody>
      </p:sp>
      <p:sp>
        <p:nvSpPr>
          <p:cNvPr id="12" name="Shape 1630"/>
          <p:cNvSpPr/>
          <p:nvPr/>
        </p:nvSpPr>
        <p:spPr>
          <a:xfrm>
            <a:off x="2970997" y="3939617"/>
            <a:ext cx="422743"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733"/>
          </a:p>
        </p:txBody>
      </p:sp>
      <p:sp>
        <p:nvSpPr>
          <p:cNvPr id="13" name="Shape 1636"/>
          <p:cNvSpPr/>
          <p:nvPr/>
        </p:nvSpPr>
        <p:spPr>
          <a:xfrm>
            <a:off x="4295908" y="2403782"/>
            <a:ext cx="422744" cy="4227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733"/>
          </a:p>
        </p:txBody>
      </p:sp>
      <p:sp>
        <p:nvSpPr>
          <p:cNvPr id="14" name="Shape 1642"/>
          <p:cNvSpPr/>
          <p:nvPr/>
        </p:nvSpPr>
        <p:spPr>
          <a:xfrm>
            <a:off x="5582679" y="1566096"/>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733"/>
          </a:p>
        </p:txBody>
      </p:sp>
      <p:sp>
        <p:nvSpPr>
          <p:cNvPr id="15" name="Shape 1648"/>
          <p:cNvSpPr/>
          <p:nvPr/>
        </p:nvSpPr>
        <p:spPr>
          <a:xfrm>
            <a:off x="7372331" y="4646460"/>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733"/>
          </a:p>
        </p:txBody>
      </p:sp>
      <p:sp>
        <p:nvSpPr>
          <p:cNvPr id="16" name="Shape 1653"/>
          <p:cNvSpPr/>
          <p:nvPr/>
        </p:nvSpPr>
        <p:spPr>
          <a:xfrm>
            <a:off x="3124593" y="5486628"/>
            <a:ext cx="115547" cy="1155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3"/>
          </a:p>
        </p:txBody>
      </p:sp>
      <p:sp>
        <p:nvSpPr>
          <p:cNvPr id="17" name="Shape 1654"/>
          <p:cNvSpPr/>
          <p:nvPr/>
        </p:nvSpPr>
        <p:spPr>
          <a:xfrm>
            <a:off x="4420741" y="4516851"/>
            <a:ext cx="179764" cy="179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12700">
            <a:miter lim="400000"/>
          </a:ln>
        </p:spPr>
        <p:txBody>
          <a:bodyPr lIns="0" tIns="0" rIns="0" bIns="0"/>
          <a:lstStyle/>
          <a:p>
            <a:pPr lvl="0"/>
            <a:endParaRPr sz="1733"/>
          </a:p>
        </p:txBody>
      </p:sp>
      <p:sp>
        <p:nvSpPr>
          <p:cNvPr id="18" name="Shape 1655"/>
          <p:cNvSpPr/>
          <p:nvPr/>
        </p:nvSpPr>
        <p:spPr>
          <a:xfrm>
            <a:off x="5675689" y="3901071"/>
            <a:ext cx="231073" cy="231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12700">
            <a:miter lim="400000"/>
          </a:ln>
        </p:spPr>
        <p:txBody>
          <a:bodyPr lIns="0" tIns="0" rIns="0" bIns="0"/>
          <a:lstStyle/>
          <a:p>
            <a:pPr lvl="0"/>
            <a:endParaRPr sz="1733"/>
          </a:p>
        </p:txBody>
      </p:sp>
      <p:sp>
        <p:nvSpPr>
          <p:cNvPr id="19" name="Shape 1656"/>
          <p:cNvSpPr/>
          <p:nvPr/>
        </p:nvSpPr>
        <p:spPr>
          <a:xfrm>
            <a:off x="7439490" y="3316506"/>
            <a:ext cx="285751" cy="285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12700">
            <a:miter lim="400000"/>
          </a:ln>
        </p:spPr>
        <p:txBody>
          <a:bodyPr lIns="0" tIns="0" rIns="0" bIns="0"/>
          <a:lstStyle/>
          <a:p>
            <a:pPr lvl="0"/>
            <a:endParaRPr sz="1733"/>
          </a:p>
        </p:txBody>
      </p:sp>
      <p:sp>
        <p:nvSpPr>
          <p:cNvPr id="20" name="Text Placeholder 3"/>
          <p:cNvSpPr txBox="1">
            <a:spLocks/>
          </p:cNvSpPr>
          <p:nvPr/>
        </p:nvSpPr>
        <p:spPr>
          <a:xfrm>
            <a:off x="1828727" y="2416032"/>
            <a:ext cx="2250495"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1783987" y="2819213"/>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22" name="Text Placeholder 3"/>
          <p:cNvSpPr txBox="1">
            <a:spLocks/>
          </p:cNvSpPr>
          <p:nvPr/>
        </p:nvSpPr>
        <p:spPr>
          <a:xfrm>
            <a:off x="6213966" y="1595488"/>
            <a:ext cx="1855452"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6200478" y="1997415"/>
            <a:ext cx="1868940"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24" name="Text Placeholder 3"/>
          <p:cNvSpPr txBox="1">
            <a:spLocks/>
          </p:cNvSpPr>
          <p:nvPr/>
        </p:nvSpPr>
        <p:spPr>
          <a:xfrm>
            <a:off x="8005836" y="4674101"/>
            <a:ext cx="1854289"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7973408" y="5068886"/>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333" dirty="0">
                <a:solidFill>
                  <a:schemeClr val="accent1">
                    <a:lumMod val="60000"/>
                    <a:lumOff val="4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schemeClr val="accent1">
                  <a:lumMod val="60000"/>
                  <a:lumOff val="40000"/>
                </a:schemeClr>
              </a:solidFill>
              <a:latin typeface="微软雅黑" pitchFamily="34" charset="-122"/>
              <a:ea typeface="微软雅黑" pitchFamily="34" charset="-122"/>
            </a:endParaRPr>
          </a:p>
        </p:txBody>
      </p:sp>
      <p:sp>
        <p:nvSpPr>
          <p:cNvPr id="26" name="Text Placeholder 4"/>
          <p:cNvSpPr txBox="1">
            <a:spLocks/>
          </p:cNvSpPr>
          <p:nvPr/>
        </p:nvSpPr>
        <p:spPr>
          <a:xfrm>
            <a:off x="3053797" y="401053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7" dirty="0">
                <a:solidFill>
                  <a:schemeClr val="accent1">
                    <a:lumMod val="60000"/>
                    <a:lumOff val="40000"/>
                  </a:schemeClr>
                </a:solidFill>
                <a:latin typeface="微软雅黑" panose="020B0503020204020204" pitchFamily="34" charset="-122"/>
                <a:ea typeface="微软雅黑" panose="020B0503020204020204" pitchFamily="34" charset="-122"/>
              </a:rPr>
              <a:t>01</a:t>
            </a:r>
          </a:p>
        </p:txBody>
      </p:sp>
      <p:sp>
        <p:nvSpPr>
          <p:cNvPr id="27" name="Text Placeholder 4"/>
          <p:cNvSpPr txBox="1">
            <a:spLocks/>
          </p:cNvSpPr>
          <p:nvPr/>
        </p:nvSpPr>
        <p:spPr>
          <a:xfrm>
            <a:off x="4378711" y="2460626"/>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7" dirty="0">
                <a:solidFill>
                  <a:schemeClr val="accent1">
                    <a:lumMod val="60000"/>
                    <a:lumOff val="40000"/>
                  </a:schemeClr>
                </a:solidFill>
                <a:latin typeface="微软雅黑" panose="020B0503020204020204" pitchFamily="34" charset="-122"/>
                <a:ea typeface="微软雅黑" panose="020B0503020204020204" pitchFamily="34" charset="-122"/>
              </a:rPr>
              <a:t>02</a:t>
            </a:r>
          </a:p>
        </p:txBody>
      </p:sp>
      <p:sp>
        <p:nvSpPr>
          <p:cNvPr id="28" name="Text Placeholder 4"/>
          <p:cNvSpPr txBox="1">
            <a:spLocks/>
          </p:cNvSpPr>
          <p:nvPr/>
        </p:nvSpPr>
        <p:spPr>
          <a:xfrm>
            <a:off x="5669265" y="1622943"/>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7" dirty="0">
                <a:solidFill>
                  <a:schemeClr val="accent1">
                    <a:lumMod val="60000"/>
                    <a:lumOff val="40000"/>
                  </a:schemeClr>
                </a:solidFill>
                <a:latin typeface="微软雅黑" panose="020B0503020204020204" pitchFamily="34" charset="-122"/>
                <a:ea typeface="微软雅黑" panose="020B0503020204020204" pitchFamily="34" charset="-122"/>
              </a:rPr>
              <a:t>03</a:t>
            </a:r>
          </a:p>
        </p:txBody>
      </p:sp>
      <p:sp>
        <p:nvSpPr>
          <p:cNvPr id="29" name="Text Placeholder 4"/>
          <p:cNvSpPr txBox="1">
            <a:spLocks/>
          </p:cNvSpPr>
          <p:nvPr/>
        </p:nvSpPr>
        <p:spPr>
          <a:xfrm>
            <a:off x="7455134" y="472394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7" dirty="0">
                <a:solidFill>
                  <a:schemeClr val="accent1">
                    <a:lumMod val="60000"/>
                    <a:lumOff val="40000"/>
                  </a:schemeClr>
                </a:solidFill>
                <a:latin typeface="微软雅黑" panose="020B0503020204020204" pitchFamily="34" charset="-122"/>
                <a:ea typeface="微软雅黑" panose="020B0503020204020204" pitchFamily="34" charset="-122"/>
              </a:rPr>
              <a:t>04</a:t>
            </a:r>
          </a:p>
        </p:txBody>
      </p:sp>
      <p:sp>
        <p:nvSpPr>
          <p:cNvPr id="30" name="Shape 1625"/>
          <p:cNvSpPr/>
          <p:nvPr/>
        </p:nvSpPr>
        <p:spPr>
          <a:xfrm>
            <a:off x="9701600" y="2138056"/>
            <a:ext cx="1386955" cy="1386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a:solidFill>
              <a:srgbClr val="00B0F0"/>
            </a:solidFill>
            <a:miter lim="400000"/>
          </a:ln>
          <a:effectLst>
            <a:glow rad="139700">
              <a:srgbClr val="00B0F0">
                <a:alpha val="40000"/>
              </a:srgbClr>
            </a:glow>
          </a:effectLst>
        </p:spPr>
        <p:txBody>
          <a:bodyPr lIns="0" tIns="0" rIns="0" bIns="0"/>
          <a:lstStyle/>
          <a:p>
            <a:pPr lvl="0"/>
            <a:endParaRPr sz="1733"/>
          </a:p>
        </p:txBody>
      </p:sp>
      <p:sp>
        <p:nvSpPr>
          <p:cNvPr id="31" name="Shape 1657"/>
          <p:cNvSpPr/>
          <p:nvPr/>
        </p:nvSpPr>
        <p:spPr>
          <a:xfrm>
            <a:off x="10188439" y="2324755"/>
            <a:ext cx="413531" cy="422743"/>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accent1">
              <a:lumMod val="60000"/>
              <a:lumOff val="40000"/>
            </a:schemeClr>
          </a:solidFill>
          <a:ln w="12700">
            <a:miter lim="400000"/>
          </a:ln>
        </p:spPr>
        <p:txBody>
          <a:bodyPr lIns="0" tIns="0" rIns="0" bIns="0" anchor="ctr"/>
          <a:lstStyle/>
          <a:p>
            <a:pPr lvl="0"/>
            <a:endParaRPr sz="1733"/>
          </a:p>
        </p:txBody>
      </p:sp>
      <p:sp>
        <p:nvSpPr>
          <p:cNvPr id="32" name="Text Placeholder 3"/>
          <p:cNvSpPr txBox="1">
            <a:spLocks/>
          </p:cNvSpPr>
          <p:nvPr/>
        </p:nvSpPr>
        <p:spPr>
          <a:xfrm>
            <a:off x="9876517" y="2804809"/>
            <a:ext cx="1020016"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7" b="1" dirty="0">
                <a:solidFill>
                  <a:schemeClr val="accent1">
                    <a:lumMod val="60000"/>
                    <a:lumOff val="40000"/>
                  </a:schemeClr>
                </a:solidFill>
                <a:latin typeface="微软雅黑" panose="020B0503020204020204" pitchFamily="34" charset="-122"/>
                <a:ea typeface="微软雅黑" panose="020B0503020204020204" pitchFamily="34" charset="-122"/>
              </a:rPr>
              <a:t>输入文本</a:t>
            </a:r>
            <a:endParaRPr lang="id-ID" sz="1867"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6196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Effect transition="in" filter="strips(downLeft)">
                                      <p:cBhvr>
                                        <p:cTn id="30" dur="500"/>
                                        <p:tgtEl>
                                          <p:spTgt spid="6">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strips(downLeft)">
                                      <p:cBhvr>
                                        <p:cTn id="33" dur="500"/>
                                        <p:tgtEl>
                                          <p:spTgt spid="7">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500"/>
                                        <p:tgtEl>
                                          <p:spTgt spid="9"/>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500" fill="hold"/>
                                        <p:tgtEl>
                                          <p:spTgt spid="27"/>
                                        </p:tgtEl>
                                        <p:attrNameLst>
                                          <p:attrName>ppt_w</p:attrName>
                                        </p:attrNameLst>
                                      </p:cBhvr>
                                      <p:tavLst>
                                        <p:tav tm="0">
                                          <p:val>
                                            <p:fltVal val="0"/>
                                          </p:val>
                                        </p:tav>
                                        <p:tav tm="100000">
                                          <p:val>
                                            <p:strVal val="#ppt_w"/>
                                          </p:val>
                                        </p:tav>
                                      </p:tavLst>
                                    </p:anim>
                                    <p:anim calcmode="lin" valueType="num">
                                      <p:cBhvr>
                                        <p:cTn id="51" dur="500" fill="hold"/>
                                        <p:tgtEl>
                                          <p:spTgt spid="27"/>
                                        </p:tgtEl>
                                        <p:attrNameLst>
                                          <p:attrName>ppt_h</p:attrName>
                                        </p:attrNameLst>
                                      </p:cBhvr>
                                      <p:tavLst>
                                        <p:tav tm="0">
                                          <p:val>
                                            <p:fltVal val="0"/>
                                          </p:val>
                                        </p:tav>
                                        <p:tav tm="100000">
                                          <p:val>
                                            <p:strVal val="#ppt_h"/>
                                          </p:val>
                                        </p:tav>
                                      </p:tavLst>
                                    </p:anim>
                                    <p:animEffect transition="in" filter="fade">
                                      <p:cBhvr>
                                        <p:cTn id="52" dur="500"/>
                                        <p:tgtEl>
                                          <p:spTgt spid="27"/>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strips(downLeft)">
                                      <p:cBhvr>
                                        <p:cTn id="56" dur="500"/>
                                        <p:tgtEl>
                                          <p:spTgt spid="20"/>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strips(downLeft)">
                                      <p:cBhvr>
                                        <p:cTn id="59" dur="500"/>
                                        <p:tgtEl>
                                          <p:spTgt spid="21"/>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p:cTn id="71" dur="500" fill="hold"/>
                                        <p:tgtEl>
                                          <p:spTgt spid="14"/>
                                        </p:tgtEl>
                                        <p:attrNameLst>
                                          <p:attrName>ppt_w</p:attrName>
                                        </p:attrNameLst>
                                      </p:cBhvr>
                                      <p:tavLst>
                                        <p:tav tm="0">
                                          <p:val>
                                            <p:fltVal val="0"/>
                                          </p:val>
                                        </p:tav>
                                        <p:tav tm="100000">
                                          <p:val>
                                            <p:strVal val="#ppt_w"/>
                                          </p:val>
                                        </p:tav>
                                      </p:tavLst>
                                    </p:anim>
                                    <p:anim calcmode="lin" valueType="num">
                                      <p:cBhvr>
                                        <p:cTn id="72" dur="500" fill="hold"/>
                                        <p:tgtEl>
                                          <p:spTgt spid="14"/>
                                        </p:tgtEl>
                                        <p:attrNameLst>
                                          <p:attrName>ppt_h</p:attrName>
                                        </p:attrNameLst>
                                      </p:cBhvr>
                                      <p:tavLst>
                                        <p:tav tm="0">
                                          <p:val>
                                            <p:fltVal val="0"/>
                                          </p:val>
                                        </p:tav>
                                        <p:tav tm="100000">
                                          <p:val>
                                            <p:strVal val="#ppt_h"/>
                                          </p:val>
                                        </p:tav>
                                      </p:tavLst>
                                    </p:anim>
                                    <p:animEffect transition="in" filter="fade">
                                      <p:cBhvr>
                                        <p:cTn id="73" dur="500"/>
                                        <p:tgtEl>
                                          <p:spTgt spid="1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strips(downRight)">
                                      <p:cBhvr>
                                        <p:cTn id="82" dur="500"/>
                                        <p:tgtEl>
                                          <p:spTgt spid="22"/>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strips(downRight)">
                                      <p:cBhvr>
                                        <p:cTn id="85" dur="500"/>
                                        <p:tgtEl>
                                          <p:spTgt spid="23"/>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up)">
                                      <p:cBhvr>
                                        <p:cTn id="93" dur="500"/>
                                        <p:tgtEl>
                                          <p:spTgt spid="11"/>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p:cTn id="102" dur="500" fill="hold"/>
                                        <p:tgtEl>
                                          <p:spTgt spid="29"/>
                                        </p:tgtEl>
                                        <p:attrNameLst>
                                          <p:attrName>ppt_w</p:attrName>
                                        </p:attrNameLst>
                                      </p:cBhvr>
                                      <p:tavLst>
                                        <p:tav tm="0">
                                          <p:val>
                                            <p:fltVal val="0"/>
                                          </p:val>
                                        </p:tav>
                                        <p:tav tm="100000">
                                          <p:val>
                                            <p:strVal val="#ppt_w"/>
                                          </p:val>
                                        </p:tav>
                                      </p:tavLst>
                                    </p:anim>
                                    <p:anim calcmode="lin" valueType="num">
                                      <p:cBhvr>
                                        <p:cTn id="103" dur="500" fill="hold"/>
                                        <p:tgtEl>
                                          <p:spTgt spid="29"/>
                                        </p:tgtEl>
                                        <p:attrNameLst>
                                          <p:attrName>ppt_h</p:attrName>
                                        </p:attrNameLst>
                                      </p:cBhvr>
                                      <p:tavLst>
                                        <p:tav tm="0">
                                          <p:val>
                                            <p:fltVal val="0"/>
                                          </p:val>
                                        </p:tav>
                                        <p:tav tm="100000">
                                          <p:val>
                                            <p:strVal val="#ppt_h"/>
                                          </p:val>
                                        </p:tav>
                                      </p:tavLst>
                                    </p:anim>
                                    <p:animEffect transition="in" filter="fade">
                                      <p:cBhvr>
                                        <p:cTn id="104" dur="500"/>
                                        <p:tgtEl>
                                          <p:spTgt spid="29"/>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strips(downRight)">
                                      <p:cBhvr>
                                        <p:cTn id="108" dur="500"/>
                                        <p:tgtEl>
                                          <p:spTgt spid="24"/>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strips(downRight)">
                                      <p:cBhvr>
                                        <p:cTn id="111" dur="500"/>
                                        <p:tgtEl>
                                          <p:spTgt spid="25"/>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30"/>
                                        </p:tgtEl>
                                        <p:attrNameLst>
                                          <p:attrName>style.color</p:attrName>
                                        </p:attrNameLst>
                                      </p:cBhvr>
                                      <p:to>
                                        <a:schemeClr val="bg1"/>
                                      </p:to>
                                    </p:animClr>
                                    <p:animClr clrSpc="rgb" dir="cw">
                                      <p:cBhvr>
                                        <p:cTn id="117" dur="250" autoRev="1" fill="remove"/>
                                        <p:tgtEl>
                                          <p:spTgt spid="30"/>
                                        </p:tgtEl>
                                        <p:attrNameLst>
                                          <p:attrName>fillcolor</p:attrName>
                                        </p:attrNameLst>
                                      </p:cBhvr>
                                      <p:to>
                                        <a:schemeClr val="bg1"/>
                                      </p:to>
                                    </p:animClr>
                                    <p:set>
                                      <p:cBhvr>
                                        <p:cTn id="118" dur="250" autoRev="1" fill="remove"/>
                                        <p:tgtEl>
                                          <p:spTgt spid="30"/>
                                        </p:tgtEl>
                                        <p:attrNameLst>
                                          <p:attrName>fill.type</p:attrName>
                                        </p:attrNameLst>
                                      </p:cBhvr>
                                      <p:to>
                                        <p:strVal val="solid"/>
                                      </p:to>
                                    </p:set>
                                    <p:set>
                                      <p:cBhvr>
                                        <p:cTn id="119" dur="250" autoRev="1" fill="remove"/>
                                        <p:tgtEl>
                                          <p:spTgt spid="30"/>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31"/>
                                        </p:tgtEl>
                                        <p:attrNameLst>
                                          <p:attrName>style.visibility</p:attrName>
                                        </p:attrNameLst>
                                      </p:cBhvr>
                                      <p:to>
                                        <p:strVal val="visible"/>
                                      </p:to>
                                    </p:set>
                                    <p:animEffect transition="in" filter="fade">
                                      <p:cBhvr>
                                        <p:cTn id="123" dur="500"/>
                                        <p:tgtEl>
                                          <p:spTgt spid="31"/>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P spid="7" grpId="0" build="p"/>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29" grpId="0"/>
      <p:bldP spid="30" grpId="0" animBg="1"/>
      <p:bldP spid="30" grpId="1" animBg="1"/>
      <p:bldP spid="31" grpId="0" animBg="1"/>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
        <p:nvSpPr>
          <p:cNvPr id="23" name="圆角矩形​​ 8"/>
          <p:cNvSpPr/>
          <p:nvPr/>
        </p:nvSpPr>
        <p:spPr>
          <a:xfrm>
            <a:off x="2135188" y="3573463"/>
            <a:ext cx="3600450" cy="419100"/>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24" name="圆角矩形​​ 10"/>
          <p:cNvSpPr/>
          <p:nvPr/>
        </p:nvSpPr>
        <p:spPr>
          <a:xfrm>
            <a:off x="2135188" y="4083050"/>
            <a:ext cx="3600450" cy="420688"/>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25" name="圆角矩形​​ 12"/>
          <p:cNvSpPr/>
          <p:nvPr/>
        </p:nvSpPr>
        <p:spPr>
          <a:xfrm>
            <a:off x="2135188" y="4592639"/>
            <a:ext cx="3600450" cy="420687"/>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28" name="圆角矩形​​ 17"/>
          <p:cNvSpPr/>
          <p:nvPr/>
        </p:nvSpPr>
        <p:spPr>
          <a:xfrm>
            <a:off x="6451600" y="3573463"/>
            <a:ext cx="3600450" cy="419100"/>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29" name="圆角矩形​​ 18"/>
          <p:cNvSpPr/>
          <p:nvPr/>
        </p:nvSpPr>
        <p:spPr>
          <a:xfrm>
            <a:off x="6451600" y="4083050"/>
            <a:ext cx="3600450" cy="420688"/>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30" name="圆角矩形​​ 19"/>
          <p:cNvSpPr/>
          <p:nvPr/>
        </p:nvSpPr>
        <p:spPr>
          <a:xfrm>
            <a:off x="6451600" y="4592639"/>
            <a:ext cx="3600450" cy="420687"/>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grpSp>
        <p:nvGrpSpPr>
          <p:cNvPr id="3" name="组合 2"/>
          <p:cNvGrpSpPr/>
          <p:nvPr/>
        </p:nvGrpSpPr>
        <p:grpSpPr>
          <a:xfrm>
            <a:off x="2135188" y="1700214"/>
            <a:ext cx="3600450" cy="1800225"/>
            <a:chOff x="611188" y="1700213"/>
            <a:chExt cx="3600450" cy="1800225"/>
          </a:xfrm>
        </p:grpSpPr>
        <p:sp>
          <p:nvSpPr>
            <p:cNvPr id="18" name="圆角矩形​​ 6"/>
            <p:cNvSpPr/>
            <p:nvPr/>
          </p:nvSpPr>
          <p:spPr>
            <a:xfrm>
              <a:off x="611188" y="1700213"/>
              <a:ext cx="3600450" cy="1800225"/>
            </a:xfrm>
            <a:prstGeom prst="roundRect">
              <a:avLst>
                <a:gd name="adj" fmla="val 9948"/>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31" name="矩形​​ 20"/>
            <p:cNvSpPr>
              <a:spLocks noChangeArrowheads="1"/>
            </p:cNvSpPr>
            <p:nvPr/>
          </p:nvSpPr>
          <p:spPr bwMode="auto">
            <a:xfrm>
              <a:off x="1627188" y="3043238"/>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kern="0">
                  <a:solidFill>
                    <a:sysClr val="window" lastClr="FFFFFF"/>
                  </a:solidFill>
                  <a:latin typeface="微软雅黑" pitchFamily="34" charset="-122"/>
                  <a:ea typeface="微软雅黑" pitchFamily="34" charset="-122"/>
                  <a:cs typeface="Arial Unicode MS" pitchFamily="34" charset="-122"/>
                </a:rPr>
                <a:t>点击录入内容</a:t>
              </a:r>
            </a:p>
          </p:txBody>
        </p:sp>
        <p:sp>
          <p:nvSpPr>
            <p:cNvPr id="33" name="矩形​​ 22"/>
            <p:cNvSpPr>
              <a:spLocks noChangeArrowheads="1"/>
            </p:cNvSpPr>
            <p:nvPr/>
          </p:nvSpPr>
          <p:spPr bwMode="auto">
            <a:xfrm>
              <a:off x="1241425" y="2339975"/>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800" kern="0">
                  <a:solidFill>
                    <a:sysClr val="window" lastClr="FFFFFF"/>
                  </a:solidFill>
                  <a:latin typeface="微软雅黑" pitchFamily="34" charset="-122"/>
                  <a:ea typeface="微软雅黑" pitchFamily="34" charset="-122"/>
                  <a:cs typeface="Arial Unicode MS" pitchFamily="34" charset="-122"/>
                </a:rPr>
                <a:t>点击添加标题</a:t>
              </a:r>
            </a:p>
          </p:txBody>
        </p:sp>
      </p:grpSp>
      <p:grpSp>
        <p:nvGrpSpPr>
          <p:cNvPr id="16" name="组合 15"/>
          <p:cNvGrpSpPr/>
          <p:nvPr/>
        </p:nvGrpSpPr>
        <p:grpSpPr>
          <a:xfrm>
            <a:off x="6451600" y="1700214"/>
            <a:ext cx="3600450" cy="1800225"/>
            <a:chOff x="4927600" y="1700213"/>
            <a:chExt cx="3600450" cy="1800225"/>
          </a:xfrm>
        </p:grpSpPr>
        <p:sp>
          <p:nvSpPr>
            <p:cNvPr id="26" name="圆角矩形​​ 14"/>
            <p:cNvSpPr/>
            <p:nvPr/>
          </p:nvSpPr>
          <p:spPr>
            <a:xfrm>
              <a:off x="4927600" y="1700213"/>
              <a:ext cx="3600450" cy="1800225"/>
            </a:xfrm>
            <a:prstGeom prst="roundRect">
              <a:avLst>
                <a:gd name="adj" fmla="val 9948"/>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32" name="矩形​​ 21"/>
            <p:cNvSpPr>
              <a:spLocks noChangeArrowheads="1"/>
            </p:cNvSpPr>
            <p:nvPr/>
          </p:nvSpPr>
          <p:spPr bwMode="auto">
            <a:xfrm>
              <a:off x="5942013" y="3043238"/>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kern="0">
                  <a:solidFill>
                    <a:sysClr val="window" lastClr="FFFFFF"/>
                  </a:solidFill>
                  <a:latin typeface="微软雅黑" pitchFamily="34" charset="-122"/>
                  <a:ea typeface="微软雅黑" pitchFamily="34" charset="-122"/>
                  <a:cs typeface="Arial Unicode MS" pitchFamily="34" charset="-122"/>
                </a:rPr>
                <a:t>点击录入内容</a:t>
              </a:r>
            </a:p>
          </p:txBody>
        </p:sp>
        <p:sp>
          <p:nvSpPr>
            <p:cNvPr id="35" name="矩形​​ 23"/>
            <p:cNvSpPr>
              <a:spLocks noChangeArrowheads="1"/>
            </p:cNvSpPr>
            <p:nvPr/>
          </p:nvSpPr>
          <p:spPr bwMode="auto">
            <a:xfrm>
              <a:off x="5557838" y="2339975"/>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800" kern="0" dirty="0">
                  <a:solidFill>
                    <a:sysClr val="window" lastClr="FFFFFF"/>
                  </a:solidFill>
                  <a:latin typeface="微软雅黑" pitchFamily="34" charset="-122"/>
                  <a:ea typeface="微软雅黑" pitchFamily="34" charset="-122"/>
                  <a:cs typeface="Arial Unicode MS" pitchFamily="34" charset="-122"/>
                </a:rPr>
                <a:t>点击添加标题</a:t>
              </a:r>
            </a:p>
          </p:txBody>
        </p:sp>
      </p:grpSp>
      <p:pic>
        <p:nvPicPr>
          <p:cNvPr id="27" name="图片 2" descr="http://www.iconpng.com/png/vistasoftware/plus__orange.png"/>
          <p:cNvPicPr>
            <a:picLocks noChangeAspect="1" noChangeArrowheads="1"/>
          </p:cNvPicPr>
          <p:nvPr/>
        </p:nvPicPr>
        <p:blipFill>
          <a:blip r:embed="rId3"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448300" y="213360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9072686"/>
      </p:ext>
    </p:extLst>
  </p:cSld>
  <p:clrMapOvr>
    <a:masterClrMapping/>
  </p:clrMapOvr>
  <mc:AlternateContent xmlns:mc="http://schemas.openxmlformats.org/markup-compatibility/2006" xmlns:p14="http://schemas.microsoft.com/office/powerpoint/2010/main">
    <mc:Choice Requires="p14">
      <p:transition spd="slow" p14:dur="1500" advTm="3595">
        <p:random/>
      </p:transition>
    </mc:Choice>
    <mc:Fallback xmlns="">
      <p:transition spd="slow" advTm="3595">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30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5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80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8" grpId="0" animBg="1"/>
      <p:bldP spid="29" grpId="0"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grpSp>
        <p:nvGrpSpPr>
          <p:cNvPr id="14" name="组合 13"/>
          <p:cNvGrpSpPr/>
          <p:nvPr/>
        </p:nvGrpSpPr>
        <p:grpSpPr>
          <a:xfrm>
            <a:off x="3715490" y="1378210"/>
            <a:ext cx="4700028" cy="4586974"/>
            <a:chOff x="2444750" y="1290298"/>
            <a:chExt cx="4254500" cy="4176464"/>
          </a:xfrm>
        </p:grpSpPr>
        <p:sp>
          <p:nvSpPr>
            <p:cNvPr id="4" name="未知"/>
            <p:cNvSpPr>
              <a:spLocks/>
            </p:cNvSpPr>
            <p:nvPr/>
          </p:nvSpPr>
          <p:spPr bwMode="auto">
            <a:xfrm>
              <a:off x="2444750" y="3477020"/>
              <a:ext cx="2027555" cy="1989742"/>
            </a:xfrm>
            <a:custGeom>
              <a:avLst/>
              <a:gdLst/>
              <a:ahLst/>
              <a:cxnLst>
                <a:cxn ang="0">
                  <a:pos x="3" y="0"/>
                </a:cxn>
                <a:cxn ang="0">
                  <a:pos x="311" y="0"/>
                </a:cxn>
                <a:cxn ang="0">
                  <a:pos x="576" y="265"/>
                </a:cxn>
                <a:cxn ang="0">
                  <a:pos x="576" y="576"/>
                </a:cxn>
                <a:cxn ang="0">
                  <a:pos x="0" y="7"/>
                </a:cxn>
                <a:cxn ang="0">
                  <a:pos x="3" y="0"/>
                </a:cxn>
              </a:cxnLst>
              <a:rect l="0" t="0" r="r" b="b"/>
              <a:pathLst>
                <a:path w="576" h="576">
                  <a:moveTo>
                    <a:pt x="3" y="0"/>
                  </a:moveTo>
                  <a:cubicBezTo>
                    <a:pt x="106" y="0"/>
                    <a:pt x="208" y="0"/>
                    <a:pt x="311" y="0"/>
                  </a:cubicBezTo>
                  <a:cubicBezTo>
                    <a:pt x="338" y="150"/>
                    <a:pt x="427" y="238"/>
                    <a:pt x="576" y="265"/>
                  </a:cubicBezTo>
                  <a:cubicBezTo>
                    <a:pt x="576" y="368"/>
                    <a:pt x="576" y="472"/>
                    <a:pt x="576" y="576"/>
                  </a:cubicBezTo>
                  <a:cubicBezTo>
                    <a:pt x="241" y="536"/>
                    <a:pt x="47" y="340"/>
                    <a:pt x="0" y="7"/>
                  </a:cubicBezTo>
                  <a:cubicBezTo>
                    <a:pt x="0" y="4"/>
                    <a:pt x="0" y="0"/>
                    <a:pt x="3"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5" name="未知"/>
            <p:cNvSpPr>
              <a:spLocks/>
            </p:cNvSpPr>
            <p:nvPr/>
          </p:nvSpPr>
          <p:spPr bwMode="auto">
            <a:xfrm>
              <a:off x="4672330" y="3477020"/>
              <a:ext cx="2026920" cy="1989742"/>
            </a:xfrm>
            <a:custGeom>
              <a:avLst/>
              <a:gdLst/>
              <a:ahLst/>
              <a:cxnLst>
                <a:cxn ang="0">
                  <a:pos x="0" y="573"/>
                </a:cxn>
                <a:cxn ang="0">
                  <a:pos x="0" y="265"/>
                </a:cxn>
                <a:cxn ang="0">
                  <a:pos x="265" y="0"/>
                </a:cxn>
                <a:cxn ang="0">
                  <a:pos x="576" y="0"/>
                </a:cxn>
                <a:cxn ang="0">
                  <a:pos x="8" y="576"/>
                </a:cxn>
                <a:cxn ang="0">
                  <a:pos x="0" y="573"/>
                </a:cxn>
              </a:cxnLst>
              <a:rect l="0" t="0" r="r" b="b"/>
              <a:pathLst>
                <a:path w="576" h="576">
                  <a:moveTo>
                    <a:pt x="0" y="573"/>
                  </a:moveTo>
                  <a:cubicBezTo>
                    <a:pt x="0" y="470"/>
                    <a:pt x="0" y="367"/>
                    <a:pt x="0" y="265"/>
                  </a:cubicBezTo>
                  <a:cubicBezTo>
                    <a:pt x="150" y="238"/>
                    <a:pt x="238" y="149"/>
                    <a:pt x="265" y="0"/>
                  </a:cubicBezTo>
                  <a:cubicBezTo>
                    <a:pt x="369" y="0"/>
                    <a:pt x="472" y="0"/>
                    <a:pt x="576" y="0"/>
                  </a:cubicBezTo>
                  <a:cubicBezTo>
                    <a:pt x="537" y="335"/>
                    <a:pt x="340" y="529"/>
                    <a:pt x="8" y="576"/>
                  </a:cubicBezTo>
                  <a:cubicBezTo>
                    <a:pt x="4" y="576"/>
                    <a:pt x="0" y="576"/>
                    <a:pt x="0" y="573"/>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6" name="未知"/>
            <p:cNvSpPr>
              <a:spLocks/>
            </p:cNvSpPr>
            <p:nvPr/>
          </p:nvSpPr>
          <p:spPr bwMode="auto">
            <a:xfrm>
              <a:off x="4672330" y="1290298"/>
              <a:ext cx="2026920" cy="1990366"/>
            </a:xfrm>
            <a:custGeom>
              <a:avLst/>
              <a:gdLst/>
              <a:ahLst/>
              <a:cxnLst>
                <a:cxn ang="0">
                  <a:pos x="573" y="576"/>
                </a:cxn>
                <a:cxn ang="0">
                  <a:pos x="265" y="576"/>
                </a:cxn>
                <a:cxn ang="0">
                  <a:pos x="0" y="311"/>
                </a:cxn>
                <a:cxn ang="0">
                  <a:pos x="0" y="0"/>
                </a:cxn>
                <a:cxn ang="0">
                  <a:pos x="576" y="568"/>
                </a:cxn>
                <a:cxn ang="0">
                  <a:pos x="573" y="576"/>
                </a:cxn>
              </a:cxnLst>
              <a:rect l="0" t="0" r="r" b="b"/>
              <a:pathLst>
                <a:path w="576" h="576">
                  <a:moveTo>
                    <a:pt x="573" y="576"/>
                  </a:moveTo>
                  <a:cubicBezTo>
                    <a:pt x="471" y="576"/>
                    <a:pt x="368" y="576"/>
                    <a:pt x="265" y="576"/>
                  </a:cubicBezTo>
                  <a:cubicBezTo>
                    <a:pt x="238" y="425"/>
                    <a:pt x="149" y="338"/>
                    <a:pt x="0" y="311"/>
                  </a:cubicBezTo>
                  <a:cubicBezTo>
                    <a:pt x="0" y="207"/>
                    <a:pt x="0" y="104"/>
                    <a:pt x="0" y="0"/>
                  </a:cubicBezTo>
                  <a:cubicBezTo>
                    <a:pt x="335" y="39"/>
                    <a:pt x="529" y="235"/>
                    <a:pt x="576" y="568"/>
                  </a:cubicBezTo>
                  <a:cubicBezTo>
                    <a:pt x="576" y="572"/>
                    <a:pt x="576" y="575"/>
                    <a:pt x="573" y="576"/>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7" name="未知"/>
            <p:cNvSpPr>
              <a:spLocks/>
            </p:cNvSpPr>
            <p:nvPr/>
          </p:nvSpPr>
          <p:spPr bwMode="auto">
            <a:xfrm>
              <a:off x="2444750" y="1290298"/>
              <a:ext cx="2027555" cy="1990366"/>
            </a:xfrm>
            <a:custGeom>
              <a:avLst/>
              <a:gdLst/>
              <a:ahLst/>
              <a:cxnLst>
                <a:cxn ang="0">
                  <a:pos x="576" y="2"/>
                </a:cxn>
                <a:cxn ang="0">
                  <a:pos x="576" y="311"/>
                </a:cxn>
                <a:cxn ang="0">
                  <a:pos x="311" y="576"/>
                </a:cxn>
                <a:cxn ang="0">
                  <a:pos x="0" y="576"/>
                </a:cxn>
                <a:cxn ang="0">
                  <a:pos x="569" y="0"/>
                </a:cxn>
                <a:cxn ang="0">
                  <a:pos x="576" y="2"/>
                </a:cxn>
              </a:cxnLst>
              <a:rect l="0" t="0" r="r" b="b"/>
              <a:pathLst>
                <a:path w="576" h="576">
                  <a:moveTo>
                    <a:pt x="576" y="2"/>
                  </a:moveTo>
                  <a:cubicBezTo>
                    <a:pt x="576" y="105"/>
                    <a:pt x="576" y="208"/>
                    <a:pt x="576" y="311"/>
                  </a:cubicBezTo>
                  <a:cubicBezTo>
                    <a:pt x="426" y="338"/>
                    <a:pt x="338" y="426"/>
                    <a:pt x="311" y="576"/>
                  </a:cubicBezTo>
                  <a:cubicBezTo>
                    <a:pt x="208" y="576"/>
                    <a:pt x="104" y="576"/>
                    <a:pt x="0" y="576"/>
                  </a:cubicBezTo>
                  <a:cubicBezTo>
                    <a:pt x="39" y="241"/>
                    <a:pt x="236" y="47"/>
                    <a:pt x="569" y="0"/>
                  </a:cubicBezTo>
                  <a:cubicBezTo>
                    <a:pt x="572" y="0"/>
                    <a:pt x="576" y="0"/>
                    <a:pt x="576" y="2"/>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8" name="未知"/>
            <p:cNvSpPr>
              <a:spLocks/>
            </p:cNvSpPr>
            <p:nvPr/>
          </p:nvSpPr>
          <p:spPr bwMode="auto">
            <a:xfrm>
              <a:off x="3635375" y="2460955"/>
              <a:ext cx="1873250" cy="1835774"/>
            </a:xfrm>
            <a:custGeom>
              <a:avLst/>
              <a:gdLst/>
              <a:ahLst/>
              <a:cxnLst>
                <a:cxn ang="0">
                  <a:pos x="0" y="0"/>
                </a:cxn>
                <a:cxn ang="0">
                  <a:pos x="155" y="0"/>
                </a:cxn>
                <a:cxn ang="0">
                  <a:pos x="122" y="38"/>
                </a:cxn>
                <a:cxn ang="0">
                  <a:pos x="155" y="73"/>
                </a:cxn>
                <a:cxn ang="0">
                  <a:pos x="405" y="73"/>
                </a:cxn>
                <a:cxn ang="0">
                  <a:pos x="441" y="40"/>
                </a:cxn>
                <a:cxn ang="0">
                  <a:pos x="408" y="0"/>
                </a:cxn>
                <a:cxn ang="0">
                  <a:pos x="566" y="0"/>
                </a:cxn>
                <a:cxn ang="0">
                  <a:pos x="566" y="155"/>
                </a:cxn>
                <a:cxn ang="0">
                  <a:pos x="527" y="122"/>
                </a:cxn>
                <a:cxn ang="0">
                  <a:pos x="492" y="155"/>
                </a:cxn>
                <a:cxn ang="0">
                  <a:pos x="492" y="405"/>
                </a:cxn>
                <a:cxn ang="0">
                  <a:pos x="525" y="440"/>
                </a:cxn>
                <a:cxn ang="0">
                  <a:pos x="566" y="405"/>
                </a:cxn>
                <a:cxn ang="0">
                  <a:pos x="566" y="565"/>
                </a:cxn>
                <a:cxn ang="0">
                  <a:pos x="405" y="565"/>
                </a:cxn>
                <a:cxn ang="0">
                  <a:pos x="441" y="527"/>
                </a:cxn>
                <a:cxn ang="0">
                  <a:pos x="408" y="491"/>
                </a:cxn>
                <a:cxn ang="0">
                  <a:pos x="161" y="491"/>
                </a:cxn>
                <a:cxn ang="0">
                  <a:pos x="122" y="527"/>
                </a:cxn>
                <a:cxn ang="0">
                  <a:pos x="161" y="565"/>
                </a:cxn>
                <a:cxn ang="0">
                  <a:pos x="0" y="565"/>
                </a:cxn>
                <a:cxn ang="0">
                  <a:pos x="0" y="405"/>
                </a:cxn>
                <a:cxn ang="0">
                  <a:pos x="38" y="440"/>
                </a:cxn>
                <a:cxn ang="0">
                  <a:pos x="74" y="407"/>
                </a:cxn>
                <a:cxn ang="0">
                  <a:pos x="74" y="160"/>
                </a:cxn>
                <a:cxn ang="0">
                  <a:pos x="41" y="122"/>
                </a:cxn>
                <a:cxn ang="0">
                  <a:pos x="0" y="158"/>
                </a:cxn>
                <a:cxn ang="0">
                  <a:pos x="0" y="0"/>
                </a:cxn>
              </a:cxnLst>
              <a:rect l="0" t="0" r="r" b="b"/>
              <a:pathLst>
                <a:path w="566" h="565">
                  <a:moveTo>
                    <a:pt x="0" y="0"/>
                  </a:moveTo>
                  <a:cubicBezTo>
                    <a:pt x="52" y="0"/>
                    <a:pt x="104" y="0"/>
                    <a:pt x="155" y="0"/>
                  </a:cubicBezTo>
                  <a:cubicBezTo>
                    <a:pt x="164" y="13"/>
                    <a:pt x="123" y="24"/>
                    <a:pt x="122" y="38"/>
                  </a:cubicBezTo>
                  <a:cubicBezTo>
                    <a:pt x="122" y="53"/>
                    <a:pt x="151" y="57"/>
                    <a:pt x="155" y="73"/>
                  </a:cubicBezTo>
                  <a:cubicBezTo>
                    <a:pt x="215" y="31"/>
                    <a:pt x="347" y="26"/>
                    <a:pt x="405" y="73"/>
                  </a:cubicBezTo>
                  <a:cubicBezTo>
                    <a:pt x="421" y="66"/>
                    <a:pt x="430" y="52"/>
                    <a:pt x="441" y="40"/>
                  </a:cubicBezTo>
                  <a:cubicBezTo>
                    <a:pt x="435" y="23"/>
                    <a:pt x="409" y="12"/>
                    <a:pt x="408" y="0"/>
                  </a:cubicBezTo>
                  <a:cubicBezTo>
                    <a:pt x="460" y="0"/>
                    <a:pt x="513" y="0"/>
                    <a:pt x="566" y="0"/>
                  </a:cubicBezTo>
                  <a:cubicBezTo>
                    <a:pt x="566" y="51"/>
                    <a:pt x="566" y="103"/>
                    <a:pt x="566" y="155"/>
                  </a:cubicBezTo>
                  <a:cubicBezTo>
                    <a:pt x="557" y="160"/>
                    <a:pt x="538" y="132"/>
                    <a:pt x="527" y="122"/>
                  </a:cubicBezTo>
                  <a:cubicBezTo>
                    <a:pt x="512" y="129"/>
                    <a:pt x="503" y="143"/>
                    <a:pt x="492" y="155"/>
                  </a:cubicBezTo>
                  <a:cubicBezTo>
                    <a:pt x="534" y="212"/>
                    <a:pt x="537" y="348"/>
                    <a:pt x="492" y="405"/>
                  </a:cubicBezTo>
                  <a:cubicBezTo>
                    <a:pt x="499" y="420"/>
                    <a:pt x="513" y="429"/>
                    <a:pt x="525" y="440"/>
                  </a:cubicBezTo>
                  <a:cubicBezTo>
                    <a:pt x="540" y="430"/>
                    <a:pt x="548" y="412"/>
                    <a:pt x="566" y="405"/>
                  </a:cubicBezTo>
                  <a:cubicBezTo>
                    <a:pt x="566" y="458"/>
                    <a:pt x="566" y="512"/>
                    <a:pt x="566" y="565"/>
                  </a:cubicBezTo>
                  <a:cubicBezTo>
                    <a:pt x="512" y="565"/>
                    <a:pt x="459" y="565"/>
                    <a:pt x="405" y="565"/>
                  </a:cubicBezTo>
                  <a:cubicBezTo>
                    <a:pt x="413" y="549"/>
                    <a:pt x="428" y="539"/>
                    <a:pt x="441" y="527"/>
                  </a:cubicBezTo>
                  <a:cubicBezTo>
                    <a:pt x="433" y="511"/>
                    <a:pt x="419" y="502"/>
                    <a:pt x="408" y="491"/>
                  </a:cubicBezTo>
                  <a:cubicBezTo>
                    <a:pt x="351" y="534"/>
                    <a:pt x="216" y="536"/>
                    <a:pt x="161" y="491"/>
                  </a:cubicBezTo>
                  <a:cubicBezTo>
                    <a:pt x="144" y="499"/>
                    <a:pt x="134" y="514"/>
                    <a:pt x="122" y="527"/>
                  </a:cubicBezTo>
                  <a:cubicBezTo>
                    <a:pt x="137" y="538"/>
                    <a:pt x="151" y="550"/>
                    <a:pt x="161" y="565"/>
                  </a:cubicBezTo>
                  <a:cubicBezTo>
                    <a:pt x="107" y="565"/>
                    <a:pt x="54" y="565"/>
                    <a:pt x="0" y="565"/>
                  </a:cubicBezTo>
                  <a:cubicBezTo>
                    <a:pt x="0" y="512"/>
                    <a:pt x="0" y="458"/>
                    <a:pt x="0" y="405"/>
                  </a:cubicBezTo>
                  <a:cubicBezTo>
                    <a:pt x="16" y="413"/>
                    <a:pt x="26" y="428"/>
                    <a:pt x="38" y="440"/>
                  </a:cubicBezTo>
                  <a:cubicBezTo>
                    <a:pt x="54" y="433"/>
                    <a:pt x="63" y="419"/>
                    <a:pt x="74" y="407"/>
                  </a:cubicBezTo>
                  <a:cubicBezTo>
                    <a:pt x="32" y="352"/>
                    <a:pt x="28" y="214"/>
                    <a:pt x="74" y="160"/>
                  </a:cubicBezTo>
                  <a:cubicBezTo>
                    <a:pt x="69" y="156"/>
                    <a:pt x="49" y="122"/>
                    <a:pt x="41" y="122"/>
                  </a:cubicBezTo>
                  <a:cubicBezTo>
                    <a:pt x="25" y="121"/>
                    <a:pt x="17" y="159"/>
                    <a:pt x="0" y="158"/>
                  </a:cubicBezTo>
                  <a:cubicBezTo>
                    <a:pt x="0" y="105"/>
                    <a:pt x="0" y="52"/>
                    <a:pt x="0" y="0"/>
                  </a:cubicBezTo>
                  <a:close/>
                </a:path>
              </a:pathLst>
            </a:custGeom>
            <a:solidFill>
              <a:srgbClr val="45B1D2"/>
            </a:solidFill>
            <a:ln>
              <a:solidFill>
                <a:schemeClr val="bg1"/>
              </a:solidFill>
            </a:ln>
            <a:effectLst>
              <a:glow rad="622300">
                <a:schemeClr val="accent5">
                  <a:satMod val="175000"/>
                  <a:alpha val="67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4197BF"/>
                </a:solidFill>
                <a:latin typeface="微软雅黑" pitchFamily="34" charset="-122"/>
                <a:ea typeface="微软雅黑" pitchFamily="34" charset="-122"/>
              </a:endParaRPr>
            </a:p>
          </p:txBody>
        </p:sp>
        <p:sp>
          <p:nvSpPr>
            <p:cNvPr id="9" name="Rectangle 8"/>
            <p:cNvSpPr>
              <a:spLocks noChangeArrowheads="1"/>
            </p:cNvSpPr>
            <p:nvPr/>
          </p:nvSpPr>
          <p:spPr bwMode="auto">
            <a:xfrm>
              <a:off x="5340350" y="2090060"/>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a:solidFill>
                    <a:schemeClr val="bg1"/>
                  </a:solidFill>
                  <a:latin typeface="微软雅黑" pitchFamily="34" charset="-122"/>
                  <a:ea typeface="微软雅黑" pitchFamily="34" charset="-122"/>
                </a:rPr>
                <a:t>内容</a:t>
              </a:r>
            </a:p>
          </p:txBody>
        </p:sp>
        <p:sp>
          <p:nvSpPr>
            <p:cNvPr id="10" name="Rectangle 9"/>
            <p:cNvSpPr>
              <a:spLocks noChangeArrowheads="1"/>
            </p:cNvSpPr>
            <p:nvPr/>
          </p:nvSpPr>
          <p:spPr bwMode="auto">
            <a:xfrm>
              <a:off x="5339080" y="4278028"/>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a:solidFill>
                    <a:schemeClr val="bg1"/>
                  </a:solidFill>
                  <a:latin typeface="微软雅黑" pitchFamily="34" charset="-122"/>
                  <a:ea typeface="微软雅黑" pitchFamily="34" charset="-122"/>
                </a:rPr>
                <a:t>内容</a:t>
              </a:r>
            </a:p>
          </p:txBody>
        </p:sp>
        <p:sp>
          <p:nvSpPr>
            <p:cNvPr id="11" name="Rectangle 10"/>
            <p:cNvSpPr>
              <a:spLocks noChangeArrowheads="1"/>
            </p:cNvSpPr>
            <p:nvPr/>
          </p:nvSpPr>
          <p:spPr bwMode="auto">
            <a:xfrm>
              <a:off x="3111500" y="2091306"/>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dirty="0">
                  <a:solidFill>
                    <a:schemeClr val="bg1"/>
                  </a:solidFill>
                  <a:latin typeface="微软雅黑" pitchFamily="34" charset="-122"/>
                  <a:ea typeface="微软雅黑" pitchFamily="34" charset="-122"/>
                </a:rPr>
                <a:t>内容</a:t>
              </a:r>
            </a:p>
          </p:txBody>
        </p:sp>
        <p:sp>
          <p:nvSpPr>
            <p:cNvPr id="12" name="Rectangle 11"/>
            <p:cNvSpPr>
              <a:spLocks noChangeArrowheads="1"/>
            </p:cNvSpPr>
            <p:nvPr/>
          </p:nvSpPr>
          <p:spPr bwMode="auto">
            <a:xfrm>
              <a:off x="3111500" y="4278028"/>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a:solidFill>
                    <a:schemeClr val="bg1"/>
                  </a:solidFill>
                  <a:latin typeface="微软雅黑" pitchFamily="34" charset="-122"/>
                  <a:ea typeface="微软雅黑" pitchFamily="34" charset="-122"/>
                </a:rPr>
                <a:t>内容</a:t>
              </a:r>
            </a:p>
          </p:txBody>
        </p:sp>
        <p:sp>
          <p:nvSpPr>
            <p:cNvPr id="13" name="Rectangle 12"/>
            <p:cNvSpPr>
              <a:spLocks noChangeArrowheads="1"/>
            </p:cNvSpPr>
            <p:nvPr/>
          </p:nvSpPr>
          <p:spPr bwMode="auto">
            <a:xfrm>
              <a:off x="4182742" y="3140968"/>
              <a:ext cx="817231" cy="476395"/>
            </a:xfrm>
            <a:prstGeom prst="rect">
              <a:avLst/>
            </a:prstGeom>
            <a:noFill/>
            <a:ln w="9525" cap="flat" cmpd="sng">
              <a:noFill/>
              <a:miter lim="800000"/>
              <a:headEnd/>
              <a:tailEnd/>
            </a:ln>
            <a:effectLst/>
          </p:spPr>
          <p:txBody>
            <a:bodyPr wrap="none">
              <a:spAutoFit/>
            </a:bodyPr>
            <a:lstStyle/>
            <a:p>
              <a:pPr algn="ctr">
                <a:defRPr/>
              </a:pPr>
              <a:r>
                <a:rPr lang="zh-CN" altLang="en-US" sz="2800" kern="0" dirty="0">
                  <a:solidFill>
                    <a:srgbClr val="07405E"/>
                  </a:solidFill>
                  <a:latin typeface="微软雅黑" pitchFamily="34" charset="-122"/>
                  <a:ea typeface="微软雅黑" pitchFamily="34" charset="-122"/>
                </a:rPr>
                <a:t>内容</a:t>
              </a:r>
            </a:p>
          </p:txBody>
        </p:sp>
      </p:grpSp>
    </p:spTree>
    <p:extLst>
      <p:ext uri="{BB962C8B-B14F-4D97-AF65-F5344CB8AC3E}">
        <p14:creationId xmlns:p14="http://schemas.microsoft.com/office/powerpoint/2010/main" val="1395379771"/>
      </p:ext>
    </p:extLst>
  </p:cSld>
  <p:clrMapOvr>
    <a:masterClrMapping/>
  </p:clrMapOvr>
  <mc:AlternateContent xmlns:mc="http://schemas.openxmlformats.org/markup-compatibility/2006" xmlns:p14="http://schemas.microsoft.com/office/powerpoint/2010/main">
    <mc:Choice Requires="p14">
      <p:transition spd="slow" p14:dur="1500" advTm="2348">
        <p:random/>
      </p:transition>
    </mc:Choice>
    <mc:Fallback xmlns="">
      <p:transition spd="slow" advTm="2348">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8" presetClass="emph" presetSubtype="0" fill="hold" nodeType="withEffect">
                                  <p:stCondLst>
                                    <p:cond delay="0"/>
                                  </p:stCondLst>
                                  <p:childTnLst>
                                    <p:animRot by="21600000">
                                      <p:cBhvr>
                                        <p:cTn id="10" dur="1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1683" y="431559"/>
            <a:ext cx="4370421" cy="461665"/>
          </a:xfrm>
          <a:prstGeom prst="rect">
            <a:avLst/>
          </a:prstGeom>
        </p:spPr>
        <p:txBody>
          <a:bodyPr wrap="square">
            <a:spAutoFit/>
          </a:bodyPr>
          <a:lstStyle/>
          <a:p>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单击此处添加标题</a:t>
            </a:r>
          </a:p>
        </p:txBody>
      </p:sp>
      <p:sp>
        <p:nvSpPr>
          <p:cNvPr id="7" name="椭圆​​ 6"/>
          <p:cNvSpPr/>
          <p:nvPr/>
        </p:nvSpPr>
        <p:spPr>
          <a:xfrm>
            <a:off x="2927648" y="4941169"/>
            <a:ext cx="1512168" cy="89613"/>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4197BF"/>
              </a:solidFill>
              <a:latin typeface="微软雅黑" pitchFamily="34" charset="-122"/>
              <a:ea typeface="微软雅黑" pitchFamily="34" charset="-122"/>
            </a:endParaRPr>
          </a:p>
        </p:txBody>
      </p:sp>
      <p:sp>
        <p:nvSpPr>
          <p:cNvPr id="8" name="椭圆​​ 9"/>
          <p:cNvSpPr/>
          <p:nvPr/>
        </p:nvSpPr>
        <p:spPr>
          <a:xfrm>
            <a:off x="5303912" y="3827854"/>
            <a:ext cx="1116000" cy="94844"/>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9" name="椭圆​​ 10"/>
          <p:cNvSpPr/>
          <p:nvPr/>
        </p:nvSpPr>
        <p:spPr>
          <a:xfrm>
            <a:off x="7248208" y="2963045"/>
            <a:ext cx="720000" cy="94844"/>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0" name="TextBox 9"/>
          <p:cNvSpPr txBox="1"/>
          <p:nvPr/>
        </p:nvSpPr>
        <p:spPr>
          <a:xfrm>
            <a:off x="6587008" y="3645024"/>
            <a:ext cx="2173288" cy="584200"/>
          </a:xfrm>
          <a:prstGeom prst="rect">
            <a:avLst/>
          </a:prstGeom>
          <a:noFill/>
        </p:spPr>
        <p:txBody>
          <a:bodyPr wrap="none">
            <a:spAutoFit/>
          </a:bodyPr>
          <a:lstStyle/>
          <a:p>
            <a:pPr marL="342900" indent="-342900">
              <a:buFont typeface="Arial" pitchFamily="34" charset="0"/>
              <a:buChar char="•"/>
              <a:defRPr/>
            </a:pPr>
            <a:r>
              <a:rPr lang="zh-CN" altLang="en-US" sz="1600" kern="0" dirty="0">
                <a:solidFill>
                  <a:schemeClr val="bg1"/>
                </a:solidFill>
                <a:latin typeface="微软雅黑" pitchFamily="34" charset="-122"/>
                <a:ea typeface="微软雅黑" pitchFamily="34" charset="-122"/>
              </a:rPr>
              <a:t>点击此处输入文字</a:t>
            </a:r>
            <a:endParaRPr lang="en-US" altLang="zh-CN" sz="1600" kern="0" dirty="0">
              <a:solidFill>
                <a:schemeClr val="bg1"/>
              </a:solidFill>
              <a:latin typeface="微软雅黑" pitchFamily="34" charset="-122"/>
              <a:ea typeface="微软雅黑" pitchFamily="34" charset="-122"/>
            </a:endParaRPr>
          </a:p>
          <a:p>
            <a:pPr marL="342900" indent="-342900">
              <a:buFont typeface="Arial" pitchFamily="34" charset="0"/>
              <a:buChar char="•"/>
              <a:defRPr/>
            </a:pPr>
            <a:r>
              <a:rPr lang="zh-CN" altLang="en-US" sz="1600" kern="0" dirty="0">
                <a:solidFill>
                  <a:schemeClr val="bg1"/>
                </a:solidFill>
                <a:latin typeface="微软雅黑" pitchFamily="34" charset="-122"/>
                <a:ea typeface="微软雅黑" pitchFamily="34" charset="-122"/>
              </a:rPr>
              <a:t>点击此处输入文字</a:t>
            </a:r>
            <a:endParaRPr lang="en-US" altLang="zh-CN" sz="1600" kern="0" dirty="0">
              <a:solidFill>
                <a:schemeClr val="bg1"/>
              </a:solidFill>
              <a:latin typeface="微软雅黑" pitchFamily="34" charset="-122"/>
              <a:ea typeface="微软雅黑" pitchFamily="34" charset="-122"/>
            </a:endParaRPr>
          </a:p>
        </p:txBody>
      </p:sp>
      <p:sp>
        <p:nvSpPr>
          <p:cNvPr id="11" name="TextBox 10"/>
          <p:cNvSpPr txBox="1"/>
          <p:nvPr/>
        </p:nvSpPr>
        <p:spPr>
          <a:xfrm>
            <a:off x="4502349" y="4655096"/>
            <a:ext cx="2378075" cy="646113"/>
          </a:xfrm>
          <a:prstGeom prst="rect">
            <a:avLst/>
          </a:prstGeom>
          <a:noFill/>
        </p:spPr>
        <p:txBody>
          <a:bodyPr wrap="none">
            <a:spAutoFit/>
          </a:bodyPr>
          <a:lstStyle/>
          <a:p>
            <a:pPr marL="342900" indent="-342900">
              <a:buFont typeface="Arial" pitchFamily="34" charset="0"/>
              <a:buChar char="•"/>
              <a:defRPr/>
            </a:pPr>
            <a:r>
              <a:rPr lang="zh-CN" altLang="en-US" kern="0" dirty="0">
                <a:solidFill>
                  <a:schemeClr val="bg1"/>
                </a:solidFill>
                <a:latin typeface="微软雅黑" pitchFamily="34" charset="-122"/>
                <a:ea typeface="微软雅黑" pitchFamily="34" charset="-122"/>
              </a:rPr>
              <a:t>点击此处输入文字</a:t>
            </a:r>
            <a:endParaRPr lang="en-US" altLang="zh-CN" kern="0" dirty="0">
              <a:solidFill>
                <a:schemeClr val="bg1"/>
              </a:solidFill>
              <a:latin typeface="微软雅黑" pitchFamily="34" charset="-122"/>
              <a:ea typeface="微软雅黑" pitchFamily="34" charset="-122"/>
            </a:endParaRPr>
          </a:p>
          <a:p>
            <a:pPr marL="342900" indent="-342900">
              <a:buFont typeface="Arial" pitchFamily="34" charset="0"/>
              <a:buChar char="•"/>
              <a:defRPr/>
            </a:pPr>
            <a:r>
              <a:rPr lang="zh-CN" altLang="en-US" kern="0" dirty="0">
                <a:solidFill>
                  <a:schemeClr val="bg1"/>
                </a:solidFill>
                <a:latin typeface="微软雅黑" pitchFamily="34" charset="-122"/>
                <a:ea typeface="微软雅黑" pitchFamily="34" charset="-122"/>
              </a:rPr>
              <a:t>点击此处输入文字</a:t>
            </a:r>
            <a:endParaRPr lang="en-US" altLang="zh-CN" kern="0" dirty="0">
              <a:solidFill>
                <a:schemeClr val="bg1"/>
              </a:solidFill>
              <a:latin typeface="微软雅黑" pitchFamily="34" charset="-122"/>
              <a:ea typeface="微软雅黑" pitchFamily="34" charset="-122"/>
            </a:endParaRPr>
          </a:p>
        </p:txBody>
      </p:sp>
      <p:sp>
        <p:nvSpPr>
          <p:cNvPr id="12" name="TextBox 11"/>
          <p:cNvSpPr txBox="1"/>
          <p:nvPr/>
        </p:nvSpPr>
        <p:spPr>
          <a:xfrm>
            <a:off x="8161536" y="2708921"/>
            <a:ext cx="1966913" cy="523875"/>
          </a:xfrm>
          <a:prstGeom prst="rect">
            <a:avLst/>
          </a:prstGeom>
          <a:noFill/>
        </p:spPr>
        <p:txBody>
          <a:bodyPr wrap="none">
            <a:spAutoFit/>
          </a:bodyPr>
          <a:lstStyle/>
          <a:p>
            <a:pPr marL="342900" indent="-342900">
              <a:buFont typeface="Arial" pitchFamily="34" charset="0"/>
              <a:buChar char="•"/>
              <a:defRPr/>
            </a:pPr>
            <a:r>
              <a:rPr lang="zh-CN" altLang="en-US" sz="1400" kern="0" dirty="0">
                <a:solidFill>
                  <a:schemeClr val="bg1"/>
                </a:solidFill>
                <a:latin typeface="微软雅黑" pitchFamily="34" charset="-122"/>
                <a:ea typeface="微软雅黑" pitchFamily="34" charset="-122"/>
              </a:rPr>
              <a:t>点击此处输入文字</a:t>
            </a:r>
            <a:endParaRPr lang="en-US" altLang="zh-CN" sz="1400" kern="0" dirty="0">
              <a:solidFill>
                <a:schemeClr val="bg1"/>
              </a:solidFill>
              <a:latin typeface="微软雅黑" pitchFamily="34" charset="-122"/>
              <a:ea typeface="微软雅黑" pitchFamily="34" charset="-122"/>
            </a:endParaRPr>
          </a:p>
          <a:p>
            <a:pPr marL="342900" indent="-342900">
              <a:buFont typeface="Arial" pitchFamily="34" charset="0"/>
              <a:buChar char="•"/>
              <a:defRPr/>
            </a:pPr>
            <a:r>
              <a:rPr lang="zh-CN" altLang="en-US" sz="1400" kern="0" dirty="0">
                <a:solidFill>
                  <a:schemeClr val="bg1"/>
                </a:solidFill>
                <a:latin typeface="微软雅黑" pitchFamily="34" charset="-122"/>
                <a:ea typeface="微软雅黑" pitchFamily="34" charset="-122"/>
              </a:rPr>
              <a:t>点击此处输入文字</a:t>
            </a:r>
            <a:endParaRPr lang="en-US" altLang="zh-CN" sz="1400" kern="0" dirty="0">
              <a:solidFill>
                <a:schemeClr val="bg1"/>
              </a:solidFill>
              <a:latin typeface="微软雅黑" pitchFamily="34" charset="-122"/>
              <a:ea typeface="微软雅黑" pitchFamily="34" charset="-122"/>
            </a:endParaRPr>
          </a:p>
        </p:txBody>
      </p:sp>
      <p:grpSp>
        <p:nvGrpSpPr>
          <p:cNvPr id="19" name="组合 18"/>
          <p:cNvGrpSpPr/>
          <p:nvPr/>
        </p:nvGrpSpPr>
        <p:grpSpPr>
          <a:xfrm>
            <a:off x="2711450" y="2349501"/>
            <a:ext cx="1944688" cy="2447925"/>
            <a:chOff x="1187450" y="2349500"/>
            <a:chExt cx="1944688" cy="2447925"/>
          </a:xfrm>
        </p:grpSpPr>
        <p:sp>
          <p:nvSpPr>
            <p:cNvPr id="4" name="椭圆​​ 2"/>
            <p:cNvSpPr/>
            <p:nvPr/>
          </p:nvSpPr>
          <p:spPr>
            <a:xfrm>
              <a:off x="1187450" y="234950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bg1"/>
                </a:solidFill>
                <a:latin typeface="微软雅黑" pitchFamily="34" charset="-122"/>
                <a:ea typeface="微软雅黑" pitchFamily="34" charset="-122"/>
              </a:endParaRPr>
            </a:p>
          </p:txBody>
        </p:sp>
        <p:sp>
          <p:nvSpPr>
            <p:cNvPr id="13" name="矩形​​ 16"/>
            <p:cNvSpPr>
              <a:spLocks noChangeArrowheads="1"/>
            </p:cNvSpPr>
            <p:nvPr/>
          </p:nvSpPr>
          <p:spPr bwMode="auto">
            <a:xfrm>
              <a:off x="1749425" y="2960688"/>
              <a:ext cx="8778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点击录</a:t>
              </a:r>
              <a:endParaRPr lang="en-US" altLang="zh-CN" dirty="0">
                <a:solidFill>
                  <a:schemeClr val="bg1"/>
                </a:solidFill>
                <a:latin typeface="微软雅黑" pitchFamily="34" charset="-122"/>
                <a:ea typeface="微软雅黑" pitchFamily="34" charset="-122"/>
                <a:cs typeface="Arial Unicode MS" pitchFamily="34" charset="-122"/>
              </a:endParaRPr>
            </a:p>
            <a:p>
              <a:pPr algn="ctr"/>
              <a:r>
                <a:rPr lang="zh-CN" altLang="en-US" dirty="0">
                  <a:solidFill>
                    <a:schemeClr val="bg1"/>
                  </a:solidFill>
                  <a:latin typeface="微软雅黑" pitchFamily="34" charset="-122"/>
                  <a:ea typeface="微软雅黑" pitchFamily="34" charset="-122"/>
                  <a:cs typeface="Arial Unicode MS" pitchFamily="34" charset="-122"/>
                </a:rPr>
                <a:t>入内容</a:t>
              </a:r>
            </a:p>
          </p:txBody>
        </p:sp>
      </p:grpSp>
      <p:grpSp>
        <p:nvGrpSpPr>
          <p:cNvPr id="20" name="组合 19"/>
          <p:cNvGrpSpPr/>
          <p:nvPr/>
        </p:nvGrpSpPr>
        <p:grpSpPr>
          <a:xfrm>
            <a:off x="5176838" y="1976439"/>
            <a:ext cx="1439862" cy="1812925"/>
            <a:chOff x="3652838" y="1976438"/>
            <a:chExt cx="1439862" cy="1812925"/>
          </a:xfrm>
        </p:grpSpPr>
        <p:sp>
          <p:nvSpPr>
            <p:cNvPr id="5" name="椭圆​​ 2"/>
            <p:cNvSpPr/>
            <p:nvPr/>
          </p:nvSpPr>
          <p:spPr>
            <a:xfrm>
              <a:off x="3652838" y="197643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4" name="矩形​​ 17"/>
            <p:cNvSpPr>
              <a:spLocks noChangeArrowheads="1"/>
            </p:cNvSpPr>
            <p:nvPr/>
          </p:nvSpPr>
          <p:spPr bwMode="auto">
            <a:xfrm>
              <a:off x="3960813" y="2420938"/>
              <a:ext cx="800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solidFill>
                    <a:schemeClr val="bg1"/>
                  </a:solidFill>
                  <a:latin typeface="微软雅黑" pitchFamily="34" charset="-122"/>
                  <a:ea typeface="微软雅黑" pitchFamily="34" charset="-122"/>
                  <a:cs typeface="Arial Unicode MS" pitchFamily="34" charset="-122"/>
                </a:rPr>
                <a:t>点击录</a:t>
              </a:r>
              <a:endParaRPr lang="en-US" altLang="zh-CN" sz="1600" dirty="0">
                <a:solidFill>
                  <a:schemeClr val="bg1"/>
                </a:solidFill>
                <a:latin typeface="微软雅黑" pitchFamily="34" charset="-122"/>
                <a:ea typeface="微软雅黑" pitchFamily="34" charset="-122"/>
                <a:cs typeface="Arial Unicode MS" pitchFamily="34" charset="-122"/>
              </a:endParaRPr>
            </a:p>
            <a:p>
              <a:pPr algn="ctr"/>
              <a:r>
                <a:rPr lang="zh-CN" altLang="en-US" sz="1600" dirty="0">
                  <a:solidFill>
                    <a:schemeClr val="bg1"/>
                  </a:solidFill>
                  <a:latin typeface="微软雅黑" pitchFamily="34" charset="-122"/>
                  <a:ea typeface="微软雅黑" pitchFamily="34" charset="-122"/>
                  <a:cs typeface="Arial Unicode MS" pitchFamily="34" charset="-122"/>
                </a:rPr>
                <a:t>入内容</a:t>
              </a:r>
            </a:p>
          </p:txBody>
        </p:sp>
      </p:grpSp>
      <p:grpSp>
        <p:nvGrpSpPr>
          <p:cNvPr id="21" name="组合 20"/>
          <p:cNvGrpSpPr/>
          <p:nvPr/>
        </p:nvGrpSpPr>
        <p:grpSpPr>
          <a:xfrm>
            <a:off x="7104064" y="1700213"/>
            <a:ext cx="1012825" cy="1274762"/>
            <a:chOff x="5580063" y="1700213"/>
            <a:chExt cx="1012825" cy="1274762"/>
          </a:xfrm>
        </p:grpSpPr>
        <p:sp>
          <p:nvSpPr>
            <p:cNvPr id="6" name="椭圆​​ 2"/>
            <p:cNvSpPr/>
            <p:nvPr/>
          </p:nvSpPr>
          <p:spPr>
            <a:xfrm>
              <a:off x="5580063" y="170021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5" name="矩形​​ 18"/>
            <p:cNvSpPr>
              <a:spLocks noChangeArrowheads="1"/>
            </p:cNvSpPr>
            <p:nvPr/>
          </p:nvSpPr>
          <p:spPr bwMode="auto">
            <a:xfrm>
              <a:off x="5724525" y="1951038"/>
              <a:ext cx="722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dirty="0">
                  <a:solidFill>
                    <a:schemeClr val="bg1"/>
                  </a:solidFill>
                  <a:latin typeface="微软雅黑" pitchFamily="34" charset="-122"/>
                  <a:ea typeface="微软雅黑" pitchFamily="34" charset="-122"/>
                  <a:cs typeface="Arial Unicode MS" pitchFamily="34" charset="-122"/>
                </a:rPr>
                <a:t>点击录</a:t>
              </a:r>
              <a:endParaRPr lang="en-US" altLang="zh-CN" sz="1400" dirty="0">
                <a:solidFill>
                  <a:schemeClr val="bg1"/>
                </a:solidFill>
                <a:latin typeface="微软雅黑" pitchFamily="34" charset="-122"/>
                <a:ea typeface="微软雅黑" pitchFamily="34" charset="-122"/>
                <a:cs typeface="Arial Unicode MS" pitchFamily="34" charset="-122"/>
              </a:endParaRPr>
            </a:p>
            <a:p>
              <a:pPr algn="ctr"/>
              <a:r>
                <a:rPr lang="zh-CN" altLang="en-US" sz="140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280626266"/>
      </p:ext>
    </p:extLst>
  </p:cSld>
  <p:clrMapOvr>
    <a:masterClrMapping/>
  </p:clrMapOvr>
  <mc:AlternateContent xmlns:mc="http://schemas.openxmlformats.org/markup-compatibility/2006" xmlns:p14="http://schemas.microsoft.com/office/powerpoint/2010/main">
    <mc:Choice Requires="p14">
      <p:transition spd="slow" p14:dur="1500" advTm="5074">
        <p:random/>
      </p:transition>
    </mc:Choice>
    <mc:Fallback xmlns="">
      <p:transition spd="slow" advTm="507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000"/>
                            </p:stCondLst>
                            <p:childTnLst>
                              <p:par>
                                <p:cTn id="23" presetID="47"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3500"/>
                            </p:stCondLst>
                            <p:childTnLst>
                              <p:par>
                                <p:cTn id="37" presetID="47"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strVal val="#ppt_x"/>
                                          </p:val>
                                        </p:tav>
                                        <p:tav tm="100000">
                                          <p:val>
                                            <p:strVal val="#ppt_x"/>
                                          </p:val>
                                        </p:tav>
                                      </p:tavLst>
                                    </p:anim>
                                    <p:anim calcmode="lin" valueType="num">
                                      <p:cBhvr>
                                        <p:cTn id="41" dur="5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6000" y="0"/>
            <a:ext cx="0" cy="4093029"/>
          </a:xfrm>
          <a:prstGeom prst="line">
            <a:avLst/>
          </a:prstGeom>
          <a:ln>
            <a:solidFill>
              <a:schemeClr val="bg1"/>
            </a:solidFill>
          </a:ln>
          <a:effectLst>
            <a:glow rad="165100">
              <a:srgbClr val="00B0F0">
                <a:alpha val="4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510971" y="4093029"/>
            <a:ext cx="6908800" cy="0"/>
          </a:xfrm>
          <a:prstGeom prst="line">
            <a:avLst/>
          </a:prstGeom>
          <a:ln>
            <a:solidFill>
              <a:schemeClr val="bg1"/>
            </a:solidFill>
          </a:ln>
          <a:effectLst>
            <a:glow rad="177800">
              <a:srgbClr val="00B0F0">
                <a:alpha val="40000"/>
              </a:srgbClr>
            </a:glow>
          </a:effectLst>
        </p:spPr>
        <p:style>
          <a:lnRef idx="1">
            <a:schemeClr val="accent1"/>
          </a:lnRef>
          <a:fillRef idx="0">
            <a:schemeClr val="accent1"/>
          </a:fillRef>
          <a:effectRef idx="0">
            <a:schemeClr val="accent1"/>
          </a:effectRef>
          <a:fontRef idx="minor">
            <a:schemeClr val="tx1"/>
          </a:fontRef>
        </p:style>
      </p:cxnSp>
      <p:sp>
        <p:nvSpPr>
          <p:cNvPr id="10" name="TextBox 42" descr="6A3013BADB884660B194CAD3FEF2932C# #TextBox 42"/>
          <p:cNvSpPr txBox="1">
            <a:spLocks noChangeArrowheads="1"/>
          </p:cNvSpPr>
          <p:nvPr/>
        </p:nvSpPr>
        <p:spPr bwMode="auto">
          <a:xfrm>
            <a:off x="6426645" y="3446698"/>
            <a:ext cx="29931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年中工作概述</a:t>
            </a:r>
            <a:endParaRPr lang="zh-CN" altLang="en-US" sz="36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
        <p:nvSpPr>
          <p:cNvPr id="11" name="TextBox 42" descr="6A3013BADB884660B194CAD3FEF2932C# #TextBox 42"/>
          <p:cNvSpPr txBox="1">
            <a:spLocks noChangeArrowheads="1"/>
          </p:cNvSpPr>
          <p:nvPr/>
        </p:nvSpPr>
        <p:spPr bwMode="auto">
          <a:xfrm>
            <a:off x="2419569" y="1468904"/>
            <a:ext cx="3345788"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199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rPr>
              <a:t>02</a:t>
            </a:r>
            <a:endParaRPr lang="zh-CN" altLang="en-US" sz="19900" b="1"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844895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par>
                                <p:cTn id="20" presetID="23" presetClass="entr" presetSubtype="3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10"/>
                                        </p:tgtEl>
                                        <p:attrNameLst>
                                          <p:attrName>ppt_x</p:attrName>
                                        </p:attrNameLst>
                                      </p:cBhvr>
                                      <p:tavLst>
                                        <p:tav tm="0">
                                          <p:val>
                                            <p:fltVal val="0.5"/>
                                          </p:val>
                                        </p:tav>
                                        <p:tav tm="100000">
                                          <p:val>
                                            <p:strVal val="#ppt_x"/>
                                          </p:val>
                                        </p:tav>
                                      </p:tavLst>
                                    </p:anim>
                                    <p:anim calcmode="lin" valueType="num">
                                      <p:cBhvr>
                                        <p:cTn id="25" dur="10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011925"/>
            </a:gs>
            <a:gs pos="50000">
              <a:srgbClr val="07405E"/>
            </a:gs>
            <a:gs pos="100000">
              <a:srgbClr val="011925"/>
            </a:gs>
          </a:gsLst>
          <a:lin ang="5400000" scaled="1"/>
          <a:tileRect/>
        </a:gradFill>
        <a:ln>
          <a:noFill/>
        </a:ln>
      </a:spPr>
      <a:bodyPr rtlCol="0" anchor="ctr"/>
      <a:lstStyle>
        <a:defPPr algn="ctr">
          <a:defRPr sz="180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TotalTime>
  <Words>1213</Words>
  <Application>Microsoft Office PowerPoint</Application>
  <PresentationFormat>自定义</PresentationFormat>
  <Paragraphs>261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46</cp:revision>
  <dcterms:created xsi:type="dcterms:W3CDTF">2013-01-29T02:50:44Z</dcterms:created>
  <dcterms:modified xsi:type="dcterms:W3CDTF">2017-05-29T02:49:38Z</dcterms:modified>
</cp:coreProperties>
</file>