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90" d="100"/>
          <a:sy n="90" d="100"/>
        </p:scale>
        <p:origin x="-480" y="-65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2017/5/29</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2017/5/29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2017/5/29</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8.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721582" y="2498489"/>
            <a:ext cx="5935141" cy="2874727"/>
          </a:xfrm>
          <a:prstGeom prst="roundRect">
            <a:avLst>
              <a:gd name="adj" fmla="val 0"/>
            </a:avLst>
          </a:prstGeom>
          <a:solidFill>
            <a:srgbClr val="FFFFFF"/>
          </a:solidFill>
          <a:ln>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 name="Text Box 44"/>
          <p:cNvSpPr txBox="1">
            <a:spLocks noChangeArrowheads="1"/>
          </p:cNvSpPr>
          <p:nvPr/>
        </p:nvSpPr>
        <p:spPr bwMode="auto">
          <a:xfrm>
            <a:off x="2937086" y="2950171"/>
            <a:ext cx="5504133" cy="231031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r>
              <a:rPr lang="zh-CN" altLang="en-US" sz="1200">
                <a:solidFill>
                  <a:sysClr val="windowText" lastClr="000000"/>
                </a:solidFill>
              </a:rPr>
              <a:t>您的内容打在这里，或者通过复制您的文本后，在此框中选择粘贴，并选择只保留文字。您的内容打在这里，或者通过复制您的文本后，在此框中选择粘贴，并选择只保留文字</a:t>
            </a:r>
            <a:r>
              <a:rPr lang="zh-CN" altLang="en-US" sz="1200" smtClean="0">
                <a:solidFill>
                  <a:sysClr val="windowText" lastClr="000000"/>
                </a:solidFill>
              </a:rPr>
              <a:t>。</a:t>
            </a:r>
            <a:endParaRPr lang="en-US" altLang="zh-CN" sz="1200" smtClean="0">
              <a:solidFill>
                <a:sysClr val="windowText" lastClr="000000"/>
              </a:solidFill>
            </a:endParaRPr>
          </a:p>
          <a:p>
            <a:r>
              <a:rPr lang="zh-CN" altLang="en-US" sz="1200">
                <a:solidFill>
                  <a:sysClr val="windowText" lastClr="000000"/>
                </a:solidFill>
              </a:rPr>
              <a:t>您的内容打在这里，或者通过复制您的文本后，在此框中选择粘贴，并选择只保留文字。您的内容打在这里，或者通过复制您的文本后，在此框中选择粘贴，并选择只保留文字。</a:t>
            </a:r>
          </a:p>
          <a:p>
            <a:r>
              <a:rPr lang="zh-CN" altLang="en-US" sz="1200">
                <a:solidFill>
                  <a:sysClr val="windowText" lastClr="000000"/>
                </a:solidFill>
              </a:rPr>
              <a:t>您的内容打在这里，或者通过复制您的文本后，在此框中选择粘贴，并选择只保留文字。您的内容打在这里，或者通过复制您的文本后，在此框中选择粘贴，并选择只保留文字</a:t>
            </a:r>
            <a:r>
              <a:rPr lang="zh-CN" altLang="en-US" sz="1200" smtClean="0">
                <a:solidFill>
                  <a:sysClr val="windowText" lastClr="000000"/>
                </a:solidFill>
              </a:rPr>
              <a:t>。</a:t>
            </a:r>
            <a:endParaRPr lang="zh-CN" altLang="en-US" sz="1200">
              <a:solidFill>
                <a:sysClr val="windowText" lastClr="000000"/>
              </a:solidFill>
            </a:endParaRPr>
          </a:p>
        </p:txBody>
      </p:sp>
      <p:pic>
        <p:nvPicPr>
          <p:cNvPr id="4" name="Picture 7" descr="D:\360data\重要数据\桌面\2334.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H="1">
            <a:off x="467544" y="2203270"/>
            <a:ext cx="4214637" cy="7770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8" descr="D:\360data\重要数据\桌面\未标题-2.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flipH="1">
            <a:off x="690155" y="1124744"/>
            <a:ext cx="1547562" cy="130390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2086386" y="1612214"/>
            <a:ext cx="1210588" cy="1538883"/>
          </a:xfrm>
          <a:prstGeom prst="rect">
            <a:avLst/>
          </a:prstGeom>
          <a:noFill/>
        </p:spPr>
        <p:txBody>
          <a:bodyPr wrap="none" rtlCol="0">
            <a:spAutoFit/>
          </a:bodyPr>
          <a:lstStyle/>
          <a:p>
            <a:pPr algn="ctr"/>
            <a:r>
              <a:rPr lang="zh-CN" altLang="en-US" sz="4000" smtClean="0">
                <a:solidFill>
                  <a:schemeClr val="tx1">
                    <a:lumMod val="75000"/>
                    <a:lumOff val="25000"/>
                  </a:schemeClr>
                </a:solidFill>
                <a:latin typeface="微软雅黑" pitchFamily="34" charset="-122"/>
                <a:ea typeface="微软雅黑" pitchFamily="34" charset="-122"/>
              </a:rPr>
              <a:t>前言</a:t>
            </a:r>
            <a:endParaRPr lang="en-US" altLang="zh-CN" sz="4000" smtClean="0">
              <a:solidFill>
                <a:schemeClr val="tx1">
                  <a:lumMod val="75000"/>
                  <a:lumOff val="25000"/>
                </a:schemeClr>
              </a:solidFill>
              <a:latin typeface="微软雅黑" pitchFamily="34" charset="-122"/>
              <a:ea typeface="微软雅黑" pitchFamily="34" charset="-122"/>
            </a:endParaRPr>
          </a:p>
          <a:p>
            <a:pPr algn="ctr"/>
            <a:r>
              <a:rPr lang="en-US" altLang="zh-CN" sz="1400">
                <a:solidFill>
                  <a:schemeClr val="tx1">
                    <a:lumMod val="75000"/>
                    <a:lumOff val="25000"/>
                  </a:schemeClr>
                </a:solidFill>
                <a:latin typeface="微软雅黑" pitchFamily="34" charset="-122"/>
                <a:ea typeface="微软雅黑" pitchFamily="34" charset="-122"/>
              </a:rPr>
              <a:t>Qianyan</a:t>
            </a:r>
            <a:endParaRPr lang="zh-CN" altLang="en-US" sz="1400">
              <a:solidFill>
                <a:schemeClr val="tx1">
                  <a:lumMod val="75000"/>
                  <a:lumOff val="25000"/>
                </a:schemeClr>
              </a:solidFill>
              <a:latin typeface="微软雅黑" pitchFamily="34" charset="-122"/>
              <a:ea typeface="微软雅黑" pitchFamily="34" charset="-122"/>
            </a:endParaRPr>
          </a:p>
          <a:p>
            <a:pPr algn="ctr"/>
            <a:endParaRPr lang="zh-CN" altLang="en-US" sz="4000">
              <a:solidFill>
                <a:schemeClr val="tx1">
                  <a:lumMod val="75000"/>
                  <a:lumOff val="25000"/>
                </a:schemeClr>
              </a:solidFill>
              <a:latin typeface="微软雅黑" pitchFamily="34" charset="-122"/>
              <a:ea typeface="微软雅黑" pitchFamily="34" charset="-122"/>
            </a:endParaRPr>
          </a:p>
        </p:txBody>
      </p:sp>
      <p:pic>
        <p:nvPicPr>
          <p:cNvPr id="7" name="Picture 3" descr="D:\360data\重要数据\桌面\未标题-2.pn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704686" y="1285123"/>
            <a:ext cx="2967571" cy="1591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1408891" y="3395612"/>
            <a:ext cx="5633137" cy="407829"/>
          </a:xfrm>
          <a:custGeom>
            <a:avLst/>
            <a:gdLst>
              <a:gd name="T0" fmla="*/ 5 w 374"/>
              <a:gd name="T1" fmla="*/ 0 h 27"/>
              <a:gd name="T2" fmla="*/ 369 w 374"/>
              <a:gd name="T3" fmla="*/ 0 h 27"/>
              <a:gd name="T4" fmla="*/ 374 w 374"/>
              <a:gd name="T5" fmla="*/ 4 h 27"/>
              <a:gd name="T6" fmla="*/ 374 w 374"/>
              <a:gd name="T7" fmla="*/ 23 h 27"/>
              <a:gd name="T8" fmla="*/ 369 w 374"/>
              <a:gd name="T9" fmla="*/ 27 h 27"/>
              <a:gd name="T10" fmla="*/ 5 w 374"/>
              <a:gd name="T11" fmla="*/ 27 h 27"/>
              <a:gd name="T12" fmla="*/ 0 w 374"/>
              <a:gd name="T13" fmla="*/ 23 h 27"/>
              <a:gd name="T14" fmla="*/ 0 w 374"/>
              <a:gd name="T15" fmla="*/ 4 h 27"/>
              <a:gd name="T16" fmla="*/ 5 w 374"/>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7">
                <a:moveTo>
                  <a:pt x="5" y="0"/>
                </a:moveTo>
                <a:cubicBezTo>
                  <a:pt x="369" y="0"/>
                  <a:pt x="369" y="0"/>
                  <a:pt x="369" y="0"/>
                </a:cubicBezTo>
                <a:cubicBezTo>
                  <a:pt x="372" y="0"/>
                  <a:pt x="374" y="2"/>
                  <a:pt x="374" y="4"/>
                </a:cubicBezTo>
                <a:cubicBezTo>
                  <a:pt x="374" y="23"/>
                  <a:pt x="374" y="23"/>
                  <a:pt x="374" y="23"/>
                </a:cubicBezTo>
                <a:cubicBezTo>
                  <a:pt x="374" y="25"/>
                  <a:pt x="372" y="27"/>
                  <a:pt x="36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FFE69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 name="Freeform 7"/>
          <p:cNvSpPr>
            <a:spLocks/>
          </p:cNvSpPr>
          <p:nvPr/>
        </p:nvSpPr>
        <p:spPr bwMode="auto">
          <a:xfrm>
            <a:off x="1408891" y="3395612"/>
            <a:ext cx="2306782" cy="407829"/>
          </a:xfrm>
          <a:custGeom>
            <a:avLst/>
            <a:gdLst>
              <a:gd name="T0" fmla="*/ 5 w 153"/>
              <a:gd name="T1" fmla="*/ 0 h 27"/>
              <a:gd name="T2" fmla="*/ 149 w 153"/>
              <a:gd name="T3" fmla="*/ 0 h 27"/>
              <a:gd name="T4" fmla="*/ 153 w 153"/>
              <a:gd name="T5" fmla="*/ 4 h 27"/>
              <a:gd name="T6" fmla="*/ 153 w 153"/>
              <a:gd name="T7" fmla="*/ 23 h 27"/>
              <a:gd name="T8" fmla="*/ 149 w 153"/>
              <a:gd name="T9" fmla="*/ 27 h 27"/>
              <a:gd name="T10" fmla="*/ 5 w 153"/>
              <a:gd name="T11" fmla="*/ 27 h 27"/>
              <a:gd name="T12" fmla="*/ 0 w 153"/>
              <a:gd name="T13" fmla="*/ 23 h 27"/>
              <a:gd name="T14" fmla="*/ 0 w 153"/>
              <a:gd name="T15" fmla="*/ 4 h 27"/>
              <a:gd name="T16" fmla="*/ 5 w 153"/>
              <a:gd name="T17"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27">
                <a:moveTo>
                  <a:pt x="5" y="0"/>
                </a:moveTo>
                <a:cubicBezTo>
                  <a:pt x="149" y="0"/>
                  <a:pt x="149" y="0"/>
                  <a:pt x="149" y="0"/>
                </a:cubicBezTo>
                <a:cubicBezTo>
                  <a:pt x="151" y="0"/>
                  <a:pt x="153" y="2"/>
                  <a:pt x="153" y="4"/>
                </a:cubicBezTo>
                <a:cubicBezTo>
                  <a:pt x="153" y="23"/>
                  <a:pt x="153" y="23"/>
                  <a:pt x="153" y="23"/>
                </a:cubicBezTo>
                <a:cubicBezTo>
                  <a:pt x="153" y="25"/>
                  <a:pt x="151" y="27"/>
                  <a:pt x="149" y="27"/>
                </a:cubicBezTo>
                <a:cubicBezTo>
                  <a:pt x="5" y="27"/>
                  <a:pt x="5" y="27"/>
                  <a:pt x="5" y="27"/>
                </a:cubicBezTo>
                <a:cubicBezTo>
                  <a:pt x="2" y="27"/>
                  <a:pt x="0" y="25"/>
                  <a:pt x="0" y="23"/>
                </a:cubicBezTo>
                <a:cubicBezTo>
                  <a:pt x="0" y="4"/>
                  <a:pt x="0" y="4"/>
                  <a:pt x="0" y="4"/>
                </a:cubicBezTo>
                <a:cubicBezTo>
                  <a:pt x="0" y="2"/>
                  <a:pt x="2" y="0"/>
                  <a:pt x="5" y="0"/>
                </a:cubicBezTo>
                <a:close/>
              </a:path>
            </a:pathLst>
          </a:custGeom>
          <a:solidFill>
            <a:srgbClr val="CE3A3A"/>
          </a:solidFill>
          <a:ln>
            <a:noFill/>
          </a:ln>
          <a:extLst/>
        </p:spPr>
        <p:txBody>
          <a:bodyPr vert="horz" wrap="square" lIns="91440" tIns="45720" rIns="91440" bIns="45720" numCol="1" anchor="ctr" anchorCtr="0" compatLnSpc="1">
            <a:prstTxWarp prst="textNoShape">
              <a:avLst/>
            </a:prstTxWarp>
          </a:bodyPr>
          <a:lstStyle/>
          <a:p>
            <a:pPr algn="r"/>
            <a:r>
              <a:rPr lang="en-US" altLang="zh-CN" sz="1600" smtClean="0">
                <a:solidFill>
                  <a:schemeClr val="bg1"/>
                </a:solidFill>
                <a:latin typeface="微软雅黑" pitchFamily="34" charset="-122"/>
                <a:ea typeface="微软雅黑" pitchFamily="34" charset="-122"/>
              </a:rPr>
              <a:t>28743.76</a:t>
            </a:r>
            <a:endParaRPr lang="zh-CN" altLang="en-US" sz="1600">
              <a:solidFill>
                <a:schemeClr val="bg1"/>
              </a:solidFill>
              <a:latin typeface="微软雅黑" pitchFamily="34" charset="-122"/>
              <a:ea typeface="微软雅黑" pitchFamily="34" charset="-122"/>
            </a:endParaRPr>
          </a:p>
        </p:txBody>
      </p:sp>
      <p:sp>
        <p:nvSpPr>
          <p:cNvPr id="4" name="Freeform 8"/>
          <p:cNvSpPr>
            <a:spLocks/>
          </p:cNvSpPr>
          <p:nvPr/>
        </p:nvSpPr>
        <p:spPr bwMode="auto">
          <a:xfrm>
            <a:off x="1408891" y="4268620"/>
            <a:ext cx="5633137" cy="420573"/>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5"/>
                  <a:pt x="372" y="28"/>
                  <a:pt x="369" y="28"/>
                </a:cubicBezTo>
                <a:cubicBezTo>
                  <a:pt x="5" y="28"/>
                  <a:pt x="5" y="28"/>
                  <a:pt x="5" y="28"/>
                </a:cubicBezTo>
                <a:cubicBezTo>
                  <a:pt x="2" y="28"/>
                  <a:pt x="0" y="25"/>
                  <a:pt x="0" y="23"/>
                </a:cubicBezTo>
                <a:cubicBezTo>
                  <a:pt x="0" y="5"/>
                  <a:pt x="0" y="5"/>
                  <a:pt x="0" y="5"/>
                </a:cubicBezTo>
                <a:cubicBezTo>
                  <a:pt x="0" y="2"/>
                  <a:pt x="2" y="0"/>
                  <a:pt x="5" y="0"/>
                </a:cubicBezTo>
                <a:close/>
              </a:path>
            </a:pathLst>
          </a:custGeom>
          <a:solidFill>
            <a:srgbClr val="FFE69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9"/>
          <p:cNvSpPr>
            <a:spLocks/>
          </p:cNvSpPr>
          <p:nvPr/>
        </p:nvSpPr>
        <p:spPr bwMode="auto">
          <a:xfrm>
            <a:off x="1408891" y="5141629"/>
            <a:ext cx="5633137" cy="420573"/>
          </a:xfrm>
          <a:custGeom>
            <a:avLst/>
            <a:gdLst>
              <a:gd name="T0" fmla="*/ 5 w 374"/>
              <a:gd name="T1" fmla="*/ 0 h 28"/>
              <a:gd name="T2" fmla="*/ 369 w 374"/>
              <a:gd name="T3" fmla="*/ 0 h 28"/>
              <a:gd name="T4" fmla="*/ 374 w 374"/>
              <a:gd name="T5" fmla="*/ 5 h 28"/>
              <a:gd name="T6" fmla="*/ 374 w 374"/>
              <a:gd name="T7" fmla="*/ 23 h 28"/>
              <a:gd name="T8" fmla="*/ 369 w 374"/>
              <a:gd name="T9" fmla="*/ 28 h 28"/>
              <a:gd name="T10" fmla="*/ 5 w 374"/>
              <a:gd name="T11" fmla="*/ 28 h 28"/>
              <a:gd name="T12" fmla="*/ 0 w 374"/>
              <a:gd name="T13" fmla="*/ 23 h 28"/>
              <a:gd name="T14" fmla="*/ 0 w 374"/>
              <a:gd name="T15" fmla="*/ 5 h 28"/>
              <a:gd name="T16" fmla="*/ 5 w 374"/>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28">
                <a:moveTo>
                  <a:pt x="5" y="0"/>
                </a:moveTo>
                <a:cubicBezTo>
                  <a:pt x="369" y="0"/>
                  <a:pt x="369" y="0"/>
                  <a:pt x="369" y="0"/>
                </a:cubicBezTo>
                <a:cubicBezTo>
                  <a:pt x="372" y="0"/>
                  <a:pt x="374" y="2"/>
                  <a:pt x="374" y="5"/>
                </a:cubicBezTo>
                <a:cubicBezTo>
                  <a:pt x="374" y="23"/>
                  <a:pt x="374" y="23"/>
                  <a:pt x="374" y="23"/>
                </a:cubicBezTo>
                <a:cubicBezTo>
                  <a:pt x="374" y="26"/>
                  <a:pt x="372" y="28"/>
                  <a:pt x="369"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FFE699"/>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10"/>
          <p:cNvSpPr>
            <a:spLocks/>
          </p:cNvSpPr>
          <p:nvPr/>
        </p:nvSpPr>
        <p:spPr bwMode="auto">
          <a:xfrm>
            <a:off x="1408891" y="4268620"/>
            <a:ext cx="4250342" cy="420573"/>
          </a:xfrm>
          <a:custGeom>
            <a:avLst/>
            <a:gdLst>
              <a:gd name="T0" fmla="*/ 5 w 282"/>
              <a:gd name="T1" fmla="*/ 0 h 28"/>
              <a:gd name="T2" fmla="*/ 277 w 282"/>
              <a:gd name="T3" fmla="*/ 0 h 28"/>
              <a:gd name="T4" fmla="*/ 282 w 282"/>
              <a:gd name="T5" fmla="*/ 4 h 28"/>
              <a:gd name="T6" fmla="*/ 282 w 282"/>
              <a:gd name="T7" fmla="*/ 23 h 28"/>
              <a:gd name="T8" fmla="*/ 277 w 282"/>
              <a:gd name="T9" fmla="*/ 28 h 28"/>
              <a:gd name="T10" fmla="*/ 5 w 282"/>
              <a:gd name="T11" fmla="*/ 28 h 28"/>
              <a:gd name="T12" fmla="*/ 0 w 282"/>
              <a:gd name="T13" fmla="*/ 23 h 28"/>
              <a:gd name="T14" fmla="*/ 0 w 282"/>
              <a:gd name="T15" fmla="*/ 4 h 28"/>
              <a:gd name="T16" fmla="*/ 5 w 28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2" h="28">
                <a:moveTo>
                  <a:pt x="5" y="0"/>
                </a:moveTo>
                <a:cubicBezTo>
                  <a:pt x="277" y="0"/>
                  <a:pt x="277" y="0"/>
                  <a:pt x="277" y="0"/>
                </a:cubicBezTo>
                <a:cubicBezTo>
                  <a:pt x="279" y="0"/>
                  <a:pt x="282" y="2"/>
                  <a:pt x="282" y="4"/>
                </a:cubicBezTo>
                <a:cubicBezTo>
                  <a:pt x="282" y="23"/>
                  <a:pt x="282" y="23"/>
                  <a:pt x="282" y="23"/>
                </a:cubicBezTo>
                <a:cubicBezTo>
                  <a:pt x="282" y="25"/>
                  <a:pt x="279" y="28"/>
                  <a:pt x="277" y="28"/>
                </a:cubicBezTo>
                <a:cubicBezTo>
                  <a:pt x="5" y="28"/>
                  <a:pt x="5" y="28"/>
                  <a:pt x="5" y="28"/>
                </a:cubicBezTo>
                <a:cubicBezTo>
                  <a:pt x="2" y="28"/>
                  <a:pt x="0" y="25"/>
                  <a:pt x="0" y="23"/>
                </a:cubicBezTo>
                <a:cubicBezTo>
                  <a:pt x="0" y="4"/>
                  <a:pt x="0" y="4"/>
                  <a:pt x="0" y="4"/>
                </a:cubicBezTo>
                <a:cubicBezTo>
                  <a:pt x="0" y="2"/>
                  <a:pt x="2" y="0"/>
                  <a:pt x="5" y="0"/>
                </a:cubicBezTo>
                <a:close/>
              </a:path>
            </a:pathLst>
          </a:custGeom>
          <a:solidFill>
            <a:srgbClr val="CE3A3A"/>
          </a:solidFill>
          <a:ln>
            <a:noFill/>
          </a:ln>
          <a:extLst/>
        </p:spPr>
        <p:txBody>
          <a:bodyPr vert="horz" wrap="square" lIns="91440" tIns="45720" rIns="91440" bIns="45720" numCol="1" anchor="ctr" anchorCtr="0" compatLnSpc="1">
            <a:prstTxWarp prst="textNoShape">
              <a:avLst/>
            </a:prstTxWarp>
          </a:bodyPr>
          <a:lstStyle/>
          <a:p>
            <a:pPr algn="r"/>
            <a:r>
              <a:rPr lang="en-US" altLang="zh-CN" sz="1600" smtClean="0">
                <a:solidFill>
                  <a:schemeClr val="bg1"/>
                </a:solidFill>
                <a:latin typeface="微软雅黑" pitchFamily="34" charset="-122"/>
                <a:ea typeface="微软雅黑" pitchFamily="34" charset="-122"/>
              </a:rPr>
              <a:t>51443.98</a:t>
            </a:r>
            <a:endParaRPr lang="zh-CN" altLang="en-US" sz="1600">
              <a:solidFill>
                <a:schemeClr val="bg1"/>
              </a:solidFill>
              <a:latin typeface="微软雅黑" pitchFamily="34" charset="-122"/>
              <a:ea typeface="微软雅黑" pitchFamily="34" charset="-122"/>
            </a:endParaRPr>
          </a:p>
        </p:txBody>
      </p:sp>
      <p:sp>
        <p:nvSpPr>
          <p:cNvPr id="7" name="Freeform 11"/>
          <p:cNvSpPr>
            <a:spLocks/>
          </p:cNvSpPr>
          <p:nvPr/>
        </p:nvSpPr>
        <p:spPr bwMode="auto">
          <a:xfrm>
            <a:off x="1408891" y="5141629"/>
            <a:ext cx="3135185" cy="420573"/>
          </a:xfrm>
          <a:custGeom>
            <a:avLst/>
            <a:gdLst>
              <a:gd name="T0" fmla="*/ 5 w 208"/>
              <a:gd name="T1" fmla="*/ 0 h 28"/>
              <a:gd name="T2" fmla="*/ 204 w 208"/>
              <a:gd name="T3" fmla="*/ 0 h 28"/>
              <a:gd name="T4" fmla="*/ 208 w 208"/>
              <a:gd name="T5" fmla="*/ 5 h 28"/>
              <a:gd name="T6" fmla="*/ 208 w 208"/>
              <a:gd name="T7" fmla="*/ 23 h 28"/>
              <a:gd name="T8" fmla="*/ 204 w 208"/>
              <a:gd name="T9" fmla="*/ 28 h 28"/>
              <a:gd name="T10" fmla="*/ 5 w 208"/>
              <a:gd name="T11" fmla="*/ 28 h 28"/>
              <a:gd name="T12" fmla="*/ 0 w 208"/>
              <a:gd name="T13" fmla="*/ 23 h 28"/>
              <a:gd name="T14" fmla="*/ 0 w 208"/>
              <a:gd name="T15" fmla="*/ 5 h 28"/>
              <a:gd name="T16" fmla="*/ 5 w 20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8" h="28">
                <a:moveTo>
                  <a:pt x="5" y="0"/>
                </a:moveTo>
                <a:cubicBezTo>
                  <a:pt x="204" y="0"/>
                  <a:pt x="204" y="0"/>
                  <a:pt x="204" y="0"/>
                </a:cubicBezTo>
                <a:cubicBezTo>
                  <a:pt x="206" y="0"/>
                  <a:pt x="208" y="2"/>
                  <a:pt x="208" y="5"/>
                </a:cubicBezTo>
                <a:cubicBezTo>
                  <a:pt x="208" y="23"/>
                  <a:pt x="208" y="23"/>
                  <a:pt x="208" y="23"/>
                </a:cubicBezTo>
                <a:cubicBezTo>
                  <a:pt x="208" y="26"/>
                  <a:pt x="206" y="28"/>
                  <a:pt x="204" y="28"/>
                </a:cubicBezTo>
                <a:cubicBezTo>
                  <a:pt x="5" y="28"/>
                  <a:pt x="5" y="28"/>
                  <a:pt x="5" y="28"/>
                </a:cubicBezTo>
                <a:cubicBezTo>
                  <a:pt x="2" y="28"/>
                  <a:pt x="0" y="26"/>
                  <a:pt x="0" y="23"/>
                </a:cubicBezTo>
                <a:cubicBezTo>
                  <a:pt x="0" y="5"/>
                  <a:pt x="0" y="5"/>
                  <a:pt x="0" y="5"/>
                </a:cubicBezTo>
                <a:cubicBezTo>
                  <a:pt x="0" y="2"/>
                  <a:pt x="2" y="0"/>
                  <a:pt x="5" y="0"/>
                </a:cubicBezTo>
                <a:close/>
              </a:path>
            </a:pathLst>
          </a:custGeom>
          <a:solidFill>
            <a:srgbClr val="CE3A3A"/>
          </a:solidFill>
          <a:ln>
            <a:noFill/>
          </a:ln>
          <a:extLst/>
        </p:spPr>
        <p:txBody>
          <a:bodyPr vert="horz" wrap="square" lIns="91440" tIns="45720" rIns="91440" bIns="45720" numCol="1" anchor="ctr" anchorCtr="0" compatLnSpc="1">
            <a:prstTxWarp prst="textNoShape">
              <a:avLst/>
            </a:prstTxWarp>
          </a:bodyPr>
          <a:lstStyle/>
          <a:p>
            <a:pPr algn="r"/>
            <a:r>
              <a:rPr lang="en-US" altLang="zh-CN" sz="1600" smtClean="0">
                <a:solidFill>
                  <a:schemeClr val="bg1"/>
                </a:solidFill>
                <a:latin typeface="微软雅黑" pitchFamily="34" charset="-122"/>
                <a:ea typeface="微软雅黑" pitchFamily="34" charset="-122"/>
              </a:rPr>
              <a:t>36618.46</a:t>
            </a:r>
            <a:endParaRPr lang="zh-CN" altLang="en-US" sz="1600">
              <a:solidFill>
                <a:schemeClr val="bg1"/>
              </a:solidFill>
              <a:latin typeface="微软雅黑" pitchFamily="34" charset="-122"/>
              <a:ea typeface="微软雅黑" pitchFamily="34" charset="-122"/>
            </a:endParaRPr>
          </a:p>
        </p:txBody>
      </p:sp>
      <p:sp>
        <p:nvSpPr>
          <p:cNvPr id="8" name="TextBox 7"/>
          <p:cNvSpPr txBox="1"/>
          <p:nvPr/>
        </p:nvSpPr>
        <p:spPr>
          <a:xfrm>
            <a:off x="1331640" y="1385738"/>
            <a:ext cx="5710388" cy="1052596"/>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，或者通过通过复制您的文本。您的内容打在这里，或者通过通过复制您的文本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。您</a:t>
            </a:r>
            <a:r>
              <a:rPr lang="zh-CN" altLang="en-US" sz="1200">
                <a:solidFill>
                  <a:schemeClr val="tx1">
                    <a:lumMod val="75000"/>
                    <a:lumOff val="25000"/>
                  </a:schemeClr>
                </a:solidFill>
                <a:latin typeface="微软雅黑" pitchFamily="34" charset="-122"/>
                <a:ea typeface="微软雅黑" pitchFamily="34" charset="-122"/>
              </a:rPr>
              <a:t>的内容打在这里，或者通过复制您的文本后，在此框中选择粘贴，并选择只保留文字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9" name="TextBox 8"/>
          <p:cNvSpPr txBox="1"/>
          <p:nvPr/>
        </p:nvSpPr>
        <p:spPr>
          <a:xfrm>
            <a:off x="1380341" y="3032893"/>
            <a:ext cx="1344292" cy="285078"/>
          </a:xfrm>
          <a:prstGeom prst="rect">
            <a:avLst/>
          </a:prstGeom>
          <a:noFill/>
        </p:spPr>
        <p:txBody>
          <a:bodyPr wrap="square" tIns="0" bIns="0" rtlCol="0" anchor="t">
            <a:spAutoFit/>
          </a:bodyPr>
          <a:lstStyle/>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0" name="TextBox 9"/>
          <p:cNvSpPr txBox="1"/>
          <p:nvPr/>
        </p:nvSpPr>
        <p:spPr>
          <a:xfrm>
            <a:off x="1380341" y="3916039"/>
            <a:ext cx="1344292" cy="285078"/>
          </a:xfrm>
          <a:prstGeom prst="rect">
            <a:avLst/>
          </a:prstGeom>
          <a:noFill/>
        </p:spPr>
        <p:txBody>
          <a:bodyPr wrap="square" tIns="0" bIns="0" rtlCol="0" anchor="t">
            <a:spAutoFit/>
          </a:bodyPr>
          <a:lstStyle/>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1" name="TextBox 10"/>
          <p:cNvSpPr txBox="1"/>
          <p:nvPr/>
        </p:nvSpPr>
        <p:spPr>
          <a:xfrm>
            <a:off x="1380341" y="4808170"/>
            <a:ext cx="1344292" cy="285078"/>
          </a:xfrm>
          <a:prstGeom prst="rect">
            <a:avLst/>
          </a:prstGeom>
          <a:noFill/>
        </p:spPr>
        <p:txBody>
          <a:bodyPr wrap="square" tIns="0" bIns="0" rtlCol="0" anchor="t">
            <a:spAutoFit/>
          </a:bodyPr>
          <a:lstStyle/>
          <a:p>
            <a:pPr>
              <a:lnSpc>
                <a:spcPct val="150000"/>
              </a:lnSpc>
            </a:pPr>
            <a:r>
              <a:rPr lang="zh-CN" altLang="en-US" sz="14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400">
              <a:solidFill>
                <a:schemeClr val="tx1">
                  <a:lumMod val="75000"/>
                  <a:lumOff val="25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22" presetClass="entr" presetSubtype="8" fill="hold" grpId="0" nodeType="after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left)">
                                      <p:cBhvr>
                                        <p:cTn id="37" dur="500"/>
                                        <p:tgtEl>
                                          <p:spTgt spid="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left)">
                                      <p:cBhvr>
                                        <p:cTn id="40" dur="500"/>
                                        <p:tgtEl>
                                          <p:spTgt spid="6"/>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5"/>
          <p:cNvSpPr>
            <a:spLocks noChangeArrowheads="1"/>
          </p:cNvSpPr>
          <p:nvPr/>
        </p:nvSpPr>
        <p:spPr bwMode="auto">
          <a:xfrm rot="10800000">
            <a:off x="900003" y="3383028"/>
            <a:ext cx="3167909" cy="782978"/>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EC202"/>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75612" tIns="37806" rIns="75612" bIns="37806" rtlCol="0" anchor="ctr"/>
          <a:lstStyle/>
          <a:p>
            <a:pPr algn="ctr"/>
            <a:endParaRPr lang="zh-CN" altLang="en-US" dirty="0"/>
          </a:p>
        </p:txBody>
      </p:sp>
      <p:sp>
        <p:nvSpPr>
          <p:cNvPr id="3" name="AutoShape 3"/>
          <p:cNvSpPr>
            <a:spLocks noChangeArrowheads="1"/>
          </p:cNvSpPr>
          <p:nvPr/>
        </p:nvSpPr>
        <p:spPr bwMode="auto">
          <a:xfrm rot="10800000">
            <a:off x="1866599" y="2338655"/>
            <a:ext cx="1289286" cy="31704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EC202"/>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75612" tIns="37806" rIns="75612" bIns="37806" rtlCol="0" anchor="ctr"/>
          <a:lstStyle/>
          <a:p>
            <a:pPr algn="ctr"/>
            <a:endParaRPr lang="zh-CN" altLang="en-US" dirty="0"/>
          </a:p>
        </p:txBody>
      </p:sp>
      <p:sp>
        <p:nvSpPr>
          <p:cNvPr id="4" name="AutoShape 6"/>
          <p:cNvSpPr>
            <a:spLocks noChangeArrowheads="1"/>
          </p:cNvSpPr>
          <p:nvPr/>
        </p:nvSpPr>
        <p:spPr bwMode="auto">
          <a:xfrm>
            <a:off x="2107624" y="1624376"/>
            <a:ext cx="807236" cy="605657"/>
          </a:xfrm>
          <a:prstGeom prst="triangle">
            <a:avLst>
              <a:gd name="adj" fmla="val 50000"/>
            </a:avLst>
          </a:prstGeom>
          <a:solidFill>
            <a:srgbClr val="CE3A3A"/>
          </a:solidFill>
          <a:ln>
            <a:noFill/>
          </a:ln>
          <a:extLst/>
        </p:spPr>
        <p:style>
          <a:lnRef idx="2">
            <a:schemeClr val="dk1">
              <a:shade val="50000"/>
            </a:schemeClr>
          </a:lnRef>
          <a:fillRef idx="1">
            <a:schemeClr val="dk1"/>
          </a:fillRef>
          <a:effectRef idx="0">
            <a:schemeClr val="dk1"/>
          </a:effectRef>
          <a:fontRef idx="minor">
            <a:schemeClr val="lt1"/>
          </a:fontRef>
        </p:style>
        <p:txBody>
          <a:bodyPr lIns="75612" tIns="37806" rIns="75612" bIns="37806" rtlCol="0" anchor="ctr"/>
          <a:lstStyle/>
          <a:p>
            <a:pPr algn="ctr"/>
            <a:endParaRPr lang="zh-CN" altLang="en-US" dirty="0"/>
          </a:p>
        </p:txBody>
      </p:sp>
      <p:sp>
        <p:nvSpPr>
          <p:cNvPr id="5" name="AutoShape 4"/>
          <p:cNvSpPr>
            <a:spLocks noChangeArrowheads="1"/>
          </p:cNvSpPr>
          <p:nvPr/>
        </p:nvSpPr>
        <p:spPr bwMode="auto">
          <a:xfrm rot="10800000">
            <a:off x="1465970" y="2764320"/>
            <a:ext cx="2060120" cy="51008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CE3A3A"/>
          </a:solidFill>
          <a:ln>
            <a:noFill/>
          </a:ln>
          <a:extLst/>
        </p:spPr>
        <p:style>
          <a:lnRef idx="2">
            <a:schemeClr val="dk1">
              <a:shade val="50000"/>
            </a:schemeClr>
          </a:lnRef>
          <a:fillRef idx="1">
            <a:schemeClr val="dk1"/>
          </a:fillRef>
          <a:effectRef idx="0">
            <a:schemeClr val="dk1"/>
          </a:effectRef>
          <a:fontRef idx="minor">
            <a:schemeClr val="lt1"/>
          </a:fontRef>
        </p:style>
        <p:txBody>
          <a:bodyPr lIns="75612" tIns="37806" rIns="75612" bIns="37806" rtlCol="0" anchor="ctr"/>
          <a:lstStyle/>
          <a:p>
            <a:pPr algn="ctr"/>
            <a:endParaRPr lang="zh-CN" altLang="en-US" dirty="0"/>
          </a:p>
        </p:txBody>
      </p:sp>
      <p:sp>
        <p:nvSpPr>
          <p:cNvPr id="6" name="AutoShape 5"/>
          <p:cNvSpPr>
            <a:spLocks noChangeArrowheads="1"/>
          </p:cNvSpPr>
          <p:nvPr/>
        </p:nvSpPr>
        <p:spPr bwMode="auto">
          <a:xfrm rot="10800000">
            <a:off x="395536" y="4274628"/>
            <a:ext cx="4208397" cy="734088"/>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CE3A3A"/>
          </a:solidFill>
          <a:ln>
            <a:noFill/>
          </a:ln>
          <a:extLst/>
        </p:spPr>
        <p:style>
          <a:lnRef idx="2">
            <a:schemeClr val="dk1">
              <a:shade val="50000"/>
            </a:schemeClr>
          </a:lnRef>
          <a:fillRef idx="1">
            <a:schemeClr val="dk1"/>
          </a:fillRef>
          <a:effectRef idx="0">
            <a:schemeClr val="dk1"/>
          </a:effectRef>
          <a:fontRef idx="minor">
            <a:schemeClr val="lt1"/>
          </a:fontRef>
        </p:style>
        <p:txBody>
          <a:bodyPr lIns="75612" tIns="37806" rIns="75612" bIns="37806" rtlCol="0" anchor="ctr"/>
          <a:lstStyle/>
          <a:p>
            <a:pPr algn="ctr"/>
            <a:endParaRPr lang="zh-CN" altLang="en-US" dirty="0"/>
          </a:p>
        </p:txBody>
      </p:sp>
      <p:cxnSp>
        <p:nvCxnSpPr>
          <p:cNvPr id="7" name="直接连接符 6"/>
          <p:cNvCxnSpPr/>
          <p:nvPr/>
        </p:nvCxnSpPr>
        <p:spPr>
          <a:xfrm>
            <a:off x="2511242" y="1956804"/>
            <a:ext cx="2975224" cy="0"/>
          </a:xfrm>
          <a:prstGeom prst="line">
            <a:avLst/>
          </a:prstGeom>
          <a:noFill/>
          <a:ln w="19050">
            <a:solidFill>
              <a:srgbClr val="5F5F5F"/>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7"/>
          <p:cNvCxnSpPr/>
          <p:nvPr/>
        </p:nvCxnSpPr>
        <p:spPr>
          <a:xfrm>
            <a:off x="2499734" y="2518611"/>
            <a:ext cx="2986732" cy="0"/>
          </a:xfrm>
          <a:prstGeom prst="line">
            <a:avLst/>
          </a:prstGeom>
          <a:noFill/>
          <a:ln w="19050">
            <a:solidFill>
              <a:srgbClr val="5F5F5F"/>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9" name="直接连接符 8"/>
          <p:cNvCxnSpPr/>
          <p:nvPr/>
        </p:nvCxnSpPr>
        <p:spPr>
          <a:xfrm>
            <a:off x="2511242" y="3100713"/>
            <a:ext cx="2975224" cy="0"/>
          </a:xfrm>
          <a:prstGeom prst="line">
            <a:avLst/>
          </a:prstGeom>
          <a:noFill/>
          <a:ln w="19050">
            <a:solidFill>
              <a:srgbClr val="5F5F5F"/>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0" name="直接连接符 9"/>
          <p:cNvCxnSpPr/>
          <p:nvPr/>
        </p:nvCxnSpPr>
        <p:spPr>
          <a:xfrm>
            <a:off x="2483956" y="3815761"/>
            <a:ext cx="3002509" cy="0"/>
          </a:xfrm>
          <a:prstGeom prst="line">
            <a:avLst/>
          </a:prstGeom>
          <a:noFill/>
          <a:ln w="19050">
            <a:solidFill>
              <a:srgbClr val="5F5F5F"/>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1" name="直接连接符 10"/>
          <p:cNvCxnSpPr/>
          <p:nvPr/>
        </p:nvCxnSpPr>
        <p:spPr>
          <a:xfrm>
            <a:off x="2483956" y="4601618"/>
            <a:ext cx="3002509" cy="0"/>
          </a:xfrm>
          <a:prstGeom prst="line">
            <a:avLst/>
          </a:prstGeom>
          <a:noFill/>
          <a:ln w="19050">
            <a:solidFill>
              <a:srgbClr val="5F5F5F"/>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2" name="TextBox 11"/>
          <p:cNvSpPr txBox="1"/>
          <p:nvPr/>
        </p:nvSpPr>
        <p:spPr>
          <a:xfrm>
            <a:off x="5629146" y="4458367"/>
            <a:ext cx="3191873" cy="533078"/>
          </a:xfrm>
          <a:prstGeom prst="rect">
            <a:avLst/>
          </a:prstGeom>
          <a:noFill/>
        </p:spPr>
        <p:txBody>
          <a:bodyPr wrap="square" lIns="75612" tIns="37806" rIns="75612" bIns="37806"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65000"/>
                    <a:lumOff val="35000"/>
                  </a:schemeClr>
                </a:solidFill>
                <a:latin typeface="微软雅黑" pitchFamily="34" charset="-122"/>
                <a:ea typeface="微软雅黑" pitchFamily="34" charset="-122"/>
              </a:rPr>
              <a:t>选择粘贴，并选择只保留文字。</a:t>
            </a:r>
          </a:p>
        </p:txBody>
      </p:sp>
      <p:sp>
        <p:nvSpPr>
          <p:cNvPr id="13" name="TextBox 12"/>
          <p:cNvSpPr txBox="1"/>
          <p:nvPr/>
        </p:nvSpPr>
        <p:spPr>
          <a:xfrm>
            <a:off x="4493007" y="4217582"/>
            <a:ext cx="1024734" cy="337960"/>
          </a:xfrm>
          <a:prstGeom prst="rect">
            <a:avLst/>
          </a:prstGeom>
          <a:noFill/>
        </p:spPr>
        <p:txBody>
          <a:bodyPr wrap="none" lIns="75612" tIns="37806" rIns="75612" bIns="37806" rtlCol="0">
            <a:spAutoFit/>
          </a:bodyPr>
          <a:lstStyle/>
          <a:p>
            <a:pPr algn="ctr"/>
            <a:r>
              <a:rPr lang="zh-CN" altLang="en-US" sz="1700" b="1">
                <a:solidFill>
                  <a:schemeClr val="tx1">
                    <a:lumMod val="65000"/>
                    <a:lumOff val="35000"/>
                  </a:schemeClr>
                </a:solidFill>
                <a:latin typeface="微软雅黑" pitchFamily="34" charset="-122"/>
                <a:ea typeface="微软雅黑" pitchFamily="34" charset="-122"/>
              </a:rPr>
              <a:t>添加标题</a:t>
            </a:r>
          </a:p>
        </p:txBody>
      </p:sp>
      <p:sp>
        <p:nvSpPr>
          <p:cNvPr id="14" name="TextBox 13"/>
          <p:cNvSpPr txBox="1"/>
          <p:nvPr/>
        </p:nvSpPr>
        <p:spPr>
          <a:xfrm>
            <a:off x="5629146" y="3677276"/>
            <a:ext cx="3191873" cy="533078"/>
          </a:xfrm>
          <a:prstGeom prst="rect">
            <a:avLst/>
          </a:prstGeom>
          <a:noFill/>
        </p:spPr>
        <p:txBody>
          <a:bodyPr wrap="square" lIns="75612" tIns="37806" rIns="75612" bIns="37806"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65000"/>
                    <a:lumOff val="35000"/>
                  </a:schemeClr>
                </a:solidFill>
                <a:latin typeface="微软雅黑" pitchFamily="34" charset="-122"/>
                <a:ea typeface="微软雅黑" pitchFamily="34" charset="-122"/>
              </a:rPr>
              <a:t>选择粘贴，并选择只保留文字。</a:t>
            </a:r>
          </a:p>
        </p:txBody>
      </p:sp>
      <p:sp>
        <p:nvSpPr>
          <p:cNvPr id="15" name="TextBox 14"/>
          <p:cNvSpPr txBox="1"/>
          <p:nvPr/>
        </p:nvSpPr>
        <p:spPr>
          <a:xfrm>
            <a:off x="4493007" y="3443563"/>
            <a:ext cx="1024734" cy="337960"/>
          </a:xfrm>
          <a:prstGeom prst="rect">
            <a:avLst/>
          </a:prstGeom>
          <a:noFill/>
        </p:spPr>
        <p:txBody>
          <a:bodyPr wrap="none" lIns="75612" tIns="37806" rIns="75612" bIns="37806" rtlCol="0">
            <a:spAutoFit/>
          </a:bodyPr>
          <a:lstStyle/>
          <a:p>
            <a:pPr algn="ctr"/>
            <a:r>
              <a:rPr lang="zh-CN" altLang="en-US" sz="1700" b="1">
                <a:solidFill>
                  <a:schemeClr val="tx1">
                    <a:lumMod val="65000"/>
                    <a:lumOff val="35000"/>
                  </a:schemeClr>
                </a:solidFill>
                <a:latin typeface="微软雅黑" pitchFamily="34" charset="-122"/>
                <a:ea typeface="微软雅黑" pitchFamily="34" charset="-122"/>
              </a:rPr>
              <a:t>添加标题</a:t>
            </a:r>
          </a:p>
        </p:txBody>
      </p:sp>
      <p:sp>
        <p:nvSpPr>
          <p:cNvPr id="16" name="TextBox 15"/>
          <p:cNvSpPr txBox="1"/>
          <p:nvPr/>
        </p:nvSpPr>
        <p:spPr>
          <a:xfrm>
            <a:off x="5629146" y="2993645"/>
            <a:ext cx="3191873" cy="533078"/>
          </a:xfrm>
          <a:prstGeom prst="rect">
            <a:avLst/>
          </a:prstGeom>
          <a:noFill/>
        </p:spPr>
        <p:txBody>
          <a:bodyPr wrap="square" lIns="75612" tIns="37806" rIns="75612" bIns="37806"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65000"/>
                    <a:lumOff val="35000"/>
                  </a:schemeClr>
                </a:solidFill>
                <a:latin typeface="微软雅黑" pitchFamily="34" charset="-122"/>
                <a:ea typeface="微软雅黑" pitchFamily="34" charset="-122"/>
              </a:rPr>
              <a:t>选择粘贴，并选择只保留文字。</a:t>
            </a:r>
          </a:p>
        </p:txBody>
      </p:sp>
      <p:sp>
        <p:nvSpPr>
          <p:cNvPr id="17" name="TextBox 16"/>
          <p:cNvSpPr txBox="1"/>
          <p:nvPr/>
        </p:nvSpPr>
        <p:spPr>
          <a:xfrm>
            <a:off x="4493007" y="2736301"/>
            <a:ext cx="1024734" cy="337960"/>
          </a:xfrm>
          <a:prstGeom prst="rect">
            <a:avLst/>
          </a:prstGeom>
          <a:noFill/>
        </p:spPr>
        <p:txBody>
          <a:bodyPr wrap="none" lIns="75612" tIns="37806" rIns="75612" bIns="37806" rtlCol="0">
            <a:spAutoFit/>
          </a:bodyPr>
          <a:lstStyle/>
          <a:p>
            <a:pPr algn="ctr"/>
            <a:r>
              <a:rPr lang="zh-CN" altLang="en-US" sz="1700" b="1">
                <a:solidFill>
                  <a:schemeClr val="tx1">
                    <a:lumMod val="65000"/>
                    <a:lumOff val="35000"/>
                  </a:schemeClr>
                </a:solidFill>
                <a:latin typeface="微软雅黑" pitchFamily="34" charset="-122"/>
                <a:ea typeface="微软雅黑" pitchFamily="34" charset="-122"/>
              </a:rPr>
              <a:t>添加标题</a:t>
            </a:r>
          </a:p>
        </p:txBody>
      </p:sp>
      <p:sp>
        <p:nvSpPr>
          <p:cNvPr id="18" name="TextBox 17"/>
          <p:cNvSpPr txBox="1"/>
          <p:nvPr/>
        </p:nvSpPr>
        <p:spPr>
          <a:xfrm>
            <a:off x="5629146" y="2337425"/>
            <a:ext cx="3191873" cy="533078"/>
          </a:xfrm>
          <a:prstGeom prst="rect">
            <a:avLst/>
          </a:prstGeom>
          <a:noFill/>
        </p:spPr>
        <p:txBody>
          <a:bodyPr wrap="square" lIns="75612" tIns="37806" rIns="75612" bIns="37806"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65000"/>
                    <a:lumOff val="35000"/>
                  </a:schemeClr>
                </a:solidFill>
                <a:latin typeface="微软雅黑" pitchFamily="34" charset="-122"/>
                <a:ea typeface="微软雅黑" pitchFamily="34" charset="-122"/>
              </a:rPr>
              <a:t>选择粘贴，并选择只保留文字。</a:t>
            </a:r>
          </a:p>
        </p:txBody>
      </p:sp>
      <p:sp>
        <p:nvSpPr>
          <p:cNvPr id="19" name="TextBox 18"/>
          <p:cNvSpPr txBox="1"/>
          <p:nvPr/>
        </p:nvSpPr>
        <p:spPr>
          <a:xfrm>
            <a:off x="4493007" y="2162577"/>
            <a:ext cx="1024734" cy="337960"/>
          </a:xfrm>
          <a:prstGeom prst="rect">
            <a:avLst/>
          </a:prstGeom>
          <a:noFill/>
        </p:spPr>
        <p:txBody>
          <a:bodyPr wrap="none" lIns="75612" tIns="37806" rIns="75612" bIns="37806" rtlCol="0">
            <a:spAutoFit/>
          </a:bodyPr>
          <a:lstStyle/>
          <a:p>
            <a:pPr algn="ctr"/>
            <a:r>
              <a:rPr lang="zh-CN" altLang="en-US" sz="1700" b="1">
                <a:solidFill>
                  <a:schemeClr val="tx1">
                    <a:lumMod val="65000"/>
                    <a:lumOff val="35000"/>
                  </a:schemeClr>
                </a:solidFill>
                <a:latin typeface="微软雅黑" pitchFamily="34" charset="-122"/>
                <a:ea typeface="微软雅黑" pitchFamily="34" charset="-122"/>
              </a:rPr>
              <a:t>添加标题</a:t>
            </a:r>
          </a:p>
        </p:txBody>
      </p:sp>
      <p:sp>
        <p:nvSpPr>
          <p:cNvPr id="20" name="TextBox 19"/>
          <p:cNvSpPr txBox="1"/>
          <p:nvPr/>
        </p:nvSpPr>
        <p:spPr>
          <a:xfrm>
            <a:off x="5629146" y="1726523"/>
            <a:ext cx="3191873" cy="533078"/>
          </a:xfrm>
          <a:prstGeom prst="rect">
            <a:avLst/>
          </a:prstGeom>
          <a:noFill/>
        </p:spPr>
        <p:txBody>
          <a:bodyPr wrap="square" lIns="75612" tIns="37806" rIns="75612" bIns="37806" rtlCol="0">
            <a:spAutoFit/>
          </a:bodyPr>
          <a:lstStyle/>
          <a:p>
            <a:pPr>
              <a:lnSpc>
                <a:spcPct val="130000"/>
              </a:lnSpc>
            </a:pPr>
            <a:r>
              <a:rPr lang="zh-CN" altLang="en-US" sz="12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200">
                <a:solidFill>
                  <a:schemeClr val="tx1">
                    <a:lumMod val="65000"/>
                    <a:lumOff val="35000"/>
                  </a:schemeClr>
                </a:solidFill>
                <a:latin typeface="微软雅黑" pitchFamily="34" charset="-122"/>
                <a:ea typeface="微软雅黑" pitchFamily="34" charset="-122"/>
              </a:rPr>
              <a:t>选择粘贴，并选择只保留文字。</a:t>
            </a:r>
          </a:p>
        </p:txBody>
      </p:sp>
      <p:sp>
        <p:nvSpPr>
          <p:cNvPr id="21" name="TextBox 20"/>
          <p:cNvSpPr txBox="1"/>
          <p:nvPr/>
        </p:nvSpPr>
        <p:spPr>
          <a:xfrm>
            <a:off x="4493007" y="1584054"/>
            <a:ext cx="1024734" cy="337960"/>
          </a:xfrm>
          <a:prstGeom prst="rect">
            <a:avLst/>
          </a:prstGeom>
          <a:noFill/>
        </p:spPr>
        <p:txBody>
          <a:bodyPr wrap="none" lIns="75612" tIns="37806" rIns="75612" bIns="37806" rtlCol="0">
            <a:spAutoFit/>
          </a:bodyPr>
          <a:lstStyle/>
          <a:p>
            <a:pPr algn="ctr"/>
            <a:r>
              <a:rPr lang="zh-CN" altLang="en-US" sz="1700" b="1">
                <a:solidFill>
                  <a:schemeClr val="tx1">
                    <a:lumMod val="65000"/>
                    <a:lumOff val="3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64000">
                                          <p:cBhvr additive="base">
                                            <p:cTn id="7" dur="1000" fill="hold"/>
                                            <p:tgtEl>
                                              <p:spTgt spid="6"/>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14:bounceEnd="64000">
                                          <p:cBhvr additive="base">
                                            <p:cTn id="11" dur="1000" fill="hold"/>
                                            <p:tgtEl>
                                              <p:spTgt spid="2"/>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14:bounceEnd="64000">
                                          <p:cBhvr additive="base">
                                            <p:cTn id="15" dur="1000" fill="hold"/>
                                            <p:tgtEl>
                                              <p:spTgt spid="5"/>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14:bounceEnd="64000">
                                          <p:cBhvr additive="base">
                                            <p:cTn id="19" dur="1000" fill="hold"/>
                                            <p:tgtEl>
                                              <p:spTgt spid="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800"/>
                                      </p:stCondLst>
                                      <p:childTnLst>
                                        <p:set>
                                          <p:cBhvr>
                                            <p:cTn id="22" dur="1" fill="hold">
                                              <p:stCondLst>
                                                <p:cond delay="0"/>
                                              </p:stCondLst>
                                            </p:cTn>
                                            <p:tgtEl>
                                              <p:spTgt spid="4"/>
                                            </p:tgtEl>
                                            <p:attrNameLst>
                                              <p:attrName>style.visibility</p:attrName>
                                            </p:attrNameLst>
                                          </p:cBhvr>
                                          <p:to>
                                            <p:strVal val="visible"/>
                                          </p:to>
                                        </p:set>
                                        <p:anim calcmode="lin" valueType="num" p14:bounceEnd="64000">
                                          <p:cBhvr additive="base">
                                            <p:cTn id="23" dur="1000" fill="hold"/>
                                            <p:tgtEl>
                                              <p:spTgt spid="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21"/>
                                            </p:tgtEl>
                                            <p:attrNameLst>
                                              <p:attrName>style.visibility</p:attrName>
                                            </p:attrNameLst>
                                          </p:cBhvr>
                                          <p:to>
                                            <p:strVal val="visible"/>
                                          </p:to>
                                        </p:set>
                                        <p:anim calcmode="lin" valueType="num">
                                          <p:cBhvr>
                                            <p:cTn id="44" dur="250" fill="hold"/>
                                            <p:tgtEl>
                                              <p:spTgt spid="21"/>
                                            </p:tgtEl>
                                            <p:attrNameLst>
                                              <p:attrName>ppt_x</p:attrName>
                                            </p:attrNameLst>
                                          </p:cBhvr>
                                          <p:tavLst>
                                            <p:tav tm="0">
                                              <p:val>
                                                <p:strVal val="#ppt_x"/>
                                              </p:val>
                                            </p:tav>
                                            <p:tav tm="100000">
                                              <p:val>
                                                <p:strVal val="#ppt_x"/>
                                              </p:val>
                                            </p:tav>
                                          </p:tavLst>
                                        </p:anim>
                                        <p:anim calcmode="lin" valueType="num">
                                          <p:cBhvr>
                                            <p:cTn id="45" dur="250" fill="hold"/>
                                            <p:tgtEl>
                                              <p:spTgt spid="21"/>
                                            </p:tgtEl>
                                            <p:attrNameLst>
                                              <p:attrName>ppt_y</p:attrName>
                                            </p:attrNameLst>
                                          </p:cBhvr>
                                          <p:tavLst>
                                            <p:tav tm="0">
                                              <p:val>
                                                <p:strVal val="#ppt_y-#ppt_h/2"/>
                                              </p:val>
                                            </p:tav>
                                            <p:tav tm="100000">
                                              <p:val>
                                                <p:strVal val="#ppt_y"/>
                                              </p:val>
                                            </p:tav>
                                          </p:tavLst>
                                        </p:anim>
                                        <p:anim calcmode="lin" valueType="num">
                                          <p:cBhvr>
                                            <p:cTn id="46" dur="250" fill="hold"/>
                                            <p:tgtEl>
                                              <p:spTgt spid="21"/>
                                            </p:tgtEl>
                                            <p:attrNameLst>
                                              <p:attrName>ppt_w</p:attrName>
                                            </p:attrNameLst>
                                          </p:cBhvr>
                                          <p:tavLst>
                                            <p:tav tm="0">
                                              <p:val>
                                                <p:strVal val="#ppt_w"/>
                                              </p:val>
                                            </p:tav>
                                            <p:tav tm="100000">
                                              <p:val>
                                                <p:strVal val="#ppt_w"/>
                                              </p:val>
                                            </p:tav>
                                          </p:tavLst>
                                        </p:anim>
                                        <p:anim calcmode="lin" valueType="num">
                                          <p:cBhvr>
                                            <p:cTn id="47" dur="250" fill="hold"/>
                                            <p:tgtEl>
                                              <p:spTgt spid="2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19"/>
                                            </p:tgtEl>
                                            <p:attrNameLst>
                                              <p:attrName>style.visibility</p:attrName>
                                            </p:attrNameLst>
                                          </p:cBhvr>
                                          <p:to>
                                            <p:strVal val="visible"/>
                                          </p:to>
                                        </p:se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ppt_h/2"/>
                                              </p:val>
                                            </p:tav>
                                            <p:tav tm="100000">
                                              <p:val>
                                                <p:strVal val="#ppt_y"/>
                                              </p:val>
                                            </p:tav>
                                          </p:tavLst>
                                        </p:anim>
                                        <p:anim calcmode="lin" valueType="num">
                                          <p:cBhvr>
                                            <p:cTn id="52" dur="250" fill="hold"/>
                                            <p:tgtEl>
                                              <p:spTgt spid="19"/>
                                            </p:tgtEl>
                                            <p:attrNameLst>
                                              <p:attrName>ppt_w</p:attrName>
                                            </p:attrNameLst>
                                          </p:cBhvr>
                                          <p:tavLst>
                                            <p:tav tm="0">
                                              <p:val>
                                                <p:strVal val="#ppt_w"/>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ppt_h/2"/>
                                              </p:val>
                                            </p:tav>
                                            <p:tav tm="100000">
                                              <p:val>
                                                <p:strVal val="#ppt_y"/>
                                              </p:val>
                                            </p:tav>
                                          </p:tavLst>
                                        </p:anim>
                                        <p:anim calcmode="lin" valueType="num">
                                          <p:cBhvr>
                                            <p:cTn id="58" dur="250" fill="hold"/>
                                            <p:tgtEl>
                                              <p:spTgt spid="17"/>
                                            </p:tgtEl>
                                            <p:attrNameLst>
                                              <p:attrName>ppt_w</p:attrName>
                                            </p:attrNameLst>
                                          </p:cBhvr>
                                          <p:tavLst>
                                            <p:tav tm="0">
                                              <p:val>
                                                <p:strVal val="#ppt_w"/>
                                              </p:val>
                                            </p:tav>
                                            <p:tav tm="100000">
                                              <p:val>
                                                <p:strVal val="#ppt_w"/>
                                              </p:val>
                                            </p:tav>
                                          </p:tavLst>
                                        </p:anim>
                                        <p:anim calcmode="lin" valueType="num">
                                          <p:cBhvr>
                                            <p:cTn id="59" dur="250" fill="hold"/>
                                            <p:tgtEl>
                                              <p:spTgt spid="1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ppt_h/2"/>
                                              </p:val>
                                            </p:tav>
                                            <p:tav tm="100000">
                                              <p:val>
                                                <p:strVal val="#ppt_y"/>
                                              </p:val>
                                            </p:tav>
                                          </p:tavLst>
                                        </p:anim>
                                        <p:anim calcmode="lin" valueType="num">
                                          <p:cBhvr>
                                            <p:cTn id="64" dur="250" fill="hold"/>
                                            <p:tgtEl>
                                              <p:spTgt spid="15"/>
                                            </p:tgtEl>
                                            <p:attrNameLst>
                                              <p:attrName>ppt_w</p:attrName>
                                            </p:attrNameLst>
                                          </p:cBhvr>
                                          <p:tavLst>
                                            <p:tav tm="0">
                                              <p:val>
                                                <p:strVal val="#ppt_w"/>
                                              </p:val>
                                            </p:tav>
                                            <p:tav tm="100000">
                                              <p:val>
                                                <p:strVal val="#ppt_w"/>
                                              </p:val>
                                            </p:tav>
                                          </p:tavLst>
                                        </p:anim>
                                        <p:anim calcmode="lin" valueType="num">
                                          <p:cBhvr>
                                            <p:cTn id="65" dur="250" fill="hold"/>
                                            <p:tgtEl>
                                              <p:spTgt spid="1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13"/>
                                            </p:tgtEl>
                                            <p:attrNameLst>
                                              <p:attrName>style.visibility</p:attrName>
                                            </p:attrNameLst>
                                          </p:cBhvr>
                                          <p:to>
                                            <p:strVal val="visible"/>
                                          </p:to>
                                        </p:se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ppt_h/2"/>
                                              </p:val>
                                            </p:tav>
                                            <p:tav tm="100000">
                                              <p:val>
                                                <p:strVal val="#ppt_y"/>
                                              </p:val>
                                            </p:tav>
                                          </p:tavLst>
                                        </p:anim>
                                        <p:anim calcmode="lin" valueType="num">
                                          <p:cBhvr>
                                            <p:cTn id="70" dur="250" fill="hold"/>
                                            <p:tgtEl>
                                              <p:spTgt spid="13"/>
                                            </p:tgtEl>
                                            <p:attrNameLst>
                                              <p:attrName>ppt_w</p:attrName>
                                            </p:attrNameLst>
                                          </p:cBhvr>
                                          <p:tavLst>
                                            <p:tav tm="0">
                                              <p:val>
                                                <p:strVal val="#ppt_w"/>
                                              </p:val>
                                            </p:tav>
                                            <p:tav tm="100000">
                                              <p:val>
                                                <p:strVal val="#ppt_w"/>
                                              </p:val>
                                            </p:tav>
                                          </p:tavLst>
                                        </p:anim>
                                        <p:anim calcmode="lin" valueType="num">
                                          <p:cBhvr>
                                            <p:cTn id="71" dur="250" fill="hold"/>
                                            <p:tgtEl>
                                              <p:spTgt spid="1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6"/>
                                            </p:tgtEl>
                                            <p:attrNameLst>
                                              <p:attrName>style.visibility</p:attrName>
                                            </p:attrNameLst>
                                          </p:cBhvr>
                                          <p:to>
                                            <p:strVal val="visible"/>
                                          </p:to>
                                        </p:set>
                                        <p:animEffect transition="in" filter="wipe(left)">
                                          <p:cBhvr>
                                            <p:cTn id="81" dur="500"/>
                                            <p:tgtEl>
                                              <p:spTgt spid="1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12"/>
                                            </p:tgtEl>
                                            <p:attrNameLst>
                                              <p:attrName>style.visibility</p:attrName>
                                            </p:attrNameLst>
                                          </p:cBhvr>
                                          <p:to>
                                            <p:strVal val="visible"/>
                                          </p:to>
                                        </p:set>
                                        <p:animEffect transition="in" filter="wipe(left)">
                                          <p:cBhvr>
                                            <p:cTn id="8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2" grpId="0"/>
          <p:bldP spid="13" grpId="0"/>
          <p:bldP spid="14" grpId="0"/>
          <p:bldP spid="15" grpId="0"/>
          <p:bldP spid="16" grpId="0"/>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ppt_x"/>
                                              </p:val>
                                            </p:tav>
                                            <p:tav tm="100000">
                                              <p:val>
                                                <p:strVal val="#ppt_x"/>
                                              </p:val>
                                            </p:tav>
                                          </p:tavLst>
                                        </p:anim>
                                        <p:anim calcmode="lin" valueType="num">
                                          <p:cBhvr additive="base">
                                            <p:cTn id="8" dur="10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000" fill="hold"/>
                                            <p:tgtEl>
                                              <p:spTgt spid="2"/>
                                            </p:tgtEl>
                                            <p:attrNameLst>
                                              <p:attrName>ppt_x</p:attrName>
                                            </p:attrNameLst>
                                          </p:cBhvr>
                                          <p:tavLst>
                                            <p:tav tm="0">
                                              <p:val>
                                                <p:strVal val="#ppt_x"/>
                                              </p:val>
                                            </p:tav>
                                            <p:tav tm="100000">
                                              <p:val>
                                                <p:strVal val="#ppt_x"/>
                                              </p:val>
                                            </p:tav>
                                          </p:tavLst>
                                        </p:anim>
                                        <p:anim calcmode="lin" valueType="num">
                                          <p:cBhvr additive="base">
                                            <p:cTn id="12" dur="10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1000" fill="hold"/>
                                            <p:tgtEl>
                                              <p:spTgt spid="3"/>
                                            </p:tgtEl>
                                            <p:attrNameLst>
                                              <p:attrName>ppt_x</p:attrName>
                                            </p:attrNameLst>
                                          </p:cBhvr>
                                          <p:tavLst>
                                            <p:tav tm="0">
                                              <p:val>
                                                <p:strVal val="#ppt_x"/>
                                              </p:val>
                                            </p:tav>
                                            <p:tav tm="100000">
                                              <p:val>
                                                <p:strVal val="#ppt_x"/>
                                              </p:val>
                                            </p:tav>
                                          </p:tavLst>
                                        </p:anim>
                                        <p:anim calcmode="lin" valueType="num">
                                          <p:cBhvr additive="base">
                                            <p:cTn id="20" dur="1000" fill="hold"/>
                                            <p:tgtEl>
                                              <p:spTgt spid="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80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1000" fill="hold"/>
                                            <p:tgtEl>
                                              <p:spTgt spid="4"/>
                                            </p:tgtEl>
                                            <p:attrNameLst>
                                              <p:attrName>ppt_x</p:attrName>
                                            </p:attrNameLst>
                                          </p:cBhvr>
                                          <p:tavLst>
                                            <p:tav tm="0">
                                              <p:val>
                                                <p:strVal val="#ppt_x"/>
                                              </p:val>
                                            </p:tav>
                                            <p:tav tm="100000">
                                              <p:val>
                                                <p:strVal val="#ppt_x"/>
                                              </p:val>
                                            </p:tav>
                                          </p:tavLst>
                                        </p:anim>
                                        <p:anim calcmode="lin" valueType="num">
                                          <p:cBhvr additive="base">
                                            <p:cTn id="24" dur="10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18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2" presetClass="entr" presetSubtype="8"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500"/>
                                            <p:tgtEl>
                                              <p:spTgt spid="8"/>
                                            </p:tgtEl>
                                          </p:cBhvr>
                                        </p:animEffect>
                                      </p:childTnLst>
                                    </p:cTn>
                                  </p:par>
                                  <p:par>
                                    <p:cTn id="32" presetID="22" presetClass="entr" presetSubtype="8" fill="hold"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500"/>
                                            <p:tgtEl>
                                              <p:spTgt spid="9"/>
                                            </p:tgtEl>
                                          </p:cBhvr>
                                        </p:animEffect>
                                      </p:childTnLst>
                                    </p:cTn>
                                  </p:par>
                                  <p:par>
                                    <p:cTn id="35" presetID="22" presetClass="entr" presetSubtype="8"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8"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childTnLst>
                              </p:cTn>
                            </p:par>
                            <p:par>
                              <p:cTn id="41" fill="hold">
                                <p:stCondLst>
                                  <p:cond delay="2300"/>
                                </p:stCondLst>
                                <p:childTnLst>
                                  <p:par>
                                    <p:cTn id="42" presetID="17" presetClass="entr" presetSubtype="1" fill="hold" grpId="0" nodeType="afterEffect">
                                      <p:stCondLst>
                                        <p:cond delay="0"/>
                                      </p:stCondLst>
                                      <p:iterate type="lt">
                                        <p:tmPct val="40000"/>
                                      </p:iterate>
                                      <p:childTnLst>
                                        <p:set>
                                          <p:cBhvr>
                                            <p:cTn id="43" dur="1" fill="hold">
                                              <p:stCondLst>
                                                <p:cond delay="0"/>
                                              </p:stCondLst>
                                            </p:cTn>
                                            <p:tgtEl>
                                              <p:spTgt spid="21"/>
                                            </p:tgtEl>
                                            <p:attrNameLst>
                                              <p:attrName>style.visibility</p:attrName>
                                            </p:attrNameLst>
                                          </p:cBhvr>
                                          <p:to>
                                            <p:strVal val="visible"/>
                                          </p:to>
                                        </p:set>
                                        <p:anim calcmode="lin" valueType="num">
                                          <p:cBhvr>
                                            <p:cTn id="44" dur="250" fill="hold"/>
                                            <p:tgtEl>
                                              <p:spTgt spid="21"/>
                                            </p:tgtEl>
                                            <p:attrNameLst>
                                              <p:attrName>ppt_x</p:attrName>
                                            </p:attrNameLst>
                                          </p:cBhvr>
                                          <p:tavLst>
                                            <p:tav tm="0">
                                              <p:val>
                                                <p:strVal val="#ppt_x"/>
                                              </p:val>
                                            </p:tav>
                                            <p:tav tm="100000">
                                              <p:val>
                                                <p:strVal val="#ppt_x"/>
                                              </p:val>
                                            </p:tav>
                                          </p:tavLst>
                                        </p:anim>
                                        <p:anim calcmode="lin" valueType="num">
                                          <p:cBhvr>
                                            <p:cTn id="45" dur="250" fill="hold"/>
                                            <p:tgtEl>
                                              <p:spTgt spid="21"/>
                                            </p:tgtEl>
                                            <p:attrNameLst>
                                              <p:attrName>ppt_y</p:attrName>
                                            </p:attrNameLst>
                                          </p:cBhvr>
                                          <p:tavLst>
                                            <p:tav tm="0">
                                              <p:val>
                                                <p:strVal val="#ppt_y-#ppt_h/2"/>
                                              </p:val>
                                            </p:tav>
                                            <p:tav tm="100000">
                                              <p:val>
                                                <p:strVal val="#ppt_y"/>
                                              </p:val>
                                            </p:tav>
                                          </p:tavLst>
                                        </p:anim>
                                        <p:anim calcmode="lin" valueType="num">
                                          <p:cBhvr>
                                            <p:cTn id="46" dur="250" fill="hold"/>
                                            <p:tgtEl>
                                              <p:spTgt spid="21"/>
                                            </p:tgtEl>
                                            <p:attrNameLst>
                                              <p:attrName>ppt_w</p:attrName>
                                            </p:attrNameLst>
                                          </p:cBhvr>
                                          <p:tavLst>
                                            <p:tav tm="0">
                                              <p:val>
                                                <p:strVal val="#ppt_w"/>
                                              </p:val>
                                            </p:tav>
                                            <p:tav tm="100000">
                                              <p:val>
                                                <p:strVal val="#ppt_w"/>
                                              </p:val>
                                            </p:tav>
                                          </p:tavLst>
                                        </p:anim>
                                        <p:anim calcmode="lin" valueType="num">
                                          <p:cBhvr>
                                            <p:cTn id="47" dur="250" fill="hold"/>
                                            <p:tgtEl>
                                              <p:spTgt spid="21"/>
                                            </p:tgtEl>
                                            <p:attrNameLst>
                                              <p:attrName>ppt_h</p:attrName>
                                            </p:attrNameLst>
                                          </p:cBhvr>
                                          <p:tavLst>
                                            <p:tav tm="0">
                                              <p:val>
                                                <p:fltVal val="0"/>
                                              </p:val>
                                            </p:tav>
                                            <p:tav tm="100000">
                                              <p:val>
                                                <p:strVal val="#ppt_h"/>
                                              </p:val>
                                            </p:tav>
                                          </p:tavLst>
                                        </p:anim>
                                      </p:childTnLst>
                                    </p:cTn>
                                  </p:par>
                                  <p:par>
                                    <p:cTn id="48" presetID="17" presetClass="entr" presetSubtype="1" fill="hold" grpId="0" nodeType="withEffect">
                                      <p:stCondLst>
                                        <p:cond delay="200"/>
                                      </p:stCondLst>
                                      <p:iterate type="lt">
                                        <p:tmPct val="40000"/>
                                      </p:iterate>
                                      <p:childTnLst>
                                        <p:set>
                                          <p:cBhvr>
                                            <p:cTn id="49" dur="1" fill="hold">
                                              <p:stCondLst>
                                                <p:cond delay="0"/>
                                              </p:stCondLst>
                                            </p:cTn>
                                            <p:tgtEl>
                                              <p:spTgt spid="19"/>
                                            </p:tgtEl>
                                            <p:attrNameLst>
                                              <p:attrName>style.visibility</p:attrName>
                                            </p:attrNameLst>
                                          </p:cBhvr>
                                          <p:to>
                                            <p:strVal val="visible"/>
                                          </p:to>
                                        </p:se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ppt_h/2"/>
                                              </p:val>
                                            </p:tav>
                                            <p:tav tm="100000">
                                              <p:val>
                                                <p:strVal val="#ppt_y"/>
                                              </p:val>
                                            </p:tav>
                                          </p:tavLst>
                                        </p:anim>
                                        <p:anim calcmode="lin" valueType="num">
                                          <p:cBhvr>
                                            <p:cTn id="52" dur="250" fill="hold"/>
                                            <p:tgtEl>
                                              <p:spTgt spid="19"/>
                                            </p:tgtEl>
                                            <p:attrNameLst>
                                              <p:attrName>ppt_w</p:attrName>
                                            </p:attrNameLst>
                                          </p:cBhvr>
                                          <p:tavLst>
                                            <p:tav tm="0">
                                              <p:val>
                                                <p:strVal val="#ppt_w"/>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childTnLst>
                                    </p:cTn>
                                  </p:par>
                                  <p:par>
                                    <p:cTn id="54" presetID="17" presetClass="entr" presetSubtype="1" fill="hold" grpId="0" nodeType="withEffect">
                                      <p:stCondLst>
                                        <p:cond delay="400"/>
                                      </p:stCondLst>
                                      <p:iterate type="lt">
                                        <p:tmPct val="40000"/>
                                      </p:iterate>
                                      <p:childTnLst>
                                        <p:set>
                                          <p:cBhvr>
                                            <p:cTn id="55" dur="1" fill="hold">
                                              <p:stCondLst>
                                                <p:cond delay="0"/>
                                              </p:stCondLst>
                                            </p:cTn>
                                            <p:tgtEl>
                                              <p:spTgt spid="17"/>
                                            </p:tgtEl>
                                            <p:attrNameLst>
                                              <p:attrName>style.visibility</p:attrName>
                                            </p:attrNameLst>
                                          </p:cBhvr>
                                          <p:to>
                                            <p:strVal val="visible"/>
                                          </p:to>
                                        </p:se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ppt_h/2"/>
                                              </p:val>
                                            </p:tav>
                                            <p:tav tm="100000">
                                              <p:val>
                                                <p:strVal val="#ppt_y"/>
                                              </p:val>
                                            </p:tav>
                                          </p:tavLst>
                                        </p:anim>
                                        <p:anim calcmode="lin" valueType="num">
                                          <p:cBhvr>
                                            <p:cTn id="58" dur="250" fill="hold"/>
                                            <p:tgtEl>
                                              <p:spTgt spid="17"/>
                                            </p:tgtEl>
                                            <p:attrNameLst>
                                              <p:attrName>ppt_w</p:attrName>
                                            </p:attrNameLst>
                                          </p:cBhvr>
                                          <p:tavLst>
                                            <p:tav tm="0">
                                              <p:val>
                                                <p:strVal val="#ppt_w"/>
                                              </p:val>
                                            </p:tav>
                                            <p:tav tm="100000">
                                              <p:val>
                                                <p:strVal val="#ppt_w"/>
                                              </p:val>
                                            </p:tav>
                                          </p:tavLst>
                                        </p:anim>
                                        <p:anim calcmode="lin" valueType="num">
                                          <p:cBhvr>
                                            <p:cTn id="59" dur="250" fill="hold"/>
                                            <p:tgtEl>
                                              <p:spTgt spid="17"/>
                                            </p:tgtEl>
                                            <p:attrNameLst>
                                              <p:attrName>ppt_h</p:attrName>
                                            </p:attrNameLst>
                                          </p:cBhvr>
                                          <p:tavLst>
                                            <p:tav tm="0">
                                              <p:val>
                                                <p:fltVal val="0"/>
                                              </p:val>
                                            </p:tav>
                                            <p:tav tm="100000">
                                              <p:val>
                                                <p:strVal val="#ppt_h"/>
                                              </p:val>
                                            </p:tav>
                                          </p:tavLst>
                                        </p:anim>
                                      </p:childTnLst>
                                    </p:cTn>
                                  </p:par>
                                  <p:par>
                                    <p:cTn id="60" presetID="17" presetClass="entr" presetSubtype="1" fill="hold" grpId="0" nodeType="withEffect">
                                      <p:stCondLst>
                                        <p:cond delay="600"/>
                                      </p:stCondLst>
                                      <p:iterate type="lt">
                                        <p:tmPct val="40000"/>
                                      </p:iterate>
                                      <p:childTnLst>
                                        <p:set>
                                          <p:cBhvr>
                                            <p:cTn id="61" dur="1" fill="hold">
                                              <p:stCondLst>
                                                <p:cond delay="0"/>
                                              </p:stCondLst>
                                            </p:cTn>
                                            <p:tgtEl>
                                              <p:spTgt spid="15"/>
                                            </p:tgtEl>
                                            <p:attrNameLst>
                                              <p:attrName>style.visibility</p:attrName>
                                            </p:attrNameLst>
                                          </p:cBhvr>
                                          <p:to>
                                            <p:strVal val="visible"/>
                                          </p:to>
                                        </p:se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ppt_h/2"/>
                                              </p:val>
                                            </p:tav>
                                            <p:tav tm="100000">
                                              <p:val>
                                                <p:strVal val="#ppt_y"/>
                                              </p:val>
                                            </p:tav>
                                          </p:tavLst>
                                        </p:anim>
                                        <p:anim calcmode="lin" valueType="num">
                                          <p:cBhvr>
                                            <p:cTn id="64" dur="250" fill="hold"/>
                                            <p:tgtEl>
                                              <p:spTgt spid="15"/>
                                            </p:tgtEl>
                                            <p:attrNameLst>
                                              <p:attrName>ppt_w</p:attrName>
                                            </p:attrNameLst>
                                          </p:cBhvr>
                                          <p:tavLst>
                                            <p:tav tm="0">
                                              <p:val>
                                                <p:strVal val="#ppt_w"/>
                                              </p:val>
                                            </p:tav>
                                            <p:tav tm="100000">
                                              <p:val>
                                                <p:strVal val="#ppt_w"/>
                                              </p:val>
                                            </p:tav>
                                          </p:tavLst>
                                        </p:anim>
                                        <p:anim calcmode="lin" valueType="num">
                                          <p:cBhvr>
                                            <p:cTn id="65" dur="250" fill="hold"/>
                                            <p:tgtEl>
                                              <p:spTgt spid="15"/>
                                            </p:tgtEl>
                                            <p:attrNameLst>
                                              <p:attrName>ppt_h</p:attrName>
                                            </p:attrNameLst>
                                          </p:cBhvr>
                                          <p:tavLst>
                                            <p:tav tm="0">
                                              <p:val>
                                                <p:fltVal val="0"/>
                                              </p:val>
                                            </p:tav>
                                            <p:tav tm="100000">
                                              <p:val>
                                                <p:strVal val="#ppt_h"/>
                                              </p:val>
                                            </p:tav>
                                          </p:tavLst>
                                        </p:anim>
                                      </p:childTnLst>
                                    </p:cTn>
                                  </p:par>
                                  <p:par>
                                    <p:cTn id="66" presetID="17" presetClass="entr" presetSubtype="1" fill="hold" grpId="0" nodeType="withEffect">
                                      <p:stCondLst>
                                        <p:cond delay="800"/>
                                      </p:stCondLst>
                                      <p:iterate type="lt">
                                        <p:tmPct val="40000"/>
                                      </p:iterate>
                                      <p:childTnLst>
                                        <p:set>
                                          <p:cBhvr>
                                            <p:cTn id="67" dur="1" fill="hold">
                                              <p:stCondLst>
                                                <p:cond delay="0"/>
                                              </p:stCondLst>
                                            </p:cTn>
                                            <p:tgtEl>
                                              <p:spTgt spid="13"/>
                                            </p:tgtEl>
                                            <p:attrNameLst>
                                              <p:attrName>style.visibility</p:attrName>
                                            </p:attrNameLst>
                                          </p:cBhvr>
                                          <p:to>
                                            <p:strVal val="visible"/>
                                          </p:to>
                                        </p:se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ppt_h/2"/>
                                              </p:val>
                                            </p:tav>
                                            <p:tav tm="100000">
                                              <p:val>
                                                <p:strVal val="#ppt_y"/>
                                              </p:val>
                                            </p:tav>
                                          </p:tavLst>
                                        </p:anim>
                                        <p:anim calcmode="lin" valueType="num">
                                          <p:cBhvr>
                                            <p:cTn id="70" dur="250" fill="hold"/>
                                            <p:tgtEl>
                                              <p:spTgt spid="13"/>
                                            </p:tgtEl>
                                            <p:attrNameLst>
                                              <p:attrName>ppt_w</p:attrName>
                                            </p:attrNameLst>
                                          </p:cBhvr>
                                          <p:tavLst>
                                            <p:tav tm="0">
                                              <p:val>
                                                <p:strVal val="#ppt_w"/>
                                              </p:val>
                                            </p:tav>
                                            <p:tav tm="100000">
                                              <p:val>
                                                <p:strVal val="#ppt_w"/>
                                              </p:val>
                                            </p:tav>
                                          </p:tavLst>
                                        </p:anim>
                                        <p:anim calcmode="lin" valueType="num">
                                          <p:cBhvr>
                                            <p:cTn id="71" dur="250" fill="hold"/>
                                            <p:tgtEl>
                                              <p:spTgt spid="13"/>
                                            </p:tgtEl>
                                            <p:attrNameLst>
                                              <p:attrName>ppt_h</p:attrName>
                                            </p:attrNameLst>
                                          </p:cBhvr>
                                          <p:tavLst>
                                            <p:tav tm="0">
                                              <p:val>
                                                <p:fltVal val="0"/>
                                              </p:val>
                                            </p:tav>
                                            <p:tav tm="100000">
                                              <p:val>
                                                <p:strVal val="#ppt_h"/>
                                              </p:val>
                                            </p:tav>
                                          </p:tavLst>
                                        </p:anim>
                                      </p:childTnLst>
                                    </p:cTn>
                                  </p:par>
                                </p:childTnLst>
                              </p:cTn>
                            </p:par>
                            <p:par>
                              <p:cTn id="72" fill="hold">
                                <p:stCondLst>
                                  <p:cond delay="3650"/>
                                </p:stCondLst>
                                <p:childTnLst>
                                  <p:par>
                                    <p:cTn id="73" presetID="22" presetClass="entr" presetSubtype="8"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Effect transition="in" filter="wipe(left)">
                                          <p:cBhvr>
                                            <p:cTn id="75" dur="500"/>
                                            <p:tgtEl>
                                              <p:spTgt spid="20"/>
                                            </p:tgtEl>
                                          </p:cBhvr>
                                        </p:animEffect>
                                      </p:childTnLst>
                                    </p:cTn>
                                  </p:par>
                                  <p:par>
                                    <p:cTn id="76" presetID="22" presetClass="entr" presetSubtype="8" fill="hold" grpId="0" nodeType="withEffect">
                                      <p:stCondLst>
                                        <p:cond delay="20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400"/>
                                      </p:stCondLst>
                                      <p:childTnLst>
                                        <p:set>
                                          <p:cBhvr>
                                            <p:cTn id="80" dur="1" fill="hold">
                                              <p:stCondLst>
                                                <p:cond delay="0"/>
                                              </p:stCondLst>
                                            </p:cTn>
                                            <p:tgtEl>
                                              <p:spTgt spid="16"/>
                                            </p:tgtEl>
                                            <p:attrNameLst>
                                              <p:attrName>style.visibility</p:attrName>
                                            </p:attrNameLst>
                                          </p:cBhvr>
                                          <p:to>
                                            <p:strVal val="visible"/>
                                          </p:to>
                                        </p:set>
                                        <p:animEffect transition="in" filter="wipe(left)">
                                          <p:cBhvr>
                                            <p:cTn id="81" dur="500"/>
                                            <p:tgtEl>
                                              <p:spTgt spid="16"/>
                                            </p:tgtEl>
                                          </p:cBhvr>
                                        </p:animEffect>
                                      </p:childTnLst>
                                    </p:cTn>
                                  </p:par>
                                  <p:par>
                                    <p:cTn id="82" presetID="22" presetClass="entr" presetSubtype="8" fill="hold" grpId="0" nodeType="withEffect">
                                      <p:stCondLst>
                                        <p:cond delay="600"/>
                                      </p:stCondLst>
                                      <p:childTnLst>
                                        <p:set>
                                          <p:cBhvr>
                                            <p:cTn id="83" dur="1" fill="hold">
                                              <p:stCondLst>
                                                <p:cond delay="0"/>
                                              </p:stCondLst>
                                            </p:cTn>
                                            <p:tgtEl>
                                              <p:spTgt spid="14"/>
                                            </p:tgtEl>
                                            <p:attrNameLst>
                                              <p:attrName>style.visibility</p:attrName>
                                            </p:attrNameLst>
                                          </p:cBhvr>
                                          <p:to>
                                            <p:strVal val="visible"/>
                                          </p:to>
                                        </p:set>
                                        <p:animEffect transition="in" filter="wipe(left)">
                                          <p:cBhvr>
                                            <p:cTn id="84" dur="500"/>
                                            <p:tgtEl>
                                              <p:spTgt spid="14"/>
                                            </p:tgtEl>
                                          </p:cBhvr>
                                        </p:animEffect>
                                      </p:childTnLst>
                                    </p:cTn>
                                  </p:par>
                                  <p:par>
                                    <p:cTn id="85" presetID="22" presetClass="entr" presetSubtype="8" fill="hold" grpId="0" nodeType="withEffect">
                                      <p:stCondLst>
                                        <p:cond delay="800"/>
                                      </p:stCondLst>
                                      <p:childTnLst>
                                        <p:set>
                                          <p:cBhvr>
                                            <p:cTn id="86" dur="1" fill="hold">
                                              <p:stCondLst>
                                                <p:cond delay="0"/>
                                              </p:stCondLst>
                                            </p:cTn>
                                            <p:tgtEl>
                                              <p:spTgt spid="12"/>
                                            </p:tgtEl>
                                            <p:attrNameLst>
                                              <p:attrName>style.visibility</p:attrName>
                                            </p:attrNameLst>
                                          </p:cBhvr>
                                          <p:to>
                                            <p:strVal val="visible"/>
                                          </p:to>
                                        </p:set>
                                        <p:animEffect transition="in" filter="wipe(left)">
                                          <p:cBhvr>
                                            <p:cTn id="8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12" grpId="0"/>
          <p:bldP spid="13" grpId="0"/>
          <p:bldP spid="14" grpId="0"/>
          <p:bldP spid="15" grpId="0"/>
          <p:bldP spid="16" grpId="0"/>
          <p:bldP spid="17" grpId="0"/>
          <p:bldP spid="18" grpId="0"/>
          <p:bldP spid="19" grpId="0"/>
          <p:bldP spid="20" grpId="0"/>
          <p:bldP spid="2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39552" y="1433872"/>
            <a:ext cx="4581866" cy="3854378"/>
            <a:chOff x="550590" y="1340768"/>
            <a:chExt cx="5937251" cy="4994275"/>
          </a:xfrm>
          <a:solidFill>
            <a:srgbClr val="FFE699"/>
          </a:solidFill>
          <a:effectLst/>
        </p:grpSpPr>
        <p:sp>
          <p:nvSpPr>
            <p:cNvPr id="3" name="Freeform 67"/>
            <p:cNvSpPr>
              <a:spLocks/>
            </p:cNvSpPr>
            <p:nvPr/>
          </p:nvSpPr>
          <p:spPr bwMode="gray">
            <a:xfrm>
              <a:off x="550590" y="2066256"/>
              <a:ext cx="2373313" cy="1803400"/>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solidFill>
              <a:prstDash val="solid"/>
              <a:round/>
              <a:headEnd/>
              <a:tailEnd/>
            </a:ln>
          </p:spPr>
          <p:txBody>
            <a:bodyPr/>
            <a:lstStyle/>
            <a:p>
              <a:endParaRPr lang="zh-CN" altLang="en-US"/>
            </a:p>
          </p:txBody>
        </p:sp>
        <p:sp>
          <p:nvSpPr>
            <p:cNvPr id="4" name="Freeform 68"/>
            <p:cNvSpPr>
              <a:spLocks/>
            </p:cNvSpPr>
            <p:nvPr/>
          </p:nvSpPr>
          <p:spPr bwMode="gray">
            <a:xfrm>
              <a:off x="550590" y="2066256"/>
              <a:ext cx="2373313" cy="1803400"/>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solidFill>
              <a:prstDash val="solid"/>
              <a:round/>
              <a:headEnd/>
              <a:tailEnd/>
            </a:ln>
          </p:spPr>
          <p:txBody>
            <a:bodyPr/>
            <a:lstStyle/>
            <a:p>
              <a:endParaRPr lang="zh-CN" altLang="en-US"/>
            </a:p>
          </p:txBody>
        </p:sp>
        <p:sp>
          <p:nvSpPr>
            <p:cNvPr id="5" name="Freeform 69"/>
            <p:cNvSpPr>
              <a:spLocks/>
            </p:cNvSpPr>
            <p:nvPr/>
          </p:nvSpPr>
          <p:spPr bwMode="gray">
            <a:xfrm>
              <a:off x="836340" y="3775993"/>
              <a:ext cx="2298700" cy="1239838"/>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solidFill>
              <a:prstDash val="solid"/>
              <a:round/>
              <a:headEnd/>
              <a:tailEnd/>
            </a:ln>
          </p:spPr>
          <p:txBody>
            <a:bodyPr/>
            <a:lstStyle/>
            <a:p>
              <a:endParaRPr lang="zh-CN" altLang="en-US"/>
            </a:p>
          </p:txBody>
        </p:sp>
        <p:sp>
          <p:nvSpPr>
            <p:cNvPr id="6" name="Freeform 70"/>
            <p:cNvSpPr>
              <a:spLocks/>
            </p:cNvSpPr>
            <p:nvPr/>
          </p:nvSpPr>
          <p:spPr bwMode="gray">
            <a:xfrm>
              <a:off x="836340" y="3775993"/>
              <a:ext cx="2298700" cy="1239838"/>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solidFill>
              <a:prstDash val="solid"/>
              <a:round/>
              <a:headEnd/>
              <a:tailEnd/>
            </a:ln>
          </p:spPr>
          <p:txBody>
            <a:bodyPr/>
            <a:lstStyle/>
            <a:p>
              <a:endParaRPr lang="zh-CN" altLang="en-US"/>
            </a:p>
          </p:txBody>
        </p:sp>
        <p:sp>
          <p:nvSpPr>
            <p:cNvPr id="7" name="Freeform 71"/>
            <p:cNvSpPr>
              <a:spLocks/>
            </p:cNvSpPr>
            <p:nvPr/>
          </p:nvSpPr>
          <p:spPr bwMode="gray">
            <a:xfrm>
              <a:off x="2923903" y="4853906"/>
              <a:ext cx="1073150" cy="1101725"/>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solidFill>
              <a:prstDash val="solid"/>
              <a:round/>
              <a:headEnd/>
              <a:tailEnd/>
            </a:ln>
          </p:spPr>
          <p:txBody>
            <a:bodyPr/>
            <a:lstStyle/>
            <a:p>
              <a:endParaRPr lang="zh-CN" altLang="en-US"/>
            </a:p>
          </p:txBody>
        </p:sp>
        <p:sp>
          <p:nvSpPr>
            <p:cNvPr id="8" name="Freeform 72"/>
            <p:cNvSpPr>
              <a:spLocks/>
            </p:cNvSpPr>
            <p:nvPr/>
          </p:nvSpPr>
          <p:spPr bwMode="gray">
            <a:xfrm>
              <a:off x="2923903" y="4853906"/>
              <a:ext cx="1073150" cy="1101725"/>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solidFill>
              <a:prstDash val="solid"/>
              <a:round/>
              <a:headEnd/>
              <a:tailEnd/>
            </a:ln>
          </p:spPr>
          <p:txBody>
            <a:bodyPr/>
            <a:lstStyle/>
            <a:p>
              <a:endParaRPr lang="zh-CN" altLang="en-US"/>
            </a:p>
          </p:txBody>
        </p:sp>
        <p:sp>
          <p:nvSpPr>
            <p:cNvPr id="9" name="Freeform 73"/>
            <p:cNvSpPr>
              <a:spLocks/>
            </p:cNvSpPr>
            <p:nvPr/>
          </p:nvSpPr>
          <p:spPr bwMode="gray">
            <a:xfrm>
              <a:off x="3781153" y="5198393"/>
              <a:ext cx="946150" cy="68580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solidFill>
              <a:prstDash val="solid"/>
              <a:round/>
              <a:headEnd/>
              <a:tailEnd/>
            </a:ln>
          </p:spPr>
          <p:txBody>
            <a:bodyPr/>
            <a:lstStyle/>
            <a:p>
              <a:endParaRPr lang="zh-CN" altLang="en-US"/>
            </a:p>
          </p:txBody>
        </p:sp>
        <p:sp>
          <p:nvSpPr>
            <p:cNvPr id="10" name="Freeform 74"/>
            <p:cNvSpPr>
              <a:spLocks/>
            </p:cNvSpPr>
            <p:nvPr/>
          </p:nvSpPr>
          <p:spPr bwMode="gray">
            <a:xfrm>
              <a:off x="3781153" y="5198393"/>
              <a:ext cx="946150" cy="68580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solidFill>
              <a:prstDash val="solid"/>
              <a:round/>
              <a:headEnd/>
              <a:tailEnd/>
            </a:ln>
          </p:spPr>
          <p:txBody>
            <a:bodyPr/>
            <a:lstStyle/>
            <a:p>
              <a:endParaRPr lang="zh-CN" altLang="en-US"/>
            </a:p>
          </p:txBody>
        </p:sp>
        <p:sp>
          <p:nvSpPr>
            <p:cNvPr id="11" name="Freeform 75"/>
            <p:cNvSpPr>
              <a:spLocks/>
            </p:cNvSpPr>
            <p:nvPr/>
          </p:nvSpPr>
          <p:spPr bwMode="gray">
            <a:xfrm>
              <a:off x="4354240" y="6061993"/>
              <a:ext cx="309563" cy="273050"/>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solidFill>
              <a:prstDash val="solid"/>
              <a:round/>
              <a:headEnd/>
              <a:tailEnd/>
            </a:ln>
          </p:spPr>
          <p:txBody>
            <a:bodyPr/>
            <a:lstStyle/>
            <a:p>
              <a:endParaRPr lang="zh-CN" altLang="en-US"/>
            </a:p>
          </p:txBody>
        </p:sp>
        <p:sp>
          <p:nvSpPr>
            <p:cNvPr id="12" name="Freeform 76"/>
            <p:cNvSpPr>
              <a:spLocks/>
            </p:cNvSpPr>
            <p:nvPr/>
          </p:nvSpPr>
          <p:spPr bwMode="gray">
            <a:xfrm>
              <a:off x="4354240" y="6061993"/>
              <a:ext cx="309563" cy="273050"/>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solidFill>
              <a:prstDash val="solid"/>
              <a:round/>
              <a:headEnd/>
              <a:tailEnd/>
            </a:ln>
          </p:spPr>
          <p:txBody>
            <a:bodyPr/>
            <a:lstStyle/>
            <a:p>
              <a:endParaRPr lang="zh-CN" altLang="en-US"/>
            </a:p>
          </p:txBody>
        </p:sp>
        <p:sp>
          <p:nvSpPr>
            <p:cNvPr id="13" name="Freeform 77"/>
            <p:cNvSpPr>
              <a:spLocks/>
            </p:cNvSpPr>
            <p:nvPr/>
          </p:nvSpPr>
          <p:spPr bwMode="gray">
            <a:xfrm>
              <a:off x="4468540" y="5277768"/>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solidFill>
              <a:prstDash val="solid"/>
              <a:round/>
              <a:headEnd/>
              <a:tailEnd/>
            </a:ln>
          </p:spPr>
          <p:txBody>
            <a:bodyPr/>
            <a:lstStyle/>
            <a:p>
              <a:endParaRPr lang="zh-CN" altLang="en-US"/>
            </a:p>
          </p:txBody>
        </p:sp>
        <p:sp>
          <p:nvSpPr>
            <p:cNvPr id="14" name="Freeform 78"/>
            <p:cNvSpPr>
              <a:spLocks/>
            </p:cNvSpPr>
            <p:nvPr/>
          </p:nvSpPr>
          <p:spPr bwMode="gray">
            <a:xfrm>
              <a:off x="4468540" y="5277768"/>
              <a:ext cx="895350" cy="7620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solidFill>
              <a:prstDash val="solid"/>
              <a:round/>
              <a:headEnd/>
              <a:tailEnd/>
            </a:ln>
          </p:spPr>
          <p:txBody>
            <a:bodyPr/>
            <a:lstStyle/>
            <a:p>
              <a:endParaRPr lang="zh-CN" altLang="en-US"/>
            </a:p>
          </p:txBody>
        </p:sp>
        <p:sp>
          <p:nvSpPr>
            <p:cNvPr id="15" name="Freeform 79"/>
            <p:cNvSpPr>
              <a:spLocks/>
            </p:cNvSpPr>
            <p:nvPr/>
          </p:nvSpPr>
          <p:spPr bwMode="gray">
            <a:xfrm>
              <a:off x="5179740" y="4817393"/>
              <a:ext cx="496888" cy="65563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solidFill>
              <a:prstDash val="solid"/>
              <a:round/>
              <a:headEnd/>
              <a:tailEnd/>
            </a:ln>
          </p:spPr>
          <p:txBody>
            <a:bodyPr/>
            <a:lstStyle/>
            <a:p>
              <a:endParaRPr lang="zh-CN" altLang="en-US"/>
            </a:p>
          </p:txBody>
        </p:sp>
        <p:sp>
          <p:nvSpPr>
            <p:cNvPr id="16" name="Freeform 80"/>
            <p:cNvSpPr>
              <a:spLocks/>
            </p:cNvSpPr>
            <p:nvPr/>
          </p:nvSpPr>
          <p:spPr bwMode="gray">
            <a:xfrm>
              <a:off x="5179740" y="4817393"/>
              <a:ext cx="496888" cy="65563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solidFill>
              <a:prstDash val="solid"/>
              <a:round/>
              <a:headEnd/>
              <a:tailEnd/>
            </a:ln>
          </p:spPr>
          <p:txBody>
            <a:bodyPr/>
            <a:lstStyle/>
            <a:p>
              <a:endParaRPr lang="zh-CN" altLang="en-US"/>
            </a:p>
          </p:txBody>
        </p:sp>
        <p:sp>
          <p:nvSpPr>
            <p:cNvPr id="17" name="Freeform 81"/>
            <p:cNvSpPr>
              <a:spLocks/>
            </p:cNvSpPr>
            <p:nvPr/>
          </p:nvSpPr>
          <p:spPr bwMode="gray">
            <a:xfrm>
              <a:off x="5354365" y="4412581"/>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solidFill>
              <a:prstDash val="solid"/>
              <a:round/>
              <a:headEnd/>
              <a:tailEnd/>
            </a:ln>
          </p:spPr>
          <p:txBody>
            <a:bodyPr/>
            <a:lstStyle/>
            <a:p>
              <a:endParaRPr lang="zh-CN" altLang="en-US"/>
            </a:p>
          </p:txBody>
        </p:sp>
        <p:sp>
          <p:nvSpPr>
            <p:cNvPr id="18" name="Freeform 82"/>
            <p:cNvSpPr>
              <a:spLocks/>
            </p:cNvSpPr>
            <p:nvPr/>
          </p:nvSpPr>
          <p:spPr bwMode="gray">
            <a:xfrm>
              <a:off x="5354365" y="4412581"/>
              <a:ext cx="449263" cy="504825"/>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solidFill>
              <a:prstDash val="solid"/>
              <a:round/>
              <a:headEnd/>
              <a:tailEnd/>
            </a:ln>
          </p:spPr>
          <p:txBody>
            <a:bodyPr/>
            <a:lstStyle/>
            <a:p>
              <a:endParaRPr lang="zh-CN" altLang="en-US"/>
            </a:p>
          </p:txBody>
        </p:sp>
        <p:sp>
          <p:nvSpPr>
            <p:cNvPr id="19" name="Freeform 83"/>
            <p:cNvSpPr>
              <a:spLocks/>
            </p:cNvSpPr>
            <p:nvPr/>
          </p:nvSpPr>
          <p:spPr bwMode="gray">
            <a:xfrm>
              <a:off x="5157515" y="3906168"/>
              <a:ext cx="608013" cy="53975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solidFill>
              <a:prstDash val="solid"/>
              <a:round/>
              <a:headEnd/>
              <a:tailEnd/>
            </a:ln>
          </p:spPr>
          <p:txBody>
            <a:bodyPr/>
            <a:lstStyle/>
            <a:p>
              <a:endParaRPr lang="zh-CN" altLang="en-US"/>
            </a:p>
          </p:txBody>
        </p:sp>
        <p:sp>
          <p:nvSpPr>
            <p:cNvPr id="20" name="Freeform 84"/>
            <p:cNvSpPr>
              <a:spLocks/>
            </p:cNvSpPr>
            <p:nvPr/>
          </p:nvSpPr>
          <p:spPr bwMode="gray">
            <a:xfrm>
              <a:off x="5157515" y="3906168"/>
              <a:ext cx="608013" cy="53975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solidFill>
              <a:prstDash val="solid"/>
              <a:round/>
              <a:headEnd/>
              <a:tailEnd/>
            </a:ln>
          </p:spPr>
          <p:txBody>
            <a:bodyPr/>
            <a:lstStyle/>
            <a:p>
              <a:endParaRPr lang="zh-CN" altLang="en-US"/>
            </a:p>
          </p:txBody>
        </p:sp>
        <p:sp>
          <p:nvSpPr>
            <p:cNvPr id="21" name="Freeform 85"/>
            <p:cNvSpPr>
              <a:spLocks/>
            </p:cNvSpPr>
            <p:nvPr/>
          </p:nvSpPr>
          <p:spPr bwMode="gray">
            <a:xfrm>
              <a:off x="5516290" y="4303043"/>
              <a:ext cx="92075" cy="122238"/>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solidFill>
              <a:prstDash val="solid"/>
              <a:round/>
              <a:headEnd/>
              <a:tailEnd/>
            </a:ln>
          </p:spPr>
          <p:txBody>
            <a:bodyPr/>
            <a:lstStyle/>
            <a:p>
              <a:endParaRPr lang="zh-CN" altLang="en-US"/>
            </a:p>
          </p:txBody>
        </p:sp>
        <p:sp>
          <p:nvSpPr>
            <p:cNvPr id="22" name="Freeform 86"/>
            <p:cNvSpPr>
              <a:spLocks/>
            </p:cNvSpPr>
            <p:nvPr/>
          </p:nvSpPr>
          <p:spPr bwMode="gray">
            <a:xfrm>
              <a:off x="5516290" y="4303043"/>
              <a:ext cx="92075" cy="122238"/>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solidFill>
              <a:prstDash val="solid"/>
              <a:round/>
              <a:headEnd/>
              <a:tailEnd/>
            </a:ln>
          </p:spPr>
          <p:txBody>
            <a:bodyPr/>
            <a:lstStyle/>
            <a:p>
              <a:endParaRPr lang="zh-CN" altLang="en-US"/>
            </a:p>
          </p:txBody>
        </p:sp>
        <p:sp>
          <p:nvSpPr>
            <p:cNvPr id="23" name="Freeform 87"/>
            <p:cNvSpPr>
              <a:spLocks/>
            </p:cNvSpPr>
            <p:nvPr/>
          </p:nvSpPr>
          <p:spPr bwMode="gray">
            <a:xfrm>
              <a:off x="5303565" y="4131593"/>
              <a:ext cx="58738" cy="50800"/>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solidFill>
              <a:prstDash val="solid"/>
              <a:round/>
              <a:headEnd/>
              <a:tailEnd/>
            </a:ln>
          </p:spPr>
          <p:txBody>
            <a:bodyPr/>
            <a:lstStyle/>
            <a:p>
              <a:endParaRPr lang="zh-CN" altLang="en-US"/>
            </a:p>
          </p:txBody>
        </p:sp>
        <p:sp>
          <p:nvSpPr>
            <p:cNvPr id="24" name="Freeform 88"/>
            <p:cNvSpPr>
              <a:spLocks/>
            </p:cNvSpPr>
            <p:nvPr/>
          </p:nvSpPr>
          <p:spPr bwMode="gray">
            <a:xfrm>
              <a:off x="5303565" y="4131593"/>
              <a:ext cx="58738" cy="50800"/>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solidFill>
              <a:prstDash val="solid"/>
              <a:round/>
              <a:headEnd/>
              <a:tailEnd/>
            </a:ln>
          </p:spPr>
          <p:txBody>
            <a:bodyPr/>
            <a:lstStyle/>
            <a:p>
              <a:endParaRPr lang="zh-CN" altLang="en-US"/>
            </a:p>
          </p:txBody>
        </p:sp>
        <p:sp>
          <p:nvSpPr>
            <p:cNvPr id="25" name="Freeform 89"/>
            <p:cNvSpPr>
              <a:spLocks/>
            </p:cNvSpPr>
            <p:nvPr/>
          </p:nvSpPr>
          <p:spPr bwMode="gray">
            <a:xfrm>
              <a:off x="5389290" y="4158581"/>
              <a:ext cx="58738" cy="82550"/>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solidFill>
              <a:prstDash val="solid"/>
              <a:round/>
              <a:headEnd/>
              <a:tailEnd/>
            </a:ln>
          </p:spPr>
          <p:txBody>
            <a:bodyPr/>
            <a:lstStyle/>
            <a:p>
              <a:endParaRPr lang="zh-CN" altLang="en-US"/>
            </a:p>
          </p:txBody>
        </p:sp>
        <p:sp>
          <p:nvSpPr>
            <p:cNvPr id="26" name="Freeform 90"/>
            <p:cNvSpPr>
              <a:spLocks/>
            </p:cNvSpPr>
            <p:nvPr/>
          </p:nvSpPr>
          <p:spPr bwMode="gray">
            <a:xfrm>
              <a:off x="5389290" y="4158581"/>
              <a:ext cx="58738" cy="82550"/>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solidFill>
              <a:prstDash val="solid"/>
              <a:round/>
              <a:headEnd/>
              <a:tailEnd/>
            </a:ln>
          </p:spPr>
          <p:txBody>
            <a:bodyPr/>
            <a:lstStyle/>
            <a:p>
              <a:endParaRPr lang="zh-CN" altLang="en-US"/>
            </a:p>
          </p:txBody>
        </p:sp>
        <p:sp>
          <p:nvSpPr>
            <p:cNvPr id="27" name="Freeform 91"/>
            <p:cNvSpPr>
              <a:spLocks/>
            </p:cNvSpPr>
            <p:nvPr/>
          </p:nvSpPr>
          <p:spPr bwMode="gray">
            <a:xfrm>
              <a:off x="4886053" y="3512468"/>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solidFill>
              <a:prstDash val="solid"/>
              <a:round/>
              <a:headEnd/>
              <a:tailEnd/>
            </a:ln>
          </p:spPr>
          <p:txBody>
            <a:bodyPr/>
            <a:lstStyle/>
            <a:p>
              <a:endParaRPr lang="zh-CN" altLang="en-US"/>
            </a:p>
          </p:txBody>
        </p:sp>
        <p:sp>
          <p:nvSpPr>
            <p:cNvPr id="28" name="Freeform 92"/>
            <p:cNvSpPr>
              <a:spLocks/>
            </p:cNvSpPr>
            <p:nvPr/>
          </p:nvSpPr>
          <p:spPr bwMode="gray">
            <a:xfrm>
              <a:off x="4886053" y="3512468"/>
              <a:ext cx="782638" cy="525463"/>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solidFill>
              <a:prstDash val="solid"/>
              <a:round/>
              <a:headEnd/>
              <a:tailEnd/>
            </a:ln>
          </p:spPr>
          <p:txBody>
            <a:bodyPr/>
            <a:lstStyle/>
            <a:p>
              <a:endParaRPr lang="zh-CN" altLang="en-US"/>
            </a:p>
          </p:txBody>
        </p:sp>
        <p:sp>
          <p:nvSpPr>
            <p:cNvPr id="29" name="Freeform 93"/>
            <p:cNvSpPr>
              <a:spLocks/>
            </p:cNvSpPr>
            <p:nvPr/>
          </p:nvSpPr>
          <p:spPr bwMode="gray">
            <a:xfrm>
              <a:off x="4681265" y="2926681"/>
              <a:ext cx="635000" cy="92075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solidFill>
              <a:prstDash val="solid"/>
              <a:round/>
              <a:headEnd/>
              <a:tailEnd/>
            </a:ln>
          </p:spPr>
          <p:txBody>
            <a:bodyPr/>
            <a:lstStyle/>
            <a:p>
              <a:endParaRPr lang="zh-CN" altLang="en-US"/>
            </a:p>
          </p:txBody>
        </p:sp>
        <p:sp>
          <p:nvSpPr>
            <p:cNvPr id="30" name="Freeform 94"/>
            <p:cNvSpPr>
              <a:spLocks/>
            </p:cNvSpPr>
            <p:nvPr/>
          </p:nvSpPr>
          <p:spPr bwMode="gray">
            <a:xfrm>
              <a:off x="4681265" y="2926681"/>
              <a:ext cx="635000" cy="92075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solidFill>
              <a:prstDash val="solid"/>
              <a:round/>
              <a:headEnd/>
              <a:tailEnd/>
            </a:ln>
          </p:spPr>
          <p:txBody>
            <a:bodyPr/>
            <a:lstStyle/>
            <a:p>
              <a:endParaRPr lang="zh-CN" altLang="en-US"/>
            </a:p>
          </p:txBody>
        </p:sp>
        <p:sp>
          <p:nvSpPr>
            <p:cNvPr id="31" name="Freeform 95"/>
            <p:cNvSpPr>
              <a:spLocks/>
            </p:cNvSpPr>
            <p:nvPr/>
          </p:nvSpPr>
          <p:spPr bwMode="gray">
            <a:xfrm>
              <a:off x="4868590" y="3160043"/>
              <a:ext cx="192088" cy="22225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solidFill>
              <a:prstDash val="solid"/>
              <a:round/>
              <a:headEnd/>
              <a:tailEnd/>
            </a:ln>
          </p:spPr>
          <p:txBody>
            <a:bodyPr/>
            <a:lstStyle/>
            <a:p>
              <a:endParaRPr lang="zh-CN" altLang="en-US"/>
            </a:p>
          </p:txBody>
        </p:sp>
        <p:sp>
          <p:nvSpPr>
            <p:cNvPr id="32" name="Freeform 96"/>
            <p:cNvSpPr>
              <a:spLocks/>
            </p:cNvSpPr>
            <p:nvPr/>
          </p:nvSpPr>
          <p:spPr bwMode="gray">
            <a:xfrm>
              <a:off x="4868590" y="3160043"/>
              <a:ext cx="192088" cy="22225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solidFill>
              <a:prstDash val="solid"/>
              <a:round/>
              <a:headEnd/>
              <a:tailEnd/>
            </a:ln>
          </p:spPr>
          <p:txBody>
            <a:bodyPr/>
            <a:lstStyle/>
            <a:p>
              <a:endParaRPr lang="zh-CN" altLang="en-US"/>
            </a:p>
          </p:txBody>
        </p:sp>
        <p:sp>
          <p:nvSpPr>
            <p:cNvPr id="33" name="Freeform 97"/>
            <p:cNvSpPr>
              <a:spLocks/>
            </p:cNvSpPr>
            <p:nvPr/>
          </p:nvSpPr>
          <p:spPr bwMode="gray">
            <a:xfrm>
              <a:off x="5006703" y="3294981"/>
              <a:ext cx="136525" cy="18256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solidFill>
              <a:prstDash val="solid"/>
              <a:round/>
              <a:headEnd/>
              <a:tailEnd/>
            </a:ln>
          </p:spPr>
          <p:txBody>
            <a:bodyPr/>
            <a:lstStyle/>
            <a:p>
              <a:endParaRPr lang="zh-CN" altLang="en-US"/>
            </a:p>
          </p:txBody>
        </p:sp>
        <p:sp>
          <p:nvSpPr>
            <p:cNvPr id="34" name="Freeform 98"/>
            <p:cNvSpPr>
              <a:spLocks/>
            </p:cNvSpPr>
            <p:nvPr/>
          </p:nvSpPr>
          <p:spPr bwMode="gray">
            <a:xfrm>
              <a:off x="5006703" y="3294981"/>
              <a:ext cx="136525" cy="182563"/>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solidFill>
              <a:prstDash val="solid"/>
              <a:round/>
              <a:headEnd/>
              <a:tailEnd/>
            </a:ln>
          </p:spPr>
          <p:txBody>
            <a:bodyPr/>
            <a:lstStyle/>
            <a:p>
              <a:endParaRPr lang="zh-CN" altLang="en-US"/>
            </a:p>
          </p:txBody>
        </p:sp>
        <p:sp>
          <p:nvSpPr>
            <p:cNvPr id="35" name="Freeform 99"/>
            <p:cNvSpPr>
              <a:spLocks/>
            </p:cNvSpPr>
            <p:nvPr/>
          </p:nvSpPr>
          <p:spPr bwMode="gray">
            <a:xfrm>
              <a:off x="5190853" y="2706018"/>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solidFill>
              <a:prstDash val="solid"/>
              <a:round/>
              <a:headEnd/>
              <a:tailEnd/>
            </a:ln>
          </p:spPr>
          <p:txBody>
            <a:bodyPr/>
            <a:lstStyle/>
            <a:p>
              <a:endParaRPr lang="zh-CN" altLang="en-US"/>
            </a:p>
          </p:txBody>
        </p:sp>
        <p:sp>
          <p:nvSpPr>
            <p:cNvPr id="36" name="Freeform 100"/>
            <p:cNvSpPr>
              <a:spLocks/>
            </p:cNvSpPr>
            <p:nvPr/>
          </p:nvSpPr>
          <p:spPr bwMode="gray">
            <a:xfrm>
              <a:off x="5190853" y="2706018"/>
              <a:ext cx="682625" cy="681038"/>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solidFill>
              <a:prstDash val="solid"/>
              <a:round/>
              <a:headEnd/>
              <a:tailEnd/>
            </a:ln>
          </p:spPr>
          <p:txBody>
            <a:bodyPr/>
            <a:lstStyle/>
            <a:p>
              <a:endParaRPr lang="zh-CN" altLang="en-US"/>
            </a:p>
          </p:txBody>
        </p:sp>
        <p:sp>
          <p:nvSpPr>
            <p:cNvPr id="37" name="Freeform 101"/>
            <p:cNvSpPr>
              <a:spLocks/>
            </p:cNvSpPr>
            <p:nvPr/>
          </p:nvSpPr>
          <p:spPr bwMode="gray">
            <a:xfrm>
              <a:off x="5341665" y="2323431"/>
              <a:ext cx="1000125" cy="684213"/>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solidFill>
              <a:prstDash val="solid"/>
              <a:round/>
              <a:headEnd/>
              <a:tailEnd/>
            </a:ln>
          </p:spPr>
          <p:txBody>
            <a:bodyPr/>
            <a:lstStyle/>
            <a:p>
              <a:endParaRPr lang="zh-CN" altLang="en-US"/>
            </a:p>
          </p:txBody>
        </p:sp>
        <p:sp>
          <p:nvSpPr>
            <p:cNvPr id="38" name="Freeform 102"/>
            <p:cNvSpPr>
              <a:spLocks/>
            </p:cNvSpPr>
            <p:nvPr/>
          </p:nvSpPr>
          <p:spPr bwMode="gray">
            <a:xfrm>
              <a:off x="5341665" y="2323431"/>
              <a:ext cx="1000125" cy="684213"/>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solidFill>
              <a:prstDash val="solid"/>
              <a:round/>
              <a:headEnd/>
              <a:tailEnd/>
            </a:ln>
          </p:spPr>
          <p:txBody>
            <a:bodyPr/>
            <a:lstStyle/>
            <a:p>
              <a:endParaRPr lang="zh-CN" altLang="en-US"/>
            </a:p>
          </p:txBody>
        </p:sp>
        <p:sp>
          <p:nvSpPr>
            <p:cNvPr id="39" name="Freeform 103"/>
            <p:cNvSpPr>
              <a:spLocks/>
            </p:cNvSpPr>
            <p:nvPr/>
          </p:nvSpPr>
          <p:spPr bwMode="gray">
            <a:xfrm>
              <a:off x="5121003" y="1340768"/>
              <a:ext cx="1366838" cy="123507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solidFill>
              <a:prstDash val="solid"/>
              <a:round/>
              <a:headEnd/>
              <a:tailEnd/>
            </a:ln>
          </p:spPr>
          <p:txBody>
            <a:bodyPr/>
            <a:lstStyle/>
            <a:p>
              <a:endParaRPr lang="zh-CN" altLang="en-US"/>
            </a:p>
          </p:txBody>
        </p:sp>
        <p:sp>
          <p:nvSpPr>
            <p:cNvPr id="40" name="Freeform 104"/>
            <p:cNvSpPr>
              <a:spLocks/>
            </p:cNvSpPr>
            <p:nvPr/>
          </p:nvSpPr>
          <p:spPr bwMode="gray">
            <a:xfrm>
              <a:off x="5121003" y="1340768"/>
              <a:ext cx="1366838" cy="1235075"/>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solidFill>
              <a:prstDash val="solid"/>
              <a:round/>
              <a:headEnd/>
              <a:tailEnd/>
            </a:ln>
          </p:spPr>
          <p:txBody>
            <a:bodyPr/>
            <a:lstStyle/>
            <a:p>
              <a:endParaRPr lang="zh-CN" altLang="en-US"/>
            </a:p>
          </p:txBody>
        </p:sp>
        <p:sp>
          <p:nvSpPr>
            <p:cNvPr id="41" name="Freeform 105"/>
            <p:cNvSpPr>
              <a:spLocks/>
            </p:cNvSpPr>
            <p:nvPr/>
          </p:nvSpPr>
          <p:spPr bwMode="gray">
            <a:xfrm>
              <a:off x="3001690" y="1412206"/>
              <a:ext cx="2605088" cy="2338388"/>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solidFill>
              <a:prstDash val="solid"/>
              <a:round/>
              <a:headEnd/>
              <a:tailEnd/>
            </a:ln>
          </p:spPr>
          <p:txBody>
            <a:bodyPr/>
            <a:lstStyle/>
            <a:p>
              <a:endParaRPr lang="zh-CN" altLang="en-US"/>
            </a:p>
          </p:txBody>
        </p:sp>
        <p:sp>
          <p:nvSpPr>
            <p:cNvPr id="42" name="Freeform 106"/>
            <p:cNvSpPr>
              <a:spLocks/>
            </p:cNvSpPr>
            <p:nvPr/>
          </p:nvSpPr>
          <p:spPr bwMode="gray">
            <a:xfrm>
              <a:off x="3001690" y="1412206"/>
              <a:ext cx="2605088" cy="2338388"/>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solidFill>
              <a:prstDash val="solid"/>
              <a:round/>
              <a:headEnd/>
              <a:tailEnd/>
            </a:ln>
          </p:spPr>
          <p:txBody>
            <a:bodyPr/>
            <a:lstStyle/>
            <a:p>
              <a:endParaRPr lang="zh-CN" altLang="en-US"/>
            </a:p>
          </p:txBody>
        </p:sp>
        <p:sp>
          <p:nvSpPr>
            <p:cNvPr id="43" name="Freeform 107"/>
            <p:cNvSpPr>
              <a:spLocks/>
            </p:cNvSpPr>
            <p:nvPr/>
          </p:nvSpPr>
          <p:spPr bwMode="gray">
            <a:xfrm>
              <a:off x="2607990" y="3023518"/>
              <a:ext cx="1598613" cy="1381125"/>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solidFill>
              <a:prstDash val="solid"/>
              <a:round/>
              <a:headEnd/>
              <a:tailEnd/>
            </a:ln>
          </p:spPr>
          <p:txBody>
            <a:bodyPr/>
            <a:lstStyle/>
            <a:p>
              <a:endParaRPr lang="zh-CN" altLang="en-US"/>
            </a:p>
          </p:txBody>
        </p:sp>
        <p:sp>
          <p:nvSpPr>
            <p:cNvPr id="44" name="Freeform 108"/>
            <p:cNvSpPr>
              <a:spLocks/>
            </p:cNvSpPr>
            <p:nvPr/>
          </p:nvSpPr>
          <p:spPr bwMode="gray">
            <a:xfrm>
              <a:off x="2607990" y="3023518"/>
              <a:ext cx="1598613" cy="1381125"/>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solidFill>
              <a:prstDash val="solid"/>
              <a:round/>
              <a:headEnd/>
              <a:tailEnd/>
            </a:ln>
          </p:spPr>
          <p:txBody>
            <a:bodyPr/>
            <a:lstStyle/>
            <a:p>
              <a:endParaRPr lang="zh-CN" altLang="en-US"/>
            </a:p>
          </p:txBody>
        </p:sp>
        <p:sp>
          <p:nvSpPr>
            <p:cNvPr id="45" name="Freeform 109"/>
            <p:cNvSpPr>
              <a:spLocks/>
            </p:cNvSpPr>
            <p:nvPr/>
          </p:nvSpPr>
          <p:spPr bwMode="gray">
            <a:xfrm>
              <a:off x="2096815" y="3464843"/>
              <a:ext cx="1485900" cy="1057275"/>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solidFill>
              <a:prstDash val="solid"/>
              <a:round/>
              <a:headEnd/>
              <a:tailEnd/>
            </a:ln>
          </p:spPr>
          <p:txBody>
            <a:bodyPr/>
            <a:lstStyle/>
            <a:p>
              <a:endParaRPr lang="zh-CN" altLang="en-US"/>
            </a:p>
          </p:txBody>
        </p:sp>
        <p:sp>
          <p:nvSpPr>
            <p:cNvPr id="46" name="Freeform 110"/>
            <p:cNvSpPr>
              <a:spLocks/>
            </p:cNvSpPr>
            <p:nvPr/>
          </p:nvSpPr>
          <p:spPr bwMode="gray">
            <a:xfrm>
              <a:off x="2096815" y="3464843"/>
              <a:ext cx="1485900" cy="1057275"/>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solidFill>
              <a:prstDash val="solid"/>
              <a:round/>
              <a:headEnd/>
              <a:tailEnd/>
            </a:ln>
          </p:spPr>
          <p:txBody>
            <a:bodyPr/>
            <a:lstStyle/>
            <a:p>
              <a:endParaRPr lang="zh-CN" altLang="en-US"/>
            </a:p>
          </p:txBody>
        </p:sp>
        <p:sp>
          <p:nvSpPr>
            <p:cNvPr id="47" name="Freeform 111"/>
            <p:cNvSpPr>
              <a:spLocks/>
            </p:cNvSpPr>
            <p:nvPr/>
          </p:nvSpPr>
          <p:spPr bwMode="gray">
            <a:xfrm>
              <a:off x="2965178" y="4191918"/>
              <a:ext cx="1446213" cy="1100138"/>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solidFill>
              <a:prstDash val="solid"/>
              <a:round/>
              <a:headEnd/>
              <a:tailEnd/>
            </a:ln>
          </p:spPr>
          <p:txBody>
            <a:bodyPr/>
            <a:lstStyle/>
            <a:p>
              <a:endParaRPr lang="zh-CN" altLang="en-US"/>
            </a:p>
          </p:txBody>
        </p:sp>
        <p:sp>
          <p:nvSpPr>
            <p:cNvPr id="48" name="Freeform 112"/>
            <p:cNvSpPr>
              <a:spLocks/>
            </p:cNvSpPr>
            <p:nvPr/>
          </p:nvSpPr>
          <p:spPr bwMode="gray">
            <a:xfrm>
              <a:off x="2965178" y="4191918"/>
              <a:ext cx="1446213" cy="1100138"/>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solidFill>
              <a:prstDash val="solid"/>
              <a:round/>
              <a:headEnd/>
              <a:tailEnd/>
            </a:ln>
          </p:spPr>
          <p:txBody>
            <a:bodyPr/>
            <a:lstStyle/>
            <a:p>
              <a:endParaRPr lang="zh-CN" altLang="en-US"/>
            </a:p>
          </p:txBody>
        </p:sp>
        <p:sp>
          <p:nvSpPr>
            <p:cNvPr id="49" name="Freeform 113"/>
            <p:cNvSpPr>
              <a:spLocks/>
            </p:cNvSpPr>
            <p:nvPr/>
          </p:nvSpPr>
          <p:spPr bwMode="gray">
            <a:xfrm>
              <a:off x="3670028" y="4842793"/>
              <a:ext cx="719138" cy="631825"/>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solidFill>
              <a:prstDash val="solid"/>
              <a:round/>
              <a:headEnd/>
              <a:tailEnd/>
            </a:ln>
          </p:spPr>
          <p:txBody>
            <a:bodyPr/>
            <a:lstStyle/>
            <a:p>
              <a:endParaRPr lang="zh-CN" altLang="en-US"/>
            </a:p>
          </p:txBody>
        </p:sp>
        <p:sp>
          <p:nvSpPr>
            <p:cNvPr id="50" name="Freeform 114"/>
            <p:cNvSpPr>
              <a:spLocks/>
            </p:cNvSpPr>
            <p:nvPr/>
          </p:nvSpPr>
          <p:spPr bwMode="gray">
            <a:xfrm>
              <a:off x="3670028" y="4842793"/>
              <a:ext cx="719138" cy="631825"/>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solidFill>
              <a:prstDash val="solid"/>
              <a:round/>
              <a:headEnd/>
              <a:tailEnd/>
            </a:ln>
          </p:spPr>
          <p:txBody>
            <a:bodyPr/>
            <a:lstStyle/>
            <a:p>
              <a:endParaRPr lang="zh-CN" altLang="en-US"/>
            </a:p>
          </p:txBody>
        </p:sp>
        <p:sp>
          <p:nvSpPr>
            <p:cNvPr id="51" name="Freeform 115"/>
            <p:cNvSpPr>
              <a:spLocks/>
            </p:cNvSpPr>
            <p:nvPr/>
          </p:nvSpPr>
          <p:spPr bwMode="gray">
            <a:xfrm>
              <a:off x="4319315" y="4691981"/>
              <a:ext cx="638175" cy="727075"/>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solidFill>
              <a:prstDash val="solid"/>
              <a:round/>
              <a:headEnd/>
              <a:tailEnd/>
            </a:ln>
          </p:spPr>
          <p:txBody>
            <a:bodyPr/>
            <a:lstStyle/>
            <a:p>
              <a:endParaRPr lang="zh-CN" altLang="en-US"/>
            </a:p>
          </p:txBody>
        </p:sp>
        <p:sp>
          <p:nvSpPr>
            <p:cNvPr id="52" name="Freeform 116"/>
            <p:cNvSpPr>
              <a:spLocks/>
            </p:cNvSpPr>
            <p:nvPr/>
          </p:nvSpPr>
          <p:spPr bwMode="gray">
            <a:xfrm>
              <a:off x="4319315" y="4691981"/>
              <a:ext cx="638175" cy="727075"/>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solidFill>
              <a:prstDash val="solid"/>
              <a:round/>
              <a:headEnd/>
              <a:tailEnd/>
            </a:ln>
          </p:spPr>
          <p:txBody>
            <a:bodyPr/>
            <a:lstStyle/>
            <a:p>
              <a:endParaRPr lang="zh-CN" altLang="en-US"/>
            </a:p>
          </p:txBody>
        </p:sp>
        <p:sp>
          <p:nvSpPr>
            <p:cNvPr id="53" name="Freeform 117"/>
            <p:cNvSpPr>
              <a:spLocks/>
            </p:cNvSpPr>
            <p:nvPr/>
          </p:nvSpPr>
          <p:spPr bwMode="gray">
            <a:xfrm>
              <a:off x="4862240" y="4618956"/>
              <a:ext cx="565150" cy="779463"/>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solidFill>
              <a:prstDash val="solid"/>
              <a:round/>
              <a:headEnd/>
              <a:tailEnd/>
            </a:ln>
          </p:spPr>
          <p:txBody>
            <a:bodyPr/>
            <a:lstStyle/>
            <a:p>
              <a:endParaRPr lang="zh-CN" altLang="en-US"/>
            </a:p>
          </p:txBody>
        </p:sp>
        <p:sp>
          <p:nvSpPr>
            <p:cNvPr id="54" name="Freeform 118"/>
            <p:cNvSpPr>
              <a:spLocks/>
            </p:cNvSpPr>
            <p:nvPr/>
          </p:nvSpPr>
          <p:spPr bwMode="gray">
            <a:xfrm>
              <a:off x="4862240" y="4618956"/>
              <a:ext cx="565150" cy="779463"/>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solidFill>
              <a:prstDash val="solid"/>
              <a:round/>
              <a:headEnd/>
              <a:tailEnd/>
            </a:ln>
          </p:spPr>
          <p:txBody>
            <a:bodyPr/>
            <a:lstStyle/>
            <a:p>
              <a:endParaRPr lang="zh-CN" altLang="en-US"/>
            </a:p>
          </p:txBody>
        </p:sp>
        <p:sp>
          <p:nvSpPr>
            <p:cNvPr id="55" name="Freeform 119"/>
            <p:cNvSpPr>
              <a:spLocks/>
            </p:cNvSpPr>
            <p:nvPr/>
          </p:nvSpPr>
          <p:spPr bwMode="gray">
            <a:xfrm>
              <a:off x="4927328" y="3972843"/>
              <a:ext cx="573088" cy="709613"/>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solidFill>
              <a:prstDash val="solid"/>
              <a:round/>
              <a:headEnd/>
              <a:tailEnd/>
            </a:ln>
          </p:spPr>
          <p:txBody>
            <a:bodyPr/>
            <a:lstStyle/>
            <a:p>
              <a:endParaRPr lang="zh-CN" altLang="en-US"/>
            </a:p>
          </p:txBody>
        </p:sp>
        <p:sp>
          <p:nvSpPr>
            <p:cNvPr id="56" name="Freeform 120"/>
            <p:cNvSpPr>
              <a:spLocks/>
            </p:cNvSpPr>
            <p:nvPr/>
          </p:nvSpPr>
          <p:spPr bwMode="gray">
            <a:xfrm>
              <a:off x="4927328" y="3972843"/>
              <a:ext cx="573088" cy="709613"/>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solidFill>
              <a:prstDash val="solid"/>
              <a:round/>
              <a:headEnd/>
              <a:tailEnd/>
            </a:ln>
          </p:spPr>
          <p:txBody>
            <a:bodyPr/>
            <a:lstStyle/>
            <a:p>
              <a:endParaRPr lang="zh-CN" altLang="en-US"/>
            </a:p>
          </p:txBody>
        </p:sp>
        <p:sp>
          <p:nvSpPr>
            <p:cNvPr id="57" name="Freeform 121"/>
            <p:cNvSpPr>
              <a:spLocks/>
            </p:cNvSpPr>
            <p:nvPr/>
          </p:nvSpPr>
          <p:spPr bwMode="gray">
            <a:xfrm>
              <a:off x="4224065" y="4272881"/>
              <a:ext cx="901700" cy="565150"/>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solidFill>
              <a:prstDash val="solid"/>
              <a:round/>
              <a:headEnd/>
              <a:tailEnd/>
            </a:ln>
          </p:spPr>
          <p:txBody>
            <a:bodyPr/>
            <a:lstStyle/>
            <a:p>
              <a:endParaRPr lang="zh-CN" altLang="en-US"/>
            </a:p>
          </p:txBody>
        </p:sp>
        <p:sp>
          <p:nvSpPr>
            <p:cNvPr id="58" name="Freeform 122"/>
            <p:cNvSpPr>
              <a:spLocks/>
            </p:cNvSpPr>
            <p:nvPr/>
          </p:nvSpPr>
          <p:spPr bwMode="gray">
            <a:xfrm>
              <a:off x="4224065" y="4272881"/>
              <a:ext cx="901700" cy="565150"/>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solidFill>
              <a:prstDash val="solid"/>
              <a:round/>
              <a:headEnd/>
              <a:tailEnd/>
            </a:ln>
          </p:spPr>
          <p:txBody>
            <a:bodyPr/>
            <a:lstStyle/>
            <a:p>
              <a:endParaRPr lang="zh-CN" altLang="en-US"/>
            </a:p>
          </p:txBody>
        </p:sp>
        <p:sp>
          <p:nvSpPr>
            <p:cNvPr id="59" name="Freeform 123"/>
            <p:cNvSpPr>
              <a:spLocks/>
            </p:cNvSpPr>
            <p:nvPr/>
          </p:nvSpPr>
          <p:spPr bwMode="gray">
            <a:xfrm>
              <a:off x="4392340" y="3828381"/>
              <a:ext cx="711200" cy="631825"/>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solidFill>
              <a:prstDash val="solid"/>
              <a:round/>
              <a:headEnd/>
              <a:tailEnd/>
            </a:ln>
          </p:spPr>
          <p:txBody>
            <a:bodyPr/>
            <a:lstStyle/>
            <a:p>
              <a:endParaRPr lang="zh-CN" altLang="en-US"/>
            </a:p>
          </p:txBody>
        </p:sp>
        <p:sp>
          <p:nvSpPr>
            <p:cNvPr id="60" name="Freeform 124"/>
            <p:cNvSpPr>
              <a:spLocks/>
            </p:cNvSpPr>
            <p:nvPr/>
          </p:nvSpPr>
          <p:spPr bwMode="gray">
            <a:xfrm>
              <a:off x="4392340" y="3828381"/>
              <a:ext cx="711200" cy="631825"/>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solidFill>
              <a:prstDash val="solid"/>
              <a:round/>
              <a:headEnd/>
              <a:tailEnd/>
            </a:ln>
          </p:spPr>
          <p:txBody>
            <a:bodyPr/>
            <a:lstStyle/>
            <a:p>
              <a:endParaRPr lang="zh-CN" altLang="en-US"/>
            </a:p>
          </p:txBody>
        </p:sp>
        <p:sp>
          <p:nvSpPr>
            <p:cNvPr id="61" name="Freeform 125"/>
            <p:cNvSpPr>
              <a:spLocks/>
            </p:cNvSpPr>
            <p:nvPr/>
          </p:nvSpPr>
          <p:spPr bwMode="gray">
            <a:xfrm>
              <a:off x="4373290" y="3263231"/>
              <a:ext cx="398463" cy="83502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solidFill>
              <a:prstDash val="solid"/>
              <a:round/>
              <a:headEnd/>
              <a:tailEnd/>
            </a:ln>
          </p:spPr>
          <p:txBody>
            <a:bodyPr/>
            <a:lstStyle/>
            <a:p>
              <a:endParaRPr lang="zh-CN" altLang="en-US"/>
            </a:p>
          </p:txBody>
        </p:sp>
        <p:sp>
          <p:nvSpPr>
            <p:cNvPr id="62" name="Freeform 126"/>
            <p:cNvSpPr>
              <a:spLocks/>
            </p:cNvSpPr>
            <p:nvPr/>
          </p:nvSpPr>
          <p:spPr bwMode="gray">
            <a:xfrm>
              <a:off x="4373290" y="3263231"/>
              <a:ext cx="398463" cy="83502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solidFill>
              <a:prstDash val="solid"/>
              <a:round/>
              <a:headEnd/>
              <a:tailEnd/>
            </a:ln>
          </p:spPr>
          <p:txBody>
            <a:bodyPr/>
            <a:lstStyle/>
            <a:p>
              <a:endParaRPr lang="zh-CN" altLang="en-US"/>
            </a:p>
          </p:txBody>
        </p:sp>
        <p:sp>
          <p:nvSpPr>
            <p:cNvPr id="63" name="Freeform 127"/>
            <p:cNvSpPr>
              <a:spLocks/>
            </p:cNvSpPr>
            <p:nvPr/>
          </p:nvSpPr>
          <p:spPr bwMode="gray">
            <a:xfrm>
              <a:off x="3750990" y="3428331"/>
              <a:ext cx="736600" cy="1054100"/>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solidFill>
              <a:prstDash val="solid"/>
              <a:round/>
              <a:headEnd/>
              <a:tailEnd/>
            </a:ln>
          </p:spPr>
          <p:txBody>
            <a:bodyPr/>
            <a:lstStyle/>
            <a:p>
              <a:endParaRPr lang="zh-CN" altLang="en-US"/>
            </a:p>
          </p:txBody>
        </p:sp>
        <p:sp>
          <p:nvSpPr>
            <p:cNvPr id="64" name="Freeform 128"/>
            <p:cNvSpPr>
              <a:spLocks/>
            </p:cNvSpPr>
            <p:nvPr/>
          </p:nvSpPr>
          <p:spPr bwMode="gray">
            <a:xfrm>
              <a:off x="5736953" y="5149181"/>
              <a:ext cx="192088" cy="484188"/>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solidFill>
              <a:prstDash val="solid"/>
              <a:round/>
              <a:headEnd/>
              <a:tailEnd/>
            </a:ln>
          </p:spPr>
          <p:txBody>
            <a:bodyPr/>
            <a:lstStyle/>
            <a:p>
              <a:endParaRPr lang="zh-CN" altLang="en-US"/>
            </a:p>
          </p:txBody>
        </p:sp>
        <p:sp>
          <p:nvSpPr>
            <p:cNvPr id="65" name="Freeform 127"/>
            <p:cNvSpPr>
              <a:spLocks/>
            </p:cNvSpPr>
            <p:nvPr/>
          </p:nvSpPr>
          <p:spPr bwMode="gray">
            <a:xfrm>
              <a:off x="3750990" y="3428331"/>
              <a:ext cx="736600" cy="1054100"/>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solidFill>
              <a:prstDash val="solid"/>
              <a:round/>
              <a:headEnd/>
              <a:tailEnd/>
            </a:ln>
          </p:spPr>
          <p:txBody>
            <a:bodyPr/>
            <a:lstStyle/>
            <a:p>
              <a:endParaRPr lang="zh-CN" altLang="en-US"/>
            </a:p>
          </p:txBody>
        </p:sp>
      </p:grpSp>
      <p:sp>
        <p:nvSpPr>
          <p:cNvPr id="66" name="Freeform 78"/>
          <p:cNvSpPr>
            <a:spLocks/>
          </p:cNvSpPr>
          <p:nvPr/>
        </p:nvSpPr>
        <p:spPr bwMode="gray">
          <a:xfrm>
            <a:off x="3563093" y="4472288"/>
            <a:ext cx="690955" cy="588081"/>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CE3A3A"/>
          </a:solidFill>
          <a:ln w="6350">
            <a:solidFill>
              <a:schemeClr val="bg1"/>
            </a:solidFill>
            <a:prstDash val="solid"/>
            <a:round/>
            <a:headEnd/>
            <a:tailEnd/>
          </a:ln>
        </p:spPr>
        <p:txBody>
          <a:bodyPr lIns="70564" tIns="35282" rIns="70564" bIns="35282"/>
          <a:lstStyle/>
          <a:p>
            <a:endParaRPr lang="zh-CN" altLang="en-US"/>
          </a:p>
        </p:txBody>
      </p:sp>
      <p:sp>
        <p:nvSpPr>
          <p:cNvPr id="67" name="Freeform 92"/>
          <p:cNvSpPr>
            <a:spLocks/>
          </p:cNvSpPr>
          <p:nvPr/>
        </p:nvSpPr>
        <p:spPr bwMode="gray">
          <a:xfrm>
            <a:off x="3885293" y="3109901"/>
            <a:ext cx="603974" cy="4055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CE3A3A"/>
          </a:solidFill>
          <a:ln w="6350">
            <a:solidFill>
              <a:schemeClr val="bg1"/>
            </a:solidFill>
            <a:prstDash val="solid"/>
            <a:round/>
            <a:headEnd/>
            <a:tailEnd/>
          </a:ln>
        </p:spPr>
        <p:txBody>
          <a:bodyPr lIns="70564" tIns="35282" rIns="70564" bIns="35282"/>
          <a:lstStyle/>
          <a:p>
            <a:endParaRPr lang="zh-CN" altLang="en-US"/>
          </a:p>
        </p:txBody>
      </p:sp>
      <p:sp>
        <p:nvSpPr>
          <p:cNvPr id="68" name="Freeform 100"/>
          <p:cNvSpPr>
            <a:spLocks/>
          </p:cNvSpPr>
          <p:nvPr/>
        </p:nvSpPr>
        <p:spPr bwMode="gray">
          <a:xfrm>
            <a:off x="4120512" y="2487517"/>
            <a:ext cx="526792" cy="525597"/>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CE3A3A"/>
          </a:solidFill>
          <a:ln w="6350">
            <a:solidFill>
              <a:schemeClr val="bg1"/>
            </a:solidFill>
            <a:prstDash val="solid"/>
            <a:round/>
            <a:headEnd/>
            <a:tailEnd/>
          </a:ln>
        </p:spPr>
        <p:txBody>
          <a:bodyPr lIns="70564" tIns="35282" rIns="70564" bIns="35282"/>
          <a:lstStyle/>
          <a:p>
            <a:endParaRPr lang="zh-CN" altLang="en-US"/>
          </a:p>
        </p:txBody>
      </p:sp>
      <p:sp>
        <p:nvSpPr>
          <p:cNvPr id="69" name="Freeform 82"/>
          <p:cNvSpPr>
            <a:spLocks/>
          </p:cNvSpPr>
          <p:nvPr/>
        </p:nvSpPr>
        <p:spPr bwMode="gray">
          <a:xfrm>
            <a:off x="4249243" y="3808246"/>
            <a:ext cx="346703" cy="38960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CE3A3A"/>
          </a:solidFill>
          <a:ln w="6350">
            <a:solidFill>
              <a:schemeClr val="bg1"/>
            </a:solidFill>
            <a:prstDash val="solid"/>
            <a:round/>
            <a:headEnd/>
            <a:tailEnd/>
          </a:ln>
        </p:spPr>
        <p:txBody>
          <a:bodyPr lIns="70564" tIns="35282" rIns="70564" bIns="35282"/>
          <a:lstStyle/>
          <a:p>
            <a:endParaRPr lang="zh-CN" altLang="en-US"/>
          </a:p>
        </p:txBody>
      </p:sp>
      <p:cxnSp>
        <p:nvCxnSpPr>
          <p:cNvPr id="70" name="直接连接符 69"/>
          <p:cNvCxnSpPr/>
          <p:nvPr/>
        </p:nvCxnSpPr>
        <p:spPr>
          <a:xfrm>
            <a:off x="4583860" y="2817699"/>
            <a:ext cx="194791" cy="1917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778650" y="3009438"/>
            <a:ext cx="173763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419133" y="3210915"/>
            <a:ext cx="194791" cy="1917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613924" y="3402654"/>
            <a:ext cx="1902359"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4534595" y="3914838"/>
            <a:ext cx="244055" cy="15804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778650" y="3914837"/>
            <a:ext cx="173763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4026181" y="4803696"/>
            <a:ext cx="194791" cy="191739"/>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4220972" y="4995435"/>
            <a:ext cx="229531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220239" y="2638641"/>
            <a:ext cx="1373612" cy="317474"/>
          </a:xfrm>
          <a:prstGeom prst="rect">
            <a:avLst/>
          </a:prstGeom>
        </p:spPr>
        <p:txBody>
          <a:bodyPr wrap="none" lIns="70564" tIns="35282" rIns="70564" bIns="35282">
            <a:spAutoFit/>
          </a:bodyPr>
          <a:lstStyle/>
          <a:p>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a:t>
            </a:r>
            <a:r>
              <a:rPr lang="zh-CN" altLang="en-US" sz="160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79" name="矩形 78"/>
          <p:cNvSpPr/>
          <p:nvPr/>
        </p:nvSpPr>
        <p:spPr>
          <a:xfrm>
            <a:off x="5220239" y="3082949"/>
            <a:ext cx="1373612" cy="317474"/>
          </a:xfrm>
          <a:prstGeom prst="rect">
            <a:avLst/>
          </a:prstGeom>
        </p:spPr>
        <p:txBody>
          <a:bodyPr wrap="none" lIns="70564" tIns="35282" rIns="70564" bIns="35282">
            <a:spAutoFit/>
          </a:bodyPr>
          <a:lstStyle/>
          <a:p>
            <a:r>
              <a:rPr lang="zh-CN" altLang="en-US" sz="1600">
                <a:solidFill>
                  <a:schemeClr val="tx1">
                    <a:lumMod val="75000"/>
                    <a:lumOff val="25000"/>
                  </a:schemeClr>
                </a:solidFill>
                <a:latin typeface="微软雅黑" pitchFamily="34" charset="-122"/>
                <a:ea typeface="微软雅黑" pitchFamily="34" charset="-122"/>
                <a:cs typeface="华文黑体" pitchFamily="2" charset="-122"/>
              </a:rPr>
              <a:t>点击</a:t>
            </a: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80" name="矩形 79"/>
          <p:cNvSpPr/>
          <p:nvPr/>
        </p:nvSpPr>
        <p:spPr>
          <a:xfrm>
            <a:off x="5220239" y="3596508"/>
            <a:ext cx="1373612" cy="317474"/>
          </a:xfrm>
          <a:prstGeom prst="rect">
            <a:avLst/>
          </a:prstGeom>
        </p:spPr>
        <p:txBody>
          <a:bodyPr wrap="none" lIns="70564" tIns="35282" rIns="70564" bIns="35282">
            <a:spAutoFit/>
          </a:bodyPr>
          <a:lstStyle/>
          <a:p>
            <a:r>
              <a:rPr lang="zh-CN" altLang="en-US" sz="160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81" name="矩形 80"/>
          <p:cNvSpPr/>
          <p:nvPr/>
        </p:nvSpPr>
        <p:spPr>
          <a:xfrm>
            <a:off x="5220239" y="4622924"/>
            <a:ext cx="1373612" cy="317474"/>
          </a:xfrm>
          <a:prstGeom prst="rect">
            <a:avLst/>
          </a:prstGeom>
        </p:spPr>
        <p:txBody>
          <a:bodyPr wrap="none" lIns="70564" tIns="35282" rIns="70564" bIns="35282">
            <a:spAutoFit/>
          </a:bodyPr>
          <a:lstStyle/>
          <a:p>
            <a:r>
              <a:rPr lang="zh-CN" altLang="en-US" sz="160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82" name="矩形标注 81"/>
          <p:cNvSpPr/>
          <p:nvPr/>
        </p:nvSpPr>
        <p:spPr>
          <a:xfrm>
            <a:off x="6930061" y="1910461"/>
            <a:ext cx="1962586" cy="2911449"/>
          </a:xfrm>
          <a:prstGeom prst="wedgeRectCallout">
            <a:avLst>
              <a:gd name="adj1" fmla="val -79590"/>
              <a:gd name="adj2" fmla="val 32555"/>
            </a:avLst>
          </a:prstGeom>
          <a:solidFill>
            <a:srgbClr val="CE3A3A"/>
          </a:solidFill>
          <a:ln w="9525">
            <a:noFill/>
            <a:round/>
            <a:headEnd/>
            <a:tailEnd/>
          </a:ln>
          <a:effectLst/>
        </p:spPr>
        <p:txBody>
          <a:bodyPr wrap="square" lIns="222250" tIns="35282" rIns="166687" bIns="35282" anchor="ctr"/>
          <a:lstStyle/>
          <a:p>
            <a:pPr>
              <a:lnSpc>
                <a:spcPct val="150000"/>
              </a:lnSpc>
            </a:pPr>
            <a:r>
              <a:rPr lang="zh-CN" altLang="en-US" sz="1100">
                <a:solidFill>
                  <a:schemeClr val="bg1"/>
                </a:solidFill>
                <a:latin typeface="微软雅黑" pitchFamily="34" charset="-122"/>
                <a:ea typeface="微软雅黑" pitchFamily="34"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1100" b="1">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8000" fill="hold" nodeType="clickEffect" p14:presetBounceEnd="5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8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8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a:spLocks noChangeArrowheads="1"/>
          </p:cNvSpPr>
          <p:nvPr/>
        </p:nvSpPr>
        <p:spPr bwMode="auto">
          <a:xfrm>
            <a:off x="897089" y="2025157"/>
            <a:ext cx="932071" cy="932414"/>
          </a:xfrm>
          <a:prstGeom prst="rect">
            <a:avLst/>
          </a:prstGeom>
          <a:solidFill>
            <a:srgbClr val="B62C2C"/>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3" name="矩形 2"/>
          <p:cNvSpPr>
            <a:spLocks noChangeArrowheads="1"/>
          </p:cNvSpPr>
          <p:nvPr/>
        </p:nvSpPr>
        <p:spPr bwMode="auto">
          <a:xfrm>
            <a:off x="1924683" y="2015849"/>
            <a:ext cx="932071" cy="932414"/>
          </a:xfrm>
          <a:prstGeom prst="rect">
            <a:avLst/>
          </a:prstGeom>
          <a:solidFill>
            <a:srgbClr val="CE3A3A"/>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4" name="矩形 3"/>
          <p:cNvSpPr>
            <a:spLocks noChangeArrowheads="1"/>
          </p:cNvSpPr>
          <p:nvPr/>
        </p:nvSpPr>
        <p:spPr bwMode="auto">
          <a:xfrm>
            <a:off x="2952277" y="2025157"/>
            <a:ext cx="932071" cy="932414"/>
          </a:xfrm>
          <a:prstGeom prst="rect">
            <a:avLst/>
          </a:prstGeom>
          <a:solidFill>
            <a:srgbClr val="CE3A3A"/>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5" name="矩形 4"/>
          <p:cNvSpPr>
            <a:spLocks noChangeArrowheads="1"/>
          </p:cNvSpPr>
          <p:nvPr/>
        </p:nvSpPr>
        <p:spPr bwMode="auto">
          <a:xfrm>
            <a:off x="897089" y="3078777"/>
            <a:ext cx="932071" cy="932414"/>
          </a:xfrm>
          <a:prstGeom prst="rect">
            <a:avLst/>
          </a:prstGeom>
          <a:solidFill>
            <a:srgbClr val="FFC000"/>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6" name="矩形 5"/>
          <p:cNvSpPr>
            <a:spLocks noChangeArrowheads="1"/>
          </p:cNvSpPr>
          <p:nvPr/>
        </p:nvSpPr>
        <p:spPr bwMode="auto">
          <a:xfrm>
            <a:off x="1924683" y="3078777"/>
            <a:ext cx="932071" cy="932414"/>
          </a:xfrm>
          <a:prstGeom prst="rect">
            <a:avLst/>
          </a:prstGeom>
          <a:solidFill>
            <a:srgbClr val="CE3A3A"/>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7" name="矩形 6"/>
          <p:cNvSpPr>
            <a:spLocks noChangeArrowheads="1"/>
          </p:cNvSpPr>
          <p:nvPr/>
        </p:nvSpPr>
        <p:spPr bwMode="auto">
          <a:xfrm>
            <a:off x="2952277" y="3078777"/>
            <a:ext cx="932071" cy="932414"/>
          </a:xfrm>
          <a:prstGeom prst="rect">
            <a:avLst/>
          </a:prstGeom>
          <a:solidFill>
            <a:srgbClr val="CE3A3A"/>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8" name="矩形 7"/>
          <p:cNvSpPr>
            <a:spLocks noChangeArrowheads="1"/>
          </p:cNvSpPr>
          <p:nvPr/>
        </p:nvSpPr>
        <p:spPr bwMode="auto">
          <a:xfrm>
            <a:off x="897089" y="4106751"/>
            <a:ext cx="932071" cy="932414"/>
          </a:xfrm>
          <a:prstGeom prst="rect">
            <a:avLst/>
          </a:prstGeom>
          <a:solidFill>
            <a:srgbClr val="FEC202"/>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9" name="矩形 8"/>
          <p:cNvSpPr>
            <a:spLocks noChangeArrowheads="1"/>
          </p:cNvSpPr>
          <p:nvPr/>
        </p:nvSpPr>
        <p:spPr bwMode="auto">
          <a:xfrm>
            <a:off x="1924683" y="4106751"/>
            <a:ext cx="932071" cy="932414"/>
          </a:xfrm>
          <a:prstGeom prst="rect">
            <a:avLst/>
          </a:prstGeom>
          <a:solidFill>
            <a:srgbClr val="CE3A3A"/>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sp>
        <p:nvSpPr>
          <p:cNvPr id="10" name="矩形 9"/>
          <p:cNvSpPr>
            <a:spLocks noChangeArrowheads="1"/>
          </p:cNvSpPr>
          <p:nvPr/>
        </p:nvSpPr>
        <p:spPr bwMode="auto">
          <a:xfrm>
            <a:off x="2952277" y="4106751"/>
            <a:ext cx="932071" cy="932414"/>
          </a:xfrm>
          <a:prstGeom prst="rect">
            <a:avLst/>
          </a:prstGeom>
          <a:solidFill>
            <a:srgbClr val="FEC202"/>
          </a:solidFill>
          <a:ln>
            <a:noFill/>
          </a:ln>
          <a:extLst/>
        </p:spPr>
        <p:txBody>
          <a:bodyPr lIns="70601" tIns="35300" rIns="70601" bIns="35300" anchor="ctr"/>
          <a:lstStyle/>
          <a:p>
            <a:endParaRPr lang="zh-CN" altLang="en-US" sz="1500" b="1">
              <a:solidFill>
                <a:srgbClr val="217435"/>
              </a:solidFill>
              <a:latin typeface="微软雅黑" pitchFamily="34" charset="-122"/>
              <a:ea typeface="微软雅黑" pitchFamily="34" charset="-122"/>
              <a:sym typeface="微软雅黑" pitchFamily="34" charset="-122"/>
            </a:endParaRPr>
          </a:p>
        </p:txBody>
      </p:sp>
      <p:pic>
        <p:nvPicPr>
          <p:cNvPr id="11" name="图片 1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7090" y="2015849"/>
            <a:ext cx="932070" cy="941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图片 1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952277" y="2015849"/>
            <a:ext cx="932071" cy="940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图片 1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924683" y="3078777"/>
            <a:ext cx="932071" cy="9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97090" y="4106751"/>
            <a:ext cx="932070" cy="9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图片 1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952276" y="4106750"/>
            <a:ext cx="932072" cy="93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线形标注 2(带强调线) 2"/>
          <p:cNvSpPr>
            <a:spLocks/>
          </p:cNvSpPr>
          <p:nvPr/>
        </p:nvSpPr>
        <p:spPr bwMode="auto">
          <a:xfrm>
            <a:off x="4934582" y="1844290"/>
            <a:ext cx="3751065" cy="495254"/>
          </a:xfrm>
          <a:prstGeom prst="accentCallout2">
            <a:avLst>
              <a:gd name="adj1" fmla="val 21366"/>
              <a:gd name="adj2" fmla="val -1991"/>
              <a:gd name="adj3" fmla="val 18745"/>
              <a:gd name="adj4" fmla="val -80296"/>
              <a:gd name="adj5" fmla="val 70583"/>
              <a:gd name="adj6" fmla="val -85856"/>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7" name="线形标注 2(带强调线) 3"/>
          <p:cNvSpPr>
            <a:spLocks/>
          </p:cNvSpPr>
          <p:nvPr/>
        </p:nvSpPr>
        <p:spPr bwMode="auto">
          <a:xfrm>
            <a:off x="4931346" y="2494919"/>
            <a:ext cx="3751065" cy="496873"/>
          </a:xfrm>
          <a:prstGeom prst="accentCallout2">
            <a:avLst>
              <a:gd name="adj1" fmla="val 21366"/>
              <a:gd name="adj2" fmla="val -1991"/>
              <a:gd name="adj3" fmla="val 20681"/>
              <a:gd name="adj4" fmla="val -22926"/>
              <a:gd name="adj5" fmla="val -57167"/>
              <a:gd name="adj6" fmla="val -31815"/>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pPr lvl="0"/>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8" name="线形标注 2(带强调线) 4"/>
          <p:cNvSpPr>
            <a:spLocks/>
          </p:cNvSpPr>
          <p:nvPr/>
        </p:nvSpPr>
        <p:spPr bwMode="auto">
          <a:xfrm>
            <a:off x="4934582" y="3147165"/>
            <a:ext cx="3751065" cy="496872"/>
          </a:xfrm>
          <a:prstGeom prst="accentCallout2">
            <a:avLst>
              <a:gd name="adj1" fmla="val 21366"/>
              <a:gd name="adj2" fmla="val -1991"/>
              <a:gd name="adj3" fmla="val 22171"/>
              <a:gd name="adj4" fmla="val -43032"/>
              <a:gd name="adj5" fmla="val 22153"/>
              <a:gd name="adj6" fmla="val -59153"/>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pPr lvl="0"/>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19" name="线形标注 2(带强调线) 5"/>
          <p:cNvSpPr>
            <a:spLocks/>
          </p:cNvSpPr>
          <p:nvPr/>
        </p:nvSpPr>
        <p:spPr bwMode="auto">
          <a:xfrm>
            <a:off x="4934582" y="3809122"/>
            <a:ext cx="3751065" cy="495254"/>
          </a:xfrm>
          <a:prstGeom prst="accentCallout2">
            <a:avLst>
              <a:gd name="adj1" fmla="val 48468"/>
              <a:gd name="adj2" fmla="val -2245"/>
              <a:gd name="adj3" fmla="val 47782"/>
              <a:gd name="adj4" fmla="val -82347"/>
              <a:gd name="adj5" fmla="val 82199"/>
              <a:gd name="adj6" fmla="val -85088"/>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pPr lvl="0"/>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
        <p:nvSpPr>
          <p:cNvPr id="20" name="线形标注 2(带强调线) 6"/>
          <p:cNvSpPr>
            <a:spLocks/>
          </p:cNvSpPr>
          <p:nvPr/>
        </p:nvSpPr>
        <p:spPr bwMode="auto">
          <a:xfrm>
            <a:off x="4934582" y="4469462"/>
            <a:ext cx="3751065" cy="496873"/>
          </a:xfrm>
          <a:prstGeom prst="accentCallout2">
            <a:avLst>
              <a:gd name="adj1" fmla="val 21366"/>
              <a:gd name="adj2" fmla="val -1991"/>
              <a:gd name="adj3" fmla="val 22616"/>
              <a:gd name="adj4" fmla="val -23181"/>
              <a:gd name="adj5" fmla="val -39750"/>
              <a:gd name="adj6" fmla="val -31556"/>
            </a:avLst>
          </a:prstGeom>
          <a:noFill/>
          <a:ln w="15875" cmpd="sng">
            <a:solidFill>
              <a:schemeClr val="tx1">
                <a:lumMod val="65000"/>
                <a:lumOff val="35000"/>
              </a:schemeClr>
            </a:solidFill>
            <a:miter lim="800000"/>
            <a:headEnd type="oval" w="med" len="med"/>
            <a:tailEnd/>
          </a:ln>
          <a:extLst>
            <a:ext uri="{909E8E84-426E-40DD-AFC4-6F175D3DCCD1}">
              <a14:hiddenFill xmlns:a14="http://schemas.microsoft.com/office/drawing/2010/main">
                <a:solidFill>
                  <a:srgbClr val="FFFFFF"/>
                </a:solidFill>
              </a14:hiddenFill>
            </a:ext>
          </a:extLst>
        </p:spPr>
        <p:txBody>
          <a:bodyPr lIns="70601" tIns="35300" rIns="70601" bIns="35300" anchor="ctr"/>
          <a:lstStyle/>
          <a:p>
            <a:pPr lvl="0"/>
            <a:r>
              <a:rPr lang="zh-CN" altLang="en-US" sz="1200">
                <a:solidFill>
                  <a:srgbClr val="414455"/>
                </a:solidFill>
                <a:latin typeface="微软雅黑" pitchFamily="34" charset="-122"/>
                <a:ea typeface="微软雅黑" pitchFamily="34" charset="-122"/>
              </a:rPr>
              <a:t>点击添加文字点击添加文字点击添加文字点击添加文字点击添加文字点击添加文字</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10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 calcmode="lin" valueType="num">
                                      <p:cBhvr>
                                        <p:cTn id="9" dur="300" fill="hold"/>
                                        <p:tgtEl>
                                          <p:spTgt spid="2"/>
                                        </p:tgtEl>
                                        <p:attrNameLst>
                                          <p:attrName>ppt_x</p:attrName>
                                        </p:attrNameLst>
                                      </p:cBhvr>
                                      <p:tavLst>
                                        <p:tav tm="0">
                                          <p:val>
                                            <p:fltVal val="0.5"/>
                                          </p:val>
                                        </p:tav>
                                        <p:tav tm="100000">
                                          <p:val>
                                            <p:strVal val="#ppt_x"/>
                                          </p:val>
                                        </p:tav>
                                      </p:tavLst>
                                    </p:anim>
                                    <p:anim calcmode="lin" valueType="num">
                                      <p:cBhvr>
                                        <p:cTn id="10" dur="300" fill="hold"/>
                                        <p:tgtEl>
                                          <p:spTgt spid="2"/>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400"/>
                                  </p:stCondLst>
                                  <p:childTnLst>
                                    <p:animEffect transition="out" filter="fade">
                                      <p:cBhvr>
                                        <p:cTn id="12" dur="300" tmFilter="0, 0; .2, .5; .8, .5; 1, 0"/>
                                        <p:tgtEl>
                                          <p:spTgt spid="2"/>
                                        </p:tgtEl>
                                      </p:cBhvr>
                                    </p:animEffect>
                                    <p:animScale>
                                      <p:cBhvr>
                                        <p:cTn id="13" dur="150" autoRev="1" fill="hold"/>
                                        <p:tgtEl>
                                          <p:spTgt spid="2"/>
                                        </p:tgtEl>
                                      </p:cBhvr>
                                      <p:by x="105000" y="105000"/>
                                    </p:animScale>
                                  </p:childTnLst>
                                </p:cTn>
                              </p:par>
                              <p:par>
                                <p:cTn id="14" presetID="23" presetClass="entr" presetSubtype="528" fill="hold" grpId="0" nodeType="withEffect">
                                  <p:stCondLst>
                                    <p:cond delay="200"/>
                                  </p:stCondLst>
                                  <p:childTnLst>
                                    <p:set>
                                      <p:cBhvr>
                                        <p:cTn id="15" dur="1" fill="hold">
                                          <p:stCondLst>
                                            <p:cond delay="0"/>
                                          </p:stCondLst>
                                        </p:cTn>
                                        <p:tgtEl>
                                          <p:spTgt spid="3"/>
                                        </p:tgtEl>
                                        <p:attrNameLst>
                                          <p:attrName>style.visibility</p:attrName>
                                        </p:attrNameLst>
                                      </p:cBhvr>
                                      <p:to>
                                        <p:strVal val="visible"/>
                                      </p:to>
                                    </p:set>
                                    <p:anim calcmode="lin" valueType="num">
                                      <p:cBhvr>
                                        <p:cTn id="16" dur="300" fill="hold"/>
                                        <p:tgtEl>
                                          <p:spTgt spid="3"/>
                                        </p:tgtEl>
                                        <p:attrNameLst>
                                          <p:attrName>ppt_w</p:attrName>
                                        </p:attrNameLst>
                                      </p:cBhvr>
                                      <p:tavLst>
                                        <p:tav tm="0">
                                          <p:val>
                                            <p:fltVal val="0"/>
                                          </p:val>
                                        </p:tav>
                                        <p:tav tm="100000">
                                          <p:val>
                                            <p:strVal val="#ppt_w"/>
                                          </p:val>
                                        </p:tav>
                                      </p:tavLst>
                                    </p:anim>
                                    <p:anim calcmode="lin" valueType="num">
                                      <p:cBhvr>
                                        <p:cTn id="17" dur="300" fill="hold"/>
                                        <p:tgtEl>
                                          <p:spTgt spid="3"/>
                                        </p:tgtEl>
                                        <p:attrNameLst>
                                          <p:attrName>ppt_h</p:attrName>
                                        </p:attrNameLst>
                                      </p:cBhvr>
                                      <p:tavLst>
                                        <p:tav tm="0">
                                          <p:val>
                                            <p:fltVal val="0"/>
                                          </p:val>
                                        </p:tav>
                                        <p:tav tm="100000">
                                          <p:val>
                                            <p:strVal val="#ppt_h"/>
                                          </p:val>
                                        </p:tav>
                                      </p:tavLst>
                                    </p:anim>
                                    <p:anim calcmode="lin" valueType="num">
                                      <p:cBhvr>
                                        <p:cTn id="18" dur="300" fill="hold"/>
                                        <p:tgtEl>
                                          <p:spTgt spid="3"/>
                                        </p:tgtEl>
                                        <p:attrNameLst>
                                          <p:attrName>ppt_x</p:attrName>
                                        </p:attrNameLst>
                                      </p:cBhvr>
                                      <p:tavLst>
                                        <p:tav tm="0">
                                          <p:val>
                                            <p:fltVal val="0.5"/>
                                          </p:val>
                                        </p:tav>
                                        <p:tav tm="100000">
                                          <p:val>
                                            <p:strVal val="#ppt_x"/>
                                          </p:val>
                                        </p:tav>
                                      </p:tavLst>
                                    </p:anim>
                                    <p:anim calcmode="lin" valueType="num">
                                      <p:cBhvr>
                                        <p:cTn id="19" dur="300" fill="hold"/>
                                        <p:tgtEl>
                                          <p:spTgt spid="3"/>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500"/>
                                  </p:stCondLst>
                                  <p:childTnLst>
                                    <p:animEffect transition="out" filter="fade">
                                      <p:cBhvr>
                                        <p:cTn id="21" dur="300" tmFilter="0, 0; .2, .5; .8, .5; 1, 0"/>
                                        <p:tgtEl>
                                          <p:spTgt spid="3"/>
                                        </p:tgtEl>
                                      </p:cBhvr>
                                    </p:animEffect>
                                    <p:animScale>
                                      <p:cBhvr>
                                        <p:cTn id="22" dur="150" autoRev="1" fill="hold"/>
                                        <p:tgtEl>
                                          <p:spTgt spid="3"/>
                                        </p:tgtEl>
                                      </p:cBhvr>
                                      <p:by x="105000" y="105000"/>
                                    </p:animScale>
                                  </p:childTnLst>
                                </p:cTn>
                              </p:par>
                              <p:par>
                                <p:cTn id="23" presetID="23" presetClass="entr" presetSubtype="528" fill="hold" grpId="0" nodeType="withEffect">
                                  <p:stCondLst>
                                    <p:cond delay="3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 calcmode="lin" valueType="num">
                                      <p:cBhvr>
                                        <p:cTn id="27" dur="300" fill="hold"/>
                                        <p:tgtEl>
                                          <p:spTgt spid="4"/>
                                        </p:tgtEl>
                                        <p:attrNameLst>
                                          <p:attrName>ppt_x</p:attrName>
                                        </p:attrNameLst>
                                      </p:cBhvr>
                                      <p:tavLst>
                                        <p:tav tm="0">
                                          <p:val>
                                            <p:fltVal val="0.5"/>
                                          </p:val>
                                        </p:tav>
                                        <p:tav tm="100000">
                                          <p:val>
                                            <p:strVal val="#ppt_x"/>
                                          </p:val>
                                        </p:tav>
                                      </p:tavLst>
                                    </p:anim>
                                    <p:anim calcmode="lin" valueType="num">
                                      <p:cBhvr>
                                        <p:cTn id="28" dur="300" fill="hold"/>
                                        <p:tgtEl>
                                          <p:spTgt spid="4"/>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600"/>
                                  </p:stCondLst>
                                  <p:childTnLst>
                                    <p:animEffect transition="out" filter="fade">
                                      <p:cBhvr>
                                        <p:cTn id="30" dur="300" tmFilter="0, 0; .2, .5; .8, .5; 1, 0"/>
                                        <p:tgtEl>
                                          <p:spTgt spid="4"/>
                                        </p:tgtEl>
                                      </p:cBhvr>
                                    </p:animEffect>
                                    <p:animScale>
                                      <p:cBhvr>
                                        <p:cTn id="31" dur="150" autoRev="1" fill="hold"/>
                                        <p:tgtEl>
                                          <p:spTgt spid="4"/>
                                        </p:tgtEl>
                                      </p:cBhvr>
                                      <p:by x="105000" y="105000"/>
                                    </p:animScale>
                                  </p:childTnLst>
                                </p:cTn>
                              </p:par>
                              <p:par>
                                <p:cTn id="32" presetID="23" presetClass="entr" presetSubtype="528"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 calcmode="lin" valueType="num">
                                      <p:cBhvr>
                                        <p:cTn id="34" dur="300" fill="hold"/>
                                        <p:tgtEl>
                                          <p:spTgt spid="5"/>
                                        </p:tgtEl>
                                        <p:attrNameLst>
                                          <p:attrName>ppt_w</p:attrName>
                                        </p:attrNameLst>
                                      </p:cBhvr>
                                      <p:tavLst>
                                        <p:tav tm="0">
                                          <p:val>
                                            <p:fltVal val="0"/>
                                          </p:val>
                                        </p:tav>
                                        <p:tav tm="100000">
                                          <p:val>
                                            <p:strVal val="#ppt_w"/>
                                          </p:val>
                                        </p:tav>
                                      </p:tavLst>
                                    </p:anim>
                                    <p:anim calcmode="lin" valueType="num">
                                      <p:cBhvr>
                                        <p:cTn id="35" dur="300" fill="hold"/>
                                        <p:tgtEl>
                                          <p:spTgt spid="5"/>
                                        </p:tgtEl>
                                        <p:attrNameLst>
                                          <p:attrName>ppt_h</p:attrName>
                                        </p:attrNameLst>
                                      </p:cBhvr>
                                      <p:tavLst>
                                        <p:tav tm="0">
                                          <p:val>
                                            <p:fltVal val="0"/>
                                          </p:val>
                                        </p:tav>
                                        <p:tav tm="100000">
                                          <p:val>
                                            <p:strVal val="#ppt_h"/>
                                          </p:val>
                                        </p:tav>
                                      </p:tavLst>
                                    </p:anim>
                                    <p:anim calcmode="lin" valueType="num">
                                      <p:cBhvr>
                                        <p:cTn id="36" dur="300" fill="hold"/>
                                        <p:tgtEl>
                                          <p:spTgt spid="5"/>
                                        </p:tgtEl>
                                        <p:attrNameLst>
                                          <p:attrName>ppt_x</p:attrName>
                                        </p:attrNameLst>
                                      </p:cBhvr>
                                      <p:tavLst>
                                        <p:tav tm="0">
                                          <p:val>
                                            <p:fltVal val="0.5"/>
                                          </p:val>
                                        </p:tav>
                                        <p:tav tm="100000">
                                          <p:val>
                                            <p:strVal val="#ppt_x"/>
                                          </p:val>
                                        </p:tav>
                                      </p:tavLst>
                                    </p:anim>
                                    <p:anim calcmode="lin" valueType="num">
                                      <p:cBhvr>
                                        <p:cTn id="37" dur="300" fill="hold"/>
                                        <p:tgtEl>
                                          <p:spTgt spid="5"/>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700"/>
                                  </p:stCondLst>
                                  <p:childTnLst>
                                    <p:animEffect transition="out" filter="fade">
                                      <p:cBhvr>
                                        <p:cTn id="39" dur="300" tmFilter="0, 0; .2, .5; .8, .5; 1, 0"/>
                                        <p:tgtEl>
                                          <p:spTgt spid="5"/>
                                        </p:tgtEl>
                                      </p:cBhvr>
                                    </p:animEffect>
                                    <p:animScale>
                                      <p:cBhvr>
                                        <p:cTn id="40" dur="150" autoRev="1" fill="hold"/>
                                        <p:tgtEl>
                                          <p:spTgt spid="5"/>
                                        </p:tgtEl>
                                      </p:cBhvr>
                                      <p:by x="105000" y="105000"/>
                                    </p:animScale>
                                  </p:childTnLst>
                                </p:cTn>
                              </p:par>
                              <p:par>
                                <p:cTn id="41" presetID="23" presetClass="entr" presetSubtype="528" fill="hold" grpId="0" nodeType="withEffect">
                                  <p:stCondLst>
                                    <p:cond delay="500"/>
                                  </p:stCondLst>
                                  <p:childTnLst>
                                    <p:set>
                                      <p:cBhvr>
                                        <p:cTn id="42" dur="1" fill="hold">
                                          <p:stCondLst>
                                            <p:cond delay="0"/>
                                          </p:stCondLst>
                                        </p:cTn>
                                        <p:tgtEl>
                                          <p:spTgt spid="6"/>
                                        </p:tgtEl>
                                        <p:attrNameLst>
                                          <p:attrName>style.visibility</p:attrName>
                                        </p:attrNameLst>
                                      </p:cBhvr>
                                      <p:to>
                                        <p:strVal val="visible"/>
                                      </p:to>
                                    </p:set>
                                    <p:anim calcmode="lin" valueType="num">
                                      <p:cBhvr>
                                        <p:cTn id="43" dur="300" fill="hold"/>
                                        <p:tgtEl>
                                          <p:spTgt spid="6"/>
                                        </p:tgtEl>
                                        <p:attrNameLst>
                                          <p:attrName>ppt_w</p:attrName>
                                        </p:attrNameLst>
                                      </p:cBhvr>
                                      <p:tavLst>
                                        <p:tav tm="0">
                                          <p:val>
                                            <p:fltVal val="0"/>
                                          </p:val>
                                        </p:tav>
                                        <p:tav tm="100000">
                                          <p:val>
                                            <p:strVal val="#ppt_w"/>
                                          </p:val>
                                        </p:tav>
                                      </p:tavLst>
                                    </p:anim>
                                    <p:anim calcmode="lin" valueType="num">
                                      <p:cBhvr>
                                        <p:cTn id="44" dur="300" fill="hold"/>
                                        <p:tgtEl>
                                          <p:spTgt spid="6"/>
                                        </p:tgtEl>
                                        <p:attrNameLst>
                                          <p:attrName>ppt_h</p:attrName>
                                        </p:attrNameLst>
                                      </p:cBhvr>
                                      <p:tavLst>
                                        <p:tav tm="0">
                                          <p:val>
                                            <p:fltVal val="0"/>
                                          </p:val>
                                        </p:tav>
                                        <p:tav tm="100000">
                                          <p:val>
                                            <p:strVal val="#ppt_h"/>
                                          </p:val>
                                        </p:tav>
                                      </p:tavLst>
                                    </p:anim>
                                    <p:anim calcmode="lin" valueType="num">
                                      <p:cBhvr>
                                        <p:cTn id="45" dur="300" fill="hold"/>
                                        <p:tgtEl>
                                          <p:spTgt spid="6"/>
                                        </p:tgtEl>
                                        <p:attrNameLst>
                                          <p:attrName>ppt_x</p:attrName>
                                        </p:attrNameLst>
                                      </p:cBhvr>
                                      <p:tavLst>
                                        <p:tav tm="0">
                                          <p:val>
                                            <p:fltVal val="0.5"/>
                                          </p:val>
                                        </p:tav>
                                        <p:tav tm="100000">
                                          <p:val>
                                            <p:strVal val="#ppt_x"/>
                                          </p:val>
                                        </p:tav>
                                      </p:tavLst>
                                    </p:anim>
                                    <p:anim calcmode="lin" valueType="num">
                                      <p:cBhvr>
                                        <p:cTn id="46" dur="300" fill="hold"/>
                                        <p:tgtEl>
                                          <p:spTgt spid="6"/>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800"/>
                                  </p:stCondLst>
                                  <p:childTnLst>
                                    <p:animEffect transition="out" filter="fade">
                                      <p:cBhvr>
                                        <p:cTn id="48" dur="300" tmFilter="0, 0; .2, .5; .8, .5; 1, 0"/>
                                        <p:tgtEl>
                                          <p:spTgt spid="6"/>
                                        </p:tgtEl>
                                      </p:cBhvr>
                                    </p:animEffect>
                                    <p:animScale>
                                      <p:cBhvr>
                                        <p:cTn id="49" dur="150" autoRev="1" fill="hold"/>
                                        <p:tgtEl>
                                          <p:spTgt spid="6"/>
                                        </p:tgtEl>
                                      </p:cBhvr>
                                      <p:by x="105000" y="105000"/>
                                    </p:animScale>
                                  </p:childTnLst>
                                </p:cTn>
                              </p:par>
                              <p:par>
                                <p:cTn id="50" presetID="23" presetClass="entr" presetSubtype="528" fill="hold" grpId="0" nodeType="withEffect">
                                  <p:stCondLst>
                                    <p:cond delay="600"/>
                                  </p:stCondLst>
                                  <p:childTnLst>
                                    <p:set>
                                      <p:cBhvr>
                                        <p:cTn id="51" dur="1" fill="hold">
                                          <p:stCondLst>
                                            <p:cond delay="0"/>
                                          </p:stCondLst>
                                        </p:cTn>
                                        <p:tgtEl>
                                          <p:spTgt spid="7"/>
                                        </p:tgtEl>
                                        <p:attrNameLst>
                                          <p:attrName>style.visibility</p:attrName>
                                        </p:attrNameLst>
                                      </p:cBhvr>
                                      <p:to>
                                        <p:strVal val="visible"/>
                                      </p:to>
                                    </p:set>
                                    <p:anim calcmode="lin" valueType="num">
                                      <p:cBhvr>
                                        <p:cTn id="52" dur="300" fill="hold"/>
                                        <p:tgtEl>
                                          <p:spTgt spid="7"/>
                                        </p:tgtEl>
                                        <p:attrNameLst>
                                          <p:attrName>ppt_w</p:attrName>
                                        </p:attrNameLst>
                                      </p:cBhvr>
                                      <p:tavLst>
                                        <p:tav tm="0">
                                          <p:val>
                                            <p:fltVal val="0"/>
                                          </p:val>
                                        </p:tav>
                                        <p:tav tm="100000">
                                          <p:val>
                                            <p:strVal val="#ppt_w"/>
                                          </p:val>
                                        </p:tav>
                                      </p:tavLst>
                                    </p:anim>
                                    <p:anim calcmode="lin" valueType="num">
                                      <p:cBhvr>
                                        <p:cTn id="53" dur="300" fill="hold"/>
                                        <p:tgtEl>
                                          <p:spTgt spid="7"/>
                                        </p:tgtEl>
                                        <p:attrNameLst>
                                          <p:attrName>ppt_h</p:attrName>
                                        </p:attrNameLst>
                                      </p:cBhvr>
                                      <p:tavLst>
                                        <p:tav tm="0">
                                          <p:val>
                                            <p:fltVal val="0"/>
                                          </p:val>
                                        </p:tav>
                                        <p:tav tm="100000">
                                          <p:val>
                                            <p:strVal val="#ppt_h"/>
                                          </p:val>
                                        </p:tav>
                                      </p:tavLst>
                                    </p:anim>
                                    <p:anim calcmode="lin" valueType="num">
                                      <p:cBhvr>
                                        <p:cTn id="54" dur="300" fill="hold"/>
                                        <p:tgtEl>
                                          <p:spTgt spid="7"/>
                                        </p:tgtEl>
                                        <p:attrNameLst>
                                          <p:attrName>ppt_x</p:attrName>
                                        </p:attrNameLst>
                                      </p:cBhvr>
                                      <p:tavLst>
                                        <p:tav tm="0">
                                          <p:val>
                                            <p:fltVal val="0.5"/>
                                          </p:val>
                                        </p:tav>
                                        <p:tav tm="100000">
                                          <p:val>
                                            <p:strVal val="#ppt_x"/>
                                          </p:val>
                                        </p:tav>
                                      </p:tavLst>
                                    </p:anim>
                                    <p:anim calcmode="lin" valueType="num">
                                      <p:cBhvr>
                                        <p:cTn id="55" dur="300" fill="hold"/>
                                        <p:tgtEl>
                                          <p:spTgt spid="7"/>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900"/>
                                  </p:stCondLst>
                                  <p:childTnLst>
                                    <p:animEffect transition="out" filter="fade">
                                      <p:cBhvr>
                                        <p:cTn id="57" dur="300" tmFilter="0, 0; .2, .5; .8, .5; 1, 0"/>
                                        <p:tgtEl>
                                          <p:spTgt spid="7"/>
                                        </p:tgtEl>
                                      </p:cBhvr>
                                    </p:animEffect>
                                    <p:animScale>
                                      <p:cBhvr>
                                        <p:cTn id="58" dur="150" autoRev="1" fill="hold"/>
                                        <p:tgtEl>
                                          <p:spTgt spid="7"/>
                                        </p:tgtEl>
                                      </p:cBhvr>
                                      <p:by x="105000" y="105000"/>
                                    </p:animScale>
                                  </p:childTnLst>
                                </p:cTn>
                              </p:par>
                              <p:par>
                                <p:cTn id="59" presetID="23" presetClass="entr" presetSubtype="528" fill="hold" grpId="0" nodeType="withEffect">
                                  <p:stCondLst>
                                    <p:cond delay="700"/>
                                  </p:stCondLst>
                                  <p:childTnLst>
                                    <p:set>
                                      <p:cBhvr>
                                        <p:cTn id="60" dur="1" fill="hold">
                                          <p:stCondLst>
                                            <p:cond delay="0"/>
                                          </p:stCondLst>
                                        </p:cTn>
                                        <p:tgtEl>
                                          <p:spTgt spid="8"/>
                                        </p:tgtEl>
                                        <p:attrNameLst>
                                          <p:attrName>style.visibility</p:attrName>
                                        </p:attrNameLst>
                                      </p:cBhvr>
                                      <p:to>
                                        <p:strVal val="visible"/>
                                      </p:to>
                                    </p:set>
                                    <p:anim calcmode="lin" valueType="num">
                                      <p:cBhvr>
                                        <p:cTn id="61" dur="300" fill="hold"/>
                                        <p:tgtEl>
                                          <p:spTgt spid="8"/>
                                        </p:tgtEl>
                                        <p:attrNameLst>
                                          <p:attrName>ppt_w</p:attrName>
                                        </p:attrNameLst>
                                      </p:cBhvr>
                                      <p:tavLst>
                                        <p:tav tm="0">
                                          <p:val>
                                            <p:fltVal val="0"/>
                                          </p:val>
                                        </p:tav>
                                        <p:tav tm="100000">
                                          <p:val>
                                            <p:strVal val="#ppt_w"/>
                                          </p:val>
                                        </p:tav>
                                      </p:tavLst>
                                    </p:anim>
                                    <p:anim calcmode="lin" valueType="num">
                                      <p:cBhvr>
                                        <p:cTn id="62" dur="300" fill="hold"/>
                                        <p:tgtEl>
                                          <p:spTgt spid="8"/>
                                        </p:tgtEl>
                                        <p:attrNameLst>
                                          <p:attrName>ppt_h</p:attrName>
                                        </p:attrNameLst>
                                      </p:cBhvr>
                                      <p:tavLst>
                                        <p:tav tm="0">
                                          <p:val>
                                            <p:fltVal val="0"/>
                                          </p:val>
                                        </p:tav>
                                        <p:tav tm="100000">
                                          <p:val>
                                            <p:strVal val="#ppt_h"/>
                                          </p:val>
                                        </p:tav>
                                      </p:tavLst>
                                    </p:anim>
                                    <p:anim calcmode="lin" valueType="num">
                                      <p:cBhvr>
                                        <p:cTn id="63" dur="300" fill="hold"/>
                                        <p:tgtEl>
                                          <p:spTgt spid="8"/>
                                        </p:tgtEl>
                                        <p:attrNameLst>
                                          <p:attrName>ppt_x</p:attrName>
                                        </p:attrNameLst>
                                      </p:cBhvr>
                                      <p:tavLst>
                                        <p:tav tm="0">
                                          <p:val>
                                            <p:fltVal val="0.5"/>
                                          </p:val>
                                        </p:tav>
                                        <p:tav tm="100000">
                                          <p:val>
                                            <p:strVal val="#ppt_x"/>
                                          </p:val>
                                        </p:tav>
                                      </p:tavLst>
                                    </p:anim>
                                    <p:anim calcmode="lin" valueType="num">
                                      <p:cBhvr>
                                        <p:cTn id="64" dur="300" fill="hold"/>
                                        <p:tgtEl>
                                          <p:spTgt spid="8"/>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1000"/>
                                  </p:stCondLst>
                                  <p:childTnLst>
                                    <p:animEffect transition="out" filter="fade">
                                      <p:cBhvr>
                                        <p:cTn id="66" dur="300" tmFilter="0, 0; .2, .5; .8, .5; 1, 0"/>
                                        <p:tgtEl>
                                          <p:spTgt spid="8"/>
                                        </p:tgtEl>
                                      </p:cBhvr>
                                    </p:animEffect>
                                    <p:animScale>
                                      <p:cBhvr>
                                        <p:cTn id="67" dur="150" autoRev="1" fill="hold"/>
                                        <p:tgtEl>
                                          <p:spTgt spid="8"/>
                                        </p:tgtEl>
                                      </p:cBhvr>
                                      <p:by x="105000" y="105000"/>
                                    </p:animScale>
                                  </p:childTnLst>
                                </p:cTn>
                              </p:par>
                              <p:par>
                                <p:cTn id="68" presetID="23" presetClass="entr" presetSubtype="528" fill="hold" grpId="0" nodeType="withEffect">
                                  <p:stCondLst>
                                    <p:cond delay="800"/>
                                  </p:stCondLst>
                                  <p:childTnLst>
                                    <p:set>
                                      <p:cBhvr>
                                        <p:cTn id="69" dur="1" fill="hold">
                                          <p:stCondLst>
                                            <p:cond delay="0"/>
                                          </p:stCondLst>
                                        </p:cTn>
                                        <p:tgtEl>
                                          <p:spTgt spid="9"/>
                                        </p:tgtEl>
                                        <p:attrNameLst>
                                          <p:attrName>style.visibility</p:attrName>
                                        </p:attrNameLst>
                                      </p:cBhvr>
                                      <p:to>
                                        <p:strVal val="visible"/>
                                      </p:to>
                                    </p:set>
                                    <p:anim calcmode="lin" valueType="num">
                                      <p:cBhvr>
                                        <p:cTn id="70" dur="300" fill="hold"/>
                                        <p:tgtEl>
                                          <p:spTgt spid="9"/>
                                        </p:tgtEl>
                                        <p:attrNameLst>
                                          <p:attrName>ppt_w</p:attrName>
                                        </p:attrNameLst>
                                      </p:cBhvr>
                                      <p:tavLst>
                                        <p:tav tm="0">
                                          <p:val>
                                            <p:fltVal val="0"/>
                                          </p:val>
                                        </p:tav>
                                        <p:tav tm="100000">
                                          <p:val>
                                            <p:strVal val="#ppt_w"/>
                                          </p:val>
                                        </p:tav>
                                      </p:tavLst>
                                    </p:anim>
                                    <p:anim calcmode="lin" valueType="num">
                                      <p:cBhvr>
                                        <p:cTn id="71" dur="300" fill="hold"/>
                                        <p:tgtEl>
                                          <p:spTgt spid="9"/>
                                        </p:tgtEl>
                                        <p:attrNameLst>
                                          <p:attrName>ppt_h</p:attrName>
                                        </p:attrNameLst>
                                      </p:cBhvr>
                                      <p:tavLst>
                                        <p:tav tm="0">
                                          <p:val>
                                            <p:fltVal val="0"/>
                                          </p:val>
                                        </p:tav>
                                        <p:tav tm="100000">
                                          <p:val>
                                            <p:strVal val="#ppt_h"/>
                                          </p:val>
                                        </p:tav>
                                      </p:tavLst>
                                    </p:anim>
                                    <p:anim calcmode="lin" valueType="num">
                                      <p:cBhvr>
                                        <p:cTn id="72" dur="300" fill="hold"/>
                                        <p:tgtEl>
                                          <p:spTgt spid="9"/>
                                        </p:tgtEl>
                                        <p:attrNameLst>
                                          <p:attrName>ppt_x</p:attrName>
                                        </p:attrNameLst>
                                      </p:cBhvr>
                                      <p:tavLst>
                                        <p:tav tm="0">
                                          <p:val>
                                            <p:fltVal val="0.5"/>
                                          </p:val>
                                        </p:tav>
                                        <p:tav tm="100000">
                                          <p:val>
                                            <p:strVal val="#ppt_x"/>
                                          </p:val>
                                        </p:tav>
                                      </p:tavLst>
                                    </p:anim>
                                    <p:anim calcmode="lin" valueType="num">
                                      <p:cBhvr>
                                        <p:cTn id="73" dur="300" fill="hold"/>
                                        <p:tgtEl>
                                          <p:spTgt spid="9"/>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1100"/>
                                  </p:stCondLst>
                                  <p:childTnLst>
                                    <p:animEffect transition="out" filter="fade">
                                      <p:cBhvr>
                                        <p:cTn id="75" dur="300" tmFilter="0, 0; .2, .5; .8, .5; 1, 0"/>
                                        <p:tgtEl>
                                          <p:spTgt spid="9"/>
                                        </p:tgtEl>
                                      </p:cBhvr>
                                    </p:animEffect>
                                    <p:animScale>
                                      <p:cBhvr>
                                        <p:cTn id="76" dur="150" autoRev="1" fill="hold"/>
                                        <p:tgtEl>
                                          <p:spTgt spid="9"/>
                                        </p:tgtEl>
                                      </p:cBhvr>
                                      <p:by x="105000" y="105000"/>
                                    </p:animScale>
                                  </p:childTnLst>
                                </p:cTn>
                              </p:par>
                              <p:par>
                                <p:cTn id="77" presetID="23" presetClass="entr" presetSubtype="528" fill="hold" grpId="0" nodeType="withEffect">
                                  <p:stCondLst>
                                    <p:cond delay="900"/>
                                  </p:stCondLst>
                                  <p:childTnLst>
                                    <p:set>
                                      <p:cBhvr>
                                        <p:cTn id="78" dur="1" fill="hold">
                                          <p:stCondLst>
                                            <p:cond delay="0"/>
                                          </p:stCondLst>
                                        </p:cTn>
                                        <p:tgtEl>
                                          <p:spTgt spid="10"/>
                                        </p:tgtEl>
                                        <p:attrNameLst>
                                          <p:attrName>style.visibility</p:attrName>
                                        </p:attrNameLst>
                                      </p:cBhvr>
                                      <p:to>
                                        <p:strVal val="visible"/>
                                      </p:to>
                                    </p:set>
                                    <p:anim calcmode="lin" valueType="num">
                                      <p:cBhvr>
                                        <p:cTn id="79" dur="300" fill="hold"/>
                                        <p:tgtEl>
                                          <p:spTgt spid="10"/>
                                        </p:tgtEl>
                                        <p:attrNameLst>
                                          <p:attrName>ppt_w</p:attrName>
                                        </p:attrNameLst>
                                      </p:cBhvr>
                                      <p:tavLst>
                                        <p:tav tm="0">
                                          <p:val>
                                            <p:fltVal val="0"/>
                                          </p:val>
                                        </p:tav>
                                        <p:tav tm="100000">
                                          <p:val>
                                            <p:strVal val="#ppt_w"/>
                                          </p:val>
                                        </p:tav>
                                      </p:tavLst>
                                    </p:anim>
                                    <p:anim calcmode="lin" valueType="num">
                                      <p:cBhvr>
                                        <p:cTn id="80" dur="300" fill="hold"/>
                                        <p:tgtEl>
                                          <p:spTgt spid="10"/>
                                        </p:tgtEl>
                                        <p:attrNameLst>
                                          <p:attrName>ppt_h</p:attrName>
                                        </p:attrNameLst>
                                      </p:cBhvr>
                                      <p:tavLst>
                                        <p:tav tm="0">
                                          <p:val>
                                            <p:fltVal val="0"/>
                                          </p:val>
                                        </p:tav>
                                        <p:tav tm="100000">
                                          <p:val>
                                            <p:strVal val="#ppt_h"/>
                                          </p:val>
                                        </p:tav>
                                      </p:tavLst>
                                    </p:anim>
                                    <p:anim calcmode="lin" valueType="num">
                                      <p:cBhvr>
                                        <p:cTn id="81" dur="300" fill="hold"/>
                                        <p:tgtEl>
                                          <p:spTgt spid="10"/>
                                        </p:tgtEl>
                                        <p:attrNameLst>
                                          <p:attrName>ppt_x</p:attrName>
                                        </p:attrNameLst>
                                      </p:cBhvr>
                                      <p:tavLst>
                                        <p:tav tm="0">
                                          <p:val>
                                            <p:fltVal val="0.5"/>
                                          </p:val>
                                        </p:tav>
                                        <p:tav tm="100000">
                                          <p:val>
                                            <p:strVal val="#ppt_x"/>
                                          </p:val>
                                        </p:tav>
                                      </p:tavLst>
                                    </p:anim>
                                    <p:anim calcmode="lin" valueType="num">
                                      <p:cBhvr>
                                        <p:cTn id="82" dur="300" fill="hold"/>
                                        <p:tgtEl>
                                          <p:spTgt spid="10"/>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1200"/>
                                  </p:stCondLst>
                                  <p:childTnLst>
                                    <p:animEffect transition="out" filter="fade">
                                      <p:cBhvr>
                                        <p:cTn id="84" dur="300" tmFilter="0, 0; .2, .5; .8, .5; 1, 0"/>
                                        <p:tgtEl>
                                          <p:spTgt spid="10"/>
                                        </p:tgtEl>
                                      </p:cBhvr>
                                    </p:animEffect>
                                    <p:animScale>
                                      <p:cBhvr>
                                        <p:cTn id="85" dur="150" autoRev="1" fill="hold"/>
                                        <p:tgtEl>
                                          <p:spTgt spid="10"/>
                                        </p:tgtEl>
                                      </p:cBhvr>
                                      <p:by x="105000" y="105000"/>
                                    </p:animScale>
                                  </p:childTnLst>
                                </p:cTn>
                              </p:par>
                            </p:childTnLst>
                          </p:cTn>
                        </p:par>
                        <p:par>
                          <p:cTn id="86" fill="hold">
                            <p:stCondLst>
                              <p:cond delay="1500"/>
                            </p:stCondLst>
                            <p:childTnLst>
                              <p:par>
                                <p:cTn id="87" presetID="14" presetClass="entr" presetSubtype="10" fill="hold" nodeType="afterEffect">
                                  <p:stCondLst>
                                    <p:cond delay="0"/>
                                  </p:stCondLst>
                                  <p:childTnLst>
                                    <p:set>
                                      <p:cBhvr>
                                        <p:cTn id="88" dur="1" fill="hold">
                                          <p:stCondLst>
                                            <p:cond delay="0"/>
                                          </p:stCondLst>
                                        </p:cTn>
                                        <p:tgtEl>
                                          <p:spTgt spid="11"/>
                                        </p:tgtEl>
                                        <p:attrNameLst>
                                          <p:attrName>style.visibility</p:attrName>
                                        </p:attrNameLst>
                                      </p:cBhvr>
                                      <p:to>
                                        <p:strVal val="visible"/>
                                      </p:to>
                                    </p:set>
                                    <p:animEffect transition="in" filter="randombar(horizontal)">
                                      <p:cBhvr>
                                        <p:cTn id="89" dur="500"/>
                                        <p:tgtEl>
                                          <p:spTgt spid="11"/>
                                        </p:tgtEl>
                                      </p:cBhvr>
                                    </p:animEffect>
                                  </p:childTnLst>
                                </p:cTn>
                              </p:par>
                              <p:par>
                                <p:cTn id="90" presetID="14" presetClass="entr" presetSubtype="10" fill="hold" nodeType="withEffect">
                                  <p:stCondLst>
                                    <p:cond delay="200"/>
                                  </p:stCondLst>
                                  <p:childTnLst>
                                    <p:set>
                                      <p:cBhvr>
                                        <p:cTn id="91" dur="1" fill="hold">
                                          <p:stCondLst>
                                            <p:cond delay="0"/>
                                          </p:stCondLst>
                                        </p:cTn>
                                        <p:tgtEl>
                                          <p:spTgt spid="15"/>
                                        </p:tgtEl>
                                        <p:attrNameLst>
                                          <p:attrName>style.visibility</p:attrName>
                                        </p:attrNameLst>
                                      </p:cBhvr>
                                      <p:to>
                                        <p:strVal val="visible"/>
                                      </p:to>
                                    </p:set>
                                    <p:animEffect transition="in" filter="randombar(horizontal)">
                                      <p:cBhvr>
                                        <p:cTn id="92" dur="500"/>
                                        <p:tgtEl>
                                          <p:spTgt spid="15"/>
                                        </p:tgtEl>
                                      </p:cBhvr>
                                    </p:animEffect>
                                  </p:childTnLst>
                                </p:cTn>
                              </p:par>
                              <p:par>
                                <p:cTn id="93" presetID="14" presetClass="entr" presetSubtype="10" fill="hold" nodeType="withEffect">
                                  <p:stCondLst>
                                    <p:cond delay="400"/>
                                  </p:stCondLst>
                                  <p:childTnLst>
                                    <p:set>
                                      <p:cBhvr>
                                        <p:cTn id="94" dur="1" fill="hold">
                                          <p:stCondLst>
                                            <p:cond delay="0"/>
                                          </p:stCondLst>
                                        </p:cTn>
                                        <p:tgtEl>
                                          <p:spTgt spid="13"/>
                                        </p:tgtEl>
                                        <p:attrNameLst>
                                          <p:attrName>style.visibility</p:attrName>
                                        </p:attrNameLst>
                                      </p:cBhvr>
                                      <p:to>
                                        <p:strVal val="visible"/>
                                      </p:to>
                                    </p:set>
                                    <p:animEffect transition="in" filter="randombar(horizontal)">
                                      <p:cBhvr>
                                        <p:cTn id="95" dur="500"/>
                                        <p:tgtEl>
                                          <p:spTgt spid="13"/>
                                        </p:tgtEl>
                                      </p:cBhvr>
                                    </p:animEffect>
                                  </p:childTnLst>
                                </p:cTn>
                              </p:par>
                              <p:par>
                                <p:cTn id="96" presetID="14" presetClass="entr" presetSubtype="10" fill="hold" nodeType="withEffect">
                                  <p:stCondLst>
                                    <p:cond delay="300"/>
                                  </p:stCondLst>
                                  <p:childTnLst>
                                    <p:set>
                                      <p:cBhvr>
                                        <p:cTn id="97" dur="1" fill="hold">
                                          <p:stCondLst>
                                            <p:cond delay="0"/>
                                          </p:stCondLst>
                                        </p:cTn>
                                        <p:tgtEl>
                                          <p:spTgt spid="12"/>
                                        </p:tgtEl>
                                        <p:attrNameLst>
                                          <p:attrName>style.visibility</p:attrName>
                                        </p:attrNameLst>
                                      </p:cBhvr>
                                      <p:to>
                                        <p:strVal val="visible"/>
                                      </p:to>
                                    </p:set>
                                    <p:animEffect transition="in" filter="randombar(horizontal)">
                                      <p:cBhvr>
                                        <p:cTn id="98" dur="500"/>
                                        <p:tgtEl>
                                          <p:spTgt spid="12"/>
                                        </p:tgtEl>
                                      </p:cBhvr>
                                    </p:animEffect>
                                  </p:childTnLst>
                                </p:cTn>
                              </p:par>
                              <p:par>
                                <p:cTn id="99" presetID="14" presetClass="entr" presetSubtype="10" fill="hold" nodeType="withEffect">
                                  <p:stCondLst>
                                    <p:cond delay="500"/>
                                  </p:stCondLst>
                                  <p:childTnLst>
                                    <p:set>
                                      <p:cBhvr>
                                        <p:cTn id="100" dur="1" fill="hold">
                                          <p:stCondLst>
                                            <p:cond delay="0"/>
                                          </p:stCondLst>
                                        </p:cTn>
                                        <p:tgtEl>
                                          <p:spTgt spid="14"/>
                                        </p:tgtEl>
                                        <p:attrNameLst>
                                          <p:attrName>style.visibility</p:attrName>
                                        </p:attrNameLst>
                                      </p:cBhvr>
                                      <p:to>
                                        <p:strVal val="visible"/>
                                      </p:to>
                                    </p:set>
                                    <p:animEffect transition="in" filter="randombar(horizontal)">
                                      <p:cBhvr>
                                        <p:cTn id="101" dur="500"/>
                                        <p:tgtEl>
                                          <p:spTgt spid="14"/>
                                        </p:tgtEl>
                                      </p:cBhvr>
                                    </p:animEffect>
                                  </p:childTnLst>
                                </p:cTn>
                              </p:par>
                            </p:childTnLst>
                          </p:cTn>
                        </p:par>
                        <p:par>
                          <p:cTn id="102" fill="hold">
                            <p:stCondLst>
                              <p:cond delay="2500"/>
                            </p:stCondLst>
                            <p:childTnLst>
                              <p:par>
                                <p:cTn id="103" presetID="22" presetClass="entr" presetSubtype="8" fill="hold" grpId="0" nodeType="afterEffect">
                                  <p:stCondLst>
                                    <p:cond delay="0"/>
                                  </p:stCondLst>
                                  <p:childTnLst>
                                    <p:set>
                                      <p:cBhvr>
                                        <p:cTn id="104" dur="1" fill="hold">
                                          <p:stCondLst>
                                            <p:cond delay="0"/>
                                          </p:stCondLst>
                                        </p:cTn>
                                        <p:tgtEl>
                                          <p:spTgt spid="16"/>
                                        </p:tgtEl>
                                        <p:attrNameLst>
                                          <p:attrName>style.visibility</p:attrName>
                                        </p:attrNameLst>
                                      </p:cBhvr>
                                      <p:to>
                                        <p:strVal val="visible"/>
                                      </p:to>
                                    </p:set>
                                    <p:animEffect transition="in" filter="wipe(left)">
                                      <p:cBhvr>
                                        <p:cTn id="105" dur="1000"/>
                                        <p:tgtEl>
                                          <p:spTgt spid="16"/>
                                        </p:tgtEl>
                                      </p:cBhvr>
                                    </p:animEffect>
                                  </p:childTnLst>
                                </p:cTn>
                              </p:par>
                            </p:childTnLst>
                          </p:cTn>
                        </p:par>
                        <p:par>
                          <p:cTn id="106" fill="hold">
                            <p:stCondLst>
                              <p:cond delay="3500"/>
                            </p:stCondLst>
                            <p:childTnLst>
                              <p:par>
                                <p:cTn id="107" presetID="22" presetClass="entr" presetSubtype="8" fill="hold" grpId="0" nodeType="afterEffect">
                                  <p:stCondLst>
                                    <p:cond delay="0"/>
                                  </p:stCondLst>
                                  <p:childTnLst>
                                    <p:set>
                                      <p:cBhvr>
                                        <p:cTn id="108" dur="1" fill="hold">
                                          <p:stCondLst>
                                            <p:cond delay="0"/>
                                          </p:stCondLst>
                                        </p:cTn>
                                        <p:tgtEl>
                                          <p:spTgt spid="17"/>
                                        </p:tgtEl>
                                        <p:attrNameLst>
                                          <p:attrName>style.visibility</p:attrName>
                                        </p:attrNameLst>
                                      </p:cBhvr>
                                      <p:to>
                                        <p:strVal val="visible"/>
                                      </p:to>
                                    </p:set>
                                    <p:animEffect transition="in" filter="wipe(left)">
                                      <p:cBhvr>
                                        <p:cTn id="109" dur="1000"/>
                                        <p:tgtEl>
                                          <p:spTgt spid="17"/>
                                        </p:tgtEl>
                                      </p:cBhvr>
                                    </p:animEffect>
                                  </p:childTnLst>
                                </p:cTn>
                              </p:par>
                            </p:childTnLst>
                          </p:cTn>
                        </p:par>
                        <p:par>
                          <p:cTn id="110" fill="hold">
                            <p:stCondLst>
                              <p:cond delay="4500"/>
                            </p:stCondLst>
                            <p:childTnLst>
                              <p:par>
                                <p:cTn id="111" presetID="22" presetClass="entr" presetSubtype="8" fill="hold" grpId="0" nodeType="afterEffect">
                                  <p:stCondLst>
                                    <p:cond delay="0"/>
                                  </p:stCondLst>
                                  <p:childTnLst>
                                    <p:set>
                                      <p:cBhvr>
                                        <p:cTn id="112" dur="1" fill="hold">
                                          <p:stCondLst>
                                            <p:cond delay="0"/>
                                          </p:stCondLst>
                                        </p:cTn>
                                        <p:tgtEl>
                                          <p:spTgt spid="18"/>
                                        </p:tgtEl>
                                        <p:attrNameLst>
                                          <p:attrName>style.visibility</p:attrName>
                                        </p:attrNameLst>
                                      </p:cBhvr>
                                      <p:to>
                                        <p:strVal val="visible"/>
                                      </p:to>
                                    </p:set>
                                    <p:animEffect transition="in" filter="wipe(left)">
                                      <p:cBhvr>
                                        <p:cTn id="113" dur="1000"/>
                                        <p:tgtEl>
                                          <p:spTgt spid="18"/>
                                        </p:tgtEl>
                                      </p:cBhvr>
                                    </p:animEffect>
                                  </p:childTnLst>
                                </p:cTn>
                              </p:par>
                            </p:childTnLst>
                          </p:cTn>
                        </p:par>
                        <p:par>
                          <p:cTn id="114" fill="hold">
                            <p:stCondLst>
                              <p:cond delay="5500"/>
                            </p:stCondLst>
                            <p:childTnLst>
                              <p:par>
                                <p:cTn id="115" presetID="22" presetClass="entr" presetSubtype="8" fill="hold" grpId="0" nodeType="afterEffect">
                                  <p:stCondLst>
                                    <p:cond delay="0"/>
                                  </p:stCondLst>
                                  <p:childTnLst>
                                    <p:set>
                                      <p:cBhvr>
                                        <p:cTn id="116" dur="1" fill="hold">
                                          <p:stCondLst>
                                            <p:cond delay="0"/>
                                          </p:stCondLst>
                                        </p:cTn>
                                        <p:tgtEl>
                                          <p:spTgt spid="19"/>
                                        </p:tgtEl>
                                        <p:attrNameLst>
                                          <p:attrName>style.visibility</p:attrName>
                                        </p:attrNameLst>
                                      </p:cBhvr>
                                      <p:to>
                                        <p:strVal val="visible"/>
                                      </p:to>
                                    </p:set>
                                    <p:animEffect transition="in" filter="wipe(left)">
                                      <p:cBhvr>
                                        <p:cTn id="117" dur="1000"/>
                                        <p:tgtEl>
                                          <p:spTgt spid="19"/>
                                        </p:tgtEl>
                                      </p:cBhvr>
                                    </p:animEffect>
                                  </p:childTnLst>
                                </p:cTn>
                              </p:par>
                            </p:childTnLst>
                          </p:cTn>
                        </p:par>
                        <p:par>
                          <p:cTn id="118" fill="hold">
                            <p:stCondLst>
                              <p:cond delay="6500"/>
                            </p:stCondLst>
                            <p:childTnLst>
                              <p:par>
                                <p:cTn id="119" presetID="22" presetClass="entr" presetSubtype="8" fill="hold" grpId="0" nodeType="after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wipe(left)">
                                      <p:cBhvr>
                                        <p:cTn id="121"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0" grpId="0" animBg="1"/>
      <p:bldP spid="10" grpId="1" animBg="1"/>
      <p:bldP spid="16" grpId="0" animBg="1"/>
      <p:bldP spid="17" grpId="0" animBg="1"/>
      <p:bldP spid="18" grpId="0" animBg="1"/>
      <p:bldP spid="19" grpId="0" animBg="1"/>
      <p:bldP spid="2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75773" y="2025359"/>
            <a:ext cx="1389945" cy="1390154"/>
          </a:xfrm>
          <a:prstGeom prst="rect">
            <a:avLst/>
          </a:prstGeom>
          <a:solidFill>
            <a:srgbClr val="CE3A3A"/>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3" name="矩形 2"/>
          <p:cNvSpPr/>
          <p:nvPr/>
        </p:nvSpPr>
        <p:spPr>
          <a:xfrm>
            <a:off x="675773" y="3415514"/>
            <a:ext cx="1389945" cy="834093"/>
          </a:xfrm>
          <a:prstGeom prst="rect">
            <a:avLst/>
          </a:prstGeom>
          <a:solidFill>
            <a:srgbClr val="FFE699"/>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a:t>
            </a:r>
            <a:r>
              <a:rPr lang="zh-CN" altLang="en-US" sz="1400" smtClean="0">
                <a:solidFill>
                  <a:schemeClr val="tx1">
                    <a:lumMod val="85000"/>
                    <a:lumOff val="15000"/>
                  </a:schemeClr>
                </a:solidFill>
                <a:latin typeface="微软雅黑" pitchFamily="34" charset="-122"/>
                <a:ea typeface="微软雅黑" pitchFamily="34" charset="-122"/>
                <a:cs typeface="华文黑体" pitchFamily="2" charset="-122"/>
              </a:rPr>
              <a:t>标题</a:t>
            </a:r>
            <a:endParaRPr lang="zh-CN" altLang="en-US" sz="140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4" name="矩形 3"/>
          <p:cNvSpPr/>
          <p:nvPr/>
        </p:nvSpPr>
        <p:spPr>
          <a:xfrm>
            <a:off x="2246412" y="2025359"/>
            <a:ext cx="1389945" cy="1390154"/>
          </a:xfrm>
          <a:prstGeom prst="rect">
            <a:avLst/>
          </a:prstGeom>
          <a:solidFill>
            <a:srgbClr val="CE3A3A"/>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5" name="矩形 4"/>
          <p:cNvSpPr/>
          <p:nvPr/>
        </p:nvSpPr>
        <p:spPr>
          <a:xfrm>
            <a:off x="2246412" y="3415514"/>
            <a:ext cx="1389945" cy="834093"/>
          </a:xfrm>
          <a:prstGeom prst="rect">
            <a:avLst/>
          </a:prstGeom>
          <a:solidFill>
            <a:srgbClr val="FFE699"/>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a:t>
            </a:r>
            <a:r>
              <a:rPr lang="zh-CN" altLang="en-US" sz="1400" smtClean="0">
                <a:solidFill>
                  <a:schemeClr val="tx1">
                    <a:lumMod val="85000"/>
                    <a:lumOff val="15000"/>
                  </a:schemeClr>
                </a:solidFill>
                <a:latin typeface="微软雅黑" pitchFamily="34" charset="-122"/>
                <a:ea typeface="微软雅黑" pitchFamily="34" charset="-122"/>
                <a:cs typeface="华文黑体" pitchFamily="2" charset="-122"/>
              </a:rPr>
              <a:t>标题</a:t>
            </a:r>
            <a:endParaRPr lang="zh-CN" altLang="en-US" sz="140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6" name="矩形 5"/>
          <p:cNvSpPr/>
          <p:nvPr/>
        </p:nvSpPr>
        <p:spPr>
          <a:xfrm>
            <a:off x="3817049" y="2025359"/>
            <a:ext cx="1389945" cy="1390154"/>
          </a:xfrm>
          <a:prstGeom prst="rect">
            <a:avLst/>
          </a:prstGeom>
          <a:solidFill>
            <a:srgbClr val="CE3A3A"/>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7" name="矩形 6"/>
          <p:cNvSpPr/>
          <p:nvPr/>
        </p:nvSpPr>
        <p:spPr>
          <a:xfrm>
            <a:off x="3817049" y="3415514"/>
            <a:ext cx="1389945" cy="834093"/>
          </a:xfrm>
          <a:prstGeom prst="rect">
            <a:avLst/>
          </a:prstGeom>
          <a:solidFill>
            <a:srgbClr val="FFE699"/>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a:t>
            </a:r>
            <a:r>
              <a:rPr lang="zh-CN" altLang="en-US" sz="1400" smtClean="0">
                <a:solidFill>
                  <a:schemeClr val="tx1">
                    <a:lumMod val="85000"/>
                    <a:lumOff val="15000"/>
                  </a:schemeClr>
                </a:solidFill>
                <a:latin typeface="微软雅黑" pitchFamily="34" charset="-122"/>
                <a:ea typeface="微软雅黑" pitchFamily="34" charset="-122"/>
                <a:cs typeface="华文黑体" pitchFamily="2" charset="-122"/>
              </a:rPr>
              <a:t>标题</a:t>
            </a:r>
            <a:endParaRPr lang="zh-CN" altLang="en-US" sz="140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8" name="矩形 7"/>
          <p:cNvSpPr/>
          <p:nvPr/>
        </p:nvSpPr>
        <p:spPr>
          <a:xfrm>
            <a:off x="5387686" y="2025359"/>
            <a:ext cx="1389945" cy="1390154"/>
          </a:xfrm>
          <a:prstGeom prst="rect">
            <a:avLst/>
          </a:prstGeom>
          <a:solidFill>
            <a:srgbClr val="CE3A3A"/>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9" name="矩形 8"/>
          <p:cNvSpPr/>
          <p:nvPr/>
        </p:nvSpPr>
        <p:spPr>
          <a:xfrm>
            <a:off x="5387686" y="3415514"/>
            <a:ext cx="1389945" cy="834093"/>
          </a:xfrm>
          <a:prstGeom prst="rect">
            <a:avLst/>
          </a:prstGeom>
          <a:solidFill>
            <a:srgbClr val="FFE699"/>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a:t>
            </a:r>
            <a:r>
              <a:rPr lang="zh-CN" altLang="en-US" sz="1400" smtClean="0">
                <a:solidFill>
                  <a:schemeClr val="tx1">
                    <a:lumMod val="85000"/>
                    <a:lumOff val="15000"/>
                  </a:schemeClr>
                </a:solidFill>
                <a:latin typeface="微软雅黑" pitchFamily="34" charset="-122"/>
                <a:ea typeface="微软雅黑" pitchFamily="34" charset="-122"/>
                <a:cs typeface="华文黑体" pitchFamily="2" charset="-122"/>
              </a:rPr>
              <a:t>标题</a:t>
            </a:r>
            <a:endParaRPr lang="zh-CN" altLang="en-US" sz="140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0" name="矩形 9"/>
          <p:cNvSpPr/>
          <p:nvPr/>
        </p:nvSpPr>
        <p:spPr>
          <a:xfrm>
            <a:off x="6958324" y="2025359"/>
            <a:ext cx="1389945" cy="1390154"/>
          </a:xfrm>
          <a:prstGeom prst="rec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11" name="矩形 10"/>
          <p:cNvSpPr/>
          <p:nvPr/>
        </p:nvSpPr>
        <p:spPr>
          <a:xfrm>
            <a:off x="6958324" y="3415514"/>
            <a:ext cx="1389945" cy="834093"/>
          </a:xfrm>
          <a:prstGeom prst="rect">
            <a:avLst/>
          </a:prstGeom>
          <a:solidFill>
            <a:srgbClr val="FFE699"/>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a:t>
            </a:r>
            <a:r>
              <a:rPr lang="zh-CN" altLang="en-US" sz="1400" smtClean="0">
                <a:solidFill>
                  <a:schemeClr val="tx1">
                    <a:lumMod val="85000"/>
                    <a:lumOff val="15000"/>
                  </a:schemeClr>
                </a:solidFill>
                <a:latin typeface="微软雅黑" pitchFamily="34" charset="-122"/>
                <a:ea typeface="微软雅黑" pitchFamily="34" charset="-122"/>
                <a:cs typeface="华文黑体" pitchFamily="2" charset="-122"/>
              </a:rPr>
              <a:t>标题</a:t>
            </a:r>
            <a:endParaRPr lang="zh-CN" altLang="en-US" sz="1400">
              <a:solidFill>
                <a:schemeClr val="tx1">
                  <a:lumMod val="85000"/>
                  <a:lumOff val="15000"/>
                </a:schemeClr>
              </a:solidFill>
              <a:latin typeface="微软雅黑" pitchFamily="34" charset="-122"/>
              <a:ea typeface="微软雅黑" pitchFamily="34" charset="-122"/>
              <a:cs typeface="华文黑体" pitchFamily="2" charset="-122"/>
            </a:endParaRPr>
          </a:p>
        </p:txBody>
      </p:sp>
      <p:grpSp>
        <p:nvGrpSpPr>
          <p:cNvPr id="12" name="组合 11"/>
          <p:cNvGrpSpPr/>
          <p:nvPr/>
        </p:nvGrpSpPr>
        <p:grpSpPr>
          <a:xfrm>
            <a:off x="1120758" y="2192177"/>
            <a:ext cx="499972" cy="642782"/>
            <a:chOff x="3095876" y="2479873"/>
            <a:chExt cx="366231" cy="470769"/>
          </a:xfrm>
          <a:solidFill>
            <a:schemeClr val="bg1"/>
          </a:solidFill>
        </p:grpSpPr>
        <p:sp>
          <p:nvSpPr>
            <p:cNvPr id="13"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14"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15" name="Rectangle 110"/>
            <p:cNvSpPr>
              <a:spLocks noChangeArrowheads="1"/>
            </p:cNvSpPr>
            <p:nvPr/>
          </p:nvSpPr>
          <p:spPr bwMode="auto">
            <a:xfrm flipH="1">
              <a:off x="3095876" y="2741565"/>
              <a:ext cx="51923" cy="5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16" name="Rectangle 111"/>
            <p:cNvSpPr>
              <a:spLocks noChangeArrowheads="1"/>
            </p:cNvSpPr>
            <p:nvPr/>
          </p:nvSpPr>
          <p:spPr bwMode="auto">
            <a:xfrm flipH="1">
              <a:off x="3095876" y="2819796"/>
              <a:ext cx="51923" cy="5261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sp>
        <p:nvSpPr>
          <p:cNvPr id="17" name="Freeform 64"/>
          <p:cNvSpPr>
            <a:spLocks noEditPoints="1"/>
          </p:cNvSpPr>
          <p:nvPr/>
        </p:nvSpPr>
        <p:spPr bwMode="auto">
          <a:xfrm flipH="1">
            <a:off x="2597246" y="2228223"/>
            <a:ext cx="688277" cy="57068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chemeClr val="bg1"/>
          </a:solidFill>
          <a:ln>
            <a:noFill/>
          </a:ln>
          <a:extLst/>
        </p:spPr>
        <p:txBody>
          <a:bodyPr vert="horz" wrap="square" lIns="70587" tIns="35293" rIns="70587" bIns="3529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nvGrpSpPr>
          <p:cNvPr id="18" name="组合 17"/>
          <p:cNvGrpSpPr/>
          <p:nvPr/>
        </p:nvGrpSpPr>
        <p:grpSpPr>
          <a:xfrm>
            <a:off x="4297190" y="2200854"/>
            <a:ext cx="429663" cy="625431"/>
            <a:chOff x="5690315" y="3674507"/>
            <a:chExt cx="314729" cy="458061"/>
          </a:xfrm>
          <a:solidFill>
            <a:schemeClr val="bg1"/>
          </a:solidFill>
        </p:grpSpPr>
        <p:sp>
          <p:nvSpPr>
            <p:cNvPr id="1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sp>
        <p:nvSpPr>
          <p:cNvPr id="21" name="Freeform 9"/>
          <p:cNvSpPr>
            <a:spLocks/>
          </p:cNvSpPr>
          <p:nvPr/>
        </p:nvSpPr>
        <p:spPr bwMode="auto">
          <a:xfrm flipH="1">
            <a:off x="5725521" y="2289809"/>
            <a:ext cx="714275" cy="447518"/>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bg1"/>
          </a:solidFill>
          <a:ln>
            <a:noFill/>
          </a:ln>
          <a:extLst/>
        </p:spPr>
        <p:txBody>
          <a:bodyPr vert="horz" wrap="square" lIns="70587" tIns="35293" rIns="70587" bIns="35293"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nvGrpSpPr>
          <p:cNvPr id="22" name="组合 21"/>
          <p:cNvGrpSpPr/>
          <p:nvPr/>
        </p:nvGrpSpPr>
        <p:grpSpPr>
          <a:xfrm>
            <a:off x="7348839" y="2227538"/>
            <a:ext cx="608913" cy="572058"/>
            <a:chOff x="1784487" y="2486066"/>
            <a:chExt cx="446032" cy="418971"/>
          </a:xfrm>
        </p:grpSpPr>
        <p:sp>
          <p:nvSpPr>
            <p:cNvPr id="23"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4"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5"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6"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7"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sp>
          <p:nvSpPr>
            <p:cNvPr id="28"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05867">
                <a:defRPr/>
              </a:pPr>
              <a:endParaRPr lang="zh-CN" altLang="en-US">
                <a:solidFill>
                  <a:sysClr val="windowText" lastClr="000000"/>
                </a:solidFill>
                <a:latin typeface="Calibri"/>
                <a:ea typeface="宋体"/>
              </a:endParaRPr>
            </a:p>
          </p:txBody>
        </p:sp>
      </p:grpSp>
      <p:grpSp>
        <p:nvGrpSpPr>
          <p:cNvPr id="29" name="组合 28"/>
          <p:cNvGrpSpPr/>
          <p:nvPr/>
        </p:nvGrpSpPr>
        <p:grpSpPr>
          <a:xfrm>
            <a:off x="1287350" y="3026270"/>
            <a:ext cx="6449343" cy="166819"/>
            <a:chOff x="1918742" y="3212976"/>
            <a:chExt cx="8352927" cy="216024"/>
          </a:xfrm>
          <a:solidFill>
            <a:schemeClr val="bg1">
              <a:lumMod val="85000"/>
            </a:schemeClr>
          </a:solidFill>
        </p:grpSpPr>
        <p:sp>
          <p:nvSpPr>
            <p:cNvPr id="30" name="椭圆 29"/>
            <p:cNvSpPr/>
            <p:nvPr/>
          </p:nvSpPr>
          <p:spPr>
            <a:xfrm>
              <a:off x="1918742"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3913428"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987194"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8021420"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0055645" y="3212976"/>
              <a:ext cx="216024" cy="2160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1959948" y="3298129"/>
              <a:ext cx="8136905" cy="457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等腰三角形 35"/>
          <p:cNvSpPr/>
          <p:nvPr/>
        </p:nvSpPr>
        <p:spPr>
          <a:xfrm flipV="1">
            <a:off x="1274004" y="4249606"/>
            <a:ext cx="193480" cy="166819"/>
          </a:xfrm>
          <a:prstGeom prst="triangle">
            <a:avLst/>
          </a:prstGeom>
          <a:solidFill>
            <a:srgbClr val="FFE699"/>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37" name="等腰三角形 36"/>
          <p:cNvSpPr/>
          <p:nvPr/>
        </p:nvSpPr>
        <p:spPr>
          <a:xfrm flipV="1">
            <a:off x="2844642" y="4249606"/>
            <a:ext cx="193480" cy="166819"/>
          </a:xfrm>
          <a:prstGeom prst="triangle">
            <a:avLst/>
          </a:prstGeom>
          <a:solidFill>
            <a:srgbClr val="FFE699"/>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38" name="等腰三角形 37"/>
          <p:cNvSpPr/>
          <p:nvPr/>
        </p:nvSpPr>
        <p:spPr>
          <a:xfrm flipV="1">
            <a:off x="4415280" y="4249606"/>
            <a:ext cx="193480" cy="166819"/>
          </a:xfrm>
          <a:prstGeom prst="triangle">
            <a:avLst/>
          </a:prstGeom>
          <a:solidFill>
            <a:srgbClr val="FFE699"/>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39" name="等腰三角形 38"/>
          <p:cNvSpPr/>
          <p:nvPr/>
        </p:nvSpPr>
        <p:spPr>
          <a:xfrm flipV="1">
            <a:off x="5985917" y="4249606"/>
            <a:ext cx="193480" cy="166819"/>
          </a:xfrm>
          <a:prstGeom prst="triangle">
            <a:avLst/>
          </a:prstGeom>
          <a:solidFill>
            <a:srgbClr val="FFE699"/>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40" name="等腰三角形 39"/>
          <p:cNvSpPr/>
          <p:nvPr/>
        </p:nvSpPr>
        <p:spPr>
          <a:xfrm flipV="1">
            <a:off x="7556556" y="4249606"/>
            <a:ext cx="193480" cy="166819"/>
          </a:xfrm>
          <a:prstGeom prst="triangle">
            <a:avLst/>
          </a:prstGeom>
          <a:solidFill>
            <a:srgbClr val="FFE699"/>
          </a:solidFill>
          <a:ln>
            <a:noFill/>
          </a:ln>
        </p:spPr>
        <p:style>
          <a:lnRef idx="2">
            <a:schemeClr val="accent1">
              <a:shade val="50000"/>
            </a:schemeClr>
          </a:lnRef>
          <a:fillRef idx="1">
            <a:schemeClr val="accent1"/>
          </a:fillRef>
          <a:effectRef idx="0">
            <a:schemeClr val="accent1"/>
          </a:effectRef>
          <a:fontRef idx="minor">
            <a:schemeClr val="lt1"/>
          </a:fontRef>
        </p:style>
        <p:txBody>
          <a:bodyPr lIns="70587" tIns="35293" rIns="70587" bIns="35293" rtlCol="0" anchor="ctr"/>
          <a:lstStyle/>
          <a:p>
            <a:pPr algn="ctr"/>
            <a:endParaRPr lang="zh-CN" altLang="en-US"/>
          </a:p>
        </p:txBody>
      </p:sp>
      <p:sp>
        <p:nvSpPr>
          <p:cNvPr id="41" name="TextBox 40"/>
          <p:cNvSpPr txBox="1"/>
          <p:nvPr/>
        </p:nvSpPr>
        <p:spPr>
          <a:xfrm>
            <a:off x="809752" y="4520461"/>
            <a:ext cx="1121988"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2010</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
        <p:nvSpPr>
          <p:cNvPr id="42" name="TextBox 41"/>
          <p:cNvSpPr txBox="1"/>
          <p:nvPr/>
        </p:nvSpPr>
        <p:spPr>
          <a:xfrm>
            <a:off x="2388021" y="4520461"/>
            <a:ext cx="1106726"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2011</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
        <p:nvSpPr>
          <p:cNvPr id="43" name="TextBox 42"/>
          <p:cNvSpPr txBox="1"/>
          <p:nvPr/>
        </p:nvSpPr>
        <p:spPr>
          <a:xfrm>
            <a:off x="3951028" y="4520461"/>
            <a:ext cx="1121988"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2012</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
        <p:nvSpPr>
          <p:cNvPr id="44" name="TextBox 43"/>
          <p:cNvSpPr txBox="1"/>
          <p:nvPr/>
        </p:nvSpPr>
        <p:spPr>
          <a:xfrm>
            <a:off x="5521664" y="4520461"/>
            <a:ext cx="1121988"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2013</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
        <p:nvSpPr>
          <p:cNvPr id="45" name="TextBox 44"/>
          <p:cNvSpPr txBox="1"/>
          <p:nvPr/>
        </p:nvSpPr>
        <p:spPr>
          <a:xfrm>
            <a:off x="7092303" y="4520461"/>
            <a:ext cx="1121988" cy="317497"/>
          </a:xfrm>
          <a:prstGeom prst="rect">
            <a:avLst/>
          </a:prstGeom>
          <a:noFill/>
        </p:spPr>
        <p:txBody>
          <a:bodyPr wrap="none" lIns="70587" tIns="35293" rIns="70587" bIns="35293" rtlCol="0">
            <a:spAutoFit/>
          </a:bodyPr>
          <a:lstStyle/>
          <a:p>
            <a:pPr algn="ctr"/>
            <a:r>
              <a:rPr lang="en-US" altLang="zh-CN" sz="1600" smtClean="0">
                <a:solidFill>
                  <a:schemeClr val="tx1">
                    <a:lumMod val="75000"/>
                    <a:lumOff val="25000"/>
                  </a:schemeClr>
                </a:solidFill>
                <a:latin typeface="Arial" pitchFamily="34" charset="0"/>
                <a:ea typeface="微软雅黑" pitchFamily="34" charset="-122"/>
              </a:rPr>
              <a:t>2014</a:t>
            </a:r>
            <a:r>
              <a:rPr lang="zh-CN" altLang="en-US" sz="1600" smtClean="0">
                <a:solidFill>
                  <a:schemeClr val="tx1">
                    <a:lumMod val="75000"/>
                    <a:lumOff val="25000"/>
                  </a:schemeClr>
                </a:solidFill>
                <a:latin typeface="Arial" pitchFamily="34" charset="0"/>
                <a:ea typeface="微软雅黑" pitchFamily="34" charset="-122"/>
              </a:rPr>
              <a:t>年</a:t>
            </a:r>
            <a:r>
              <a:rPr lang="en-US" altLang="zh-CN" sz="1600" smtClean="0">
                <a:solidFill>
                  <a:schemeClr val="tx1">
                    <a:lumMod val="75000"/>
                    <a:lumOff val="25000"/>
                  </a:schemeClr>
                </a:solidFill>
                <a:latin typeface="Arial" pitchFamily="34" charset="0"/>
                <a:ea typeface="微软雅黑" pitchFamily="34" charset="-122"/>
              </a:rPr>
              <a:t>6</a:t>
            </a:r>
            <a:r>
              <a:rPr lang="zh-CN" altLang="en-US" sz="1600" smtClean="0">
                <a:solidFill>
                  <a:schemeClr val="tx1">
                    <a:lumMod val="75000"/>
                    <a:lumOff val="25000"/>
                  </a:schemeClr>
                </a:solidFill>
                <a:latin typeface="Arial" pitchFamily="34" charset="0"/>
                <a:ea typeface="微软雅黑" pitchFamily="34" charset="-122"/>
              </a:rPr>
              <a:t>月</a:t>
            </a:r>
            <a:endParaRPr lang="zh-CN" altLang="en-US" sz="1600">
              <a:solidFill>
                <a:schemeClr val="tx1">
                  <a:lumMod val="75000"/>
                  <a:lumOff val="25000"/>
                </a:schemeClr>
              </a:solidFill>
              <a:latin typeface="Arial" pitchFamily="34" charset="0"/>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anim calcmode="lin" valueType="num">
                                      <p:cBhvr>
                                        <p:cTn id="79" dur="500" fill="hold"/>
                                        <p:tgtEl>
                                          <p:spTgt spid="41"/>
                                        </p:tgtEl>
                                        <p:attrNameLst>
                                          <p:attrName>ppt_x</p:attrName>
                                        </p:attrNameLst>
                                      </p:cBhvr>
                                      <p:tavLst>
                                        <p:tav tm="0">
                                          <p:val>
                                            <p:strVal val="#ppt_x"/>
                                          </p:val>
                                        </p:tav>
                                        <p:tav tm="100000">
                                          <p:val>
                                            <p:strVal val="#ppt_x"/>
                                          </p:val>
                                        </p:tav>
                                      </p:tavLst>
                                    </p:anim>
                                    <p:anim calcmode="lin" valueType="num">
                                      <p:cBhvr>
                                        <p:cTn id="80" dur="500" fill="hold"/>
                                        <p:tgtEl>
                                          <p:spTgt spid="41"/>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anim calcmode="lin" valueType="num">
                                      <p:cBhvr>
                                        <p:cTn id="96" dur="500" fill="hold"/>
                                        <p:tgtEl>
                                          <p:spTgt spid="42"/>
                                        </p:tgtEl>
                                        <p:attrNameLst>
                                          <p:attrName>ppt_x</p:attrName>
                                        </p:attrNameLst>
                                      </p:cBhvr>
                                      <p:tavLst>
                                        <p:tav tm="0">
                                          <p:val>
                                            <p:strVal val="#ppt_x"/>
                                          </p:val>
                                        </p:tav>
                                        <p:tav tm="100000">
                                          <p:val>
                                            <p:strVal val="#ppt_x"/>
                                          </p:val>
                                        </p:tav>
                                      </p:tavLst>
                                    </p:anim>
                                    <p:anim calcmode="lin" valueType="num">
                                      <p:cBhvr>
                                        <p:cTn id="97" dur="500" fill="hold"/>
                                        <p:tgtEl>
                                          <p:spTgt spid="4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anim calcmode="lin" valueType="num">
                                      <p:cBhvr>
                                        <p:cTn id="101" dur="500" fill="hold"/>
                                        <p:tgtEl>
                                          <p:spTgt spid="43"/>
                                        </p:tgtEl>
                                        <p:attrNameLst>
                                          <p:attrName>ppt_x</p:attrName>
                                        </p:attrNameLst>
                                      </p:cBhvr>
                                      <p:tavLst>
                                        <p:tav tm="0">
                                          <p:val>
                                            <p:strVal val="#ppt_x"/>
                                          </p:val>
                                        </p:tav>
                                        <p:tav tm="100000">
                                          <p:val>
                                            <p:strVal val="#ppt_x"/>
                                          </p:val>
                                        </p:tav>
                                      </p:tavLst>
                                    </p:anim>
                                    <p:anim calcmode="lin" valueType="num">
                                      <p:cBhvr>
                                        <p:cTn id="102" dur="500" fill="hold"/>
                                        <p:tgtEl>
                                          <p:spTgt spid="4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anim calcmode="lin" valueType="num">
                                      <p:cBhvr>
                                        <p:cTn id="106" dur="500" fill="hold"/>
                                        <p:tgtEl>
                                          <p:spTgt spid="44"/>
                                        </p:tgtEl>
                                        <p:attrNameLst>
                                          <p:attrName>ppt_x</p:attrName>
                                        </p:attrNameLst>
                                      </p:cBhvr>
                                      <p:tavLst>
                                        <p:tav tm="0">
                                          <p:val>
                                            <p:strVal val="#ppt_x"/>
                                          </p:val>
                                        </p:tav>
                                        <p:tav tm="100000">
                                          <p:val>
                                            <p:strVal val="#ppt_x"/>
                                          </p:val>
                                        </p:tav>
                                      </p:tavLst>
                                    </p:anim>
                                    <p:anim calcmode="lin" valueType="num">
                                      <p:cBhvr>
                                        <p:cTn id="107" dur="500" fill="hold"/>
                                        <p:tgtEl>
                                          <p:spTgt spid="4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anim calcmode="lin" valueType="num">
                                      <p:cBhvr>
                                        <p:cTn id="111" dur="500" fill="hold"/>
                                        <p:tgtEl>
                                          <p:spTgt spid="45"/>
                                        </p:tgtEl>
                                        <p:attrNameLst>
                                          <p:attrName>ppt_x</p:attrName>
                                        </p:attrNameLst>
                                      </p:cBhvr>
                                      <p:tavLst>
                                        <p:tav tm="0">
                                          <p:val>
                                            <p:strVal val="#ppt_x"/>
                                          </p:val>
                                        </p:tav>
                                        <p:tav tm="100000">
                                          <p:val>
                                            <p:strVal val="#ppt_x"/>
                                          </p:val>
                                        </p:tav>
                                      </p:tavLst>
                                    </p:anim>
                                    <p:anim calcmode="lin" valueType="num">
                                      <p:cBhvr>
                                        <p:cTn id="112"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12476" y="1834333"/>
            <a:ext cx="7041251" cy="0"/>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3" name="直接连接符 2"/>
          <p:cNvCxnSpPr/>
          <p:nvPr/>
        </p:nvCxnSpPr>
        <p:spPr>
          <a:xfrm>
            <a:off x="7028773" y="1834333"/>
            <a:ext cx="0" cy="500457"/>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flipH="1">
            <a:off x="746222" y="2334790"/>
            <a:ext cx="6282551" cy="0"/>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a:off x="746221" y="2334790"/>
            <a:ext cx="0" cy="983884"/>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a:endCxn id="7" idx="2"/>
          </p:cNvCxnSpPr>
          <p:nvPr/>
        </p:nvCxnSpPr>
        <p:spPr>
          <a:xfrm>
            <a:off x="746225" y="3318676"/>
            <a:ext cx="1167553" cy="1"/>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7" name="椭圆 6"/>
          <p:cNvSpPr/>
          <p:nvPr/>
        </p:nvSpPr>
        <p:spPr>
          <a:xfrm>
            <a:off x="1913778" y="2521371"/>
            <a:ext cx="1594371" cy="1594611"/>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cxnSp>
        <p:nvCxnSpPr>
          <p:cNvPr id="8" name="直接连接符 7"/>
          <p:cNvCxnSpPr/>
          <p:nvPr/>
        </p:nvCxnSpPr>
        <p:spPr>
          <a:xfrm>
            <a:off x="3508151" y="3318673"/>
            <a:ext cx="462747" cy="0"/>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9" name="椭圆 8"/>
          <p:cNvSpPr/>
          <p:nvPr/>
        </p:nvSpPr>
        <p:spPr>
          <a:xfrm>
            <a:off x="3970897" y="2521371"/>
            <a:ext cx="1594371" cy="1594611"/>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cxnSp>
        <p:nvCxnSpPr>
          <p:cNvPr id="10" name="直接连接符 9"/>
          <p:cNvCxnSpPr/>
          <p:nvPr/>
        </p:nvCxnSpPr>
        <p:spPr>
          <a:xfrm>
            <a:off x="5565270" y="3318673"/>
            <a:ext cx="462747" cy="0"/>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sp>
        <p:nvSpPr>
          <p:cNvPr id="11" name="椭圆 10"/>
          <p:cNvSpPr/>
          <p:nvPr/>
        </p:nvSpPr>
        <p:spPr>
          <a:xfrm>
            <a:off x="6028016" y="2521371"/>
            <a:ext cx="1594371" cy="1594611"/>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cxnSp>
        <p:nvCxnSpPr>
          <p:cNvPr id="12" name="直接连接符 11"/>
          <p:cNvCxnSpPr/>
          <p:nvPr/>
        </p:nvCxnSpPr>
        <p:spPr>
          <a:xfrm>
            <a:off x="7622387" y="3318673"/>
            <a:ext cx="907529" cy="0"/>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3" name="直接连接符 12"/>
          <p:cNvCxnSpPr/>
          <p:nvPr/>
        </p:nvCxnSpPr>
        <p:spPr>
          <a:xfrm>
            <a:off x="8529913" y="3318674"/>
            <a:ext cx="0" cy="1796424"/>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12475" y="5115096"/>
            <a:ext cx="8542391" cy="0"/>
          </a:xfrm>
          <a:prstGeom prst="line">
            <a:avLst/>
          </a:prstGeom>
          <a:noFill/>
          <a:ln>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cxnSp>
      <p:grpSp>
        <p:nvGrpSpPr>
          <p:cNvPr id="15" name="组合 14"/>
          <p:cNvGrpSpPr/>
          <p:nvPr/>
        </p:nvGrpSpPr>
        <p:grpSpPr>
          <a:xfrm>
            <a:off x="4076680" y="2627169"/>
            <a:ext cx="1382800" cy="1383008"/>
            <a:chOff x="5296111" y="3087542"/>
            <a:chExt cx="1790946" cy="1790946"/>
          </a:xfrm>
        </p:grpSpPr>
        <p:sp>
          <p:nvSpPr>
            <p:cNvPr id="16" name="椭圆 15"/>
            <p:cNvSpPr/>
            <p:nvPr/>
          </p:nvSpPr>
          <p:spPr>
            <a:xfrm>
              <a:off x="5296111" y="3087542"/>
              <a:ext cx="1790946" cy="1790946"/>
            </a:xfrm>
            <a:prstGeom prst="ellipse">
              <a:avLst/>
            </a:prstGeom>
            <a:solidFill>
              <a:schemeClr val="bg1"/>
            </a:solidFill>
            <a:ln>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16"/>
            <p:cNvSpPr txBox="1"/>
            <p:nvPr/>
          </p:nvSpPr>
          <p:spPr>
            <a:xfrm>
              <a:off x="5504712" y="3397642"/>
              <a:ext cx="1435032" cy="478272"/>
            </a:xfrm>
            <a:prstGeom prst="rect">
              <a:avLst/>
            </a:prstGeom>
            <a:noFill/>
          </p:spPr>
          <p:txBody>
            <a:bodyPr wrap="none" rtlCol="0">
              <a:spAutoFit/>
            </a:bodyPr>
            <a:lstStyle/>
            <a:p>
              <a:pPr algn="ctr"/>
              <a:r>
                <a:rPr lang="zh-CN" altLang="en-US" smtClean="0">
                  <a:solidFill>
                    <a:srgbClr val="CE3A3A"/>
                  </a:solidFill>
                  <a:latin typeface="微软雅黑" pitchFamily="34" charset="-122"/>
                  <a:ea typeface="微软雅黑" pitchFamily="34" charset="-122"/>
                </a:rPr>
                <a:t>添加标题</a:t>
              </a:r>
              <a:endParaRPr lang="zh-CN" altLang="en-US">
                <a:solidFill>
                  <a:srgbClr val="CE3A3A"/>
                </a:solidFill>
                <a:latin typeface="微软雅黑" pitchFamily="34" charset="-122"/>
                <a:ea typeface="微软雅黑" pitchFamily="34" charset="-122"/>
              </a:endParaRPr>
            </a:p>
          </p:txBody>
        </p:sp>
        <p:sp>
          <p:nvSpPr>
            <p:cNvPr id="18" name="Freeform 6"/>
            <p:cNvSpPr>
              <a:spLocks noEditPoints="1"/>
            </p:cNvSpPr>
            <p:nvPr/>
          </p:nvSpPr>
          <p:spPr bwMode="auto">
            <a:xfrm>
              <a:off x="5637732" y="3766974"/>
              <a:ext cx="1107850" cy="695956"/>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rgbClr val="CE3A3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9" name="组合 18"/>
          <p:cNvGrpSpPr/>
          <p:nvPr/>
        </p:nvGrpSpPr>
        <p:grpSpPr>
          <a:xfrm>
            <a:off x="2019563" y="2627169"/>
            <a:ext cx="1382800" cy="1383008"/>
            <a:chOff x="2631814" y="3087542"/>
            <a:chExt cx="1790946" cy="1790946"/>
          </a:xfrm>
        </p:grpSpPr>
        <p:sp>
          <p:nvSpPr>
            <p:cNvPr id="20" name="椭圆 19"/>
            <p:cNvSpPr/>
            <p:nvPr/>
          </p:nvSpPr>
          <p:spPr>
            <a:xfrm>
              <a:off x="2631814" y="3087542"/>
              <a:ext cx="1790946" cy="1790946"/>
            </a:xfrm>
            <a:prstGeom prst="ellipse">
              <a:avLst/>
            </a:prstGeom>
            <a:solidFill>
              <a:schemeClr val="bg1"/>
            </a:solidFill>
            <a:ln>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TextBox 20"/>
            <p:cNvSpPr txBox="1"/>
            <p:nvPr/>
          </p:nvSpPr>
          <p:spPr>
            <a:xfrm>
              <a:off x="2840415" y="3397642"/>
              <a:ext cx="1435032" cy="478272"/>
            </a:xfrm>
            <a:prstGeom prst="rect">
              <a:avLst/>
            </a:prstGeom>
            <a:noFill/>
          </p:spPr>
          <p:txBody>
            <a:bodyPr wrap="none" rtlCol="0">
              <a:spAutoFit/>
            </a:bodyPr>
            <a:lstStyle/>
            <a:p>
              <a:pPr algn="ctr"/>
              <a:r>
                <a:rPr lang="zh-CN" altLang="en-US" smtClean="0">
                  <a:solidFill>
                    <a:srgbClr val="CE3A3A"/>
                  </a:solidFill>
                  <a:latin typeface="微软雅黑" pitchFamily="34" charset="-122"/>
                  <a:ea typeface="微软雅黑" pitchFamily="34" charset="-122"/>
                </a:rPr>
                <a:t>添加标题</a:t>
              </a:r>
              <a:endParaRPr lang="zh-CN" altLang="en-US">
                <a:solidFill>
                  <a:srgbClr val="CE3A3A"/>
                </a:solidFill>
                <a:latin typeface="微软雅黑" pitchFamily="34" charset="-122"/>
                <a:ea typeface="微软雅黑" pitchFamily="34" charset="-122"/>
              </a:endParaRPr>
            </a:p>
          </p:txBody>
        </p:sp>
        <p:sp>
          <p:nvSpPr>
            <p:cNvPr id="22" name="Freeform 9"/>
            <p:cNvSpPr>
              <a:spLocks noEditPoints="1"/>
            </p:cNvSpPr>
            <p:nvPr/>
          </p:nvSpPr>
          <p:spPr bwMode="auto">
            <a:xfrm>
              <a:off x="3138119" y="3814213"/>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rgbClr val="CE3A3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6133798" y="2627169"/>
            <a:ext cx="1382800" cy="1383008"/>
            <a:chOff x="7960407" y="3087542"/>
            <a:chExt cx="1790946" cy="1790946"/>
          </a:xfrm>
        </p:grpSpPr>
        <p:sp>
          <p:nvSpPr>
            <p:cNvPr id="24" name="椭圆 23"/>
            <p:cNvSpPr/>
            <p:nvPr/>
          </p:nvSpPr>
          <p:spPr>
            <a:xfrm>
              <a:off x="7960407" y="3087542"/>
              <a:ext cx="1790946" cy="1790946"/>
            </a:xfrm>
            <a:prstGeom prst="ellipse">
              <a:avLst/>
            </a:prstGeom>
            <a:solidFill>
              <a:schemeClr val="bg1"/>
            </a:solidFill>
            <a:ln>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8169008" y="3397642"/>
              <a:ext cx="1435032" cy="478272"/>
            </a:xfrm>
            <a:prstGeom prst="rect">
              <a:avLst/>
            </a:prstGeom>
            <a:noFill/>
          </p:spPr>
          <p:txBody>
            <a:bodyPr wrap="none" rtlCol="0">
              <a:spAutoFit/>
            </a:bodyPr>
            <a:lstStyle/>
            <a:p>
              <a:pPr algn="ctr"/>
              <a:r>
                <a:rPr lang="zh-CN" altLang="en-US" smtClean="0">
                  <a:solidFill>
                    <a:srgbClr val="CE3A3A"/>
                  </a:solidFill>
                  <a:latin typeface="微软雅黑" pitchFamily="34" charset="-122"/>
                  <a:ea typeface="微软雅黑" pitchFamily="34" charset="-122"/>
                </a:rPr>
                <a:t>添加标题</a:t>
              </a:r>
              <a:endParaRPr lang="zh-CN" altLang="en-US">
                <a:solidFill>
                  <a:srgbClr val="CE3A3A"/>
                </a:solidFill>
                <a:latin typeface="微软雅黑" pitchFamily="34" charset="-122"/>
                <a:ea typeface="微软雅黑" pitchFamily="34" charset="-122"/>
              </a:endParaRPr>
            </a:p>
          </p:txBody>
        </p:sp>
        <p:sp>
          <p:nvSpPr>
            <p:cNvPr id="26" name="Freeform 10"/>
            <p:cNvSpPr>
              <a:spLocks noEditPoints="1"/>
            </p:cNvSpPr>
            <p:nvPr/>
          </p:nvSpPr>
          <p:spPr bwMode="auto">
            <a:xfrm>
              <a:off x="8536307" y="3794722"/>
              <a:ext cx="639145" cy="710158"/>
            </a:xfrm>
            <a:custGeom>
              <a:avLst/>
              <a:gdLst>
                <a:gd name="T0" fmla="*/ 84 w 95"/>
                <a:gd name="T1" fmla="*/ 58 h 106"/>
                <a:gd name="T2" fmla="*/ 72 w 95"/>
                <a:gd name="T3" fmla="*/ 85 h 106"/>
                <a:gd name="T4" fmla="*/ 71 w 95"/>
                <a:gd name="T5" fmla="*/ 69 h 106"/>
                <a:gd name="T6" fmla="*/ 62 w 95"/>
                <a:gd name="T7" fmla="*/ 62 h 106"/>
                <a:gd name="T8" fmla="*/ 62 w 95"/>
                <a:gd name="T9" fmla="*/ 62 h 106"/>
                <a:gd name="T10" fmla="*/ 57 w 95"/>
                <a:gd name="T11" fmla="*/ 62 h 106"/>
                <a:gd name="T12" fmla="*/ 53 w 95"/>
                <a:gd name="T13" fmla="*/ 72 h 106"/>
                <a:gd name="T14" fmla="*/ 51 w 95"/>
                <a:gd name="T15" fmla="*/ 77 h 106"/>
                <a:gd name="T16" fmla="*/ 50 w 95"/>
                <a:gd name="T17" fmla="*/ 65 h 106"/>
                <a:gd name="T18" fmla="*/ 50 w 95"/>
                <a:gd name="T19" fmla="*/ 63 h 106"/>
                <a:gd name="T20" fmla="*/ 48 w 95"/>
                <a:gd name="T21" fmla="*/ 62 h 106"/>
                <a:gd name="T22" fmla="*/ 46 w 95"/>
                <a:gd name="T23" fmla="*/ 63 h 106"/>
                <a:gd name="T24" fmla="*/ 47 w 95"/>
                <a:gd name="T25" fmla="*/ 65 h 106"/>
                <a:gd name="T26" fmla="*/ 45 w 95"/>
                <a:gd name="T27" fmla="*/ 77 h 106"/>
                <a:gd name="T28" fmla="*/ 43 w 95"/>
                <a:gd name="T29" fmla="*/ 72 h 106"/>
                <a:gd name="T30" fmla="*/ 39 w 95"/>
                <a:gd name="T31" fmla="*/ 62 h 106"/>
                <a:gd name="T32" fmla="*/ 32 w 95"/>
                <a:gd name="T33" fmla="*/ 62 h 106"/>
                <a:gd name="T34" fmla="*/ 32 w 95"/>
                <a:gd name="T35" fmla="*/ 62 h 106"/>
                <a:gd name="T36" fmla="*/ 23 w 95"/>
                <a:gd name="T37" fmla="*/ 69 h 106"/>
                <a:gd name="T38" fmla="*/ 22 w 95"/>
                <a:gd name="T39" fmla="*/ 83 h 106"/>
                <a:gd name="T40" fmla="*/ 12 w 95"/>
                <a:gd name="T41" fmla="*/ 58 h 106"/>
                <a:gd name="T42" fmla="*/ 48 w 95"/>
                <a:gd name="T43" fmla="*/ 22 h 106"/>
                <a:gd name="T44" fmla="*/ 48 w 95"/>
                <a:gd name="T45" fmla="*/ 27 h 106"/>
                <a:gd name="T46" fmla="*/ 52 w 95"/>
                <a:gd name="T47" fmla="*/ 30 h 106"/>
                <a:gd name="T48" fmla="*/ 58 w 95"/>
                <a:gd name="T49" fmla="*/ 26 h 106"/>
                <a:gd name="T50" fmla="*/ 66 w 95"/>
                <a:gd name="T51" fmla="*/ 22 h 106"/>
                <a:gd name="T52" fmla="*/ 72 w 95"/>
                <a:gd name="T53" fmla="*/ 18 h 106"/>
                <a:gd name="T54" fmla="*/ 72 w 95"/>
                <a:gd name="T55" fmla="*/ 13 h 106"/>
                <a:gd name="T56" fmla="*/ 66 w 95"/>
                <a:gd name="T57" fmla="*/ 10 h 106"/>
                <a:gd name="T58" fmla="*/ 58 w 95"/>
                <a:gd name="T59" fmla="*/ 5 h 106"/>
                <a:gd name="T60" fmla="*/ 52 w 95"/>
                <a:gd name="T61" fmla="*/ 2 h 106"/>
                <a:gd name="T62" fmla="*/ 48 w 95"/>
                <a:gd name="T63" fmla="*/ 4 h 106"/>
                <a:gd name="T64" fmla="*/ 48 w 95"/>
                <a:gd name="T65" fmla="*/ 10 h 106"/>
                <a:gd name="T66" fmla="*/ 0 w 95"/>
                <a:gd name="T67" fmla="*/ 58 h 106"/>
                <a:gd name="T68" fmla="*/ 48 w 95"/>
                <a:gd name="T69" fmla="*/ 106 h 106"/>
                <a:gd name="T70" fmla="*/ 95 w 95"/>
                <a:gd name="T71" fmla="*/ 58 h 106"/>
                <a:gd name="T72" fmla="*/ 84 w 95"/>
                <a:gd name="T73" fmla="*/ 58 h 106"/>
                <a:gd name="T74" fmla="*/ 48 w 95"/>
                <a:gd name="T75" fmla="*/ 38 h 106"/>
                <a:gd name="T76" fmla="*/ 59 w 95"/>
                <a:gd name="T77" fmla="*/ 48 h 106"/>
                <a:gd name="T78" fmla="*/ 48 w 95"/>
                <a:gd name="T79" fmla="*/ 59 h 106"/>
                <a:gd name="T80" fmla="*/ 37 w 95"/>
                <a:gd name="T81" fmla="*/ 48 h 106"/>
                <a:gd name="T82" fmla="*/ 48 w 95"/>
                <a:gd name="T83" fmla="*/ 38 h 106"/>
                <a:gd name="T84" fmla="*/ 62 w 95"/>
                <a:gd name="T85" fmla="*/ 76 h 106"/>
                <a:gd name="T86" fmla="*/ 62 w 95"/>
                <a:gd name="T87" fmla="*/ 76 h 106"/>
                <a:gd name="T88" fmla="*/ 64 w 95"/>
                <a:gd name="T89" fmla="*/ 76 h 106"/>
                <a:gd name="T90" fmla="*/ 64 w 95"/>
                <a:gd name="T91" fmla="*/ 90 h 106"/>
                <a:gd name="T92" fmla="*/ 62 w 95"/>
                <a:gd name="T93" fmla="*/ 91 h 106"/>
                <a:gd name="T94" fmla="*/ 62 w 95"/>
                <a:gd name="T95" fmla="*/ 76 h 106"/>
                <a:gd name="T96" fmla="*/ 62 w 95"/>
                <a:gd name="T97" fmla="*/ 76 h 106"/>
                <a:gd name="T98" fmla="*/ 32 w 95"/>
                <a:gd name="T99" fmla="*/ 76 h 106"/>
                <a:gd name="T100" fmla="*/ 32 w 95"/>
                <a:gd name="T101" fmla="*/ 76 h 106"/>
                <a:gd name="T102" fmla="*/ 32 w 95"/>
                <a:gd name="T103" fmla="*/ 90 h 106"/>
                <a:gd name="T104" fmla="*/ 30 w 95"/>
                <a:gd name="T105" fmla="*/ 90 h 106"/>
                <a:gd name="T106" fmla="*/ 31 w 95"/>
                <a:gd name="T107" fmla="*/ 76 h 106"/>
                <a:gd name="T108" fmla="*/ 32 w 95"/>
                <a:gd name="T109" fmla="*/ 7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5" h="106">
                  <a:moveTo>
                    <a:pt x="84" y="58"/>
                  </a:moveTo>
                  <a:cubicBezTo>
                    <a:pt x="84" y="68"/>
                    <a:pt x="79" y="78"/>
                    <a:pt x="72" y="85"/>
                  </a:cubicBezTo>
                  <a:cubicBezTo>
                    <a:pt x="72" y="77"/>
                    <a:pt x="72" y="71"/>
                    <a:pt x="71" y="69"/>
                  </a:cubicBezTo>
                  <a:cubicBezTo>
                    <a:pt x="68" y="63"/>
                    <a:pt x="64" y="62"/>
                    <a:pt x="62" y="62"/>
                  </a:cubicBezTo>
                  <a:cubicBezTo>
                    <a:pt x="62" y="62"/>
                    <a:pt x="62" y="62"/>
                    <a:pt x="62" y="62"/>
                  </a:cubicBezTo>
                  <a:cubicBezTo>
                    <a:pt x="57" y="62"/>
                    <a:pt x="57" y="62"/>
                    <a:pt x="57" y="62"/>
                  </a:cubicBezTo>
                  <a:cubicBezTo>
                    <a:pt x="53" y="72"/>
                    <a:pt x="53" y="72"/>
                    <a:pt x="53" y="72"/>
                  </a:cubicBezTo>
                  <a:cubicBezTo>
                    <a:pt x="51" y="77"/>
                    <a:pt x="51" y="77"/>
                    <a:pt x="51" y="77"/>
                  </a:cubicBezTo>
                  <a:cubicBezTo>
                    <a:pt x="50" y="65"/>
                    <a:pt x="50" y="65"/>
                    <a:pt x="50" y="65"/>
                  </a:cubicBezTo>
                  <a:cubicBezTo>
                    <a:pt x="50" y="64"/>
                    <a:pt x="50" y="64"/>
                    <a:pt x="50" y="63"/>
                  </a:cubicBezTo>
                  <a:cubicBezTo>
                    <a:pt x="50" y="62"/>
                    <a:pt x="49" y="62"/>
                    <a:pt x="48" y="62"/>
                  </a:cubicBezTo>
                  <a:cubicBezTo>
                    <a:pt x="47" y="62"/>
                    <a:pt x="46" y="62"/>
                    <a:pt x="46" y="63"/>
                  </a:cubicBezTo>
                  <a:cubicBezTo>
                    <a:pt x="46" y="64"/>
                    <a:pt x="46" y="64"/>
                    <a:pt x="47" y="65"/>
                  </a:cubicBezTo>
                  <a:cubicBezTo>
                    <a:pt x="45" y="77"/>
                    <a:pt x="45" y="77"/>
                    <a:pt x="45" y="77"/>
                  </a:cubicBezTo>
                  <a:cubicBezTo>
                    <a:pt x="43" y="72"/>
                    <a:pt x="43" y="72"/>
                    <a:pt x="43" y="72"/>
                  </a:cubicBezTo>
                  <a:cubicBezTo>
                    <a:pt x="39" y="62"/>
                    <a:pt x="39" y="62"/>
                    <a:pt x="39" y="62"/>
                  </a:cubicBezTo>
                  <a:cubicBezTo>
                    <a:pt x="32" y="62"/>
                    <a:pt x="32" y="62"/>
                    <a:pt x="32" y="62"/>
                  </a:cubicBezTo>
                  <a:cubicBezTo>
                    <a:pt x="32" y="62"/>
                    <a:pt x="32" y="62"/>
                    <a:pt x="32" y="62"/>
                  </a:cubicBezTo>
                  <a:cubicBezTo>
                    <a:pt x="29" y="62"/>
                    <a:pt x="25" y="64"/>
                    <a:pt x="23" y="69"/>
                  </a:cubicBezTo>
                  <a:cubicBezTo>
                    <a:pt x="22" y="71"/>
                    <a:pt x="22" y="76"/>
                    <a:pt x="22" y="83"/>
                  </a:cubicBezTo>
                  <a:cubicBezTo>
                    <a:pt x="15" y="76"/>
                    <a:pt x="12" y="68"/>
                    <a:pt x="12" y="58"/>
                  </a:cubicBezTo>
                  <a:cubicBezTo>
                    <a:pt x="12" y="38"/>
                    <a:pt x="28" y="22"/>
                    <a:pt x="48" y="22"/>
                  </a:cubicBezTo>
                  <a:cubicBezTo>
                    <a:pt x="48" y="27"/>
                    <a:pt x="48" y="27"/>
                    <a:pt x="48" y="27"/>
                  </a:cubicBezTo>
                  <a:cubicBezTo>
                    <a:pt x="48" y="30"/>
                    <a:pt x="50" y="31"/>
                    <a:pt x="52" y="30"/>
                  </a:cubicBezTo>
                  <a:cubicBezTo>
                    <a:pt x="58" y="26"/>
                    <a:pt x="58" y="26"/>
                    <a:pt x="58" y="26"/>
                  </a:cubicBezTo>
                  <a:cubicBezTo>
                    <a:pt x="60" y="25"/>
                    <a:pt x="64" y="23"/>
                    <a:pt x="66" y="22"/>
                  </a:cubicBezTo>
                  <a:cubicBezTo>
                    <a:pt x="72" y="18"/>
                    <a:pt x="72" y="18"/>
                    <a:pt x="72" y="18"/>
                  </a:cubicBezTo>
                  <a:cubicBezTo>
                    <a:pt x="74" y="17"/>
                    <a:pt x="74" y="15"/>
                    <a:pt x="72" y="13"/>
                  </a:cubicBezTo>
                  <a:cubicBezTo>
                    <a:pt x="66" y="10"/>
                    <a:pt x="66" y="10"/>
                    <a:pt x="66" y="10"/>
                  </a:cubicBezTo>
                  <a:cubicBezTo>
                    <a:pt x="64" y="8"/>
                    <a:pt x="60" y="6"/>
                    <a:pt x="58" y="5"/>
                  </a:cubicBezTo>
                  <a:cubicBezTo>
                    <a:pt x="52" y="2"/>
                    <a:pt x="52" y="2"/>
                    <a:pt x="52" y="2"/>
                  </a:cubicBezTo>
                  <a:cubicBezTo>
                    <a:pt x="50" y="0"/>
                    <a:pt x="48" y="1"/>
                    <a:pt x="48" y="4"/>
                  </a:cubicBezTo>
                  <a:cubicBezTo>
                    <a:pt x="48" y="10"/>
                    <a:pt x="48" y="10"/>
                    <a:pt x="48" y="10"/>
                  </a:cubicBezTo>
                  <a:cubicBezTo>
                    <a:pt x="21" y="10"/>
                    <a:pt x="0" y="32"/>
                    <a:pt x="0" y="58"/>
                  </a:cubicBezTo>
                  <a:cubicBezTo>
                    <a:pt x="0" y="84"/>
                    <a:pt x="21" y="106"/>
                    <a:pt x="48" y="106"/>
                  </a:cubicBezTo>
                  <a:cubicBezTo>
                    <a:pt x="74" y="106"/>
                    <a:pt x="95" y="84"/>
                    <a:pt x="95" y="58"/>
                  </a:cubicBezTo>
                  <a:cubicBezTo>
                    <a:pt x="84" y="58"/>
                    <a:pt x="84" y="58"/>
                    <a:pt x="84" y="58"/>
                  </a:cubicBezTo>
                  <a:close/>
                  <a:moveTo>
                    <a:pt x="48" y="38"/>
                  </a:moveTo>
                  <a:cubicBezTo>
                    <a:pt x="54" y="38"/>
                    <a:pt x="59" y="42"/>
                    <a:pt x="59" y="48"/>
                  </a:cubicBezTo>
                  <a:cubicBezTo>
                    <a:pt x="59" y="54"/>
                    <a:pt x="54" y="59"/>
                    <a:pt x="48" y="59"/>
                  </a:cubicBezTo>
                  <a:cubicBezTo>
                    <a:pt x="42" y="59"/>
                    <a:pt x="37" y="54"/>
                    <a:pt x="37" y="48"/>
                  </a:cubicBezTo>
                  <a:cubicBezTo>
                    <a:pt x="37" y="42"/>
                    <a:pt x="42" y="38"/>
                    <a:pt x="48" y="38"/>
                  </a:cubicBezTo>
                  <a:close/>
                  <a:moveTo>
                    <a:pt x="62" y="76"/>
                  </a:moveTo>
                  <a:cubicBezTo>
                    <a:pt x="62" y="76"/>
                    <a:pt x="62" y="76"/>
                    <a:pt x="62" y="76"/>
                  </a:cubicBezTo>
                  <a:cubicBezTo>
                    <a:pt x="63" y="75"/>
                    <a:pt x="64" y="76"/>
                    <a:pt x="64" y="76"/>
                  </a:cubicBezTo>
                  <a:cubicBezTo>
                    <a:pt x="64" y="90"/>
                    <a:pt x="64" y="90"/>
                    <a:pt x="64" y="90"/>
                  </a:cubicBezTo>
                  <a:cubicBezTo>
                    <a:pt x="63" y="91"/>
                    <a:pt x="63" y="91"/>
                    <a:pt x="62" y="91"/>
                  </a:cubicBezTo>
                  <a:cubicBezTo>
                    <a:pt x="62" y="76"/>
                    <a:pt x="62" y="76"/>
                    <a:pt x="62" y="76"/>
                  </a:cubicBezTo>
                  <a:cubicBezTo>
                    <a:pt x="62" y="76"/>
                    <a:pt x="62" y="76"/>
                    <a:pt x="62" y="76"/>
                  </a:cubicBezTo>
                  <a:close/>
                  <a:moveTo>
                    <a:pt x="32" y="76"/>
                  </a:moveTo>
                  <a:cubicBezTo>
                    <a:pt x="32" y="76"/>
                    <a:pt x="32" y="76"/>
                    <a:pt x="32" y="76"/>
                  </a:cubicBezTo>
                  <a:cubicBezTo>
                    <a:pt x="32" y="90"/>
                    <a:pt x="32" y="90"/>
                    <a:pt x="32" y="90"/>
                  </a:cubicBezTo>
                  <a:cubicBezTo>
                    <a:pt x="31" y="90"/>
                    <a:pt x="31" y="90"/>
                    <a:pt x="30" y="90"/>
                  </a:cubicBezTo>
                  <a:cubicBezTo>
                    <a:pt x="31" y="76"/>
                    <a:pt x="31" y="76"/>
                    <a:pt x="31" y="76"/>
                  </a:cubicBezTo>
                  <a:cubicBezTo>
                    <a:pt x="31" y="76"/>
                    <a:pt x="31" y="76"/>
                    <a:pt x="32" y="76"/>
                  </a:cubicBezTo>
                  <a:close/>
                </a:path>
              </a:pathLst>
            </a:custGeom>
            <a:solidFill>
              <a:srgbClr val="CE3A3A"/>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7" name="TextBox 26"/>
          <p:cNvSpPr txBox="1"/>
          <p:nvPr/>
        </p:nvSpPr>
        <p:spPr>
          <a:xfrm>
            <a:off x="1825872" y="4191907"/>
            <a:ext cx="1770179" cy="748370"/>
          </a:xfrm>
          <a:prstGeom prst="rect">
            <a:avLst/>
          </a:prstGeom>
          <a:noFill/>
        </p:spPr>
        <p:txBody>
          <a:bodyPr wrap="square" lIns="70574" tIns="35286" rIns="70574" bIns="35286" rtlCol="0">
            <a:spAutoFit/>
          </a:bodyPr>
          <a:lstStyle/>
          <a:p>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28" name="TextBox 27"/>
          <p:cNvSpPr txBox="1"/>
          <p:nvPr/>
        </p:nvSpPr>
        <p:spPr>
          <a:xfrm>
            <a:off x="3882991" y="4191907"/>
            <a:ext cx="1770179" cy="748370"/>
          </a:xfrm>
          <a:prstGeom prst="rect">
            <a:avLst/>
          </a:prstGeom>
          <a:noFill/>
        </p:spPr>
        <p:txBody>
          <a:bodyPr wrap="square" lIns="70574" tIns="35286" rIns="70574" bIns="35286" rtlCol="0">
            <a:spAutoFit/>
          </a:bodyPr>
          <a:lstStyle/>
          <a:p>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29" name="TextBox 28"/>
          <p:cNvSpPr txBox="1"/>
          <p:nvPr/>
        </p:nvSpPr>
        <p:spPr>
          <a:xfrm>
            <a:off x="5940110" y="4191907"/>
            <a:ext cx="1770179" cy="748370"/>
          </a:xfrm>
          <a:prstGeom prst="rect">
            <a:avLst/>
          </a:prstGeom>
          <a:noFill/>
        </p:spPr>
        <p:txBody>
          <a:bodyPr wrap="square" lIns="70574" tIns="35286" rIns="70574" bIns="35286" rtlCol="0">
            <a:spAutoFit/>
          </a:bodyPr>
          <a:lstStyle/>
          <a:p>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right)">
                                      <p:cBhvr>
                                        <p:cTn id="15" dur="500"/>
                                        <p:tgtEl>
                                          <p:spTgt spid="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par>
                          <p:cTn id="28" fill="hold">
                            <p:stCondLst>
                              <p:cond delay="3000"/>
                            </p:stCondLst>
                            <p:childTnLst>
                              <p:par>
                                <p:cTn id="29" presetID="45" presetClass="entr" presetSubtype="0" fill="hold"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500"/>
                                        <p:tgtEl>
                                          <p:spTgt spid="19"/>
                                        </p:tgtEl>
                                      </p:cBhvr>
                                    </p:animEffect>
                                    <p:anim calcmode="lin" valueType="num">
                                      <p:cBhvr>
                                        <p:cTn id="32" dur="500" fill="hold"/>
                                        <p:tgtEl>
                                          <p:spTgt spid="19"/>
                                        </p:tgtEl>
                                        <p:attrNameLst>
                                          <p:attrName>ppt_w</p:attrName>
                                        </p:attrNameLst>
                                      </p:cBhvr>
                                      <p:tavLst>
                                        <p:tav tm="0" fmla="#ppt_w*sin(2.5*pi*$)">
                                          <p:val>
                                            <p:fltVal val="0"/>
                                          </p:val>
                                        </p:tav>
                                        <p:tav tm="100000">
                                          <p:val>
                                            <p:fltVal val="1"/>
                                          </p:val>
                                        </p:tav>
                                      </p:tavLst>
                                    </p:anim>
                                    <p:anim calcmode="lin" valueType="num">
                                      <p:cBhvr>
                                        <p:cTn id="33" dur="500" fill="hold"/>
                                        <p:tgtEl>
                                          <p:spTgt spid="19"/>
                                        </p:tgtEl>
                                        <p:attrNameLst>
                                          <p:attrName>ppt_h</p:attrName>
                                        </p:attrNameLst>
                                      </p:cBhvr>
                                      <p:tavLst>
                                        <p:tav tm="0">
                                          <p:val>
                                            <p:strVal val="#ppt_h"/>
                                          </p:val>
                                        </p:tav>
                                        <p:tav tm="100000">
                                          <p:val>
                                            <p:strVal val="#ppt_h"/>
                                          </p:val>
                                        </p:tav>
                                      </p:tavLst>
                                    </p:anim>
                                  </p:childTnLst>
                                </p:cTn>
                              </p:par>
                            </p:childTnLst>
                          </p:cTn>
                        </p:par>
                        <p:par>
                          <p:cTn id="34" fill="hold">
                            <p:stCondLst>
                              <p:cond delay="3500"/>
                            </p:stCondLst>
                            <p:childTnLst>
                              <p:par>
                                <p:cTn id="35" presetID="22" presetClass="entr" presetSubtype="8"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wipe(left)">
                                      <p:cBhvr>
                                        <p:cTn id="37" dur="500"/>
                                        <p:tgtEl>
                                          <p:spTgt spid="8"/>
                                        </p:tgtEl>
                                      </p:cBhvr>
                                    </p:animEffect>
                                  </p:childTnLst>
                                </p:cTn>
                              </p:par>
                            </p:childTnLst>
                          </p:cTn>
                        </p:par>
                        <p:par>
                          <p:cTn id="38" fill="hold">
                            <p:stCondLst>
                              <p:cond delay="4000"/>
                            </p:stCondLst>
                            <p:childTnLst>
                              <p:par>
                                <p:cTn id="39" presetID="16" presetClass="entr" presetSubtype="21" fill="hold" grpId="0" nodeType="after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barn(inVertical)">
                                      <p:cBhvr>
                                        <p:cTn id="41" dur="500"/>
                                        <p:tgtEl>
                                          <p:spTgt spid="9"/>
                                        </p:tgtEl>
                                      </p:cBhvr>
                                    </p:animEffect>
                                  </p:childTnLst>
                                </p:cTn>
                              </p:par>
                            </p:childTnLst>
                          </p:cTn>
                        </p:par>
                        <p:par>
                          <p:cTn id="42" fill="hold">
                            <p:stCondLst>
                              <p:cond delay="4500"/>
                            </p:stCondLst>
                            <p:childTnLst>
                              <p:par>
                                <p:cTn id="43" presetID="45"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fade">
                                      <p:cBhvr>
                                        <p:cTn id="45" dur="500"/>
                                        <p:tgtEl>
                                          <p:spTgt spid="15"/>
                                        </p:tgtEl>
                                      </p:cBhvr>
                                    </p:animEffect>
                                    <p:anim calcmode="lin" valueType="num">
                                      <p:cBhvr>
                                        <p:cTn id="46" dur="500" fill="hold"/>
                                        <p:tgtEl>
                                          <p:spTgt spid="15"/>
                                        </p:tgtEl>
                                        <p:attrNameLst>
                                          <p:attrName>ppt_w</p:attrName>
                                        </p:attrNameLst>
                                      </p:cBhvr>
                                      <p:tavLst>
                                        <p:tav tm="0" fmla="#ppt_w*sin(2.5*pi*$)">
                                          <p:val>
                                            <p:fltVal val="0"/>
                                          </p:val>
                                        </p:tav>
                                        <p:tav tm="100000">
                                          <p:val>
                                            <p:fltVal val="1"/>
                                          </p:val>
                                        </p:tav>
                                      </p:tavLst>
                                    </p:anim>
                                    <p:anim calcmode="lin" valueType="num">
                                      <p:cBhvr>
                                        <p:cTn id="47" dur="500" fill="hold"/>
                                        <p:tgtEl>
                                          <p:spTgt spid="15"/>
                                        </p:tgtEl>
                                        <p:attrNameLst>
                                          <p:attrName>ppt_h</p:attrName>
                                        </p:attrNameLst>
                                      </p:cBhvr>
                                      <p:tavLst>
                                        <p:tav tm="0">
                                          <p:val>
                                            <p:strVal val="#ppt_h"/>
                                          </p:val>
                                        </p:tav>
                                        <p:tav tm="100000">
                                          <p:val>
                                            <p:strVal val="#ppt_h"/>
                                          </p:val>
                                        </p:tav>
                                      </p:tavLst>
                                    </p:anim>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500"/>
                                        <p:tgtEl>
                                          <p:spTgt spid="10"/>
                                        </p:tgtEl>
                                      </p:cBhvr>
                                    </p:animEffect>
                                  </p:childTnLst>
                                </p:cTn>
                              </p:par>
                            </p:childTnLst>
                          </p:cTn>
                        </p:par>
                        <p:par>
                          <p:cTn id="52" fill="hold">
                            <p:stCondLst>
                              <p:cond delay="5500"/>
                            </p:stCondLst>
                            <p:childTnLst>
                              <p:par>
                                <p:cTn id="53" presetID="16" presetClass="entr" presetSubtype="21" fill="hold" grpId="0" nodeType="after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barn(inVertical)">
                                      <p:cBhvr>
                                        <p:cTn id="55" dur="500"/>
                                        <p:tgtEl>
                                          <p:spTgt spid="11"/>
                                        </p:tgtEl>
                                      </p:cBhvr>
                                    </p:animEffect>
                                  </p:childTnLst>
                                </p:cTn>
                              </p:par>
                            </p:childTnLst>
                          </p:cTn>
                        </p:par>
                        <p:par>
                          <p:cTn id="56" fill="hold">
                            <p:stCondLst>
                              <p:cond delay="6000"/>
                            </p:stCondLst>
                            <p:childTnLst>
                              <p:par>
                                <p:cTn id="57" presetID="45" presetClass="entr" presetSubtype="0" fill="hold"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anim calcmode="lin" valueType="num">
                                      <p:cBhvr>
                                        <p:cTn id="60" dur="500" fill="hold"/>
                                        <p:tgtEl>
                                          <p:spTgt spid="23"/>
                                        </p:tgtEl>
                                        <p:attrNameLst>
                                          <p:attrName>ppt_w</p:attrName>
                                        </p:attrNameLst>
                                      </p:cBhvr>
                                      <p:tavLst>
                                        <p:tav tm="0" fmla="#ppt_w*sin(2.5*pi*$)">
                                          <p:val>
                                            <p:fltVal val="0"/>
                                          </p:val>
                                        </p:tav>
                                        <p:tav tm="100000">
                                          <p:val>
                                            <p:fltVal val="1"/>
                                          </p:val>
                                        </p:tav>
                                      </p:tavLst>
                                    </p:anim>
                                    <p:anim calcmode="lin" valueType="num">
                                      <p:cBhvr>
                                        <p:cTn id="61" dur="500" fill="hold"/>
                                        <p:tgtEl>
                                          <p:spTgt spid="23"/>
                                        </p:tgtEl>
                                        <p:attrNameLst>
                                          <p:attrName>ppt_h</p:attrName>
                                        </p:attrNameLst>
                                      </p:cBhvr>
                                      <p:tavLst>
                                        <p:tav tm="0">
                                          <p:val>
                                            <p:strVal val="#ppt_h"/>
                                          </p:val>
                                        </p:tav>
                                        <p:tav tm="100000">
                                          <p:val>
                                            <p:strVal val="#ppt_h"/>
                                          </p:val>
                                        </p:tav>
                                      </p:tavLst>
                                    </p:anim>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wipe(left)">
                                      <p:cBhvr>
                                        <p:cTn id="65" dur="500"/>
                                        <p:tgtEl>
                                          <p:spTgt spid="12"/>
                                        </p:tgtEl>
                                      </p:cBhvr>
                                    </p:animEffect>
                                  </p:childTnLst>
                                </p:cTn>
                              </p:par>
                            </p:childTnLst>
                          </p:cTn>
                        </p:par>
                        <p:par>
                          <p:cTn id="66" fill="hold">
                            <p:stCondLst>
                              <p:cond delay="7000"/>
                            </p:stCondLst>
                            <p:childTnLst>
                              <p:par>
                                <p:cTn id="67" presetID="22" presetClass="entr" presetSubtype="1" fill="hold"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up)">
                                      <p:cBhvr>
                                        <p:cTn id="69" dur="500"/>
                                        <p:tgtEl>
                                          <p:spTgt spid="13"/>
                                        </p:tgtEl>
                                      </p:cBhvr>
                                    </p:animEffect>
                                  </p:childTnLst>
                                </p:cTn>
                              </p:par>
                            </p:childTnLst>
                          </p:cTn>
                        </p:par>
                        <p:par>
                          <p:cTn id="70" fill="hold">
                            <p:stCondLst>
                              <p:cond delay="7500"/>
                            </p:stCondLst>
                            <p:childTnLst>
                              <p:par>
                                <p:cTn id="71" presetID="22" presetClass="entr" presetSubtype="2" fill="hold" nodeType="after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right)">
                                      <p:cBhvr>
                                        <p:cTn id="73" dur="500"/>
                                        <p:tgtEl>
                                          <p:spTgt spid="14"/>
                                        </p:tgtEl>
                                      </p:cBhvr>
                                    </p:animEffect>
                                  </p:childTnLst>
                                </p:cTn>
                              </p:par>
                            </p:childTnLst>
                          </p:cTn>
                        </p:par>
                        <p:par>
                          <p:cTn id="74" fill="hold">
                            <p:stCondLst>
                              <p:cond delay="8000"/>
                            </p:stCondLst>
                            <p:childTnLst>
                              <p:par>
                                <p:cTn id="75" presetID="42" presetClass="entr" presetSubtype="0" fill="hold" grpId="0" nodeType="after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anim calcmode="lin" valueType="num">
                                      <p:cBhvr>
                                        <p:cTn id="78" dur="500" fill="hold"/>
                                        <p:tgtEl>
                                          <p:spTgt spid="27"/>
                                        </p:tgtEl>
                                        <p:attrNameLst>
                                          <p:attrName>ppt_x</p:attrName>
                                        </p:attrNameLst>
                                      </p:cBhvr>
                                      <p:tavLst>
                                        <p:tav tm="0">
                                          <p:val>
                                            <p:strVal val="#ppt_x"/>
                                          </p:val>
                                        </p:tav>
                                        <p:tav tm="100000">
                                          <p:val>
                                            <p:strVal val="#ppt_x"/>
                                          </p:val>
                                        </p:tav>
                                      </p:tavLst>
                                    </p:anim>
                                    <p:anim calcmode="lin" valueType="num">
                                      <p:cBhvr>
                                        <p:cTn id="79" dur="500" fill="hold"/>
                                        <p:tgtEl>
                                          <p:spTgt spid="2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0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anim calcmode="lin" valueType="num">
                                      <p:cBhvr>
                                        <p:cTn id="83" dur="500" fill="hold"/>
                                        <p:tgtEl>
                                          <p:spTgt spid="28"/>
                                        </p:tgtEl>
                                        <p:attrNameLst>
                                          <p:attrName>ppt_x</p:attrName>
                                        </p:attrNameLst>
                                      </p:cBhvr>
                                      <p:tavLst>
                                        <p:tav tm="0">
                                          <p:val>
                                            <p:strVal val="#ppt_x"/>
                                          </p:val>
                                        </p:tav>
                                        <p:tav tm="100000">
                                          <p:val>
                                            <p:strVal val="#ppt_x"/>
                                          </p:val>
                                        </p:tav>
                                      </p:tavLst>
                                    </p:anim>
                                    <p:anim calcmode="lin" valueType="num">
                                      <p:cBhvr>
                                        <p:cTn id="84" dur="500" fill="hold"/>
                                        <p:tgtEl>
                                          <p:spTgt spid="2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40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anim calcmode="lin" valueType="num">
                                      <p:cBhvr>
                                        <p:cTn id="88" dur="500" fill="hold"/>
                                        <p:tgtEl>
                                          <p:spTgt spid="29"/>
                                        </p:tgtEl>
                                        <p:attrNameLst>
                                          <p:attrName>ppt_x</p:attrName>
                                        </p:attrNameLst>
                                      </p:cBhvr>
                                      <p:tavLst>
                                        <p:tav tm="0">
                                          <p:val>
                                            <p:strVal val="#ppt_x"/>
                                          </p:val>
                                        </p:tav>
                                        <p:tav tm="100000">
                                          <p:val>
                                            <p:strVal val="#ppt_x"/>
                                          </p:val>
                                        </p:tav>
                                      </p:tavLst>
                                    </p:anim>
                                    <p:anim calcmode="lin" valueType="num">
                                      <p:cBhvr>
                                        <p:cTn id="89"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27" grpId="0"/>
      <p:bldP spid="28" grpId="0"/>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饼形 16"/>
          <p:cNvSpPr/>
          <p:nvPr/>
        </p:nvSpPr>
        <p:spPr>
          <a:xfrm rot="18000000">
            <a:off x="2941782" y="1587827"/>
            <a:ext cx="925227" cy="851503"/>
          </a:xfrm>
          <a:prstGeom prst="pie">
            <a:avLst>
              <a:gd name="adj1" fmla="val 14391128"/>
              <a:gd name="adj2" fmla="val 16989792"/>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solidFill>
                <a:schemeClr val="tx1"/>
              </a:solidFill>
            </a:endParaRPr>
          </a:p>
        </p:txBody>
      </p:sp>
      <p:sp>
        <p:nvSpPr>
          <p:cNvPr id="18" name="饼形 17"/>
          <p:cNvSpPr/>
          <p:nvPr/>
        </p:nvSpPr>
        <p:spPr>
          <a:xfrm rot="18000000" flipH="1" flipV="1">
            <a:off x="5482574" y="4128046"/>
            <a:ext cx="925227" cy="851503"/>
          </a:xfrm>
          <a:prstGeom prst="pie">
            <a:avLst>
              <a:gd name="adj1" fmla="val 14391128"/>
              <a:gd name="adj2" fmla="val 16989792"/>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solidFill>
                <a:schemeClr val="tx1"/>
              </a:solidFill>
            </a:endParaRPr>
          </a:p>
        </p:txBody>
      </p:sp>
      <p:sp>
        <p:nvSpPr>
          <p:cNvPr id="19" name="饼形 18"/>
          <p:cNvSpPr/>
          <p:nvPr/>
        </p:nvSpPr>
        <p:spPr>
          <a:xfrm rot="3600000" flipH="1">
            <a:off x="5482574" y="1587827"/>
            <a:ext cx="925227" cy="851503"/>
          </a:xfrm>
          <a:prstGeom prst="pie">
            <a:avLst>
              <a:gd name="adj1" fmla="val 14391128"/>
              <a:gd name="adj2" fmla="val 16989792"/>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solidFill>
                <a:schemeClr val="tx1"/>
              </a:solidFill>
            </a:endParaRPr>
          </a:p>
        </p:txBody>
      </p:sp>
      <p:sp>
        <p:nvSpPr>
          <p:cNvPr id="20" name="饼形 19"/>
          <p:cNvSpPr/>
          <p:nvPr/>
        </p:nvSpPr>
        <p:spPr>
          <a:xfrm rot="3600000" flipV="1">
            <a:off x="2941782" y="4128046"/>
            <a:ext cx="925227" cy="851503"/>
          </a:xfrm>
          <a:prstGeom prst="pie">
            <a:avLst>
              <a:gd name="adj1" fmla="val 14391128"/>
              <a:gd name="adj2" fmla="val 16989792"/>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solidFill>
                <a:schemeClr val="tx1"/>
              </a:solidFill>
            </a:endParaRPr>
          </a:p>
        </p:txBody>
      </p:sp>
      <p:pic>
        <p:nvPicPr>
          <p:cNvPr id="21"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flipV="1">
            <a:off x="1977012" y="1891968"/>
            <a:ext cx="2015381" cy="122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flipV="1">
            <a:off x="5365651" y="1893937"/>
            <a:ext cx="2015381" cy="122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5365411" y="4552259"/>
            <a:ext cx="2015381" cy="122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rot="10800000">
            <a:off x="1969628" y="4552259"/>
            <a:ext cx="2015381" cy="122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1443214" y="2161996"/>
            <a:ext cx="2161385" cy="584182"/>
          </a:xfrm>
          <a:prstGeom prst="rect">
            <a:avLst/>
          </a:prstGeom>
          <a:noFill/>
        </p:spPr>
        <p:txBody>
          <a:bodyPr wrap="square" lIns="75612" tIns="37806" rIns="75612" bIns="37806" rtlCol="0">
            <a:spAutoFit/>
          </a:bodyPr>
          <a:lstStyle/>
          <a:p>
            <a:r>
              <a:rPr lang="zh-CN" altLang="en-US" sz="110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100" dirty="0">
              <a:solidFill>
                <a:schemeClr val="tx1">
                  <a:lumMod val="75000"/>
                  <a:lumOff val="25000"/>
                </a:schemeClr>
              </a:solidFill>
              <a:latin typeface="微软雅黑" pitchFamily="34" charset="-122"/>
              <a:ea typeface="微软雅黑" pitchFamily="34" charset="-122"/>
            </a:endParaRPr>
          </a:p>
        </p:txBody>
      </p:sp>
      <p:sp>
        <p:nvSpPr>
          <p:cNvPr id="26" name="右箭头 4"/>
          <p:cNvSpPr/>
          <p:nvPr/>
        </p:nvSpPr>
        <p:spPr>
          <a:xfrm rot="2510246">
            <a:off x="3038720" y="1540664"/>
            <a:ext cx="1855125" cy="1203513"/>
          </a:xfrm>
          <a:custGeom>
            <a:avLst/>
            <a:gdLst>
              <a:gd name="connsiteX0" fmla="*/ 0 w 1475967"/>
              <a:gd name="connsiteY0" fmla="*/ 363884 h 1455537"/>
              <a:gd name="connsiteX1" fmla="*/ 748199 w 1475967"/>
              <a:gd name="connsiteY1" fmla="*/ 363884 h 1455537"/>
              <a:gd name="connsiteX2" fmla="*/ 748199 w 1475967"/>
              <a:gd name="connsiteY2" fmla="*/ 0 h 1455537"/>
              <a:gd name="connsiteX3" fmla="*/ 1475967 w 1475967"/>
              <a:gd name="connsiteY3" fmla="*/ 727769 h 1455537"/>
              <a:gd name="connsiteX4" fmla="*/ 748199 w 1475967"/>
              <a:gd name="connsiteY4" fmla="*/ 1455537 h 1455537"/>
              <a:gd name="connsiteX5" fmla="*/ 748199 w 1475967"/>
              <a:gd name="connsiteY5" fmla="*/ 1091653 h 1455537"/>
              <a:gd name="connsiteX6" fmla="*/ 0 w 1475967"/>
              <a:gd name="connsiteY6" fmla="*/ 1091653 h 1455537"/>
              <a:gd name="connsiteX7" fmla="*/ 0 w 1475967"/>
              <a:gd name="connsiteY7" fmla="*/ 363884 h 1455537"/>
              <a:gd name="connsiteX0" fmla="*/ 762655 w 2238622"/>
              <a:gd name="connsiteY0" fmla="*/ 363884 h 1455537"/>
              <a:gd name="connsiteX1" fmla="*/ 1510854 w 2238622"/>
              <a:gd name="connsiteY1" fmla="*/ 363884 h 1455537"/>
              <a:gd name="connsiteX2" fmla="*/ 1510854 w 2238622"/>
              <a:gd name="connsiteY2" fmla="*/ 0 h 1455537"/>
              <a:gd name="connsiteX3" fmla="*/ 2238622 w 2238622"/>
              <a:gd name="connsiteY3" fmla="*/ 727769 h 1455537"/>
              <a:gd name="connsiteX4" fmla="*/ 1510854 w 2238622"/>
              <a:gd name="connsiteY4" fmla="*/ 1455537 h 1455537"/>
              <a:gd name="connsiteX5" fmla="*/ 1510854 w 2238622"/>
              <a:gd name="connsiteY5" fmla="*/ 1091653 h 1455537"/>
              <a:gd name="connsiteX6" fmla="*/ 0 w 2238622"/>
              <a:gd name="connsiteY6" fmla="*/ 1058508 h 1455537"/>
              <a:gd name="connsiteX7" fmla="*/ 762655 w 2238622"/>
              <a:gd name="connsiteY7" fmla="*/ 363884 h 1455537"/>
              <a:gd name="connsiteX0" fmla="*/ 767420 w 2243387"/>
              <a:gd name="connsiteY0" fmla="*/ 363884 h 1455537"/>
              <a:gd name="connsiteX1" fmla="*/ 1515619 w 2243387"/>
              <a:gd name="connsiteY1" fmla="*/ 363884 h 1455537"/>
              <a:gd name="connsiteX2" fmla="*/ 1515619 w 2243387"/>
              <a:gd name="connsiteY2" fmla="*/ 0 h 1455537"/>
              <a:gd name="connsiteX3" fmla="*/ 2243387 w 2243387"/>
              <a:gd name="connsiteY3" fmla="*/ 727769 h 1455537"/>
              <a:gd name="connsiteX4" fmla="*/ 1515619 w 2243387"/>
              <a:gd name="connsiteY4" fmla="*/ 1455537 h 1455537"/>
              <a:gd name="connsiteX5" fmla="*/ 1515619 w 2243387"/>
              <a:gd name="connsiteY5" fmla="*/ 1091653 h 1455537"/>
              <a:gd name="connsiteX6" fmla="*/ 0 w 2243387"/>
              <a:gd name="connsiteY6" fmla="*/ 1053186 h 1455537"/>
              <a:gd name="connsiteX7" fmla="*/ 767420 w 2243387"/>
              <a:gd name="connsiteY7" fmla="*/ 363884 h 145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3387" h="1455537">
                <a:moveTo>
                  <a:pt x="767420" y="363884"/>
                </a:moveTo>
                <a:lnTo>
                  <a:pt x="1515619" y="363884"/>
                </a:lnTo>
                <a:lnTo>
                  <a:pt x="1515619" y="0"/>
                </a:lnTo>
                <a:lnTo>
                  <a:pt x="2243387" y="727769"/>
                </a:lnTo>
                <a:lnTo>
                  <a:pt x="1515619" y="1455537"/>
                </a:lnTo>
                <a:lnTo>
                  <a:pt x="1515619" y="1091653"/>
                </a:lnTo>
                <a:lnTo>
                  <a:pt x="0" y="1053186"/>
                </a:lnTo>
                <a:lnTo>
                  <a:pt x="767420" y="363884"/>
                </a:lnTo>
                <a:close/>
              </a:path>
            </a:pathLst>
          </a:cu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p>
        </p:txBody>
      </p:sp>
      <p:sp>
        <p:nvSpPr>
          <p:cNvPr id="27" name="右箭头 4"/>
          <p:cNvSpPr/>
          <p:nvPr/>
        </p:nvSpPr>
        <p:spPr>
          <a:xfrm rot="19089754" flipH="1">
            <a:off x="4455743" y="1540664"/>
            <a:ext cx="1855125" cy="1203513"/>
          </a:xfrm>
          <a:custGeom>
            <a:avLst/>
            <a:gdLst>
              <a:gd name="connsiteX0" fmla="*/ 0 w 1475967"/>
              <a:gd name="connsiteY0" fmla="*/ 363884 h 1455537"/>
              <a:gd name="connsiteX1" fmla="*/ 748199 w 1475967"/>
              <a:gd name="connsiteY1" fmla="*/ 363884 h 1455537"/>
              <a:gd name="connsiteX2" fmla="*/ 748199 w 1475967"/>
              <a:gd name="connsiteY2" fmla="*/ 0 h 1455537"/>
              <a:gd name="connsiteX3" fmla="*/ 1475967 w 1475967"/>
              <a:gd name="connsiteY3" fmla="*/ 727769 h 1455537"/>
              <a:gd name="connsiteX4" fmla="*/ 748199 w 1475967"/>
              <a:gd name="connsiteY4" fmla="*/ 1455537 h 1455537"/>
              <a:gd name="connsiteX5" fmla="*/ 748199 w 1475967"/>
              <a:gd name="connsiteY5" fmla="*/ 1091653 h 1455537"/>
              <a:gd name="connsiteX6" fmla="*/ 0 w 1475967"/>
              <a:gd name="connsiteY6" fmla="*/ 1091653 h 1455537"/>
              <a:gd name="connsiteX7" fmla="*/ 0 w 1475967"/>
              <a:gd name="connsiteY7" fmla="*/ 363884 h 1455537"/>
              <a:gd name="connsiteX0" fmla="*/ 762655 w 2238622"/>
              <a:gd name="connsiteY0" fmla="*/ 363884 h 1455537"/>
              <a:gd name="connsiteX1" fmla="*/ 1510854 w 2238622"/>
              <a:gd name="connsiteY1" fmla="*/ 363884 h 1455537"/>
              <a:gd name="connsiteX2" fmla="*/ 1510854 w 2238622"/>
              <a:gd name="connsiteY2" fmla="*/ 0 h 1455537"/>
              <a:gd name="connsiteX3" fmla="*/ 2238622 w 2238622"/>
              <a:gd name="connsiteY3" fmla="*/ 727769 h 1455537"/>
              <a:gd name="connsiteX4" fmla="*/ 1510854 w 2238622"/>
              <a:gd name="connsiteY4" fmla="*/ 1455537 h 1455537"/>
              <a:gd name="connsiteX5" fmla="*/ 1510854 w 2238622"/>
              <a:gd name="connsiteY5" fmla="*/ 1091653 h 1455537"/>
              <a:gd name="connsiteX6" fmla="*/ 0 w 2238622"/>
              <a:gd name="connsiteY6" fmla="*/ 1058508 h 1455537"/>
              <a:gd name="connsiteX7" fmla="*/ 762655 w 2238622"/>
              <a:gd name="connsiteY7" fmla="*/ 363884 h 1455537"/>
              <a:gd name="connsiteX0" fmla="*/ 767420 w 2243387"/>
              <a:gd name="connsiteY0" fmla="*/ 363884 h 1455537"/>
              <a:gd name="connsiteX1" fmla="*/ 1515619 w 2243387"/>
              <a:gd name="connsiteY1" fmla="*/ 363884 h 1455537"/>
              <a:gd name="connsiteX2" fmla="*/ 1515619 w 2243387"/>
              <a:gd name="connsiteY2" fmla="*/ 0 h 1455537"/>
              <a:gd name="connsiteX3" fmla="*/ 2243387 w 2243387"/>
              <a:gd name="connsiteY3" fmla="*/ 727769 h 1455537"/>
              <a:gd name="connsiteX4" fmla="*/ 1515619 w 2243387"/>
              <a:gd name="connsiteY4" fmla="*/ 1455537 h 1455537"/>
              <a:gd name="connsiteX5" fmla="*/ 1515619 w 2243387"/>
              <a:gd name="connsiteY5" fmla="*/ 1091653 h 1455537"/>
              <a:gd name="connsiteX6" fmla="*/ 0 w 2243387"/>
              <a:gd name="connsiteY6" fmla="*/ 1053186 h 1455537"/>
              <a:gd name="connsiteX7" fmla="*/ 767420 w 2243387"/>
              <a:gd name="connsiteY7" fmla="*/ 363884 h 145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3387" h="1455537">
                <a:moveTo>
                  <a:pt x="767420" y="363884"/>
                </a:moveTo>
                <a:lnTo>
                  <a:pt x="1515619" y="363884"/>
                </a:lnTo>
                <a:lnTo>
                  <a:pt x="1515619" y="0"/>
                </a:lnTo>
                <a:lnTo>
                  <a:pt x="2243387" y="727769"/>
                </a:lnTo>
                <a:lnTo>
                  <a:pt x="1515619" y="1455537"/>
                </a:lnTo>
                <a:lnTo>
                  <a:pt x="1515619" y="1091653"/>
                </a:lnTo>
                <a:lnTo>
                  <a:pt x="0" y="1053186"/>
                </a:lnTo>
                <a:lnTo>
                  <a:pt x="767420" y="363884"/>
                </a:lnTo>
                <a:close/>
              </a:path>
            </a:pathLst>
          </a:cu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p>
        </p:txBody>
      </p:sp>
      <p:sp>
        <p:nvSpPr>
          <p:cNvPr id="28" name="右箭头 4"/>
          <p:cNvSpPr/>
          <p:nvPr/>
        </p:nvSpPr>
        <p:spPr>
          <a:xfrm rot="19089754" flipV="1">
            <a:off x="3038720" y="3823198"/>
            <a:ext cx="1855125" cy="1203513"/>
          </a:xfrm>
          <a:custGeom>
            <a:avLst/>
            <a:gdLst>
              <a:gd name="connsiteX0" fmla="*/ 0 w 1475967"/>
              <a:gd name="connsiteY0" fmla="*/ 363884 h 1455537"/>
              <a:gd name="connsiteX1" fmla="*/ 748199 w 1475967"/>
              <a:gd name="connsiteY1" fmla="*/ 363884 h 1455537"/>
              <a:gd name="connsiteX2" fmla="*/ 748199 w 1475967"/>
              <a:gd name="connsiteY2" fmla="*/ 0 h 1455537"/>
              <a:gd name="connsiteX3" fmla="*/ 1475967 w 1475967"/>
              <a:gd name="connsiteY3" fmla="*/ 727769 h 1455537"/>
              <a:gd name="connsiteX4" fmla="*/ 748199 w 1475967"/>
              <a:gd name="connsiteY4" fmla="*/ 1455537 h 1455537"/>
              <a:gd name="connsiteX5" fmla="*/ 748199 w 1475967"/>
              <a:gd name="connsiteY5" fmla="*/ 1091653 h 1455537"/>
              <a:gd name="connsiteX6" fmla="*/ 0 w 1475967"/>
              <a:gd name="connsiteY6" fmla="*/ 1091653 h 1455537"/>
              <a:gd name="connsiteX7" fmla="*/ 0 w 1475967"/>
              <a:gd name="connsiteY7" fmla="*/ 363884 h 1455537"/>
              <a:gd name="connsiteX0" fmla="*/ 762655 w 2238622"/>
              <a:gd name="connsiteY0" fmla="*/ 363884 h 1455537"/>
              <a:gd name="connsiteX1" fmla="*/ 1510854 w 2238622"/>
              <a:gd name="connsiteY1" fmla="*/ 363884 h 1455537"/>
              <a:gd name="connsiteX2" fmla="*/ 1510854 w 2238622"/>
              <a:gd name="connsiteY2" fmla="*/ 0 h 1455537"/>
              <a:gd name="connsiteX3" fmla="*/ 2238622 w 2238622"/>
              <a:gd name="connsiteY3" fmla="*/ 727769 h 1455537"/>
              <a:gd name="connsiteX4" fmla="*/ 1510854 w 2238622"/>
              <a:gd name="connsiteY4" fmla="*/ 1455537 h 1455537"/>
              <a:gd name="connsiteX5" fmla="*/ 1510854 w 2238622"/>
              <a:gd name="connsiteY5" fmla="*/ 1091653 h 1455537"/>
              <a:gd name="connsiteX6" fmla="*/ 0 w 2238622"/>
              <a:gd name="connsiteY6" fmla="*/ 1058508 h 1455537"/>
              <a:gd name="connsiteX7" fmla="*/ 762655 w 2238622"/>
              <a:gd name="connsiteY7" fmla="*/ 363884 h 1455537"/>
              <a:gd name="connsiteX0" fmla="*/ 767420 w 2243387"/>
              <a:gd name="connsiteY0" fmla="*/ 363884 h 1455537"/>
              <a:gd name="connsiteX1" fmla="*/ 1515619 w 2243387"/>
              <a:gd name="connsiteY1" fmla="*/ 363884 h 1455537"/>
              <a:gd name="connsiteX2" fmla="*/ 1515619 w 2243387"/>
              <a:gd name="connsiteY2" fmla="*/ 0 h 1455537"/>
              <a:gd name="connsiteX3" fmla="*/ 2243387 w 2243387"/>
              <a:gd name="connsiteY3" fmla="*/ 727769 h 1455537"/>
              <a:gd name="connsiteX4" fmla="*/ 1515619 w 2243387"/>
              <a:gd name="connsiteY4" fmla="*/ 1455537 h 1455537"/>
              <a:gd name="connsiteX5" fmla="*/ 1515619 w 2243387"/>
              <a:gd name="connsiteY5" fmla="*/ 1091653 h 1455537"/>
              <a:gd name="connsiteX6" fmla="*/ 0 w 2243387"/>
              <a:gd name="connsiteY6" fmla="*/ 1053186 h 1455537"/>
              <a:gd name="connsiteX7" fmla="*/ 767420 w 2243387"/>
              <a:gd name="connsiteY7" fmla="*/ 363884 h 145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3387" h="1455537">
                <a:moveTo>
                  <a:pt x="767420" y="363884"/>
                </a:moveTo>
                <a:lnTo>
                  <a:pt x="1515619" y="363884"/>
                </a:lnTo>
                <a:lnTo>
                  <a:pt x="1515619" y="0"/>
                </a:lnTo>
                <a:lnTo>
                  <a:pt x="2243387" y="727769"/>
                </a:lnTo>
                <a:lnTo>
                  <a:pt x="1515619" y="1455537"/>
                </a:lnTo>
                <a:lnTo>
                  <a:pt x="1515619" y="1091653"/>
                </a:lnTo>
                <a:lnTo>
                  <a:pt x="0" y="1053186"/>
                </a:lnTo>
                <a:lnTo>
                  <a:pt x="767420" y="363884"/>
                </a:lnTo>
                <a:close/>
              </a:path>
            </a:pathLst>
          </a:cu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p>
        </p:txBody>
      </p:sp>
      <p:sp>
        <p:nvSpPr>
          <p:cNvPr id="29" name="右箭头 4"/>
          <p:cNvSpPr/>
          <p:nvPr/>
        </p:nvSpPr>
        <p:spPr>
          <a:xfrm rot="2510246" flipH="1" flipV="1">
            <a:off x="4455743" y="3823198"/>
            <a:ext cx="1855125" cy="1203513"/>
          </a:xfrm>
          <a:custGeom>
            <a:avLst/>
            <a:gdLst>
              <a:gd name="connsiteX0" fmla="*/ 0 w 1475967"/>
              <a:gd name="connsiteY0" fmla="*/ 363884 h 1455537"/>
              <a:gd name="connsiteX1" fmla="*/ 748199 w 1475967"/>
              <a:gd name="connsiteY1" fmla="*/ 363884 h 1455537"/>
              <a:gd name="connsiteX2" fmla="*/ 748199 w 1475967"/>
              <a:gd name="connsiteY2" fmla="*/ 0 h 1455537"/>
              <a:gd name="connsiteX3" fmla="*/ 1475967 w 1475967"/>
              <a:gd name="connsiteY3" fmla="*/ 727769 h 1455537"/>
              <a:gd name="connsiteX4" fmla="*/ 748199 w 1475967"/>
              <a:gd name="connsiteY4" fmla="*/ 1455537 h 1455537"/>
              <a:gd name="connsiteX5" fmla="*/ 748199 w 1475967"/>
              <a:gd name="connsiteY5" fmla="*/ 1091653 h 1455537"/>
              <a:gd name="connsiteX6" fmla="*/ 0 w 1475967"/>
              <a:gd name="connsiteY6" fmla="*/ 1091653 h 1455537"/>
              <a:gd name="connsiteX7" fmla="*/ 0 w 1475967"/>
              <a:gd name="connsiteY7" fmla="*/ 363884 h 1455537"/>
              <a:gd name="connsiteX0" fmla="*/ 762655 w 2238622"/>
              <a:gd name="connsiteY0" fmla="*/ 363884 h 1455537"/>
              <a:gd name="connsiteX1" fmla="*/ 1510854 w 2238622"/>
              <a:gd name="connsiteY1" fmla="*/ 363884 h 1455537"/>
              <a:gd name="connsiteX2" fmla="*/ 1510854 w 2238622"/>
              <a:gd name="connsiteY2" fmla="*/ 0 h 1455537"/>
              <a:gd name="connsiteX3" fmla="*/ 2238622 w 2238622"/>
              <a:gd name="connsiteY3" fmla="*/ 727769 h 1455537"/>
              <a:gd name="connsiteX4" fmla="*/ 1510854 w 2238622"/>
              <a:gd name="connsiteY4" fmla="*/ 1455537 h 1455537"/>
              <a:gd name="connsiteX5" fmla="*/ 1510854 w 2238622"/>
              <a:gd name="connsiteY5" fmla="*/ 1091653 h 1455537"/>
              <a:gd name="connsiteX6" fmla="*/ 0 w 2238622"/>
              <a:gd name="connsiteY6" fmla="*/ 1058508 h 1455537"/>
              <a:gd name="connsiteX7" fmla="*/ 762655 w 2238622"/>
              <a:gd name="connsiteY7" fmla="*/ 363884 h 1455537"/>
              <a:gd name="connsiteX0" fmla="*/ 767420 w 2243387"/>
              <a:gd name="connsiteY0" fmla="*/ 363884 h 1455537"/>
              <a:gd name="connsiteX1" fmla="*/ 1515619 w 2243387"/>
              <a:gd name="connsiteY1" fmla="*/ 363884 h 1455537"/>
              <a:gd name="connsiteX2" fmla="*/ 1515619 w 2243387"/>
              <a:gd name="connsiteY2" fmla="*/ 0 h 1455537"/>
              <a:gd name="connsiteX3" fmla="*/ 2243387 w 2243387"/>
              <a:gd name="connsiteY3" fmla="*/ 727769 h 1455537"/>
              <a:gd name="connsiteX4" fmla="*/ 1515619 w 2243387"/>
              <a:gd name="connsiteY4" fmla="*/ 1455537 h 1455537"/>
              <a:gd name="connsiteX5" fmla="*/ 1515619 w 2243387"/>
              <a:gd name="connsiteY5" fmla="*/ 1091653 h 1455537"/>
              <a:gd name="connsiteX6" fmla="*/ 0 w 2243387"/>
              <a:gd name="connsiteY6" fmla="*/ 1053186 h 1455537"/>
              <a:gd name="connsiteX7" fmla="*/ 767420 w 2243387"/>
              <a:gd name="connsiteY7" fmla="*/ 363884 h 1455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43387" h="1455537">
                <a:moveTo>
                  <a:pt x="767420" y="363884"/>
                </a:moveTo>
                <a:lnTo>
                  <a:pt x="1515619" y="363884"/>
                </a:lnTo>
                <a:lnTo>
                  <a:pt x="1515619" y="0"/>
                </a:lnTo>
                <a:lnTo>
                  <a:pt x="2243387" y="727769"/>
                </a:lnTo>
                <a:lnTo>
                  <a:pt x="1515619" y="1455537"/>
                </a:lnTo>
                <a:lnTo>
                  <a:pt x="1515619" y="1091653"/>
                </a:lnTo>
                <a:lnTo>
                  <a:pt x="0" y="1053186"/>
                </a:lnTo>
                <a:lnTo>
                  <a:pt x="767420" y="363884"/>
                </a:lnTo>
                <a:close/>
              </a:path>
            </a:pathLst>
          </a:cu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5612" tIns="37806" rIns="75612" bIns="37806" rtlCol="0" anchor="ctr"/>
          <a:lstStyle/>
          <a:p>
            <a:pPr algn="ctr"/>
            <a:endParaRPr lang="zh-CN" altLang="en-US"/>
          </a:p>
        </p:txBody>
      </p:sp>
      <p:sp>
        <p:nvSpPr>
          <p:cNvPr id="30" name="TextBox 53"/>
          <p:cNvSpPr txBox="1">
            <a:spLocks noChangeArrowheads="1"/>
          </p:cNvSpPr>
          <p:nvPr/>
        </p:nvSpPr>
        <p:spPr bwMode="auto">
          <a:xfrm>
            <a:off x="3784654" y="3074976"/>
            <a:ext cx="1757940" cy="35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7146" tIns="38573" rIns="77146" bIns="38573" numCol="1" anchor="t" anchorCtr="0" compatLnSpc="1">
            <a:prstTxWarp prst="textNoShape">
              <a:avLst/>
            </a:prstTxWarp>
            <a:spAutoFit/>
          </a:bodyPr>
          <a:lstStyle/>
          <a:p>
            <a:pPr algn="ctr" defTabSz="771466"/>
            <a:r>
              <a:rPr lang="zh-CN" altLang="en-US">
                <a:latin typeface="微软雅黑" pitchFamily="34" charset="-122"/>
                <a:ea typeface="微软雅黑" pitchFamily="34" charset="-122"/>
                <a:cs typeface="宋体" pitchFamily="2" charset="-122"/>
              </a:rPr>
              <a:t>点击添加</a:t>
            </a:r>
            <a:r>
              <a:rPr lang="zh-CN" altLang="en-US" dirty="0">
                <a:latin typeface="微软雅黑" pitchFamily="34" charset="-122"/>
                <a:ea typeface="微软雅黑" pitchFamily="34" charset="-122"/>
                <a:cs typeface="宋体" pitchFamily="2" charset="-122"/>
              </a:rPr>
              <a:t>标题</a:t>
            </a:r>
            <a:endParaRPr lang="zh-CN" altLang="en-US" dirty="0">
              <a:latin typeface="Arial" pitchFamily="34" charset="0"/>
              <a:cs typeface="宋体" pitchFamily="2" charset="-122"/>
            </a:endParaRPr>
          </a:p>
        </p:txBody>
      </p:sp>
      <p:sp>
        <p:nvSpPr>
          <p:cNvPr id="31" name="TextBox 30"/>
          <p:cNvSpPr txBox="1"/>
          <p:nvPr/>
        </p:nvSpPr>
        <p:spPr>
          <a:xfrm>
            <a:off x="5794991" y="2161996"/>
            <a:ext cx="2161385" cy="584182"/>
          </a:xfrm>
          <a:prstGeom prst="rect">
            <a:avLst/>
          </a:prstGeom>
          <a:noFill/>
        </p:spPr>
        <p:txBody>
          <a:bodyPr wrap="square" lIns="75612" tIns="37806" rIns="75612" bIns="37806" rtlCol="0">
            <a:spAutoFit/>
          </a:bodyPr>
          <a:lstStyle/>
          <a:p>
            <a:r>
              <a:rPr lang="zh-CN" altLang="en-US" sz="110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100" dirty="0">
              <a:solidFill>
                <a:schemeClr val="tx1">
                  <a:lumMod val="75000"/>
                  <a:lumOff val="25000"/>
                </a:schemeClr>
              </a:solidFill>
              <a:latin typeface="微软雅黑" pitchFamily="34" charset="-122"/>
              <a:ea typeface="微软雅黑" pitchFamily="34" charset="-122"/>
            </a:endParaRPr>
          </a:p>
        </p:txBody>
      </p:sp>
      <p:sp>
        <p:nvSpPr>
          <p:cNvPr id="32" name="TextBox 31"/>
          <p:cNvSpPr txBox="1"/>
          <p:nvPr/>
        </p:nvSpPr>
        <p:spPr>
          <a:xfrm>
            <a:off x="1443214" y="3615985"/>
            <a:ext cx="2161385" cy="584182"/>
          </a:xfrm>
          <a:prstGeom prst="rect">
            <a:avLst/>
          </a:prstGeom>
          <a:noFill/>
        </p:spPr>
        <p:txBody>
          <a:bodyPr wrap="square" lIns="75612" tIns="37806" rIns="75612" bIns="37806" rtlCol="0">
            <a:spAutoFit/>
          </a:bodyPr>
          <a:lstStyle/>
          <a:p>
            <a:r>
              <a:rPr lang="zh-CN" altLang="en-US" sz="110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100" dirty="0">
              <a:solidFill>
                <a:schemeClr val="tx1">
                  <a:lumMod val="75000"/>
                  <a:lumOff val="25000"/>
                </a:schemeClr>
              </a:solidFill>
              <a:latin typeface="微软雅黑" pitchFamily="34" charset="-122"/>
              <a:ea typeface="微软雅黑" pitchFamily="34" charset="-122"/>
            </a:endParaRPr>
          </a:p>
        </p:txBody>
      </p:sp>
      <p:sp>
        <p:nvSpPr>
          <p:cNvPr id="33" name="TextBox 32"/>
          <p:cNvSpPr txBox="1"/>
          <p:nvPr/>
        </p:nvSpPr>
        <p:spPr>
          <a:xfrm>
            <a:off x="5794991" y="3615985"/>
            <a:ext cx="2161385" cy="584182"/>
          </a:xfrm>
          <a:prstGeom prst="rect">
            <a:avLst/>
          </a:prstGeom>
          <a:noFill/>
        </p:spPr>
        <p:txBody>
          <a:bodyPr wrap="square" lIns="75612" tIns="37806" rIns="75612" bIns="37806" rtlCol="0">
            <a:spAutoFit/>
          </a:bodyPr>
          <a:lstStyle/>
          <a:p>
            <a:r>
              <a:rPr lang="zh-CN" altLang="en-US" sz="110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zh-CN" altLang="en-US" sz="11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childTnLst>
                                </p:cTn>
                              </p:par>
                              <p:par>
                                <p:cTn id="14" presetID="10"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par>
                          <p:cTn id="23" fill="hold">
                            <p:stCondLst>
                              <p:cond delay="1000"/>
                            </p:stCondLst>
                            <p:childTnLst>
                              <p:par>
                                <p:cTn id="24" presetID="2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50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wipe(up)">
                                      <p:cBhvr>
                                        <p:cTn id="32" dur="500"/>
                                        <p:tgtEl>
                                          <p:spTgt spid="20"/>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up)">
                                      <p:cBhvr>
                                        <p:cTn id="35" dur="500"/>
                                        <p:tgtEl>
                                          <p:spTgt spid="18"/>
                                        </p:tgtEl>
                                      </p:cBhvr>
                                    </p:animEffect>
                                  </p:childTnLst>
                                </p:cTn>
                              </p:par>
                            </p:childTnLst>
                          </p:cTn>
                        </p:par>
                        <p:par>
                          <p:cTn id="36" fill="hold">
                            <p:stCondLst>
                              <p:cond delay="1500"/>
                            </p:stCondLst>
                            <p:childTnLst>
                              <p:par>
                                <p:cTn id="37" presetID="22" presetClass="entr" presetSubtype="1"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up)">
                                      <p:cBhvr>
                                        <p:cTn id="39" dur="500"/>
                                        <p:tgtEl>
                                          <p:spTgt spid="26"/>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up)">
                                      <p:cBhvr>
                                        <p:cTn id="42" dur="500"/>
                                        <p:tgtEl>
                                          <p:spTgt spid="27"/>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down)">
                                      <p:cBhvr>
                                        <p:cTn id="45" dur="500"/>
                                        <p:tgtEl>
                                          <p:spTgt spid="28"/>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down)">
                                      <p:cBhvr>
                                        <p:cTn id="48" dur="500"/>
                                        <p:tgtEl>
                                          <p:spTgt spid="29"/>
                                        </p:tgtEl>
                                      </p:cBhvr>
                                    </p:animEffect>
                                  </p:childTnLst>
                                </p:cTn>
                              </p:par>
                            </p:childTnLst>
                          </p:cTn>
                        </p:par>
                        <p:par>
                          <p:cTn id="49" fill="hold">
                            <p:stCondLst>
                              <p:cond delay="2000"/>
                            </p:stCondLst>
                            <p:childTnLst>
                              <p:par>
                                <p:cTn id="50" presetID="40" presetClass="entr" presetSubtype="0" fill="hold" grpId="0" nodeType="afterEffect">
                                  <p:stCondLst>
                                    <p:cond delay="0"/>
                                  </p:stCondLst>
                                  <p:iterate type="lt">
                                    <p:tmPct val="10000"/>
                                  </p:iterate>
                                  <p:childTnLst>
                                    <p:set>
                                      <p:cBhvr>
                                        <p:cTn id="51" dur="1" fill="hold">
                                          <p:stCondLst>
                                            <p:cond delay="0"/>
                                          </p:stCondLst>
                                        </p:cTn>
                                        <p:tgtEl>
                                          <p:spTgt spid="25"/>
                                        </p:tgtEl>
                                        <p:attrNameLst>
                                          <p:attrName>style.visibility</p:attrName>
                                        </p:attrNameLst>
                                      </p:cBhvr>
                                      <p:to>
                                        <p:strVal val="visible"/>
                                      </p:to>
                                    </p:set>
                                    <p:animEffect transition="in" filter="fade">
                                      <p:cBhvr>
                                        <p:cTn id="52" dur="1000"/>
                                        <p:tgtEl>
                                          <p:spTgt spid="25"/>
                                        </p:tgtEl>
                                      </p:cBhvr>
                                    </p:animEffect>
                                    <p:anim calcmode="lin" valueType="num">
                                      <p:cBhvr>
                                        <p:cTn id="53" dur="1000" fill="hold"/>
                                        <p:tgtEl>
                                          <p:spTgt spid="25"/>
                                        </p:tgtEl>
                                        <p:attrNameLst>
                                          <p:attrName>ppt_x</p:attrName>
                                        </p:attrNameLst>
                                      </p:cBhvr>
                                      <p:tavLst>
                                        <p:tav tm="0">
                                          <p:val>
                                            <p:strVal val="#ppt_x-.1"/>
                                          </p:val>
                                        </p:tav>
                                        <p:tav tm="100000">
                                          <p:val>
                                            <p:strVal val="#ppt_x"/>
                                          </p:val>
                                        </p:tav>
                                      </p:tavLst>
                                    </p:anim>
                                    <p:anim calcmode="lin" valueType="num">
                                      <p:cBhvr>
                                        <p:cTn id="54" dur="1000" fill="hold"/>
                                        <p:tgtEl>
                                          <p:spTgt spid="25"/>
                                        </p:tgtEl>
                                        <p:attrNameLst>
                                          <p:attrName>ppt_y</p:attrName>
                                        </p:attrNameLst>
                                      </p:cBhvr>
                                      <p:tavLst>
                                        <p:tav tm="0">
                                          <p:val>
                                            <p:strVal val="#ppt_y"/>
                                          </p:val>
                                        </p:tav>
                                        <p:tav tm="100000">
                                          <p:val>
                                            <p:strVal val="#ppt_y"/>
                                          </p:val>
                                        </p:tav>
                                      </p:tavLst>
                                    </p:anim>
                                  </p:childTnLst>
                                </p:cTn>
                              </p:par>
                              <p:par>
                                <p:cTn id="55" presetID="40" presetClass="entr" presetSubtype="0" fill="hold" grpId="0" nodeType="withEffect">
                                  <p:stCondLst>
                                    <p:cond delay="0"/>
                                  </p:stCondLst>
                                  <p:iterate type="lt">
                                    <p:tmPct val="10000"/>
                                  </p:iterate>
                                  <p:childTnLst>
                                    <p:set>
                                      <p:cBhvr>
                                        <p:cTn id="56" dur="1" fill="hold">
                                          <p:stCondLst>
                                            <p:cond delay="0"/>
                                          </p:stCondLst>
                                        </p:cTn>
                                        <p:tgtEl>
                                          <p:spTgt spid="31"/>
                                        </p:tgtEl>
                                        <p:attrNameLst>
                                          <p:attrName>style.visibility</p:attrName>
                                        </p:attrNameLst>
                                      </p:cBhvr>
                                      <p:to>
                                        <p:strVal val="visible"/>
                                      </p:to>
                                    </p:set>
                                    <p:animEffect transition="in" filter="fade">
                                      <p:cBhvr>
                                        <p:cTn id="57" dur="1000"/>
                                        <p:tgtEl>
                                          <p:spTgt spid="31"/>
                                        </p:tgtEl>
                                      </p:cBhvr>
                                    </p:animEffect>
                                    <p:anim calcmode="lin" valueType="num">
                                      <p:cBhvr>
                                        <p:cTn id="58" dur="1000" fill="hold"/>
                                        <p:tgtEl>
                                          <p:spTgt spid="31"/>
                                        </p:tgtEl>
                                        <p:attrNameLst>
                                          <p:attrName>ppt_x</p:attrName>
                                        </p:attrNameLst>
                                      </p:cBhvr>
                                      <p:tavLst>
                                        <p:tav tm="0">
                                          <p:val>
                                            <p:strVal val="#ppt_x-.1"/>
                                          </p:val>
                                        </p:tav>
                                        <p:tav tm="100000">
                                          <p:val>
                                            <p:strVal val="#ppt_x"/>
                                          </p:val>
                                        </p:tav>
                                      </p:tavLst>
                                    </p:anim>
                                    <p:anim calcmode="lin" valueType="num">
                                      <p:cBhvr>
                                        <p:cTn id="59" dur="1000" fill="hold"/>
                                        <p:tgtEl>
                                          <p:spTgt spid="31"/>
                                        </p:tgtEl>
                                        <p:attrNameLst>
                                          <p:attrName>ppt_y</p:attrName>
                                        </p:attrNameLst>
                                      </p:cBhvr>
                                      <p:tavLst>
                                        <p:tav tm="0">
                                          <p:val>
                                            <p:strVal val="#ppt_y"/>
                                          </p:val>
                                        </p:tav>
                                        <p:tav tm="100000">
                                          <p:val>
                                            <p:strVal val="#ppt_y"/>
                                          </p:val>
                                        </p:tav>
                                      </p:tavLst>
                                    </p:anim>
                                  </p:childTnLst>
                                </p:cTn>
                              </p:par>
                              <p:par>
                                <p:cTn id="60" presetID="40" presetClass="entr" presetSubtype="0" fill="hold" grpId="0" nodeType="withEffect">
                                  <p:stCondLst>
                                    <p:cond delay="0"/>
                                  </p:stCondLst>
                                  <p:iterate type="lt">
                                    <p:tmPct val="10000"/>
                                  </p:iterate>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1"/>
                                          </p:val>
                                        </p:tav>
                                        <p:tav tm="100000">
                                          <p:val>
                                            <p:strVal val="#ppt_x"/>
                                          </p:val>
                                        </p:tav>
                                      </p:tavLst>
                                    </p:anim>
                                    <p:anim calcmode="lin" valueType="num">
                                      <p:cBhvr>
                                        <p:cTn id="64" dur="1000" fill="hold"/>
                                        <p:tgtEl>
                                          <p:spTgt spid="33"/>
                                        </p:tgtEl>
                                        <p:attrNameLst>
                                          <p:attrName>ppt_y</p:attrName>
                                        </p:attrNameLst>
                                      </p:cBhvr>
                                      <p:tavLst>
                                        <p:tav tm="0">
                                          <p:val>
                                            <p:strVal val="#ppt_y"/>
                                          </p:val>
                                        </p:tav>
                                        <p:tav tm="100000">
                                          <p:val>
                                            <p:strVal val="#ppt_y"/>
                                          </p:val>
                                        </p:tav>
                                      </p:tavLst>
                                    </p:anim>
                                  </p:childTnLst>
                                </p:cTn>
                              </p:par>
                              <p:par>
                                <p:cTn id="65" presetID="40" presetClass="entr" presetSubtype="0" fill="hold" grpId="0" nodeType="withEffect">
                                  <p:stCondLst>
                                    <p:cond delay="0"/>
                                  </p:stCondLst>
                                  <p:iterate type="lt">
                                    <p:tmPct val="10000"/>
                                  </p:iterate>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1"/>
                                          </p:val>
                                        </p:tav>
                                        <p:tav tm="100000">
                                          <p:val>
                                            <p:strVal val="#ppt_x"/>
                                          </p:val>
                                        </p:tav>
                                      </p:tavLst>
                                    </p:anim>
                                    <p:anim calcmode="lin" valueType="num">
                                      <p:cBhvr>
                                        <p:cTn id="69"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5" grpId="0"/>
      <p:bldP spid="26" grpId="0" animBg="1"/>
      <p:bldP spid="27" grpId="0" animBg="1"/>
      <p:bldP spid="28" grpId="0" animBg="1"/>
      <p:bldP spid="29" grpId="0" animBg="1"/>
      <p:bldP spid="30" grpId="0"/>
      <p:bldP spid="31" grpId="0"/>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75659" y="2065445"/>
            <a:ext cx="2857990" cy="3354008"/>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sp>
        <p:nvSpPr>
          <p:cNvPr id="3" name="AutoShape 12"/>
          <p:cNvSpPr>
            <a:spLocks noChangeArrowheads="1"/>
          </p:cNvSpPr>
          <p:nvPr/>
        </p:nvSpPr>
        <p:spPr bwMode="auto">
          <a:xfrm>
            <a:off x="1475659" y="1760373"/>
            <a:ext cx="2857990" cy="610144"/>
          </a:xfrm>
          <a:prstGeom prst="homePlate">
            <a:avLst>
              <a:gd name="adj" fmla="val 63872"/>
            </a:avLst>
          </a:prstGeom>
          <a:solidFill>
            <a:srgbClr val="FEC202"/>
          </a:solidFill>
          <a:ln w="9525">
            <a:noFill/>
            <a:miter lim="800000"/>
            <a:headEnd/>
            <a:tailEnd/>
          </a:ln>
        </p:spPr>
        <p:txBody>
          <a:bodyPr wrap="none" lIns="70601" tIns="35300" rIns="70601" bIns="35300" anchor="ctr"/>
          <a:lstStyle/>
          <a:p>
            <a:pPr algn="ctr"/>
            <a:r>
              <a:rPr lang="zh-CN" altLang="en-US" sz="1900" b="1" smtClean="0">
                <a:solidFill>
                  <a:prstClr val="white"/>
                </a:solidFill>
                <a:latin typeface="微软雅黑" pitchFamily="34" charset="-122"/>
                <a:ea typeface="微软雅黑" pitchFamily="34" charset="-122"/>
              </a:rPr>
              <a:t>添加标题</a:t>
            </a:r>
            <a:endParaRPr lang="zh-CN" altLang="en-US" sz="1900" b="1" dirty="0">
              <a:solidFill>
                <a:prstClr val="white"/>
              </a:solidFill>
              <a:latin typeface="微软雅黑" pitchFamily="34" charset="-122"/>
              <a:ea typeface="微软雅黑" pitchFamily="34" charset="-122"/>
            </a:endParaRPr>
          </a:p>
        </p:txBody>
      </p:sp>
      <p:sp>
        <p:nvSpPr>
          <p:cNvPr id="4" name="TextBox 3"/>
          <p:cNvSpPr txBox="1"/>
          <p:nvPr/>
        </p:nvSpPr>
        <p:spPr>
          <a:xfrm>
            <a:off x="1557827" y="2583538"/>
            <a:ext cx="2746795" cy="2610446"/>
          </a:xfrm>
          <a:prstGeom prst="rect">
            <a:avLst/>
          </a:prstGeom>
          <a:noFill/>
        </p:spPr>
        <p:txBody>
          <a:bodyPr wrap="square" lIns="70601" tIns="35300" rIns="70601" bIns="35300" rtlCol="0">
            <a:spAutoFit/>
          </a:bodyPr>
          <a:lstStyle/>
          <a:p>
            <a:pPr>
              <a:lnSpc>
                <a:spcPct val="15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100">
                <a:solidFill>
                  <a:sysClr val="windowText" lastClr="000000"/>
                </a:solidFill>
                <a:latin typeface="微软雅黑" pitchFamily="34" charset="-122"/>
                <a:ea typeface="微软雅黑" pitchFamily="34" charset="-122"/>
              </a:rPr>
              <a:t>文字。</a:t>
            </a:r>
            <a:endParaRPr lang="en-US" altLang="zh-CN" sz="1100">
              <a:solidFill>
                <a:sysClr val="windowText" lastClr="000000"/>
              </a:solidFill>
              <a:latin typeface="微软雅黑" pitchFamily="34" charset="-122"/>
              <a:ea typeface="微软雅黑" pitchFamily="34" charset="-122"/>
            </a:endParaRPr>
          </a:p>
          <a:p>
            <a:pPr>
              <a:lnSpc>
                <a:spcPct val="150000"/>
              </a:lnSpc>
            </a:pPr>
            <a:r>
              <a:rPr lang="zh-CN" altLang="en-US" sz="110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5" name="矩形 4"/>
          <p:cNvSpPr/>
          <p:nvPr/>
        </p:nvSpPr>
        <p:spPr>
          <a:xfrm>
            <a:off x="4867125" y="2065445"/>
            <a:ext cx="2857990" cy="3354008"/>
          </a:xfrm>
          <a:prstGeom prst="rect">
            <a:avLst/>
          </a:prstGeom>
          <a:solidFill>
            <a:srgbClr val="FFFFFF"/>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sp>
        <p:nvSpPr>
          <p:cNvPr id="6" name="AutoShape 12"/>
          <p:cNvSpPr>
            <a:spLocks noChangeArrowheads="1"/>
          </p:cNvSpPr>
          <p:nvPr/>
        </p:nvSpPr>
        <p:spPr bwMode="auto">
          <a:xfrm flipH="1">
            <a:off x="4867125" y="1760373"/>
            <a:ext cx="2857990" cy="610144"/>
          </a:xfrm>
          <a:prstGeom prst="homePlate">
            <a:avLst>
              <a:gd name="adj" fmla="val 63872"/>
            </a:avLst>
          </a:prstGeom>
          <a:solidFill>
            <a:srgbClr val="CE3A3A"/>
          </a:solidFill>
          <a:ln w="9525">
            <a:noFill/>
            <a:miter lim="800000"/>
            <a:headEnd/>
            <a:tailEnd/>
          </a:ln>
        </p:spPr>
        <p:txBody>
          <a:bodyPr wrap="none" lIns="70601" tIns="35300" rIns="70601" bIns="35300" anchor="ctr"/>
          <a:lstStyle/>
          <a:p>
            <a:pPr algn="ctr"/>
            <a:r>
              <a:rPr lang="zh-CN" altLang="en-US" sz="1900" b="1">
                <a:solidFill>
                  <a:prstClr val="white"/>
                </a:solidFill>
                <a:latin typeface="微软雅黑" pitchFamily="34" charset="-122"/>
                <a:ea typeface="微软雅黑" pitchFamily="34" charset="-122"/>
              </a:rPr>
              <a:t>添加标题</a:t>
            </a:r>
            <a:endParaRPr lang="zh-CN" altLang="en-US" sz="1900" b="1" dirty="0">
              <a:solidFill>
                <a:prstClr val="white"/>
              </a:solidFill>
              <a:latin typeface="微软雅黑" pitchFamily="34" charset="-122"/>
              <a:ea typeface="微软雅黑" pitchFamily="34" charset="-122"/>
            </a:endParaRPr>
          </a:p>
        </p:txBody>
      </p:sp>
      <p:sp>
        <p:nvSpPr>
          <p:cNvPr id="7" name="TextBox 6"/>
          <p:cNvSpPr txBox="1"/>
          <p:nvPr/>
        </p:nvSpPr>
        <p:spPr>
          <a:xfrm>
            <a:off x="4949292" y="2583538"/>
            <a:ext cx="2746795" cy="2610446"/>
          </a:xfrm>
          <a:prstGeom prst="rect">
            <a:avLst/>
          </a:prstGeom>
          <a:noFill/>
        </p:spPr>
        <p:txBody>
          <a:bodyPr wrap="square" lIns="70601" tIns="35300" rIns="70601" bIns="35300" rtlCol="0">
            <a:spAutoFit/>
          </a:bodyPr>
          <a:lstStyle/>
          <a:p>
            <a:pPr>
              <a:lnSpc>
                <a:spcPct val="150000"/>
              </a:lnSpc>
            </a:pPr>
            <a:r>
              <a:rPr lang="zh-CN" altLang="en-US" sz="11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100">
                <a:solidFill>
                  <a:sysClr val="windowText" lastClr="000000"/>
                </a:solidFill>
                <a:latin typeface="微软雅黑" pitchFamily="34" charset="-122"/>
                <a:ea typeface="微软雅黑" pitchFamily="34" charset="-122"/>
              </a:rPr>
              <a:t>文字。</a:t>
            </a:r>
            <a:endParaRPr lang="en-US" altLang="zh-CN" sz="1100">
              <a:solidFill>
                <a:sysClr val="windowText" lastClr="000000"/>
              </a:solidFill>
              <a:latin typeface="微软雅黑" pitchFamily="34" charset="-122"/>
              <a:ea typeface="微软雅黑" pitchFamily="34" charset="-122"/>
            </a:endParaRPr>
          </a:p>
          <a:p>
            <a:pPr>
              <a:lnSpc>
                <a:spcPct val="150000"/>
              </a:lnSpc>
            </a:pPr>
            <a:r>
              <a:rPr lang="zh-CN" altLang="en-US" sz="110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1000"/>
                            </p:stCondLst>
                            <p:childTnLst>
                              <p:par>
                                <p:cTn id="14" presetID="22" presetClass="entr" presetSubtype="8" fill="hold" grpId="0" nodeType="afterEffect">
                                  <p:stCondLst>
                                    <p:cond delay="0"/>
                                  </p:stCondLst>
                                  <p:iterate type="lt">
                                    <p:tmPct val="30000"/>
                                  </p:iterate>
                                  <p:childTnLst>
                                    <p:set>
                                      <p:cBhvr>
                                        <p:cTn id="15" dur="1" fill="hold">
                                          <p:stCondLst>
                                            <p:cond delay="0"/>
                                          </p:stCondLst>
                                        </p:cTn>
                                        <p:tgtEl>
                                          <p:spTgt spid="4"/>
                                        </p:tgtEl>
                                        <p:attrNameLst>
                                          <p:attrName>style.visibility</p:attrName>
                                        </p:attrNameLst>
                                      </p:cBhvr>
                                      <p:to>
                                        <p:strVal val="visible"/>
                                      </p:to>
                                    </p:set>
                                    <p:animEffect transition="in" filter="wipe(left)">
                                      <p:cBhvr>
                                        <p:cTn id="16" dur="100"/>
                                        <p:tgtEl>
                                          <p:spTgt spid="4"/>
                                        </p:tgtEl>
                                      </p:cBhvr>
                                    </p:animEffect>
                                  </p:childTnLst>
                                </p:cTn>
                              </p:par>
                            </p:childTnLst>
                          </p:cTn>
                        </p:par>
                        <p:par>
                          <p:cTn id="17" fill="hold">
                            <p:stCondLst>
                              <p:cond delay="5750"/>
                            </p:stCondLst>
                            <p:childTnLst>
                              <p:par>
                                <p:cTn id="18" presetID="2" presetClass="entr" presetSubtype="2"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childTnLst>
                          </p:cTn>
                        </p:par>
                        <p:par>
                          <p:cTn id="22" fill="hold">
                            <p:stCondLst>
                              <p:cond delay="6250"/>
                            </p:stCondLst>
                            <p:childTnLst>
                              <p:par>
                                <p:cTn id="23" presetID="22"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6750"/>
                            </p:stCondLst>
                            <p:childTnLst>
                              <p:par>
                                <p:cTn id="27" presetID="22" presetClass="entr" presetSubtype="8" fill="hold" grpId="0" nodeType="afterEffect">
                                  <p:stCondLst>
                                    <p:cond delay="0"/>
                                  </p:stCondLst>
                                  <p:iterate type="lt">
                                    <p:tmPct val="30000"/>
                                  </p:iterate>
                                  <p:childTnLst>
                                    <p:set>
                                      <p:cBhvr>
                                        <p:cTn id="28" dur="1" fill="hold">
                                          <p:stCondLst>
                                            <p:cond delay="0"/>
                                          </p:stCondLst>
                                        </p:cTn>
                                        <p:tgtEl>
                                          <p:spTgt spid="7"/>
                                        </p:tgtEl>
                                        <p:attrNameLst>
                                          <p:attrName>style.visibility</p:attrName>
                                        </p:attrNameLst>
                                      </p:cBhvr>
                                      <p:to>
                                        <p:strVal val="visible"/>
                                      </p:to>
                                    </p:set>
                                    <p:animEffect transition="in" filter="wipe(left)">
                                      <p:cBhvr>
                                        <p:cTn id="29" dur="1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418931" y="3656290"/>
            <a:ext cx="4837008" cy="103528"/>
          </a:xfrm>
          <a:prstGeom prst="rec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sp>
        <p:nvSpPr>
          <p:cNvPr id="3" name="矩形 2"/>
          <p:cNvSpPr/>
          <p:nvPr/>
        </p:nvSpPr>
        <p:spPr>
          <a:xfrm>
            <a:off x="1974149" y="1828970"/>
            <a:ext cx="4837008" cy="103528"/>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601" tIns="35300" rIns="70601" bIns="35300" rtlCol="0" anchor="ctr"/>
          <a:lstStyle/>
          <a:p>
            <a:pPr algn="ctr"/>
            <a:endParaRPr lang="zh-CN" altLang="en-US"/>
          </a:p>
        </p:txBody>
      </p:sp>
      <p:sp>
        <p:nvSpPr>
          <p:cNvPr id="4" name="椭圆 64"/>
          <p:cNvSpPr>
            <a:spLocks noChangeArrowheads="1"/>
          </p:cNvSpPr>
          <p:nvPr/>
        </p:nvSpPr>
        <p:spPr bwMode="auto">
          <a:xfrm>
            <a:off x="644726" y="1412369"/>
            <a:ext cx="1604454" cy="1604038"/>
          </a:xfrm>
          <a:prstGeom prst="ellipse">
            <a:avLst/>
          </a:prstGeom>
          <a:solidFill>
            <a:srgbClr val="CE3A3A"/>
          </a:solidFill>
          <a:ln w="190500" cap="sq" cmpd="sng">
            <a:noFill/>
            <a:round/>
            <a:headEnd/>
            <a:tailEnd/>
          </a:ln>
        </p:spPr>
        <p:txBody>
          <a:bodyPr lIns="70601" tIns="35300" rIns="70601" bIns="35300" anchor="ctr"/>
          <a:lstStyle/>
          <a:p>
            <a:pPr algn="ctr"/>
            <a:r>
              <a:rPr lang="zh-CN" altLang="en-US" sz="2400" b="1" smtClean="0">
                <a:solidFill>
                  <a:schemeClr val="bg1"/>
                </a:solidFill>
                <a:latin typeface="微软雅黑" pitchFamily="34" charset="-122"/>
                <a:ea typeface="微软雅黑" pitchFamily="34" charset="-122"/>
                <a:sym typeface="宋体" panose="02010600030101010101" pitchFamily="2" charset="-122"/>
              </a:rPr>
              <a:t>添加</a:t>
            </a:r>
            <a:endParaRPr lang="en-US" altLang="zh-CN" sz="2400" b="1" smtClean="0">
              <a:solidFill>
                <a:schemeClr val="bg1"/>
              </a:solidFill>
              <a:latin typeface="微软雅黑" pitchFamily="34" charset="-122"/>
              <a:ea typeface="微软雅黑" pitchFamily="34" charset="-122"/>
              <a:sym typeface="宋体" panose="02010600030101010101" pitchFamily="2" charset="-122"/>
            </a:endParaRPr>
          </a:p>
          <a:p>
            <a:pPr algn="ctr"/>
            <a:r>
              <a:rPr lang="zh-CN" altLang="en-US" sz="2400" b="1" smtClean="0">
                <a:solidFill>
                  <a:schemeClr val="bg1"/>
                </a:solidFill>
                <a:latin typeface="微软雅黑" pitchFamily="34" charset="-122"/>
                <a:ea typeface="微软雅黑" pitchFamily="34" charset="-122"/>
                <a:sym typeface="宋体" panose="02010600030101010101" pitchFamily="2" charset="-122"/>
              </a:rPr>
              <a:t>标题</a:t>
            </a:r>
            <a:endParaRPr lang="zh-CN" altLang="zh-CN" sz="2400" b="1">
              <a:solidFill>
                <a:schemeClr val="bg1"/>
              </a:solidFill>
              <a:latin typeface="微软雅黑" pitchFamily="34" charset="-122"/>
              <a:ea typeface="微软雅黑" pitchFamily="34" charset="-122"/>
              <a:sym typeface="宋体" panose="02010600030101010101" pitchFamily="2" charset="-122"/>
            </a:endParaRPr>
          </a:p>
        </p:txBody>
      </p:sp>
      <p:sp>
        <p:nvSpPr>
          <p:cNvPr id="5" name="TextBox 4"/>
          <p:cNvSpPr txBox="1"/>
          <p:nvPr/>
        </p:nvSpPr>
        <p:spPr>
          <a:xfrm>
            <a:off x="2333016" y="1957499"/>
            <a:ext cx="4559019" cy="1271618"/>
          </a:xfrm>
          <a:prstGeom prst="rect">
            <a:avLst/>
          </a:prstGeom>
          <a:noFill/>
        </p:spPr>
        <p:txBody>
          <a:bodyPr wrap="square" lIns="70601" tIns="35300" rIns="70601" bIns="3530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a:t>
            </a:r>
            <a:r>
              <a:rPr lang="zh-CN" altLang="en-US" sz="1200" dirty="0" smtClean="0">
                <a:solidFill>
                  <a:sysClr val="windowText" lastClr="000000"/>
                </a:solidFill>
                <a:latin typeface="微软雅黑" pitchFamily="34" charset="-122"/>
                <a:ea typeface="微软雅黑" pitchFamily="34" charset="-122"/>
              </a:rPr>
              <a:t>的</a:t>
            </a:r>
            <a:endParaRPr lang="zh-CN" altLang="en-US" sz="1200" dirty="0">
              <a:solidFill>
                <a:sysClr val="windowText" lastClr="000000"/>
              </a:solidFill>
              <a:latin typeface="微软雅黑" pitchFamily="34" charset="-122"/>
              <a:ea typeface="微软雅黑" pitchFamily="34" charset="-122"/>
            </a:endParaRPr>
          </a:p>
        </p:txBody>
      </p:sp>
      <p:sp>
        <p:nvSpPr>
          <p:cNvPr id="6" name="椭圆 64"/>
          <p:cNvSpPr>
            <a:spLocks noChangeArrowheads="1"/>
          </p:cNvSpPr>
          <p:nvPr/>
        </p:nvSpPr>
        <p:spPr bwMode="auto">
          <a:xfrm>
            <a:off x="6927276" y="3021089"/>
            <a:ext cx="1604454" cy="1604038"/>
          </a:xfrm>
          <a:prstGeom prst="ellipse">
            <a:avLst/>
          </a:prstGeom>
          <a:solidFill>
            <a:srgbClr val="FEC202"/>
          </a:solidFill>
          <a:ln w="190500" cap="sq" cmpd="sng">
            <a:noFill/>
            <a:round/>
            <a:headEnd/>
            <a:tailEnd/>
          </a:ln>
        </p:spPr>
        <p:txBody>
          <a:bodyPr lIns="70601" tIns="35300" rIns="70601" bIns="35300" anchor="ctr"/>
          <a:lstStyle/>
          <a:p>
            <a:pPr algn="ctr"/>
            <a:r>
              <a:rPr lang="zh-CN" altLang="en-US" sz="2400" b="1" smtClean="0">
                <a:solidFill>
                  <a:schemeClr val="bg1"/>
                </a:solidFill>
                <a:latin typeface="微软雅黑" pitchFamily="34" charset="-122"/>
                <a:ea typeface="微软雅黑" pitchFamily="34" charset="-122"/>
                <a:sym typeface="宋体" panose="02010600030101010101" pitchFamily="2" charset="-122"/>
              </a:rPr>
              <a:t>添加</a:t>
            </a:r>
            <a:endParaRPr lang="en-US" altLang="zh-CN" sz="2400" b="1" smtClean="0">
              <a:solidFill>
                <a:schemeClr val="bg1"/>
              </a:solidFill>
              <a:latin typeface="微软雅黑" pitchFamily="34" charset="-122"/>
              <a:ea typeface="微软雅黑" pitchFamily="34" charset="-122"/>
              <a:sym typeface="宋体" panose="02010600030101010101" pitchFamily="2" charset="-122"/>
            </a:endParaRPr>
          </a:p>
          <a:p>
            <a:pPr algn="ctr"/>
            <a:r>
              <a:rPr lang="zh-CN" altLang="en-US" sz="2400" b="1" smtClean="0">
                <a:solidFill>
                  <a:schemeClr val="bg1"/>
                </a:solidFill>
                <a:latin typeface="微软雅黑" pitchFamily="34" charset="-122"/>
                <a:ea typeface="微软雅黑" pitchFamily="34" charset="-122"/>
                <a:sym typeface="宋体" panose="02010600030101010101" pitchFamily="2" charset="-122"/>
              </a:rPr>
              <a:t>标题</a:t>
            </a:r>
            <a:endParaRPr lang="zh-CN" altLang="zh-CN" sz="2400" b="1">
              <a:solidFill>
                <a:schemeClr val="bg1"/>
              </a:solidFill>
              <a:latin typeface="微软雅黑" pitchFamily="34" charset="-122"/>
              <a:ea typeface="微软雅黑" pitchFamily="34" charset="-122"/>
              <a:sym typeface="宋体" panose="02010600030101010101" pitchFamily="2" charset="-122"/>
            </a:endParaRPr>
          </a:p>
        </p:txBody>
      </p:sp>
      <p:sp>
        <p:nvSpPr>
          <p:cNvPr id="7" name="TextBox 6"/>
          <p:cNvSpPr txBox="1"/>
          <p:nvPr/>
        </p:nvSpPr>
        <p:spPr>
          <a:xfrm>
            <a:off x="2333016" y="3823109"/>
            <a:ext cx="4559019" cy="1271618"/>
          </a:xfrm>
          <a:prstGeom prst="rect">
            <a:avLst/>
          </a:prstGeom>
          <a:noFill/>
        </p:spPr>
        <p:txBody>
          <a:bodyPr wrap="square" lIns="70601" tIns="35300" rIns="70601" bIns="35300" rtlCol="0">
            <a:spAutoFit/>
          </a:bodyPr>
          <a:lstStyle/>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ysClr val="windowText" lastClr="000000"/>
              </a:solidFill>
              <a:latin typeface="微软雅黑" pitchFamily="34" charset="-122"/>
              <a:ea typeface="微软雅黑" pitchFamily="34" charset="-122"/>
            </a:endParaRPr>
          </a:p>
          <a:p>
            <a:pPr>
              <a:lnSpc>
                <a:spcPct val="130000"/>
              </a:lnSpc>
            </a:pPr>
            <a:r>
              <a:rPr lang="zh-CN" altLang="en-US" sz="12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a:t>
            </a:r>
            <a:r>
              <a:rPr lang="zh-CN" altLang="en-US" sz="1200" dirty="0" smtClean="0">
                <a:solidFill>
                  <a:sysClr val="windowText" lastClr="000000"/>
                </a:solidFill>
                <a:latin typeface="微软雅黑" pitchFamily="34" charset="-122"/>
                <a:ea typeface="微软雅黑" pitchFamily="34" charset="-122"/>
              </a:rPr>
              <a:t>的</a:t>
            </a:r>
            <a:endParaRPr lang="zh-CN" altLang="en-US" sz="1200" dirty="0">
              <a:solidFill>
                <a:sysClr val="windowText" lastClr="000000"/>
              </a:solidFill>
              <a:latin typeface="微软雅黑" pitchFamily="34" charset="-122"/>
              <a:ea typeface="微软雅黑"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4"/>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5"/>
                                        </p:tgtEl>
                                        <p:attrNameLst>
                                          <p:attrName>style.visibility</p:attrName>
                                        </p:attrNameLst>
                                      </p:cBhvr>
                                      <p:to>
                                        <p:strVal val="visible"/>
                                      </p:to>
                                    </p:set>
                                    <p:animEffect transition="in" filter="wipe(left)">
                                      <p:cBhvr>
                                        <p:cTn id="18" dur="100"/>
                                        <p:tgtEl>
                                          <p:spTgt spid="5"/>
                                        </p:tgtEl>
                                      </p:cBhvr>
                                    </p:animEffect>
                                  </p:childTnLst>
                                </p:cTn>
                              </p:par>
                            </p:childTnLst>
                          </p:cTn>
                        </p:par>
                        <p:par>
                          <p:cTn id="19" fill="hold">
                            <p:stCondLst>
                              <p:cond delay="5090"/>
                            </p:stCondLst>
                            <p:childTnLst>
                              <p:par>
                                <p:cTn id="20" presetID="2" presetClass="entr" presetSubtype="2"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8" presetClass="emph" presetSubtype="0" fill="hold" grpId="1" nodeType="withEffect">
                                  <p:stCondLst>
                                    <p:cond delay="0"/>
                                  </p:stCondLst>
                                  <p:childTnLst>
                                    <p:animRot by="-21600000">
                                      <p:cBhvr>
                                        <p:cTn id="25" dur="500" fill="hold"/>
                                        <p:tgtEl>
                                          <p:spTgt spid="6"/>
                                        </p:tgtEl>
                                        <p:attrNameLst>
                                          <p:attrName>r</p:attrName>
                                        </p:attrNameLst>
                                      </p:cBhvr>
                                    </p:animRot>
                                  </p:childTnLst>
                                </p:cTn>
                              </p:par>
                            </p:childTnLst>
                          </p:cTn>
                        </p:par>
                        <p:par>
                          <p:cTn id="26" fill="hold">
                            <p:stCondLst>
                              <p:cond delay="5590"/>
                            </p:stCondLst>
                            <p:childTnLst>
                              <p:par>
                                <p:cTn id="27" presetID="22" presetClass="entr" presetSubtype="2" fill="hold" grpId="0"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wipe(right)">
                                      <p:cBhvr>
                                        <p:cTn id="29" dur="500"/>
                                        <p:tgtEl>
                                          <p:spTgt spid="2"/>
                                        </p:tgtEl>
                                      </p:cBhvr>
                                    </p:animEffect>
                                  </p:childTnLst>
                                </p:cTn>
                              </p:par>
                            </p:childTnLst>
                          </p:cTn>
                        </p:par>
                        <p:par>
                          <p:cTn id="30" fill="hold">
                            <p:stCondLst>
                              <p:cond delay="6090"/>
                            </p:stCondLst>
                            <p:childTnLst>
                              <p:par>
                                <p:cTn id="31" presetID="22" presetClass="entr" presetSubtype="8" fill="hold" grpId="0" nodeType="afterEffect">
                                  <p:stCondLst>
                                    <p:cond delay="0"/>
                                  </p:stCondLst>
                                  <p:iterate type="lt">
                                    <p:tmPct val="30000"/>
                                  </p:iterate>
                                  <p:childTnLst>
                                    <p:set>
                                      <p:cBhvr>
                                        <p:cTn id="32" dur="1" fill="hold">
                                          <p:stCondLst>
                                            <p:cond delay="0"/>
                                          </p:stCondLst>
                                        </p:cTn>
                                        <p:tgtEl>
                                          <p:spTgt spid="7"/>
                                        </p:tgtEl>
                                        <p:attrNameLst>
                                          <p:attrName>style.visibility</p:attrName>
                                        </p:attrNameLst>
                                      </p:cBhvr>
                                      <p:to>
                                        <p:strVal val="visible"/>
                                      </p:to>
                                    </p:set>
                                    <p:animEffect transition="in" filter="wipe(left)">
                                      <p:cBhvr>
                                        <p:cTn id="33" dur="1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4" grpId="1" animBg="1"/>
      <p:bldP spid="5" grpId="0"/>
      <p:bldP spid="6" grpId="0" animBg="1"/>
      <p:bldP spid="6" grpId="1"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p:nvPr/>
        </p:nvSpPr>
        <p:spPr>
          <a:xfrm>
            <a:off x="899592" y="3180594"/>
            <a:ext cx="7875522" cy="241151"/>
          </a:xfrm>
          <a:prstGeom prst="rightArrow">
            <a:avLst>
              <a:gd name="adj1" fmla="val 45974"/>
              <a:gd name="adj2" fmla="val 6981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endParaRPr lang="zh-CN" altLang="en-US"/>
          </a:p>
        </p:txBody>
      </p:sp>
      <p:grpSp>
        <p:nvGrpSpPr>
          <p:cNvPr id="3" name="组合 2"/>
          <p:cNvGrpSpPr/>
          <p:nvPr/>
        </p:nvGrpSpPr>
        <p:grpSpPr>
          <a:xfrm>
            <a:off x="1359201" y="2041813"/>
            <a:ext cx="1607250" cy="1205619"/>
            <a:chOff x="1590445" y="2217273"/>
            <a:chExt cx="2081645" cy="1561233"/>
          </a:xfrm>
        </p:grpSpPr>
        <p:sp>
          <p:nvSpPr>
            <p:cNvPr id="4" name="矩形 3"/>
            <p:cNvSpPr/>
            <p:nvPr/>
          </p:nvSpPr>
          <p:spPr>
            <a:xfrm>
              <a:off x="1590445" y="2217273"/>
              <a:ext cx="2081645" cy="1561233"/>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sp>
          <p:nvSpPr>
            <p:cNvPr id="5" name="矩形 4"/>
            <p:cNvSpPr/>
            <p:nvPr/>
          </p:nvSpPr>
          <p:spPr>
            <a:xfrm>
              <a:off x="1590445" y="2217273"/>
              <a:ext cx="2081645" cy="275623"/>
            </a:xfrm>
            <a:prstGeom prst="rec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grpSp>
      <p:sp>
        <p:nvSpPr>
          <p:cNvPr id="6" name="椭圆 5"/>
          <p:cNvSpPr/>
          <p:nvPr/>
        </p:nvSpPr>
        <p:spPr>
          <a:xfrm>
            <a:off x="1000347" y="1772816"/>
            <a:ext cx="723262" cy="723371"/>
          </a:xfrm>
          <a:prstGeom prst="ellipse">
            <a:avLst/>
          </a:prstGeom>
          <a:solidFill>
            <a:schemeClr val="bg1"/>
          </a:solidFill>
          <a:ln w="38100">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3000">
                <a:solidFill>
                  <a:srgbClr val="CE3A3A"/>
                </a:solidFill>
                <a:latin typeface="微软雅黑" pitchFamily="34" charset="-122"/>
                <a:ea typeface="微软雅黑" pitchFamily="34" charset="-122"/>
              </a:rPr>
              <a:t>1</a:t>
            </a:r>
            <a:endParaRPr lang="zh-CN" altLang="en-US" sz="3000">
              <a:solidFill>
                <a:srgbClr val="CE3A3A"/>
              </a:solidFill>
              <a:latin typeface="微软雅黑" pitchFamily="34" charset="-122"/>
              <a:ea typeface="微软雅黑" pitchFamily="34" charset="-122"/>
            </a:endParaRPr>
          </a:p>
        </p:txBody>
      </p:sp>
      <p:grpSp>
        <p:nvGrpSpPr>
          <p:cNvPr id="7" name="组合 6"/>
          <p:cNvGrpSpPr/>
          <p:nvPr/>
        </p:nvGrpSpPr>
        <p:grpSpPr>
          <a:xfrm>
            <a:off x="3952678" y="2041813"/>
            <a:ext cx="1607250" cy="1205619"/>
            <a:chOff x="1590445" y="2217273"/>
            <a:chExt cx="2081645" cy="1561233"/>
          </a:xfrm>
        </p:grpSpPr>
        <p:sp>
          <p:nvSpPr>
            <p:cNvPr id="8" name="矩形 7"/>
            <p:cNvSpPr/>
            <p:nvPr/>
          </p:nvSpPr>
          <p:spPr>
            <a:xfrm>
              <a:off x="1590445" y="2217273"/>
              <a:ext cx="2081645" cy="1561233"/>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sp>
          <p:nvSpPr>
            <p:cNvPr id="9" name="矩形 8"/>
            <p:cNvSpPr/>
            <p:nvPr/>
          </p:nvSpPr>
          <p:spPr>
            <a:xfrm>
              <a:off x="1590445" y="2217273"/>
              <a:ext cx="2081645" cy="275623"/>
            </a:xfrm>
            <a:prstGeom prst="rec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grpSp>
      <p:grpSp>
        <p:nvGrpSpPr>
          <p:cNvPr id="10" name="组合 9"/>
          <p:cNvGrpSpPr/>
          <p:nvPr/>
        </p:nvGrpSpPr>
        <p:grpSpPr>
          <a:xfrm>
            <a:off x="6546155" y="2041813"/>
            <a:ext cx="1607250" cy="1205619"/>
            <a:chOff x="1590445" y="2217273"/>
            <a:chExt cx="2081645" cy="1561233"/>
          </a:xfrm>
        </p:grpSpPr>
        <p:sp>
          <p:nvSpPr>
            <p:cNvPr id="11" name="矩形 10"/>
            <p:cNvSpPr/>
            <p:nvPr/>
          </p:nvSpPr>
          <p:spPr>
            <a:xfrm>
              <a:off x="1590445" y="2217273"/>
              <a:ext cx="2081645" cy="1561233"/>
            </a:xfrm>
            <a:prstGeom prst="rec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sp>
          <p:nvSpPr>
            <p:cNvPr id="12" name="矩形 11"/>
            <p:cNvSpPr/>
            <p:nvPr/>
          </p:nvSpPr>
          <p:spPr>
            <a:xfrm>
              <a:off x="1590445" y="2217273"/>
              <a:ext cx="2081645" cy="275623"/>
            </a:xfrm>
            <a:prstGeom prst="rec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1000">
                <a:solidFill>
                  <a:schemeClr val="bg1"/>
                </a:solidFill>
                <a:latin typeface="微软雅黑" pitchFamily="34" charset="-122"/>
                <a:ea typeface="微软雅黑" pitchFamily="34" charset="-122"/>
              </a:endParaRPr>
            </a:p>
          </p:txBody>
        </p:sp>
      </p:grpSp>
      <p:sp>
        <p:nvSpPr>
          <p:cNvPr id="13" name="椭圆 12"/>
          <p:cNvSpPr/>
          <p:nvPr/>
        </p:nvSpPr>
        <p:spPr>
          <a:xfrm>
            <a:off x="6187304" y="1772816"/>
            <a:ext cx="723262" cy="723371"/>
          </a:xfrm>
          <a:prstGeom prst="ellipse">
            <a:avLst/>
          </a:prstGeom>
          <a:solidFill>
            <a:schemeClr val="bg1"/>
          </a:solidFill>
          <a:ln w="38100">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3000">
                <a:solidFill>
                  <a:srgbClr val="CE3A3A"/>
                </a:solidFill>
                <a:latin typeface="微软雅黑" pitchFamily="34" charset="-122"/>
                <a:ea typeface="微软雅黑" pitchFamily="34" charset="-122"/>
              </a:rPr>
              <a:t>3</a:t>
            </a:r>
            <a:endParaRPr lang="zh-CN" altLang="en-US" sz="3000">
              <a:solidFill>
                <a:srgbClr val="CE3A3A"/>
              </a:solidFill>
              <a:latin typeface="微软雅黑" pitchFamily="34" charset="-122"/>
              <a:ea typeface="微软雅黑" pitchFamily="34" charset="-122"/>
            </a:endParaRPr>
          </a:p>
        </p:txBody>
      </p:sp>
      <p:sp>
        <p:nvSpPr>
          <p:cNvPr id="14" name="椭圆 13"/>
          <p:cNvSpPr/>
          <p:nvPr/>
        </p:nvSpPr>
        <p:spPr>
          <a:xfrm>
            <a:off x="3593826" y="1772816"/>
            <a:ext cx="723262" cy="723371"/>
          </a:xfrm>
          <a:prstGeom prst="ellipse">
            <a:avLst/>
          </a:prstGeom>
          <a:solidFill>
            <a:schemeClr val="bg1"/>
          </a:solidFill>
          <a:ln w="38100">
            <a:solidFill>
              <a:srgbClr val="CE3A3A"/>
            </a:solidFill>
          </a:ln>
        </p:spPr>
        <p:style>
          <a:lnRef idx="2">
            <a:schemeClr val="accent1">
              <a:shade val="50000"/>
            </a:schemeClr>
          </a:lnRef>
          <a:fillRef idx="1">
            <a:schemeClr val="accent1"/>
          </a:fillRef>
          <a:effectRef idx="0">
            <a:schemeClr val="accent1"/>
          </a:effectRef>
          <a:fontRef idx="minor">
            <a:schemeClr val="lt1"/>
          </a:fontRef>
        </p:style>
        <p:txBody>
          <a:bodyPr lIns="70574" tIns="35286" rIns="70574" bIns="35286" rtlCol="0" anchor="ctr"/>
          <a:lstStyle/>
          <a:p>
            <a:pPr algn="ctr"/>
            <a:r>
              <a:rPr lang="en-US" altLang="zh-CN" sz="3000">
                <a:solidFill>
                  <a:srgbClr val="CE3A3A"/>
                </a:solidFill>
                <a:latin typeface="微软雅黑" pitchFamily="34" charset="-122"/>
                <a:ea typeface="微软雅黑" pitchFamily="34" charset="-122"/>
              </a:rPr>
              <a:t>2</a:t>
            </a:r>
            <a:endParaRPr lang="zh-CN" altLang="en-US" sz="3000">
              <a:solidFill>
                <a:srgbClr val="CE3A3A"/>
              </a:solidFill>
              <a:latin typeface="微软雅黑" pitchFamily="34" charset="-122"/>
              <a:ea typeface="微软雅黑" pitchFamily="34" charset="-122"/>
            </a:endParaRPr>
          </a:p>
        </p:txBody>
      </p:sp>
      <p:sp>
        <p:nvSpPr>
          <p:cNvPr id="15" name="TextBox 14"/>
          <p:cNvSpPr txBox="1"/>
          <p:nvPr/>
        </p:nvSpPr>
        <p:spPr>
          <a:xfrm>
            <a:off x="1734698" y="2499180"/>
            <a:ext cx="848697" cy="445635"/>
          </a:xfrm>
          <a:prstGeom prst="rect">
            <a:avLst/>
          </a:prstGeom>
          <a:noFill/>
        </p:spPr>
        <p:txBody>
          <a:bodyPr wrap="square" lIns="70574" tIns="0" rIns="70574" bIns="0" rtlCol="0" anchor="t">
            <a:spAutoFit/>
          </a:bodyPr>
          <a:lstStyle/>
          <a:p>
            <a:pPr algn="ctr">
              <a:lnSpc>
                <a:spcPct val="150000"/>
              </a:lnSpc>
            </a:pPr>
            <a:r>
              <a:rPr lang="zh-CN" altLang="en-US" sz="1900">
                <a:solidFill>
                  <a:schemeClr val="bg1"/>
                </a:solidFill>
                <a:latin typeface="微软雅黑" pitchFamily="34" charset="-122"/>
                <a:ea typeface="微软雅黑" pitchFamily="34" charset="-122"/>
                <a:cs typeface="华文黑体" pitchFamily="2" charset="-122"/>
              </a:rPr>
              <a:t>标题</a:t>
            </a:r>
            <a:r>
              <a:rPr lang="en-US" altLang="zh-CN" sz="1900">
                <a:solidFill>
                  <a:schemeClr val="bg1"/>
                </a:solidFill>
                <a:latin typeface="微软雅黑" pitchFamily="34" charset="-122"/>
                <a:ea typeface="微软雅黑" pitchFamily="34" charset="-122"/>
                <a:cs typeface="华文黑体" pitchFamily="2" charset="-122"/>
              </a:rPr>
              <a:t>1</a:t>
            </a:r>
            <a:endParaRPr lang="zh-CN" altLang="en-US" sz="1900">
              <a:solidFill>
                <a:schemeClr val="bg1"/>
              </a:solidFill>
              <a:latin typeface="微软雅黑" pitchFamily="34" charset="-122"/>
              <a:ea typeface="微软雅黑" pitchFamily="34" charset="-122"/>
              <a:cs typeface="华文黑体" pitchFamily="2" charset="-122"/>
            </a:endParaRPr>
          </a:p>
        </p:txBody>
      </p:sp>
      <p:sp>
        <p:nvSpPr>
          <p:cNvPr id="16" name="TextBox 15"/>
          <p:cNvSpPr txBox="1"/>
          <p:nvPr/>
        </p:nvSpPr>
        <p:spPr>
          <a:xfrm>
            <a:off x="1333944" y="3589204"/>
            <a:ext cx="1632508" cy="397120"/>
          </a:xfrm>
          <a:prstGeom prst="rect">
            <a:avLst/>
          </a:prstGeom>
          <a:noFill/>
        </p:spPr>
        <p:txBody>
          <a:bodyPr wrap="square" lIns="70574" tIns="35286" rIns="70574" bIns="35286" rtlCol="0">
            <a:spAutoFit/>
          </a:bodyPr>
          <a:lstStyle/>
          <a:p>
            <a:pPr algn="ct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7" name="TextBox 16"/>
          <p:cNvSpPr txBox="1"/>
          <p:nvPr/>
        </p:nvSpPr>
        <p:spPr>
          <a:xfrm>
            <a:off x="1183559" y="3932821"/>
            <a:ext cx="1933278" cy="1271590"/>
          </a:xfrm>
          <a:prstGeom prst="rect">
            <a:avLst/>
          </a:prstGeom>
          <a:noFill/>
        </p:spPr>
        <p:txBody>
          <a:bodyPr wrap="square" lIns="70574" tIns="35286" rIns="70574" bIns="35286" rtlCol="0">
            <a:spAutoFit/>
          </a:bodyPr>
          <a:lstStyle/>
          <a:p>
            <a:pPr algn="ct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200">
                <a:solidFill>
                  <a:schemeClr val="tx1">
                    <a:lumMod val="75000"/>
                    <a:lumOff val="25000"/>
                  </a:schemeClr>
                </a:solidFill>
                <a:latin typeface="微软雅黑" pitchFamily="34" charset="-122"/>
                <a:ea typeface="微软雅黑" pitchFamily="34" charset="-122"/>
              </a:rPr>
              <a:t>在这里。</a:t>
            </a:r>
          </a:p>
        </p:txBody>
      </p:sp>
      <p:sp>
        <p:nvSpPr>
          <p:cNvPr id="18" name="TextBox 17"/>
          <p:cNvSpPr txBox="1"/>
          <p:nvPr/>
        </p:nvSpPr>
        <p:spPr>
          <a:xfrm>
            <a:off x="4317088" y="2499180"/>
            <a:ext cx="848697" cy="445635"/>
          </a:xfrm>
          <a:prstGeom prst="rect">
            <a:avLst/>
          </a:prstGeom>
          <a:noFill/>
        </p:spPr>
        <p:txBody>
          <a:bodyPr wrap="square" lIns="70574" tIns="0" rIns="70574" bIns="0" rtlCol="0" anchor="t">
            <a:spAutoFit/>
          </a:bodyPr>
          <a:lstStyle/>
          <a:p>
            <a:pPr algn="ctr">
              <a:lnSpc>
                <a:spcPct val="150000"/>
              </a:lnSpc>
            </a:pPr>
            <a:r>
              <a:rPr lang="zh-CN" altLang="en-US" sz="1900">
                <a:solidFill>
                  <a:schemeClr val="bg1"/>
                </a:solidFill>
                <a:latin typeface="微软雅黑" pitchFamily="34" charset="-122"/>
                <a:ea typeface="微软雅黑" pitchFamily="34" charset="-122"/>
                <a:cs typeface="华文黑体" pitchFamily="2" charset="-122"/>
              </a:rPr>
              <a:t>标题</a:t>
            </a:r>
            <a:r>
              <a:rPr lang="en-US" altLang="zh-CN" sz="1900">
                <a:solidFill>
                  <a:schemeClr val="bg1"/>
                </a:solidFill>
                <a:latin typeface="微软雅黑" pitchFamily="34" charset="-122"/>
                <a:ea typeface="微软雅黑" pitchFamily="34" charset="-122"/>
                <a:cs typeface="华文黑体" pitchFamily="2" charset="-122"/>
              </a:rPr>
              <a:t>2</a:t>
            </a:r>
            <a:endParaRPr lang="zh-CN" altLang="en-US" sz="1900">
              <a:solidFill>
                <a:schemeClr val="bg1"/>
              </a:solidFill>
              <a:latin typeface="微软雅黑" pitchFamily="34" charset="-122"/>
              <a:ea typeface="微软雅黑" pitchFamily="34" charset="-122"/>
              <a:cs typeface="华文黑体" pitchFamily="2" charset="-122"/>
            </a:endParaRPr>
          </a:p>
        </p:txBody>
      </p:sp>
      <p:sp>
        <p:nvSpPr>
          <p:cNvPr id="19" name="TextBox 18"/>
          <p:cNvSpPr txBox="1"/>
          <p:nvPr/>
        </p:nvSpPr>
        <p:spPr>
          <a:xfrm>
            <a:off x="3947958" y="3589204"/>
            <a:ext cx="1632508" cy="397120"/>
          </a:xfrm>
          <a:prstGeom prst="rect">
            <a:avLst/>
          </a:prstGeom>
          <a:noFill/>
        </p:spPr>
        <p:txBody>
          <a:bodyPr wrap="square" lIns="70574" tIns="35286" rIns="70574" bIns="35286" rtlCol="0">
            <a:spAutoFit/>
          </a:bodyPr>
          <a:lstStyle/>
          <a:p>
            <a:pPr algn="ct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0" name="TextBox 19"/>
          <p:cNvSpPr txBox="1"/>
          <p:nvPr/>
        </p:nvSpPr>
        <p:spPr>
          <a:xfrm>
            <a:off x="3797572" y="3932821"/>
            <a:ext cx="1933278" cy="1271590"/>
          </a:xfrm>
          <a:prstGeom prst="rect">
            <a:avLst/>
          </a:prstGeom>
          <a:noFill/>
        </p:spPr>
        <p:txBody>
          <a:bodyPr wrap="square" lIns="70574" tIns="35286" rIns="70574" bIns="35286" rtlCol="0">
            <a:spAutoFit/>
          </a:bodyPr>
          <a:lstStyle/>
          <a:p>
            <a:pPr algn="ct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200">
                <a:solidFill>
                  <a:schemeClr val="tx1">
                    <a:lumMod val="75000"/>
                    <a:lumOff val="25000"/>
                  </a:schemeClr>
                </a:solidFill>
                <a:latin typeface="微软雅黑" pitchFamily="34" charset="-122"/>
                <a:ea typeface="微软雅黑" pitchFamily="34" charset="-122"/>
              </a:rPr>
              <a:t>在这里。</a:t>
            </a:r>
          </a:p>
        </p:txBody>
      </p:sp>
      <p:sp>
        <p:nvSpPr>
          <p:cNvPr id="21" name="TextBox 20"/>
          <p:cNvSpPr txBox="1"/>
          <p:nvPr/>
        </p:nvSpPr>
        <p:spPr>
          <a:xfrm>
            <a:off x="6910565" y="2499180"/>
            <a:ext cx="848697" cy="445635"/>
          </a:xfrm>
          <a:prstGeom prst="rect">
            <a:avLst/>
          </a:prstGeom>
          <a:noFill/>
        </p:spPr>
        <p:txBody>
          <a:bodyPr wrap="square" lIns="70574" tIns="0" rIns="70574" bIns="0" rtlCol="0" anchor="t">
            <a:spAutoFit/>
          </a:bodyPr>
          <a:lstStyle/>
          <a:p>
            <a:pPr algn="ctr">
              <a:lnSpc>
                <a:spcPct val="150000"/>
              </a:lnSpc>
            </a:pPr>
            <a:r>
              <a:rPr lang="zh-CN" altLang="en-US" sz="1900">
                <a:solidFill>
                  <a:schemeClr val="bg1"/>
                </a:solidFill>
                <a:latin typeface="微软雅黑" pitchFamily="34" charset="-122"/>
                <a:ea typeface="微软雅黑" pitchFamily="34" charset="-122"/>
                <a:cs typeface="华文黑体" pitchFamily="2" charset="-122"/>
              </a:rPr>
              <a:t>标题</a:t>
            </a:r>
            <a:r>
              <a:rPr lang="en-US" altLang="zh-CN" sz="1900">
                <a:solidFill>
                  <a:schemeClr val="bg1"/>
                </a:solidFill>
                <a:latin typeface="微软雅黑" pitchFamily="34" charset="-122"/>
                <a:ea typeface="微软雅黑" pitchFamily="34" charset="-122"/>
                <a:cs typeface="华文黑体" pitchFamily="2" charset="-122"/>
              </a:rPr>
              <a:t>3</a:t>
            </a:r>
            <a:endParaRPr lang="zh-CN" altLang="en-US" sz="1900">
              <a:solidFill>
                <a:schemeClr val="bg1"/>
              </a:solidFill>
              <a:latin typeface="微软雅黑" pitchFamily="34" charset="-122"/>
              <a:ea typeface="微软雅黑" pitchFamily="34" charset="-122"/>
              <a:cs typeface="华文黑体" pitchFamily="2" charset="-122"/>
            </a:endParaRPr>
          </a:p>
        </p:txBody>
      </p:sp>
      <p:sp>
        <p:nvSpPr>
          <p:cNvPr id="22" name="TextBox 21"/>
          <p:cNvSpPr txBox="1"/>
          <p:nvPr/>
        </p:nvSpPr>
        <p:spPr>
          <a:xfrm>
            <a:off x="6533525" y="3589204"/>
            <a:ext cx="1632508" cy="397120"/>
          </a:xfrm>
          <a:prstGeom prst="rect">
            <a:avLst/>
          </a:prstGeom>
          <a:noFill/>
        </p:spPr>
        <p:txBody>
          <a:bodyPr wrap="square" lIns="70574" tIns="35286" rIns="70574" bIns="35286" rtlCol="0">
            <a:spAutoFit/>
          </a:bodyPr>
          <a:lstStyle/>
          <a:p>
            <a:pPr algn="ctr">
              <a:lnSpc>
                <a:spcPct val="150000"/>
              </a:lnSpc>
            </a:pPr>
            <a:r>
              <a:rPr lang="zh-CN" altLang="en-US" sz="1600"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sz="160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3" name="TextBox 22"/>
          <p:cNvSpPr txBox="1"/>
          <p:nvPr/>
        </p:nvSpPr>
        <p:spPr>
          <a:xfrm>
            <a:off x="6383139" y="3932821"/>
            <a:ext cx="1933278" cy="1271590"/>
          </a:xfrm>
          <a:prstGeom prst="rect">
            <a:avLst/>
          </a:prstGeom>
          <a:noFill/>
        </p:spPr>
        <p:txBody>
          <a:bodyPr wrap="square" lIns="70574" tIns="35286" rIns="70574" bIns="35286" rtlCol="0">
            <a:spAutoFit/>
          </a:bodyPr>
          <a:lstStyle/>
          <a:p>
            <a:pPr algn="ct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200">
                <a:solidFill>
                  <a:schemeClr val="tx1">
                    <a:lumMod val="75000"/>
                    <a:lumOff val="25000"/>
                  </a:schemeClr>
                </a:solidFill>
                <a:latin typeface="微软雅黑" pitchFamily="34" charset="-122"/>
                <a:ea typeface="微软雅黑" pitchFamily="34" charset="-122"/>
              </a:rPr>
              <a:t>在这里。</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 calcmode="lin" valueType="num">
                                      <p:cBhvr>
                                        <p:cTn id="13" dur="500" fill="hold"/>
                                        <p:tgtEl>
                                          <p:spTgt spid="6"/>
                                        </p:tgtEl>
                                        <p:attrNameLst>
                                          <p:attrName>style.rotation</p:attrName>
                                        </p:attrNameLst>
                                      </p:cBhvr>
                                      <p:tavLst>
                                        <p:tav tm="0">
                                          <p:val>
                                            <p:fltVal val="360"/>
                                          </p:val>
                                        </p:tav>
                                        <p:tav tm="100000">
                                          <p:val>
                                            <p:fltVal val="0"/>
                                          </p:val>
                                        </p:tav>
                                      </p:tavLst>
                                    </p:anim>
                                    <p:animEffect transition="in" filter="fade">
                                      <p:cBhvr>
                                        <p:cTn id="14" dur="500"/>
                                        <p:tgtEl>
                                          <p:spTgt spid="6"/>
                                        </p:tgtEl>
                                      </p:cBhvr>
                                    </p:animEffect>
                                  </p:childTnLst>
                                </p:cTn>
                              </p:par>
                              <p:par>
                                <p:cTn id="15" presetID="22" presetClass="entr" presetSubtype="4"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par>
                          <p:cTn id="29" fill="hold">
                            <p:stCondLst>
                              <p:cond delay="2000"/>
                            </p:stCondLst>
                            <p:childTnLst>
                              <p:par>
                                <p:cTn id="30" presetID="49" presetClass="entr" presetSubtype="0" decel="10000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 calcmode="lin" valueType="num">
                                      <p:cBhvr>
                                        <p:cTn id="34" dur="500" fill="hold"/>
                                        <p:tgtEl>
                                          <p:spTgt spid="14"/>
                                        </p:tgtEl>
                                        <p:attrNameLst>
                                          <p:attrName>style.rotation</p:attrName>
                                        </p:attrNameLst>
                                      </p:cBhvr>
                                      <p:tavLst>
                                        <p:tav tm="0">
                                          <p:val>
                                            <p:fltVal val="360"/>
                                          </p:val>
                                        </p:tav>
                                        <p:tav tm="100000">
                                          <p:val>
                                            <p:fltVal val="0"/>
                                          </p:val>
                                        </p:tav>
                                      </p:tavLst>
                                    </p:anim>
                                    <p:animEffect transition="in" filter="fade">
                                      <p:cBhvr>
                                        <p:cTn id="35" dur="500"/>
                                        <p:tgtEl>
                                          <p:spTgt spid="14"/>
                                        </p:tgtEl>
                                      </p:cBhvr>
                                    </p:animEffect>
                                  </p:childTnLst>
                                </p:cTn>
                              </p:par>
                              <p:par>
                                <p:cTn id="36" presetID="22" presetClass="entr" presetSubtype="4"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down)">
                                      <p:cBhvr>
                                        <p:cTn id="38" dur="500"/>
                                        <p:tgtEl>
                                          <p:spTgt spid="7"/>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500"/>
                                        <p:tgtEl>
                                          <p:spTgt spid="1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
                                        <p:tgtEl>
                                          <p:spTgt spid="20"/>
                                        </p:tgtEl>
                                      </p:cBhvr>
                                    </p:animEffect>
                                  </p:childTnLst>
                                </p:cTn>
                              </p:par>
                            </p:childTnLst>
                          </p:cTn>
                        </p:par>
                        <p:par>
                          <p:cTn id="50" fill="hold">
                            <p:stCondLst>
                              <p:cond delay="3500"/>
                            </p:stCondLst>
                            <p:childTnLst>
                              <p:par>
                                <p:cTn id="51" presetID="49" presetClass="entr" presetSubtype="0" decel="10000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ppt_w</p:attrName>
                                        </p:attrNameLst>
                                      </p:cBhvr>
                                      <p:tavLst>
                                        <p:tav tm="0">
                                          <p:val>
                                            <p:fltVal val="0"/>
                                          </p:val>
                                        </p:tav>
                                        <p:tav tm="100000">
                                          <p:val>
                                            <p:strVal val="#ppt_w"/>
                                          </p:val>
                                        </p:tav>
                                      </p:tavLst>
                                    </p:anim>
                                    <p:anim calcmode="lin" valueType="num">
                                      <p:cBhvr>
                                        <p:cTn id="54" dur="500" fill="hold"/>
                                        <p:tgtEl>
                                          <p:spTgt spid="13"/>
                                        </p:tgtEl>
                                        <p:attrNameLst>
                                          <p:attrName>ppt_h</p:attrName>
                                        </p:attrNameLst>
                                      </p:cBhvr>
                                      <p:tavLst>
                                        <p:tav tm="0">
                                          <p:val>
                                            <p:fltVal val="0"/>
                                          </p:val>
                                        </p:tav>
                                        <p:tav tm="100000">
                                          <p:val>
                                            <p:strVal val="#ppt_h"/>
                                          </p:val>
                                        </p:tav>
                                      </p:tavLst>
                                    </p:anim>
                                    <p:anim calcmode="lin" valueType="num">
                                      <p:cBhvr>
                                        <p:cTn id="55" dur="500" fill="hold"/>
                                        <p:tgtEl>
                                          <p:spTgt spid="13"/>
                                        </p:tgtEl>
                                        <p:attrNameLst>
                                          <p:attrName>style.rotation</p:attrName>
                                        </p:attrNameLst>
                                      </p:cBhvr>
                                      <p:tavLst>
                                        <p:tav tm="0">
                                          <p:val>
                                            <p:fltVal val="360"/>
                                          </p:val>
                                        </p:tav>
                                        <p:tav tm="100000">
                                          <p:val>
                                            <p:fltVal val="0"/>
                                          </p:val>
                                        </p:tav>
                                      </p:tavLst>
                                    </p:anim>
                                    <p:animEffect transition="in" filter="fade">
                                      <p:cBhvr>
                                        <p:cTn id="56" dur="500"/>
                                        <p:tgtEl>
                                          <p:spTgt spid="13"/>
                                        </p:tgtEl>
                                      </p:cBhvr>
                                    </p:animEffect>
                                  </p:childTnLst>
                                </p:cTn>
                              </p:par>
                              <p:par>
                                <p:cTn id="57" presetID="22" presetClass="entr" presetSubtype="4" fill="hold"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wipe(down)">
                                      <p:cBhvr>
                                        <p:cTn id="59" dur="500"/>
                                        <p:tgtEl>
                                          <p:spTgt spid="10"/>
                                        </p:tgtEl>
                                      </p:cBhvr>
                                    </p:animEffect>
                                  </p:childTnLst>
                                </p:cTn>
                              </p:par>
                            </p:childTnLst>
                          </p:cTn>
                        </p:par>
                        <p:par>
                          <p:cTn id="60" fill="hold">
                            <p:stCondLst>
                              <p:cond delay="4000"/>
                            </p:stCondLst>
                            <p:childTnLst>
                              <p:par>
                                <p:cTn id="61" presetID="10"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par>
                          <p:cTn id="64" fill="hold">
                            <p:stCondLst>
                              <p:cond delay="4500"/>
                            </p:stCondLst>
                            <p:childTnLst>
                              <p:par>
                                <p:cTn id="65" presetID="10" presetClass="entr" presetSubtype="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500"/>
                                        <p:tgtEl>
                                          <p:spTgt spid="2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fade">
                                      <p:cBhvr>
                                        <p:cTn id="7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3" grpId="0" animBg="1"/>
      <p:bldP spid="14" grpId="0" animBg="1"/>
      <p:bldP spid="15" grpId="0"/>
      <p:bldP spid="16" grpId="0"/>
      <p:bldP spid="17" grpId="0"/>
      <p:bldP spid="18" grpId="0"/>
      <p:bldP spid="19" grpId="0"/>
      <p:bldP spid="20"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360data\重要数据\桌面\ttg.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06896" y="1916832"/>
            <a:ext cx="4044262" cy="308944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F:\出售\PPT\______________图片素材\59f5225d4dd36b09f8ade3e55c755816.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66221" y="2060848"/>
            <a:ext cx="3732182" cy="209079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741096" y="2275583"/>
            <a:ext cx="4032448" cy="1772793"/>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dirty="0" smtClean="0">
                <a:solidFill>
                  <a:schemeClr val="tx1">
                    <a:lumMod val="75000"/>
                    <a:lumOff val="25000"/>
                  </a:schemeClr>
                </a:solidFill>
                <a:latin typeface="微软雅黑" pitchFamily="34" charset="-122"/>
                <a:ea typeface="微软雅黑" pitchFamily="34" charset="-122"/>
              </a:rPr>
              <a:t>。您的内容打在</a:t>
            </a:r>
            <a:r>
              <a:rPr lang="zh-CN" altLang="en-US" sz="1200" smtClean="0">
                <a:solidFill>
                  <a:schemeClr val="tx1">
                    <a:lumMod val="75000"/>
                    <a:lumOff val="25000"/>
                  </a:schemeClr>
                </a:solidFill>
                <a:latin typeface="微软雅黑" pitchFamily="34" charset="-122"/>
                <a:ea typeface="微软雅黑" pitchFamily="34" charset="-122"/>
              </a:rPr>
              <a:t>这里</a:t>
            </a:r>
            <a:r>
              <a:rPr lang="zh-CN" altLang="en-US" sz="1200">
                <a:solidFill>
                  <a:schemeClr val="tx1">
                    <a:lumMod val="75000"/>
                    <a:lumOff val="25000"/>
                  </a:schemeClr>
                </a:solidFill>
                <a:latin typeface="微软雅黑" pitchFamily="34" charset="-122"/>
                <a:ea typeface="微软雅黑" pitchFamily="34" charset="-122"/>
              </a:rPr>
              <a:t>，或者通过通过复制您的文本。您的内容打在这里，或者通过通过复制您的文本</a:t>
            </a:r>
            <a:r>
              <a:rPr lang="zh-CN" altLang="en-US" sz="1200" smtClean="0">
                <a:solidFill>
                  <a:schemeClr val="tx1">
                    <a:lumMod val="75000"/>
                    <a:lumOff val="25000"/>
                  </a:schemeClr>
                </a:solidFill>
                <a:latin typeface="微软雅黑" pitchFamily="34" charset="-122"/>
                <a:ea typeface="微软雅黑" pitchFamily="34" charset="-122"/>
              </a:rPr>
              <a:t>。</a:t>
            </a:r>
            <a:endParaRPr lang="en-US" altLang="zh-CN" sz="1200" smtClean="0">
              <a:solidFill>
                <a:schemeClr val="tx1">
                  <a:lumMod val="75000"/>
                  <a:lumOff val="25000"/>
                </a:schemeClr>
              </a:solidFill>
              <a:latin typeface="微软雅黑" pitchFamily="34" charset="-122"/>
              <a:ea typeface="微软雅黑" pitchFamily="34" charset="-122"/>
            </a:endParaRPr>
          </a:p>
          <a:p>
            <a:pPr>
              <a:lnSpc>
                <a:spcPct val="130000"/>
              </a:lnSpc>
            </a:pPr>
            <a:endParaRPr lang="en-US" altLang="zh-CN" sz="120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20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200" smtClean="0">
                <a:solidFill>
                  <a:schemeClr val="tx1">
                    <a:lumMod val="75000"/>
                    <a:lumOff val="25000"/>
                  </a:schemeClr>
                </a:solidFill>
                <a:latin typeface="微软雅黑" pitchFamily="34" charset="-122"/>
                <a:ea typeface="微软雅黑" pitchFamily="34" charset="-122"/>
              </a:rPr>
              <a:t>。</a:t>
            </a:r>
            <a:endParaRPr lang="zh-CN" altLang="en-US" sz="12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21"/>
          <p:cNvSpPr/>
          <p:nvPr/>
        </p:nvSpPr>
        <p:spPr bwMode="auto">
          <a:xfrm rot="16200000" flipH="1">
            <a:off x="4564155" y="2050346"/>
            <a:ext cx="2233904" cy="22849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w="9525" cap="rnd">
            <a:solidFill>
              <a:schemeClr val="bg1">
                <a:lumMod val="65000"/>
              </a:schemeClr>
            </a:solidFill>
            <a:prstDash val="solid"/>
            <a:round/>
            <a:headEnd/>
            <a:tailEnd/>
          </a:ln>
        </p:spPr>
        <p:txBody>
          <a:bodyPr vert="eaVert" lIns="70601" tIns="35300" rIns="70601" bIns="35300"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3" name="等腰三角形 21"/>
          <p:cNvSpPr/>
          <p:nvPr/>
        </p:nvSpPr>
        <p:spPr bwMode="auto">
          <a:xfrm rot="5400000">
            <a:off x="2351641" y="2050346"/>
            <a:ext cx="2233904" cy="22849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95000"/>
            </a:schemeClr>
          </a:solidFill>
          <a:ln w="9525" cap="rnd">
            <a:solidFill>
              <a:schemeClr val="bg1">
                <a:lumMod val="65000"/>
              </a:schemeClr>
            </a:solidFill>
            <a:prstDash val="solid"/>
            <a:round/>
            <a:headEnd/>
            <a:tailEnd/>
          </a:ln>
        </p:spPr>
        <p:txBody>
          <a:bodyPr vert="eaVert" lIns="70601" tIns="35300" rIns="70601" bIns="35300" anchor="ctr"/>
          <a:lstStyle/>
          <a:p>
            <a:pPr>
              <a:defRPr/>
            </a:pPr>
            <a:endParaRPr lang="zh-CN" altLang="en-US" sz="1100" kern="0">
              <a:solidFill>
                <a:sysClr val="window" lastClr="FFFFFF"/>
              </a:solidFill>
              <a:latin typeface="微软雅黑" pitchFamily="34" charset="-122"/>
              <a:ea typeface="微软雅黑" pitchFamily="34" charset="-122"/>
            </a:endParaRPr>
          </a:p>
        </p:txBody>
      </p:sp>
      <p:sp>
        <p:nvSpPr>
          <p:cNvPr id="4" name="椭圆 3"/>
          <p:cNvSpPr/>
          <p:nvPr/>
        </p:nvSpPr>
        <p:spPr bwMode="auto">
          <a:xfrm>
            <a:off x="2327543" y="1889516"/>
            <a:ext cx="2816700" cy="2817125"/>
          </a:xfrm>
          <a:prstGeom prst="ellipse">
            <a:avLst/>
          </a:prstGeom>
          <a:noFill/>
          <a:ln w="25400" cap="flat" cmpd="sng" algn="ctr">
            <a:solidFill>
              <a:srgbClr val="FEC202"/>
            </a:solidFill>
            <a:prstDash val="solid"/>
          </a:ln>
          <a:effectLst/>
        </p:spPr>
        <p:txBody>
          <a:bodyPr lIns="70601" tIns="35300" rIns="70601" bIns="35300" anchor="ctr"/>
          <a:lstStyle/>
          <a:p>
            <a:pPr algn="ctr">
              <a:defRPr/>
            </a:pPr>
            <a:endParaRPr lang="zh-CN" altLang="en-US" kern="0" dirty="0">
              <a:solidFill>
                <a:sysClr val="window" lastClr="FFFFFF"/>
              </a:solidFill>
              <a:latin typeface="Calibri"/>
              <a:ea typeface="微软雅黑" pitchFamily="34" charset="-122"/>
            </a:endParaRPr>
          </a:p>
        </p:txBody>
      </p:sp>
      <p:sp>
        <p:nvSpPr>
          <p:cNvPr id="5" name="椭圆 4"/>
          <p:cNvSpPr/>
          <p:nvPr/>
        </p:nvSpPr>
        <p:spPr bwMode="auto">
          <a:xfrm>
            <a:off x="4012904" y="1889516"/>
            <a:ext cx="2817926" cy="2817125"/>
          </a:xfrm>
          <a:prstGeom prst="ellipse">
            <a:avLst/>
          </a:prstGeom>
          <a:noFill/>
          <a:ln w="25400" cap="flat" cmpd="sng" algn="ctr">
            <a:solidFill>
              <a:srgbClr val="FEC202"/>
            </a:solidFill>
            <a:prstDash val="solid"/>
          </a:ln>
          <a:effectLst/>
        </p:spPr>
        <p:txBody>
          <a:bodyPr lIns="70601" tIns="35300" rIns="70601" bIns="35300" anchor="ctr"/>
          <a:lstStyle/>
          <a:p>
            <a:pPr algn="ctr">
              <a:defRPr/>
            </a:pPr>
            <a:endParaRPr lang="zh-CN" altLang="en-US" kern="0" dirty="0">
              <a:solidFill>
                <a:sysClr val="window" lastClr="FFFFFF"/>
              </a:solidFill>
              <a:latin typeface="Calibri"/>
              <a:ea typeface="微软雅黑" pitchFamily="34" charset="-122"/>
            </a:endParaRPr>
          </a:p>
        </p:txBody>
      </p:sp>
      <p:cxnSp>
        <p:nvCxnSpPr>
          <p:cNvPr id="6" name="直接连接符 5"/>
          <p:cNvCxnSpPr>
            <a:cxnSpLocks noChangeShapeType="1"/>
          </p:cNvCxnSpPr>
          <p:nvPr/>
        </p:nvCxnSpPr>
        <p:spPr bwMode="auto">
          <a:xfrm>
            <a:off x="3100970" y="2577248"/>
            <a:ext cx="441258" cy="207177"/>
          </a:xfrm>
          <a:prstGeom prst="line">
            <a:avLst/>
          </a:prstGeom>
          <a:noFill/>
          <a:ln w="28575" algn="ctr">
            <a:solidFill>
              <a:srgbClr val="CE3A3A"/>
            </a:solidFill>
            <a:round/>
            <a:headEnd type="none" w="med" len="med"/>
            <a:tailEnd type="arrow" w="med" len="med"/>
          </a:ln>
        </p:spPr>
      </p:cxnSp>
      <p:cxnSp>
        <p:nvCxnSpPr>
          <p:cNvPr id="7" name="直接连接符 6"/>
          <p:cNvCxnSpPr>
            <a:cxnSpLocks noChangeShapeType="1"/>
          </p:cNvCxnSpPr>
          <p:nvPr/>
        </p:nvCxnSpPr>
        <p:spPr bwMode="auto">
          <a:xfrm>
            <a:off x="2865632" y="3213491"/>
            <a:ext cx="455967" cy="0"/>
          </a:xfrm>
          <a:prstGeom prst="line">
            <a:avLst/>
          </a:prstGeom>
          <a:noFill/>
          <a:ln w="28575" algn="ctr">
            <a:solidFill>
              <a:srgbClr val="CE3A3A"/>
            </a:solidFill>
            <a:round/>
            <a:headEnd type="none" w="med" len="med"/>
            <a:tailEnd type="arrow" w="med" len="med"/>
          </a:ln>
        </p:spPr>
      </p:cxnSp>
      <p:cxnSp>
        <p:nvCxnSpPr>
          <p:cNvPr id="8" name="直接连接符 7"/>
          <p:cNvCxnSpPr>
            <a:cxnSpLocks noChangeShapeType="1"/>
          </p:cNvCxnSpPr>
          <p:nvPr/>
        </p:nvCxnSpPr>
        <p:spPr bwMode="auto">
          <a:xfrm flipV="1">
            <a:off x="3100970" y="3625394"/>
            <a:ext cx="455967" cy="241503"/>
          </a:xfrm>
          <a:prstGeom prst="line">
            <a:avLst/>
          </a:prstGeom>
          <a:noFill/>
          <a:ln w="28575" algn="ctr">
            <a:solidFill>
              <a:srgbClr val="CE3A3A"/>
            </a:solidFill>
            <a:round/>
            <a:headEnd type="none" w="med" len="med"/>
            <a:tailEnd type="arrow" w="med" len="med"/>
          </a:ln>
        </p:spPr>
      </p:cxnSp>
      <p:cxnSp>
        <p:nvCxnSpPr>
          <p:cNvPr id="9" name="直接连接符 8"/>
          <p:cNvCxnSpPr>
            <a:cxnSpLocks noChangeShapeType="1"/>
          </p:cNvCxnSpPr>
          <p:nvPr/>
        </p:nvCxnSpPr>
        <p:spPr bwMode="auto">
          <a:xfrm flipH="1" flipV="1">
            <a:off x="5673752" y="3615587"/>
            <a:ext cx="455967" cy="241503"/>
          </a:xfrm>
          <a:prstGeom prst="line">
            <a:avLst/>
          </a:prstGeom>
          <a:noFill/>
          <a:ln w="28575" algn="ctr">
            <a:solidFill>
              <a:srgbClr val="CE3A3A"/>
            </a:solidFill>
            <a:round/>
            <a:headEnd type="none" w="med" len="med"/>
            <a:tailEnd type="arrow" w="med" len="med"/>
          </a:ln>
        </p:spPr>
      </p:cxnSp>
      <p:cxnSp>
        <p:nvCxnSpPr>
          <p:cNvPr id="10" name="直接连接符 9"/>
          <p:cNvCxnSpPr>
            <a:cxnSpLocks noChangeShapeType="1"/>
          </p:cNvCxnSpPr>
          <p:nvPr/>
        </p:nvCxnSpPr>
        <p:spPr bwMode="auto">
          <a:xfrm flipH="1">
            <a:off x="5901736" y="3211039"/>
            <a:ext cx="455967" cy="0"/>
          </a:xfrm>
          <a:prstGeom prst="line">
            <a:avLst/>
          </a:prstGeom>
          <a:noFill/>
          <a:ln w="28575" algn="ctr">
            <a:solidFill>
              <a:srgbClr val="CE3A3A"/>
            </a:solidFill>
            <a:round/>
            <a:headEnd type="none" w="med" len="med"/>
            <a:tailEnd type="arrow" w="med" len="med"/>
          </a:ln>
        </p:spPr>
      </p:cxnSp>
      <p:cxnSp>
        <p:nvCxnSpPr>
          <p:cNvPr id="11" name="直接连接符 10"/>
          <p:cNvCxnSpPr>
            <a:cxnSpLocks noChangeShapeType="1"/>
          </p:cNvCxnSpPr>
          <p:nvPr/>
        </p:nvCxnSpPr>
        <p:spPr bwMode="auto">
          <a:xfrm flipH="1">
            <a:off x="5688461" y="2577248"/>
            <a:ext cx="441258" cy="207177"/>
          </a:xfrm>
          <a:prstGeom prst="line">
            <a:avLst/>
          </a:prstGeom>
          <a:noFill/>
          <a:ln w="28575" algn="ctr">
            <a:solidFill>
              <a:srgbClr val="CE3A3A"/>
            </a:solidFill>
            <a:round/>
            <a:headEnd type="none" w="med" len="med"/>
            <a:tailEnd type="arrow" w="med" len="med"/>
          </a:ln>
        </p:spPr>
      </p:cxnSp>
      <p:grpSp>
        <p:nvGrpSpPr>
          <p:cNvPr id="12" name="组合 11"/>
          <p:cNvGrpSpPr/>
          <p:nvPr/>
        </p:nvGrpSpPr>
        <p:grpSpPr>
          <a:xfrm>
            <a:off x="3767761" y="2405621"/>
            <a:ext cx="1625302" cy="1625547"/>
            <a:chOff x="5014912" y="2584450"/>
            <a:chExt cx="2105025" cy="2105025"/>
          </a:xfrm>
        </p:grpSpPr>
        <p:sp>
          <p:nvSpPr>
            <p:cNvPr id="13" name="Oval 19"/>
            <p:cNvSpPr>
              <a:spLocks noChangeArrowheads="1"/>
            </p:cNvSpPr>
            <p:nvPr/>
          </p:nvSpPr>
          <p:spPr bwMode="auto">
            <a:xfrm>
              <a:off x="5014912" y="2584450"/>
              <a:ext cx="2105025" cy="2105025"/>
            </a:xfrm>
            <a:prstGeom prst="ellipse">
              <a:avLst/>
            </a:prstGeom>
            <a:solidFill>
              <a:srgbClr val="FEC202"/>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itchFamily="34" charset="-122"/>
                <a:ea typeface="微软雅黑" pitchFamily="34" charset="-122"/>
              </a:endParaRPr>
            </a:p>
          </p:txBody>
        </p:sp>
        <p:sp>
          <p:nvSpPr>
            <p:cNvPr id="14"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sz="1600" kern="0" smtClean="0">
                  <a:solidFill>
                    <a:srgbClr val="4D4D4D"/>
                  </a:solidFill>
                  <a:latin typeface="Impact" pitchFamily="34" charset="0"/>
                  <a:ea typeface="微软雅黑" pitchFamily="34" charset="-122"/>
                </a:rPr>
                <a:t>添加</a:t>
              </a:r>
              <a:r>
                <a:rPr lang="zh-CN" altLang="en-US" sz="1600" kern="0">
                  <a:solidFill>
                    <a:srgbClr val="4D4D4D"/>
                  </a:solidFill>
                  <a:latin typeface="Impact" pitchFamily="34" charset="0"/>
                  <a:ea typeface="微软雅黑" pitchFamily="34" charset="-122"/>
                </a:rPr>
                <a:t>标题</a:t>
              </a:r>
              <a:endParaRPr lang="zh-CN" altLang="en-US" sz="1600" kern="0" dirty="0">
                <a:solidFill>
                  <a:srgbClr val="4D4D4D"/>
                </a:solidFill>
                <a:latin typeface="Impact" pitchFamily="34" charset="0"/>
                <a:ea typeface="微软雅黑" pitchFamily="34" charset="-122"/>
              </a:endParaRPr>
            </a:p>
          </p:txBody>
        </p:sp>
      </p:grpSp>
      <p:sp>
        <p:nvSpPr>
          <p:cNvPr id="15" name="Oval 19"/>
          <p:cNvSpPr>
            <a:spLocks noChangeArrowheads="1"/>
          </p:cNvSpPr>
          <p:nvPr/>
        </p:nvSpPr>
        <p:spPr bwMode="auto">
          <a:xfrm>
            <a:off x="2341025" y="1955715"/>
            <a:ext cx="766074" cy="766189"/>
          </a:xfrm>
          <a:prstGeom prst="ellipse">
            <a:avLst/>
          </a:prstGeom>
          <a:solidFill>
            <a:srgbClr val="CE3A3A"/>
          </a:solidFill>
          <a:ln w="9525">
            <a:noFill/>
            <a:round/>
            <a:headEnd/>
            <a:tailEnd/>
          </a:ln>
          <a:effectLst/>
        </p:spPr>
        <p:txBody>
          <a:bodyPr lIns="70601" tIns="35300" rIns="70601" bIns="35300" anchor="ctr"/>
          <a:lstStyle/>
          <a:p>
            <a:pPr algn="ctr">
              <a:lnSpc>
                <a:spcPct val="120000"/>
              </a:lnSpc>
              <a:defRPr/>
            </a:pPr>
            <a:r>
              <a:rPr lang="zh-CN" altLang="en-US" sz="1400" kern="0" smtClean="0">
                <a:solidFill>
                  <a:sysClr val="window" lastClr="FFFFFF"/>
                </a:solidFill>
                <a:latin typeface="Arial" pitchFamily="34" charset="0"/>
                <a:ea typeface="微软雅黑" pitchFamily="34" charset="-122"/>
              </a:rPr>
              <a:t>添加文本</a:t>
            </a:r>
            <a:endParaRPr lang="zh-CN" altLang="en-US" sz="1400" kern="0" dirty="0">
              <a:solidFill>
                <a:sysClr val="window" lastClr="FFFFFF"/>
              </a:solidFill>
              <a:latin typeface="Arial" pitchFamily="34" charset="0"/>
              <a:ea typeface="微软雅黑" pitchFamily="34" charset="-122"/>
            </a:endParaRPr>
          </a:p>
        </p:txBody>
      </p:sp>
      <p:sp>
        <p:nvSpPr>
          <p:cNvPr id="16" name="Oval 19"/>
          <p:cNvSpPr>
            <a:spLocks noChangeArrowheads="1"/>
          </p:cNvSpPr>
          <p:nvPr/>
        </p:nvSpPr>
        <p:spPr bwMode="auto">
          <a:xfrm>
            <a:off x="6090497" y="1967974"/>
            <a:ext cx="766073" cy="767415"/>
          </a:xfrm>
          <a:prstGeom prst="ellipse">
            <a:avLst/>
          </a:prstGeom>
          <a:solidFill>
            <a:srgbClr val="CE3A3A"/>
          </a:solidFill>
          <a:ln w="9525">
            <a:noFill/>
            <a:round/>
            <a:headEnd/>
            <a:tailEnd/>
          </a:ln>
          <a:effectLst/>
        </p:spPr>
        <p:txBody>
          <a:bodyPr lIns="70601" tIns="35300" rIns="70601" bIns="35300"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17" name="Oval 19"/>
          <p:cNvSpPr>
            <a:spLocks noChangeArrowheads="1"/>
          </p:cNvSpPr>
          <p:nvPr/>
        </p:nvSpPr>
        <p:spPr bwMode="auto">
          <a:xfrm>
            <a:off x="6438601" y="2857980"/>
            <a:ext cx="767299" cy="767415"/>
          </a:xfrm>
          <a:prstGeom prst="ellipse">
            <a:avLst/>
          </a:prstGeom>
          <a:solidFill>
            <a:srgbClr val="CE3A3A"/>
          </a:solidFill>
          <a:ln w="9525">
            <a:noFill/>
            <a:round/>
            <a:headEnd/>
            <a:tailEnd/>
          </a:ln>
          <a:effectLst/>
        </p:spPr>
        <p:txBody>
          <a:bodyPr lIns="70601" tIns="35300" rIns="70601" bIns="35300"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18" name="Oval 19"/>
          <p:cNvSpPr>
            <a:spLocks noChangeArrowheads="1"/>
          </p:cNvSpPr>
          <p:nvPr/>
        </p:nvSpPr>
        <p:spPr bwMode="auto">
          <a:xfrm>
            <a:off x="6128494" y="3738178"/>
            <a:ext cx="767299" cy="767415"/>
          </a:xfrm>
          <a:prstGeom prst="ellipse">
            <a:avLst/>
          </a:prstGeom>
          <a:solidFill>
            <a:srgbClr val="CE3A3A"/>
          </a:solidFill>
          <a:ln w="9525">
            <a:noFill/>
            <a:round/>
            <a:headEnd/>
            <a:tailEnd/>
          </a:ln>
          <a:effectLst/>
        </p:spPr>
        <p:txBody>
          <a:bodyPr lIns="70601" tIns="35300" rIns="70601" bIns="35300" anchor="ctr"/>
          <a:lstStyle/>
          <a:p>
            <a:pPr algn="ctr">
              <a:lnSpc>
                <a:spcPct val="120000"/>
              </a:lnSpc>
              <a:defRPr/>
            </a:pPr>
            <a:r>
              <a:rPr lang="zh-CN" altLang="en-US" sz="1400" kern="0" dirty="0">
                <a:solidFill>
                  <a:schemeClr val="bg1"/>
                </a:solidFill>
                <a:latin typeface="Arial" pitchFamily="34" charset="0"/>
                <a:ea typeface="微软雅黑" pitchFamily="34" charset="-122"/>
              </a:rPr>
              <a:t>添加文本</a:t>
            </a:r>
          </a:p>
        </p:txBody>
      </p:sp>
      <p:sp>
        <p:nvSpPr>
          <p:cNvPr id="19" name="Oval 19"/>
          <p:cNvSpPr>
            <a:spLocks noChangeArrowheads="1"/>
          </p:cNvSpPr>
          <p:nvPr/>
        </p:nvSpPr>
        <p:spPr bwMode="auto">
          <a:xfrm>
            <a:off x="1997824" y="2828558"/>
            <a:ext cx="767299" cy="767415"/>
          </a:xfrm>
          <a:prstGeom prst="ellipse">
            <a:avLst/>
          </a:prstGeom>
          <a:solidFill>
            <a:srgbClr val="CE3A3A"/>
          </a:solidFill>
          <a:ln w="9525">
            <a:noFill/>
            <a:round/>
            <a:headEnd/>
            <a:tailEnd/>
          </a:ln>
          <a:effectLst/>
        </p:spPr>
        <p:txBody>
          <a:bodyPr lIns="70601" tIns="35300" rIns="70601" bIns="35300"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20" name="Oval 19"/>
          <p:cNvSpPr>
            <a:spLocks noChangeArrowheads="1"/>
          </p:cNvSpPr>
          <p:nvPr/>
        </p:nvSpPr>
        <p:spPr bwMode="auto">
          <a:xfrm>
            <a:off x="2311608" y="3733274"/>
            <a:ext cx="767299" cy="767415"/>
          </a:xfrm>
          <a:prstGeom prst="ellipse">
            <a:avLst/>
          </a:prstGeom>
          <a:solidFill>
            <a:srgbClr val="CE3A3A"/>
          </a:solidFill>
          <a:ln w="9525">
            <a:noFill/>
            <a:round/>
            <a:headEnd/>
            <a:tailEnd/>
          </a:ln>
          <a:effectLst/>
        </p:spPr>
        <p:txBody>
          <a:bodyPr lIns="70601" tIns="35300" rIns="70601" bIns="35300" anchor="ctr"/>
          <a:lstStyle/>
          <a:p>
            <a:pPr algn="ctr">
              <a:lnSpc>
                <a:spcPct val="120000"/>
              </a:lnSpc>
              <a:defRPr/>
            </a:pPr>
            <a:r>
              <a:rPr lang="zh-CN" altLang="en-US" sz="1400" kern="0" dirty="0">
                <a:solidFill>
                  <a:sysClr val="window" lastClr="FFFFFF"/>
                </a:solidFill>
                <a:latin typeface="Arial" pitchFamily="34" charset="0"/>
                <a:ea typeface="微软雅黑" pitchFamily="34" charset="-122"/>
              </a:rPr>
              <a:t>添加文本</a:t>
            </a:r>
          </a:p>
        </p:txBody>
      </p:sp>
      <p:sp>
        <p:nvSpPr>
          <p:cNvPr id="21" name="TextBox 20"/>
          <p:cNvSpPr txBox="1"/>
          <p:nvPr/>
        </p:nvSpPr>
        <p:spPr>
          <a:xfrm>
            <a:off x="833902" y="1978960"/>
            <a:ext cx="1336360" cy="731470"/>
          </a:xfrm>
          <a:prstGeom prst="rect">
            <a:avLst/>
          </a:prstGeom>
          <a:noFill/>
        </p:spPr>
        <p:txBody>
          <a:bodyPr wrap="square" lIns="70601" tIns="35300" rIns="70601" bIns="35300"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2" name="TextBox 21"/>
          <p:cNvSpPr txBox="1"/>
          <p:nvPr/>
        </p:nvSpPr>
        <p:spPr>
          <a:xfrm>
            <a:off x="7026590" y="1978960"/>
            <a:ext cx="1336360" cy="731470"/>
          </a:xfrm>
          <a:prstGeom prst="rect">
            <a:avLst/>
          </a:prstGeom>
          <a:noFill/>
        </p:spPr>
        <p:txBody>
          <a:bodyPr wrap="square" lIns="70601" tIns="35300" rIns="70601" bIns="35300"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3" name="TextBox 22"/>
          <p:cNvSpPr txBox="1"/>
          <p:nvPr/>
        </p:nvSpPr>
        <p:spPr>
          <a:xfrm>
            <a:off x="500315" y="2989754"/>
            <a:ext cx="1336360" cy="731470"/>
          </a:xfrm>
          <a:prstGeom prst="rect">
            <a:avLst/>
          </a:prstGeom>
          <a:noFill/>
        </p:spPr>
        <p:txBody>
          <a:bodyPr wrap="square" lIns="70601" tIns="35300" rIns="70601" bIns="35300"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4" name="TextBox 23"/>
          <p:cNvSpPr txBox="1"/>
          <p:nvPr/>
        </p:nvSpPr>
        <p:spPr>
          <a:xfrm>
            <a:off x="7387478" y="2989754"/>
            <a:ext cx="1336360" cy="731470"/>
          </a:xfrm>
          <a:prstGeom prst="rect">
            <a:avLst/>
          </a:prstGeom>
          <a:noFill/>
        </p:spPr>
        <p:txBody>
          <a:bodyPr wrap="square" lIns="70601" tIns="35300" rIns="70601" bIns="35300"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7046515" y="3869953"/>
            <a:ext cx="1336360" cy="731470"/>
          </a:xfrm>
          <a:prstGeom prst="rect">
            <a:avLst/>
          </a:prstGeom>
          <a:noFill/>
        </p:spPr>
        <p:txBody>
          <a:bodyPr wrap="square" lIns="70601" tIns="35300" rIns="70601" bIns="35300"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
        <p:nvSpPr>
          <p:cNvPr id="26" name="TextBox 25"/>
          <p:cNvSpPr txBox="1"/>
          <p:nvPr/>
        </p:nvSpPr>
        <p:spPr>
          <a:xfrm>
            <a:off x="811176" y="3869953"/>
            <a:ext cx="1336360" cy="731470"/>
          </a:xfrm>
          <a:prstGeom prst="rect">
            <a:avLst/>
          </a:prstGeom>
          <a:noFill/>
        </p:spPr>
        <p:txBody>
          <a:bodyPr wrap="square" lIns="70601" tIns="35300" rIns="70601" bIns="35300" rtlCol="0">
            <a:spAutoFit/>
          </a:bodyPr>
          <a:lstStyle/>
          <a:p>
            <a:pPr>
              <a:lnSpc>
                <a:spcPct val="130000"/>
              </a:lnSpc>
            </a:pPr>
            <a:r>
              <a:rPr lang="zh-CN" altLang="en-US" sz="1100" dirty="0">
                <a:solidFill>
                  <a:sysClr val="windowText" lastClr="000000"/>
                </a:solidFill>
                <a:latin typeface="微软雅黑" pitchFamily="34" charset="-122"/>
                <a:ea typeface="微软雅黑" pitchFamily="34" charset="-122"/>
              </a:rPr>
              <a:t>您的内容打在这里，或者通过复制您的</a:t>
            </a:r>
            <a:r>
              <a:rPr lang="zh-CN" altLang="en-US" sz="1100">
                <a:solidFill>
                  <a:sysClr val="windowText" lastClr="000000"/>
                </a:solidFill>
                <a:latin typeface="微软雅黑" pitchFamily="34" charset="-122"/>
                <a:ea typeface="微软雅黑" pitchFamily="34" charset="-122"/>
              </a:rPr>
              <a:t>文本后。</a:t>
            </a: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style.rotation</p:attrName>
                                        </p:attrNameLst>
                                      </p:cBhvr>
                                      <p:tavLst>
                                        <p:tav tm="0">
                                          <p:val>
                                            <p:fltVal val="360"/>
                                          </p:val>
                                        </p:tav>
                                        <p:tav tm="100000">
                                          <p:val>
                                            <p:fltVal val="0"/>
                                          </p:val>
                                        </p:tav>
                                      </p:tavLst>
                                    </p:anim>
                                    <p:animEffect transition="in" filter="fade">
                                      <p:cBhvr>
                                        <p:cTn id="10" dur="500"/>
                                        <p:tgtEl>
                                          <p:spTgt spid="12"/>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right)">
                                      <p:cBhvr>
                                        <p:cTn id="20" dur="500"/>
                                        <p:tgtEl>
                                          <p:spTgt spid="2"/>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right)">
                                      <p:cBhvr>
                                        <p:cTn id="23" dur="500"/>
                                        <p:tgtEl>
                                          <p:spTgt spid="3"/>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Scale>
                                      <p:cBhvr>
                                        <p:cTn id="2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5"/>
                                        </p:tgtEl>
                                        <p:attrNameLst>
                                          <p:attrName>ppt_x</p:attrName>
                                          <p:attrName>ppt_y</p:attrName>
                                        </p:attrNameLst>
                                      </p:cBhvr>
                                    </p:animMotion>
                                    <p:animEffect transition="in" filter="fade">
                                      <p:cBhvr>
                                        <p:cTn id="29" dur="1000"/>
                                        <p:tgtEl>
                                          <p:spTgt spid="15"/>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16"/>
                                        </p:tgtEl>
                                        <p:attrNameLst>
                                          <p:attrName>style.visibility</p:attrName>
                                        </p:attrNameLst>
                                      </p:cBhvr>
                                      <p:to>
                                        <p:strVal val="visible"/>
                                      </p:to>
                                    </p:set>
                                    <p:animScale>
                                      <p:cBhvr>
                                        <p:cTn id="32"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6"/>
                                        </p:tgtEl>
                                        <p:attrNameLst>
                                          <p:attrName>ppt_x</p:attrName>
                                          <p:attrName>ppt_y</p:attrName>
                                        </p:attrNameLst>
                                      </p:cBhvr>
                                    </p:animMotion>
                                    <p:animEffect transition="in" filter="fade">
                                      <p:cBhvr>
                                        <p:cTn id="34" dur="1000"/>
                                        <p:tgtEl>
                                          <p:spTgt spid="16"/>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19"/>
                                        </p:tgtEl>
                                        <p:attrNameLst>
                                          <p:attrName>style.visibility</p:attrName>
                                        </p:attrNameLst>
                                      </p:cBhvr>
                                      <p:to>
                                        <p:strVal val="visible"/>
                                      </p:to>
                                    </p:set>
                                    <p:animScale>
                                      <p:cBhvr>
                                        <p:cTn id="37"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9"/>
                                        </p:tgtEl>
                                        <p:attrNameLst>
                                          <p:attrName>ppt_x</p:attrName>
                                          <p:attrName>ppt_y</p:attrName>
                                        </p:attrNameLst>
                                      </p:cBhvr>
                                    </p:animMotion>
                                    <p:animEffect transition="in" filter="fade">
                                      <p:cBhvr>
                                        <p:cTn id="39" dur="1000"/>
                                        <p:tgtEl>
                                          <p:spTgt spid="19"/>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17"/>
                                        </p:tgtEl>
                                        <p:attrNameLst>
                                          <p:attrName>style.visibility</p:attrName>
                                        </p:attrNameLst>
                                      </p:cBhvr>
                                      <p:to>
                                        <p:strVal val="visible"/>
                                      </p:to>
                                    </p:set>
                                    <p:animScale>
                                      <p:cBhvr>
                                        <p:cTn id="42"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7"/>
                                        </p:tgtEl>
                                        <p:attrNameLst>
                                          <p:attrName>ppt_x</p:attrName>
                                          <p:attrName>ppt_y</p:attrName>
                                        </p:attrNameLst>
                                      </p:cBhvr>
                                    </p:animMotion>
                                    <p:animEffect transition="in" filter="fade">
                                      <p:cBhvr>
                                        <p:cTn id="44" dur="1000"/>
                                        <p:tgtEl>
                                          <p:spTgt spid="17"/>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20"/>
                                        </p:tgtEl>
                                        <p:attrNameLst>
                                          <p:attrName>style.visibility</p:attrName>
                                        </p:attrNameLst>
                                      </p:cBhvr>
                                      <p:to>
                                        <p:strVal val="visible"/>
                                      </p:to>
                                    </p:set>
                                    <p:animScale>
                                      <p:cBhvr>
                                        <p:cTn id="47"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0"/>
                                        </p:tgtEl>
                                        <p:attrNameLst>
                                          <p:attrName>ppt_x</p:attrName>
                                          <p:attrName>ppt_y</p:attrName>
                                        </p:attrNameLst>
                                      </p:cBhvr>
                                    </p:animMotion>
                                    <p:animEffect transition="in" filter="fade">
                                      <p:cBhvr>
                                        <p:cTn id="49" dur="1000"/>
                                        <p:tgtEl>
                                          <p:spTgt spid="20"/>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18"/>
                                        </p:tgtEl>
                                        <p:attrNameLst>
                                          <p:attrName>style.visibility</p:attrName>
                                        </p:attrNameLst>
                                      </p:cBhvr>
                                      <p:to>
                                        <p:strVal val="visible"/>
                                      </p:to>
                                    </p:set>
                                    <p:animScale>
                                      <p:cBhvr>
                                        <p:cTn id="52"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8"/>
                                        </p:tgtEl>
                                        <p:attrNameLst>
                                          <p:attrName>ppt_x</p:attrName>
                                          <p:attrName>ppt_y</p:attrName>
                                        </p:attrNameLst>
                                      </p:cBhvr>
                                    </p:animMotion>
                                    <p:animEffect transition="in" filter="fade">
                                      <p:cBhvr>
                                        <p:cTn id="54" dur="1000"/>
                                        <p:tgtEl>
                                          <p:spTgt spid="18"/>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6"/>
                                        </p:tgtEl>
                                        <p:attrNameLst>
                                          <p:attrName>style.visibility</p:attrName>
                                        </p:attrNameLst>
                                      </p:cBhvr>
                                      <p:to>
                                        <p:strVal val="visible"/>
                                      </p:to>
                                    </p:set>
                                    <p:anim calcmode="lin" valueType="num">
                                      <p:cBhvr additive="base">
                                        <p:cTn id="58" dur="500"/>
                                        <p:tgtEl>
                                          <p:spTgt spid="6"/>
                                        </p:tgtEl>
                                        <p:attrNameLst>
                                          <p:attrName>ppt_x</p:attrName>
                                        </p:attrNameLst>
                                      </p:cBhvr>
                                      <p:tavLst>
                                        <p:tav tm="0">
                                          <p:val>
                                            <p:strVal val="#ppt_x-#ppt_w*1.125000"/>
                                          </p:val>
                                        </p:tav>
                                        <p:tav tm="100000">
                                          <p:val>
                                            <p:strVal val="#ppt_x"/>
                                          </p:val>
                                        </p:tav>
                                      </p:tavLst>
                                    </p:anim>
                                    <p:animEffect transition="in" filter="wipe(right)">
                                      <p:cBhvr>
                                        <p:cTn id="59" dur="500"/>
                                        <p:tgtEl>
                                          <p:spTgt spid="6"/>
                                        </p:tgtEl>
                                      </p:cBhvr>
                                    </p:animEffect>
                                  </p:childTnLst>
                                </p:cTn>
                              </p:par>
                              <p:par>
                                <p:cTn id="60" presetID="12" presetClass="entr" presetSubtype="8" fill="hold"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additive="base">
                                        <p:cTn id="62" dur="500"/>
                                        <p:tgtEl>
                                          <p:spTgt spid="7"/>
                                        </p:tgtEl>
                                        <p:attrNameLst>
                                          <p:attrName>ppt_x</p:attrName>
                                        </p:attrNameLst>
                                      </p:cBhvr>
                                      <p:tavLst>
                                        <p:tav tm="0">
                                          <p:val>
                                            <p:strVal val="#ppt_x-#ppt_w*1.125000"/>
                                          </p:val>
                                        </p:tav>
                                        <p:tav tm="100000">
                                          <p:val>
                                            <p:strVal val="#ppt_x"/>
                                          </p:val>
                                        </p:tav>
                                      </p:tavLst>
                                    </p:anim>
                                    <p:animEffect transition="in" filter="wipe(right)">
                                      <p:cBhvr>
                                        <p:cTn id="63" dur="500"/>
                                        <p:tgtEl>
                                          <p:spTgt spid="7"/>
                                        </p:tgtEl>
                                      </p:cBhvr>
                                    </p:animEffect>
                                  </p:childTnLst>
                                </p:cTn>
                              </p:par>
                              <p:par>
                                <p:cTn id="64" presetID="12" presetClass="entr" presetSubtype="8" fill="hold" nodeType="with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2" fill="hold" nodeType="with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500"/>
                                        <p:tgtEl>
                                          <p:spTgt spid="11"/>
                                        </p:tgtEl>
                                        <p:attrNameLst>
                                          <p:attrName>ppt_x</p:attrName>
                                        </p:attrNameLst>
                                      </p:cBhvr>
                                      <p:tavLst>
                                        <p:tav tm="0">
                                          <p:val>
                                            <p:strVal val="#ppt_x+#ppt_w*1.125000"/>
                                          </p:val>
                                        </p:tav>
                                        <p:tav tm="100000">
                                          <p:val>
                                            <p:strVal val="#ppt_x"/>
                                          </p:val>
                                        </p:tav>
                                      </p:tavLst>
                                    </p:anim>
                                    <p:animEffect transition="in" filter="wipe(left)">
                                      <p:cBhvr>
                                        <p:cTn id="71" dur="500"/>
                                        <p:tgtEl>
                                          <p:spTgt spid="11"/>
                                        </p:tgtEl>
                                      </p:cBhvr>
                                    </p:animEffect>
                                  </p:childTnLst>
                                </p:cTn>
                              </p:par>
                              <p:par>
                                <p:cTn id="72" presetID="12" presetClass="entr" presetSubtype="2"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lef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9"/>
                                        </p:tgtEl>
                                        <p:attrNameLst>
                                          <p:attrName>style.visibility</p:attrName>
                                        </p:attrNameLst>
                                      </p:cBhvr>
                                      <p:to>
                                        <p:strVal val="visible"/>
                                      </p:to>
                                    </p:set>
                                    <p:anim calcmode="lin" valueType="num">
                                      <p:cBhvr additive="base">
                                        <p:cTn id="78" dur="500"/>
                                        <p:tgtEl>
                                          <p:spTgt spid="9"/>
                                        </p:tgtEl>
                                        <p:attrNameLst>
                                          <p:attrName>ppt_x</p:attrName>
                                        </p:attrNameLst>
                                      </p:cBhvr>
                                      <p:tavLst>
                                        <p:tav tm="0">
                                          <p:val>
                                            <p:strVal val="#ppt_x+#ppt_w*1.125000"/>
                                          </p:val>
                                        </p:tav>
                                        <p:tav tm="100000">
                                          <p:val>
                                            <p:strVal val="#ppt_x"/>
                                          </p:val>
                                        </p:tav>
                                      </p:tavLst>
                                    </p:anim>
                                    <p:animEffect transition="in" filter="wipe(left)">
                                      <p:cBhvr>
                                        <p:cTn id="79" dur="500"/>
                                        <p:tgtEl>
                                          <p:spTgt spid="9"/>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wipe(left)">
                                      <p:cBhvr>
                                        <p:cTn id="86" dur="500"/>
                                        <p:tgtEl>
                                          <p:spTgt spid="22"/>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3"/>
                                        </p:tgtEl>
                                        <p:attrNameLst>
                                          <p:attrName>style.visibility</p:attrName>
                                        </p:attrNameLst>
                                      </p:cBhvr>
                                      <p:to>
                                        <p:strVal val="visible"/>
                                      </p:to>
                                    </p:set>
                                    <p:animEffect transition="in" filter="wipe(left)">
                                      <p:cBhvr>
                                        <p:cTn id="89" dur="500"/>
                                        <p:tgtEl>
                                          <p:spTgt spid="23"/>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24"/>
                                        </p:tgtEl>
                                        <p:attrNameLst>
                                          <p:attrName>style.visibility</p:attrName>
                                        </p:attrNameLst>
                                      </p:cBhvr>
                                      <p:to>
                                        <p:strVal val="visible"/>
                                      </p:to>
                                    </p:set>
                                    <p:animEffect transition="in" filter="wipe(left)">
                                      <p:cBhvr>
                                        <p:cTn id="92" dur="500"/>
                                        <p:tgtEl>
                                          <p:spTgt spid="24"/>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25"/>
                                        </p:tgtEl>
                                        <p:attrNameLst>
                                          <p:attrName>style.visibility</p:attrName>
                                        </p:attrNameLst>
                                      </p:cBhvr>
                                      <p:to>
                                        <p:strVal val="visible"/>
                                      </p:to>
                                    </p:set>
                                    <p:animEffect transition="in" filter="wipe(left)">
                                      <p:cBhvr>
                                        <p:cTn id="95" dur="500"/>
                                        <p:tgtEl>
                                          <p:spTgt spid="25"/>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wipe(left)">
                                      <p:cBhvr>
                                        <p:cTn id="9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5" grpId="0" animBg="1"/>
      <p:bldP spid="16" grpId="0" animBg="1"/>
      <p:bldP spid="17" grpId="0" animBg="1"/>
      <p:bldP spid="18" grpId="0" animBg="1"/>
      <p:bldP spid="19" grpId="0" animBg="1"/>
      <p:bldP spid="20" grpId="0" animBg="1"/>
      <p:bldP spid="21" grpId="0"/>
      <p:bldP spid="22" grpId="0"/>
      <p:bldP spid="23" grpId="0"/>
      <p:bldP spid="24"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4"/>
          <p:cNvSpPr/>
          <p:nvPr/>
        </p:nvSpPr>
        <p:spPr>
          <a:xfrm flipV="1">
            <a:off x="-36512" y="3033133"/>
            <a:ext cx="3171816" cy="189637"/>
          </a:xfrm>
          <a:custGeom>
            <a:avLst/>
            <a:gdLst/>
            <a:ahLst/>
            <a:cxnLst/>
            <a:rect l="l" t="t" r="r" b="b"/>
            <a:pathLst>
              <a:path w="4571707" h="242218">
                <a:moveTo>
                  <a:pt x="0" y="242218"/>
                </a:moveTo>
                <a:lnTo>
                  <a:pt x="4571707" y="242218"/>
                </a:lnTo>
                <a:lnTo>
                  <a:pt x="4571707" y="0"/>
                </a:lnTo>
                <a:lnTo>
                  <a:pt x="0" y="0"/>
                </a:lnTo>
                <a:close/>
              </a:path>
            </a:pathLst>
          </a:custGeom>
          <a:solidFill>
            <a:srgbClr val="CE3A3A"/>
          </a:solidFill>
          <a:ln>
            <a:noFill/>
          </a:ln>
        </p:spPr>
        <p:style>
          <a:lnRef idx="2">
            <a:schemeClr val="accent5">
              <a:shade val="50000"/>
            </a:schemeClr>
          </a:lnRef>
          <a:fillRef idx="1">
            <a:schemeClr val="accent5"/>
          </a:fillRef>
          <a:effectRef idx="0">
            <a:schemeClr val="accent5"/>
          </a:effectRef>
          <a:fontRef idx="minor">
            <a:schemeClr val="lt1"/>
          </a:fontRef>
        </p:style>
        <p:txBody>
          <a:bodyPr lIns="70564" tIns="35282" rIns="70564" bIns="35282" rtlCol="0" anchor="ctr"/>
          <a:lstStyle/>
          <a:p>
            <a:pPr algn="ctr"/>
            <a:endParaRPr lang="en-US">
              <a:solidFill>
                <a:schemeClr val="lt1"/>
              </a:solidFill>
            </a:endParaRPr>
          </a:p>
        </p:txBody>
      </p:sp>
      <p:grpSp>
        <p:nvGrpSpPr>
          <p:cNvPr id="3" name="组合 2"/>
          <p:cNvGrpSpPr/>
          <p:nvPr/>
        </p:nvGrpSpPr>
        <p:grpSpPr>
          <a:xfrm>
            <a:off x="2452762" y="3034235"/>
            <a:ext cx="1352299" cy="1349513"/>
            <a:chOff x="3225639" y="4543564"/>
            <a:chExt cx="1752329" cy="1748619"/>
          </a:xfrm>
        </p:grpSpPr>
        <p:sp>
          <p:nvSpPr>
            <p:cNvPr id="4" name="椭圆 3"/>
            <p:cNvSpPr/>
            <p:nvPr/>
          </p:nvSpPr>
          <p:spPr>
            <a:xfrm flipV="1">
              <a:off x="3225639" y="4543565"/>
              <a:ext cx="1735762" cy="1734334"/>
            </a:xfrm>
            <a:prstGeom prst="ellipse">
              <a:avLst/>
            </a:prstGeom>
            <a:solidFill>
              <a:srgbClr val="CE3A3A"/>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solidFill>
                  <a:schemeClr val="lt1"/>
                </a:solidFill>
              </a:endParaRPr>
            </a:p>
          </p:txBody>
        </p:sp>
        <p:sp>
          <p:nvSpPr>
            <p:cNvPr id="5" name="椭圆 4"/>
            <p:cNvSpPr/>
            <p:nvPr/>
          </p:nvSpPr>
          <p:spPr>
            <a:xfrm rot="10800000" flipV="1">
              <a:off x="3467830" y="4786206"/>
              <a:ext cx="1284515" cy="1284516"/>
            </a:xfrm>
            <a:prstGeom prst="ellipse">
              <a:avLst/>
            </a:prstGeom>
            <a:solidFill>
              <a:sysClr val="window" lastClr="FFFFFF"/>
            </a:solidFill>
            <a:ln w="25400" cap="flat" cmpd="sng" algn="ctr">
              <a:noFill/>
              <a:prstDash val="solid"/>
            </a:ln>
            <a:effectLst/>
          </p:spPr>
          <p:txBody>
            <a:bodyPr tIns="36000" anchor="ctr" anchorCtr="1"/>
            <a:lstStyle/>
            <a:p>
              <a:pPr lvl="0" algn="ctr">
                <a:defRPr/>
              </a:pPr>
              <a:r>
                <a:rPr lang="en-US" altLang="zh-CN" sz="3100" b="1" kern="0">
                  <a:solidFill>
                    <a:srgbClr val="CE3A3A"/>
                  </a:solidFill>
                  <a:latin typeface="Bebas" pitchFamily="2" charset="0"/>
                  <a:ea typeface="微软雅黑" pitchFamily="34" charset="-122"/>
                </a:rPr>
                <a:t>02</a:t>
              </a:r>
              <a:endParaRPr lang="zh-CN" altLang="en-US" sz="3100" b="1" kern="0">
                <a:solidFill>
                  <a:srgbClr val="CE3A3A"/>
                </a:solidFill>
                <a:latin typeface="Bebas" pitchFamily="2" charset="0"/>
                <a:ea typeface="微软雅黑" pitchFamily="34" charset="-122"/>
              </a:endParaRPr>
            </a:p>
          </p:txBody>
        </p:sp>
        <p:sp>
          <p:nvSpPr>
            <p:cNvPr id="6" name="椭圆 7"/>
            <p:cNvSpPr/>
            <p:nvPr/>
          </p:nvSpPr>
          <p:spPr>
            <a:xfrm flipV="1">
              <a:off x="3225639" y="4543564"/>
              <a:ext cx="1752329" cy="1748619"/>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FEC20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grpSp>
      <p:sp>
        <p:nvSpPr>
          <p:cNvPr id="7" name="矩形 14"/>
          <p:cNvSpPr/>
          <p:nvPr/>
        </p:nvSpPr>
        <p:spPr>
          <a:xfrm>
            <a:off x="-36512" y="2618643"/>
            <a:ext cx="5481737" cy="189637"/>
          </a:xfrm>
          <a:custGeom>
            <a:avLst/>
            <a:gdLst/>
            <a:ahLst/>
            <a:cxnLst/>
            <a:rect l="l" t="t" r="r" b="b"/>
            <a:pathLst>
              <a:path w="4571707" h="242218">
                <a:moveTo>
                  <a:pt x="0" y="0"/>
                </a:moveTo>
                <a:lnTo>
                  <a:pt x="4571707" y="0"/>
                </a:lnTo>
                <a:lnTo>
                  <a:pt x="4571707" y="242218"/>
                </a:lnTo>
                <a:lnTo>
                  <a:pt x="0" y="242218"/>
                </a:lnTo>
                <a:close/>
              </a:path>
            </a:pathLst>
          </a:custGeom>
          <a:solidFill>
            <a:srgbClr val="CE3A3A"/>
          </a:solidFill>
          <a:ln>
            <a:noFill/>
          </a:ln>
        </p:spPr>
        <p:style>
          <a:lnRef idx="2">
            <a:schemeClr val="accent6">
              <a:shade val="50000"/>
            </a:schemeClr>
          </a:lnRef>
          <a:fillRef idx="1">
            <a:schemeClr val="accent6"/>
          </a:fillRef>
          <a:effectRef idx="0">
            <a:schemeClr val="accent6"/>
          </a:effectRef>
          <a:fontRef idx="minor">
            <a:schemeClr val="lt1"/>
          </a:fontRef>
        </p:style>
        <p:txBody>
          <a:bodyPr lIns="70564" tIns="35282" rIns="70564" bIns="35282" rtlCol="0" anchor="ctr"/>
          <a:lstStyle/>
          <a:p>
            <a:pPr algn="ctr"/>
            <a:endParaRPr lang="en-US">
              <a:solidFill>
                <a:schemeClr val="lt1"/>
              </a:solidFill>
            </a:endParaRPr>
          </a:p>
        </p:txBody>
      </p:sp>
      <p:grpSp>
        <p:nvGrpSpPr>
          <p:cNvPr id="8" name="组合 7"/>
          <p:cNvGrpSpPr/>
          <p:nvPr/>
        </p:nvGrpSpPr>
        <p:grpSpPr>
          <a:xfrm>
            <a:off x="4694885" y="1478612"/>
            <a:ext cx="1339514" cy="1341796"/>
            <a:chOff x="6131016" y="674750"/>
            <a:chExt cx="1735762" cy="1738620"/>
          </a:xfrm>
        </p:grpSpPr>
        <p:sp>
          <p:nvSpPr>
            <p:cNvPr id="9" name="椭圆 8"/>
            <p:cNvSpPr/>
            <p:nvPr/>
          </p:nvSpPr>
          <p:spPr>
            <a:xfrm>
              <a:off x="6131016" y="674750"/>
              <a:ext cx="1735762" cy="1735763"/>
            </a:xfrm>
            <a:prstGeom prst="ellipse">
              <a:avLst/>
            </a:prstGeom>
            <a:solidFill>
              <a:srgbClr val="CE3A3A"/>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lt1"/>
                </a:solidFill>
              </a:endParaRPr>
            </a:p>
          </p:txBody>
        </p:sp>
        <p:sp>
          <p:nvSpPr>
            <p:cNvPr id="10" name="椭圆 9"/>
            <p:cNvSpPr/>
            <p:nvPr/>
          </p:nvSpPr>
          <p:spPr>
            <a:xfrm>
              <a:off x="6373207" y="882392"/>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100" b="1" kern="0">
                  <a:solidFill>
                    <a:srgbClr val="CE3A3A"/>
                  </a:solidFill>
                  <a:latin typeface="Bebas" pitchFamily="2" charset="0"/>
                  <a:ea typeface="微软雅黑" pitchFamily="34" charset="-122"/>
                </a:rPr>
                <a:t>01</a:t>
              </a:r>
              <a:endParaRPr lang="zh-CN" altLang="en-US" sz="3100" b="1" kern="0">
                <a:solidFill>
                  <a:srgbClr val="CE3A3A"/>
                </a:solidFill>
                <a:latin typeface="Bebas" pitchFamily="2" charset="0"/>
                <a:ea typeface="微软雅黑" pitchFamily="34" charset="-122"/>
              </a:endParaRPr>
            </a:p>
          </p:txBody>
        </p:sp>
        <p:sp>
          <p:nvSpPr>
            <p:cNvPr id="11" name="椭圆 7"/>
            <p:cNvSpPr/>
            <p:nvPr/>
          </p:nvSpPr>
          <p:spPr>
            <a:xfrm>
              <a:off x="6131016" y="677607"/>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FEC20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grpSp>
      <p:sp>
        <p:nvSpPr>
          <p:cNvPr id="12" name="矩形 14"/>
          <p:cNvSpPr/>
          <p:nvPr/>
        </p:nvSpPr>
        <p:spPr>
          <a:xfrm flipV="1">
            <a:off x="4667251" y="3033133"/>
            <a:ext cx="4705116" cy="189637"/>
          </a:xfrm>
          <a:custGeom>
            <a:avLst/>
            <a:gdLst/>
            <a:ahLst/>
            <a:cxnLst/>
            <a:rect l="l" t="t" r="r" b="b"/>
            <a:pathLst>
              <a:path w="4571707" h="242218">
                <a:moveTo>
                  <a:pt x="0" y="242218"/>
                </a:moveTo>
                <a:lnTo>
                  <a:pt x="4571707" y="242218"/>
                </a:lnTo>
                <a:lnTo>
                  <a:pt x="4571707" y="0"/>
                </a:lnTo>
                <a:lnTo>
                  <a:pt x="0" y="0"/>
                </a:lnTo>
                <a:close/>
              </a:path>
            </a:pathLst>
          </a:custGeom>
          <a:solidFill>
            <a:srgbClr val="CE3A3A"/>
          </a:solidFill>
          <a:ln>
            <a:noFill/>
          </a:ln>
        </p:spPr>
        <p:style>
          <a:lnRef idx="2">
            <a:schemeClr val="dk1">
              <a:shade val="50000"/>
            </a:schemeClr>
          </a:lnRef>
          <a:fillRef idx="1">
            <a:schemeClr val="dk1"/>
          </a:fillRef>
          <a:effectRef idx="0">
            <a:schemeClr val="dk1"/>
          </a:effectRef>
          <a:fontRef idx="minor">
            <a:schemeClr val="lt1"/>
          </a:fontRef>
        </p:style>
        <p:txBody>
          <a:bodyPr lIns="70564" tIns="35282" rIns="70564" bIns="35282" rtlCol="0" anchor="ctr"/>
          <a:lstStyle/>
          <a:p>
            <a:pPr algn="ctr"/>
            <a:endParaRPr lang="en-US">
              <a:solidFill>
                <a:schemeClr val="lt1"/>
              </a:solidFill>
            </a:endParaRPr>
          </a:p>
        </p:txBody>
      </p:sp>
      <p:grpSp>
        <p:nvGrpSpPr>
          <p:cNvPr id="13" name="组合 12"/>
          <p:cNvGrpSpPr/>
          <p:nvPr/>
        </p:nvGrpSpPr>
        <p:grpSpPr>
          <a:xfrm>
            <a:off x="3997493" y="3033133"/>
            <a:ext cx="1339514" cy="1339591"/>
            <a:chOff x="5227325" y="4542136"/>
            <a:chExt cx="1735762" cy="1735763"/>
          </a:xfrm>
        </p:grpSpPr>
        <p:sp>
          <p:nvSpPr>
            <p:cNvPr id="14" name="椭圆 13"/>
            <p:cNvSpPr/>
            <p:nvPr/>
          </p:nvSpPr>
          <p:spPr>
            <a:xfrm flipV="1">
              <a:off x="5227325" y="4543565"/>
              <a:ext cx="1735762" cy="1734334"/>
            </a:xfrm>
            <a:prstGeom prst="ellipse">
              <a:avLst/>
            </a:prstGeom>
            <a:solidFill>
              <a:srgbClr val="CE3A3A"/>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lt1"/>
                </a:solidFill>
              </a:endParaRPr>
            </a:p>
          </p:txBody>
        </p:sp>
        <p:sp>
          <p:nvSpPr>
            <p:cNvPr id="15" name="椭圆 14"/>
            <p:cNvSpPr/>
            <p:nvPr/>
          </p:nvSpPr>
          <p:spPr>
            <a:xfrm rot="10800000" flipV="1">
              <a:off x="5469516" y="4786206"/>
              <a:ext cx="1284515" cy="1284516"/>
            </a:xfrm>
            <a:prstGeom prst="ellipse">
              <a:avLst/>
            </a:prstGeom>
            <a:solidFill>
              <a:sysClr val="window" lastClr="FFFFFF"/>
            </a:solidFill>
            <a:ln w="25400" cap="flat" cmpd="sng" algn="ctr">
              <a:noFill/>
              <a:prstDash val="solid"/>
            </a:ln>
            <a:effectLst/>
          </p:spPr>
          <p:txBody>
            <a:bodyPr tIns="36000" anchor="ctr"/>
            <a:lstStyle/>
            <a:p>
              <a:pPr lvl="0" algn="ctr">
                <a:defRPr/>
              </a:pPr>
              <a:r>
                <a:rPr lang="en-US" altLang="zh-CN" sz="3100" b="1" kern="0">
                  <a:solidFill>
                    <a:srgbClr val="CE3A3A"/>
                  </a:solidFill>
                  <a:latin typeface="Bebas" pitchFamily="2" charset="0"/>
                  <a:ea typeface="微软雅黑" pitchFamily="34" charset="-122"/>
                </a:rPr>
                <a:t>03</a:t>
              </a:r>
              <a:endParaRPr lang="zh-CN" altLang="en-US" sz="3100" b="1" kern="0">
                <a:solidFill>
                  <a:srgbClr val="CE3A3A"/>
                </a:solidFill>
                <a:latin typeface="Bebas" pitchFamily="2" charset="0"/>
                <a:ea typeface="微软雅黑" pitchFamily="34" charset="-122"/>
              </a:endParaRPr>
            </a:p>
          </p:txBody>
        </p:sp>
        <p:sp>
          <p:nvSpPr>
            <p:cNvPr id="16" name="椭圆 7"/>
            <p:cNvSpPr/>
            <p:nvPr/>
          </p:nvSpPr>
          <p:spPr>
            <a:xfrm flipV="1">
              <a:off x="5227325" y="4542136"/>
              <a:ext cx="1735762" cy="1735763"/>
            </a:xfrm>
            <a:custGeom>
              <a:avLst/>
              <a:gdLst/>
              <a:ahLst/>
              <a:cxnLst/>
              <a:rect l="l" t="t" r="r" b="b"/>
              <a:pathLst>
                <a:path w="1912832" h="1912832">
                  <a:moveTo>
                    <a:pt x="935980" y="1911800"/>
                  </a:moveTo>
                  <a:lnTo>
                    <a:pt x="976853" y="1911800"/>
                  </a:lnTo>
                  <a:cubicBezTo>
                    <a:pt x="970069" y="1912760"/>
                    <a:pt x="963251" y="1912832"/>
                    <a:pt x="956416" y="1912832"/>
                  </a:cubicBezTo>
                  <a:close/>
                  <a:moveTo>
                    <a:pt x="956416" y="0"/>
                  </a:moveTo>
                  <a:cubicBezTo>
                    <a:pt x="1484630" y="0"/>
                    <a:pt x="1912832" y="428202"/>
                    <a:pt x="1912832" y="956416"/>
                  </a:cubicBezTo>
                  <a:cubicBezTo>
                    <a:pt x="1912832" y="1170689"/>
                    <a:pt x="1842369" y="1368505"/>
                    <a:pt x="1720739" y="1526006"/>
                  </a:cubicBezTo>
                  <a:lnTo>
                    <a:pt x="1349730" y="1526006"/>
                  </a:lnTo>
                  <a:cubicBezTo>
                    <a:pt x="1540498" y="1399457"/>
                    <a:pt x="1666032" y="1182682"/>
                    <a:pt x="1666032" y="936587"/>
                  </a:cubicBezTo>
                  <a:cubicBezTo>
                    <a:pt x="1666032" y="545494"/>
                    <a:pt x="1348988" y="228450"/>
                    <a:pt x="957895" y="228450"/>
                  </a:cubicBezTo>
                  <a:cubicBezTo>
                    <a:pt x="566802" y="228450"/>
                    <a:pt x="249758" y="545494"/>
                    <a:pt x="249758" y="936587"/>
                  </a:cubicBezTo>
                  <a:cubicBezTo>
                    <a:pt x="249758" y="1182682"/>
                    <a:pt x="375293" y="1399457"/>
                    <a:pt x="566061" y="1526006"/>
                  </a:cubicBezTo>
                  <a:lnTo>
                    <a:pt x="192094" y="1526006"/>
                  </a:lnTo>
                  <a:cubicBezTo>
                    <a:pt x="70464" y="1368505"/>
                    <a:pt x="0" y="1170689"/>
                    <a:pt x="0" y="956416"/>
                  </a:cubicBezTo>
                  <a:cubicBezTo>
                    <a:pt x="0" y="428202"/>
                    <a:pt x="428202" y="0"/>
                    <a:pt x="956416" y="0"/>
                  </a:cubicBezTo>
                  <a:close/>
                </a:path>
              </a:pathLst>
            </a:custGeom>
            <a:solidFill>
              <a:srgbClr val="FEC202"/>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lt1"/>
                </a:solidFill>
              </a:endParaRPr>
            </a:p>
          </p:txBody>
        </p:sp>
      </p:grpSp>
      <p:sp>
        <p:nvSpPr>
          <p:cNvPr id="17" name="TextBox 16"/>
          <p:cNvSpPr txBox="1"/>
          <p:nvPr/>
        </p:nvSpPr>
        <p:spPr>
          <a:xfrm>
            <a:off x="1438447" y="1577549"/>
            <a:ext cx="2978747" cy="511374"/>
          </a:xfrm>
          <a:prstGeom prst="rect">
            <a:avLst/>
          </a:prstGeom>
          <a:noFill/>
        </p:spPr>
        <p:txBody>
          <a:bodyPr wrap="square" lIns="70564" tIns="35282" rIns="70564" bIns="35282"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18" name="TextBox 17"/>
          <p:cNvSpPr txBox="1"/>
          <p:nvPr/>
        </p:nvSpPr>
        <p:spPr>
          <a:xfrm>
            <a:off x="1444210" y="1268760"/>
            <a:ext cx="934229" cy="308789"/>
          </a:xfrm>
          <a:prstGeom prst="rect">
            <a:avLst/>
          </a:prstGeom>
          <a:noFill/>
        </p:spPr>
        <p:txBody>
          <a:bodyPr wrap="none" lIns="70564" tIns="35282" rIns="70564" bIns="35282" rtlCol="0">
            <a:spAutoFit/>
          </a:bodyPr>
          <a:lstStyle/>
          <a:p>
            <a:r>
              <a:rPr lang="zh-CN" altLang="en-US" sz="1500">
                <a:solidFill>
                  <a:schemeClr val="tx1">
                    <a:lumMod val="75000"/>
                    <a:lumOff val="25000"/>
                  </a:schemeClr>
                </a:solidFill>
                <a:latin typeface="微软雅黑" pitchFamily="34" charset="-122"/>
                <a:ea typeface="微软雅黑" pitchFamily="34" charset="-122"/>
              </a:rPr>
              <a:t>添加标题</a:t>
            </a:r>
          </a:p>
        </p:txBody>
      </p:sp>
      <p:sp>
        <p:nvSpPr>
          <p:cNvPr id="19" name="TextBox 18"/>
          <p:cNvSpPr txBox="1"/>
          <p:nvPr/>
        </p:nvSpPr>
        <p:spPr>
          <a:xfrm>
            <a:off x="965569" y="4559219"/>
            <a:ext cx="3026006" cy="511374"/>
          </a:xfrm>
          <a:prstGeom prst="rect">
            <a:avLst/>
          </a:prstGeom>
          <a:noFill/>
        </p:spPr>
        <p:txBody>
          <a:bodyPr wrap="square" lIns="70564" tIns="35282" rIns="70564" bIns="35282"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20" name="TextBox 19"/>
          <p:cNvSpPr txBox="1"/>
          <p:nvPr/>
        </p:nvSpPr>
        <p:spPr>
          <a:xfrm>
            <a:off x="971332" y="4250429"/>
            <a:ext cx="934229" cy="308789"/>
          </a:xfrm>
          <a:prstGeom prst="rect">
            <a:avLst/>
          </a:prstGeom>
          <a:noFill/>
        </p:spPr>
        <p:txBody>
          <a:bodyPr wrap="none" lIns="70564" tIns="35282" rIns="70564" bIns="35282" rtlCol="0">
            <a:spAutoFit/>
          </a:bodyPr>
          <a:lstStyle/>
          <a:p>
            <a:r>
              <a:rPr lang="zh-CN" altLang="en-US" sz="1500">
                <a:solidFill>
                  <a:schemeClr val="tx1">
                    <a:lumMod val="75000"/>
                    <a:lumOff val="25000"/>
                  </a:schemeClr>
                </a:solidFill>
                <a:latin typeface="微软雅黑" pitchFamily="34" charset="-122"/>
                <a:ea typeface="微软雅黑" pitchFamily="34" charset="-122"/>
              </a:rPr>
              <a:t>添加标题</a:t>
            </a:r>
          </a:p>
        </p:txBody>
      </p:sp>
      <p:sp>
        <p:nvSpPr>
          <p:cNvPr id="21" name="TextBox 20"/>
          <p:cNvSpPr txBox="1"/>
          <p:nvPr/>
        </p:nvSpPr>
        <p:spPr>
          <a:xfrm>
            <a:off x="5530435" y="4044995"/>
            <a:ext cx="2978747" cy="511374"/>
          </a:xfrm>
          <a:prstGeom prst="rect">
            <a:avLst/>
          </a:prstGeom>
          <a:noFill/>
        </p:spPr>
        <p:txBody>
          <a:bodyPr wrap="square" lIns="70564" tIns="35282" rIns="70564" bIns="35282"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100">
                <a:solidFill>
                  <a:schemeClr val="tx1">
                    <a:lumMod val="75000"/>
                    <a:lumOff val="25000"/>
                  </a:schemeClr>
                </a:solidFill>
                <a:latin typeface="微软雅黑" pitchFamily="34" charset="-122"/>
                <a:ea typeface="微软雅黑" pitchFamily="34" charset="-122"/>
              </a:rPr>
              <a:t>选择粘贴，并选择只保留文字。</a:t>
            </a:r>
          </a:p>
        </p:txBody>
      </p:sp>
      <p:sp>
        <p:nvSpPr>
          <p:cNvPr id="22" name="TextBox 21"/>
          <p:cNvSpPr txBox="1"/>
          <p:nvPr/>
        </p:nvSpPr>
        <p:spPr>
          <a:xfrm>
            <a:off x="5536198" y="3736206"/>
            <a:ext cx="934229" cy="308789"/>
          </a:xfrm>
          <a:prstGeom prst="rect">
            <a:avLst/>
          </a:prstGeom>
          <a:noFill/>
        </p:spPr>
        <p:txBody>
          <a:bodyPr wrap="none" lIns="70564" tIns="35282" rIns="70564" bIns="35282" rtlCol="0">
            <a:spAutoFit/>
          </a:bodyPr>
          <a:lstStyle/>
          <a:p>
            <a:r>
              <a:rPr lang="zh-CN" altLang="en-US" sz="1500">
                <a:solidFill>
                  <a:schemeClr val="tx1">
                    <a:lumMod val="75000"/>
                    <a:lumOff val="25000"/>
                  </a:schemeClr>
                </a:solidFill>
                <a:latin typeface="微软雅黑" pitchFamily="34" charset="-122"/>
                <a:ea typeface="微软雅黑" pitchFamily="34" charset="-122"/>
              </a:rPr>
              <a:t>添加标题</a:t>
            </a: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up)">
                                      <p:cBhvr>
                                        <p:cTn id="19" dur="500"/>
                                        <p:tgtEl>
                                          <p:spTgt spid="3"/>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right)">
                                      <p:cBhvr>
                                        <p:cTn id="23" dur="500"/>
                                        <p:tgtEl>
                                          <p:spTgt spid="12"/>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up)">
                                      <p:cBhvr>
                                        <p:cTn id="27" dur="500"/>
                                        <p:tgtEl>
                                          <p:spTgt spid="13"/>
                                        </p:tgtEl>
                                      </p:cBhvr>
                                    </p:animEffect>
                                  </p:childTnLst>
                                </p:cTn>
                              </p:par>
                            </p:childTnLst>
                          </p:cTn>
                        </p:par>
                        <p:par>
                          <p:cTn id="28" fill="hold">
                            <p:stCondLst>
                              <p:cond delay="3000"/>
                            </p:stCondLst>
                            <p:childTnLst>
                              <p:par>
                                <p:cTn id="29" presetID="17" presetClass="entr" presetSubtype="1" fill="hold" grpId="0" nodeType="afterEffect">
                                  <p:stCondLst>
                                    <p:cond delay="0"/>
                                  </p:stCondLst>
                                  <p:iterate type="lt">
                                    <p:tmPct val="40000"/>
                                  </p:iterate>
                                  <p:childTnLst>
                                    <p:set>
                                      <p:cBhvr>
                                        <p:cTn id="30" dur="1" fill="hold">
                                          <p:stCondLst>
                                            <p:cond delay="0"/>
                                          </p:stCondLst>
                                        </p:cTn>
                                        <p:tgtEl>
                                          <p:spTgt spid="18"/>
                                        </p:tgtEl>
                                        <p:attrNameLst>
                                          <p:attrName>style.visibility</p:attrName>
                                        </p:attrNameLst>
                                      </p:cBhvr>
                                      <p:to>
                                        <p:strVal val="visible"/>
                                      </p:to>
                                    </p:set>
                                    <p:anim calcmode="lin" valueType="num">
                                      <p:cBhvr>
                                        <p:cTn id="31" dur="250" fill="hold"/>
                                        <p:tgtEl>
                                          <p:spTgt spid="18"/>
                                        </p:tgtEl>
                                        <p:attrNameLst>
                                          <p:attrName>ppt_x</p:attrName>
                                        </p:attrNameLst>
                                      </p:cBhvr>
                                      <p:tavLst>
                                        <p:tav tm="0">
                                          <p:val>
                                            <p:strVal val="#ppt_x"/>
                                          </p:val>
                                        </p:tav>
                                        <p:tav tm="100000">
                                          <p:val>
                                            <p:strVal val="#ppt_x"/>
                                          </p:val>
                                        </p:tav>
                                      </p:tavLst>
                                    </p:anim>
                                    <p:anim calcmode="lin" valueType="num">
                                      <p:cBhvr>
                                        <p:cTn id="32" dur="250" fill="hold"/>
                                        <p:tgtEl>
                                          <p:spTgt spid="18"/>
                                        </p:tgtEl>
                                        <p:attrNameLst>
                                          <p:attrName>ppt_y</p:attrName>
                                        </p:attrNameLst>
                                      </p:cBhvr>
                                      <p:tavLst>
                                        <p:tav tm="0">
                                          <p:val>
                                            <p:strVal val="#ppt_y-#ppt_h/2"/>
                                          </p:val>
                                        </p:tav>
                                        <p:tav tm="100000">
                                          <p:val>
                                            <p:strVal val="#ppt_y"/>
                                          </p:val>
                                        </p:tav>
                                      </p:tavLst>
                                    </p:anim>
                                    <p:anim calcmode="lin" valueType="num">
                                      <p:cBhvr>
                                        <p:cTn id="33" dur="250" fill="hold"/>
                                        <p:tgtEl>
                                          <p:spTgt spid="18"/>
                                        </p:tgtEl>
                                        <p:attrNameLst>
                                          <p:attrName>ppt_w</p:attrName>
                                        </p:attrNameLst>
                                      </p:cBhvr>
                                      <p:tavLst>
                                        <p:tav tm="0">
                                          <p:val>
                                            <p:strVal val="#ppt_w"/>
                                          </p:val>
                                        </p:tav>
                                        <p:tav tm="100000">
                                          <p:val>
                                            <p:strVal val="#ppt_w"/>
                                          </p:val>
                                        </p:tav>
                                      </p:tavLst>
                                    </p:anim>
                                    <p:anim calcmode="lin" valueType="num">
                                      <p:cBhvr>
                                        <p:cTn id="34" dur="250" fill="hold"/>
                                        <p:tgtEl>
                                          <p:spTgt spid="18"/>
                                        </p:tgtEl>
                                        <p:attrNameLst>
                                          <p:attrName>ppt_h</p:attrName>
                                        </p:attrNameLst>
                                      </p:cBhvr>
                                      <p:tavLst>
                                        <p:tav tm="0">
                                          <p:val>
                                            <p:fltVal val="0"/>
                                          </p:val>
                                        </p:tav>
                                        <p:tav tm="100000">
                                          <p:val>
                                            <p:strVal val="#ppt_h"/>
                                          </p:val>
                                        </p:tav>
                                      </p:tavLst>
                                    </p:anim>
                                  </p:childTnLst>
                                </p:cTn>
                              </p:par>
                            </p:childTnLst>
                          </p:cTn>
                        </p:par>
                        <p:par>
                          <p:cTn id="35" fill="hold">
                            <p:stCondLst>
                              <p:cond delay="355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4050"/>
                            </p:stCondLst>
                            <p:childTnLst>
                              <p:par>
                                <p:cTn id="40" presetID="17" presetClass="entr" presetSubtype="1" fill="hold" grpId="0" nodeType="afterEffect">
                                  <p:stCondLst>
                                    <p:cond delay="0"/>
                                  </p:stCondLst>
                                  <p:iterate type="lt">
                                    <p:tmPct val="40000"/>
                                  </p:iterate>
                                  <p:childTnLst>
                                    <p:set>
                                      <p:cBhvr>
                                        <p:cTn id="41" dur="1" fill="hold">
                                          <p:stCondLst>
                                            <p:cond delay="0"/>
                                          </p:stCondLst>
                                        </p:cTn>
                                        <p:tgtEl>
                                          <p:spTgt spid="20"/>
                                        </p:tgtEl>
                                        <p:attrNameLst>
                                          <p:attrName>style.visibility</p:attrName>
                                        </p:attrNameLst>
                                      </p:cBhvr>
                                      <p:to>
                                        <p:strVal val="visible"/>
                                      </p:to>
                                    </p:set>
                                    <p:anim calcmode="lin" valueType="num">
                                      <p:cBhvr>
                                        <p:cTn id="42" dur="250" fill="hold"/>
                                        <p:tgtEl>
                                          <p:spTgt spid="20"/>
                                        </p:tgtEl>
                                        <p:attrNameLst>
                                          <p:attrName>ppt_x</p:attrName>
                                        </p:attrNameLst>
                                      </p:cBhvr>
                                      <p:tavLst>
                                        <p:tav tm="0">
                                          <p:val>
                                            <p:strVal val="#ppt_x"/>
                                          </p:val>
                                        </p:tav>
                                        <p:tav tm="100000">
                                          <p:val>
                                            <p:strVal val="#ppt_x"/>
                                          </p:val>
                                        </p:tav>
                                      </p:tavLst>
                                    </p:anim>
                                    <p:anim calcmode="lin" valueType="num">
                                      <p:cBhvr>
                                        <p:cTn id="43" dur="250" fill="hold"/>
                                        <p:tgtEl>
                                          <p:spTgt spid="20"/>
                                        </p:tgtEl>
                                        <p:attrNameLst>
                                          <p:attrName>ppt_y</p:attrName>
                                        </p:attrNameLst>
                                      </p:cBhvr>
                                      <p:tavLst>
                                        <p:tav tm="0">
                                          <p:val>
                                            <p:strVal val="#ppt_y-#ppt_h/2"/>
                                          </p:val>
                                        </p:tav>
                                        <p:tav tm="100000">
                                          <p:val>
                                            <p:strVal val="#ppt_y"/>
                                          </p:val>
                                        </p:tav>
                                      </p:tavLst>
                                    </p:anim>
                                    <p:anim calcmode="lin" valueType="num">
                                      <p:cBhvr>
                                        <p:cTn id="44" dur="250" fill="hold"/>
                                        <p:tgtEl>
                                          <p:spTgt spid="20"/>
                                        </p:tgtEl>
                                        <p:attrNameLst>
                                          <p:attrName>ppt_w</p:attrName>
                                        </p:attrNameLst>
                                      </p:cBhvr>
                                      <p:tavLst>
                                        <p:tav tm="0">
                                          <p:val>
                                            <p:strVal val="#ppt_w"/>
                                          </p:val>
                                        </p:tav>
                                        <p:tav tm="100000">
                                          <p:val>
                                            <p:strVal val="#ppt_w"/>
                                          </p:val>
                                        </p:tav>
                                      </p:tavLst>
                                    </p:anim>
                                    <p:anim calcmode="lin" valueType="num">
                                      <p:cBhvr>
                                        <p:cTn id="45" dur="250" fill="hold"/>
                                        <p:tgtEl>
                                          <p:spTgt spid="20"/>
                                        </p:tgtEl>
                                        <p:attrNameLst>
                                          <p:attrName>ppt_h</p:attrName>
                                        </p:attrNameLst>
                                      </p:cBhvr>
                                      <p:tavLst>
                                        <p:tav tm="0">
                                          <p:val>
                                            <p:fltVal val="0"/>
                                          </p:val>
                                        </p:tav>
                                        <p:tav tm="100000">
                                          <p:val>
                                            <p:strVal val="#ppt_h"/>
                                          </p:val>
                                        </p:tav>
                                      </p:tavLst>
                                    </p:anim>
                                  </p:childTnLst>
                                </p:cTn>
                              </p:par>
                            </p:childTnLst>
                          </p:cTn>
                        </p:par>
                        <p:par>
                          <p:cTn id="46" fill="hold">
                            <p:stCondLst>
                              <p:cond delay="4600"/>
                            </p:stCondLst>
                            <p:childTnLst>
                              <p:par>
                                <p:cTn id="47" presetID="22" presetClass="entr" presetSubtype="8"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par>
                          <p:cTn id="50" fill="hold">
                            <p:stCondLst>
                              <p:cond delay="5100"/>
                            </p:stCondLst>
                            <p:childTnLst>
                              <p:par>
                                <p:cTn id="51" presetID="17" presetClass="entr" presetSubtype="1" fill="hold" grpId="0" nodeType="afterEffect">
                                  <p:stCondLst>
                                    <p:cond delay="0"/>
                                  </p:stCondLst>
                                  <p:iterate type="lt">
                                    <p:tmPct val="40000"/>
                                  </p:iterate>
                                  <p:childTnLst>
                                    <p:set>
                                      <p:cBhvr>
                                        <p:cTn id="52" dur="1" fill="hold">
                                          <p:stCondLst>
                                            <p:cond delay="0"/>
                                          </p:stCondLst>
                                        </p:cTn>
                                        <p:tgtEl>
                                          <p:spTgt spid="22"/>
                                        </p:tgtEl>
                                        <p:attrNameLst>
                                          <p:attrName>style.visibility</p:attrName>
                                        </p:attrNameLst>
                                      </p:cBhvr>
                                      <p:to>
                                        <p:strVal val="visible"/>
                                      </p:to>
                                    </p:set>
                                    <p:anim calcmode="lin" valueType="num">
                                      <p:cBhvr>
                                        <p:cTn id="53" dur="250" fill="hold"/>
                                        <p:tgtEl>
                                          <p:spTgt spid="22"/>
                                        </p:tgtEl>
                                        <p:attrNameLst>
                                          <p:attrName>ppt_x</p:attrName>
                                        </p:attrNameLst>
                                      </p:cBhvr>
                                      <p:tavLst>
                                        <p:tav tm="0">
                                          <p:val>
                                            <p:strVal val="#ppt_x"/>
                                          </p:val>
                                        </p:tav>
                                        <p:tav tm="100000">
                                          <p:val>
                                            <p:strVal val="#ppt_x"/>
                                          </p:val>
                                        </p:tav>
                                      </p:tavLst>
                                    </p:anim>
                                    <p:anim calcmode="lin" valueType="num">
                                      <p:cBhvr>
                                        <p:cTn id="54" dur="250" fill="hold"/>
                                        <p:tgtEl>
                                          <p:spTgt spid="22"/>
                                        </p:tgtEl>
                                        <p:attrNameLst>
                                          <p:attrName>ppt_y</p:attrName>
                                        </p:attrNameLst>
                                      </p:cBhvr>
                                      <p:tavLst>
                                        <p:tav tm="0">
                                          <p:val>
                                            <p:strVal val="#ppt_y-#ppt_h/2"/>
                                          </p:val>
                                        </p:tav>
                                        <p:tav tm="100000">
                                          <p:val>
                                            <p:strVal val="#ppt_y"/>
                                          </p:val>
                                        </p:tav>
                                      </p:tavLst>
                                    </p:anim>
                                    <p:anim calcmode="lin" valueType="num">
                                      <p:cBhvr>
                                        <p:cTn id="55" dur="250" fill="hold"/>
                                        <p:tgtEl>
                                          <p:spTgt spid="22"/>
                                        </p:tgtEl>
                                        <p:attrNameLst>
                                          <p:attrName>ppt_w</p:attrName>
                                        </p:attrNameLst>
                                      </p:cBhvr>
                                      <p:tavLst>
                                        <p:tav tm="0">
                                          <p:val>
                                            <p:strVal val="#ppt_w"/>
                                          </p:val>
                                        </p:tav>
                                        <p:tav tm="100000">
                                          <p:val>
                                            <p:strVal val="#ppt_w"/>
                                          </p:val>
                                        </p:tav>
                                      </p:tavLst>
                                    </p:anim>
                                    <p:anim calcmode="lin" valueType="num">
                                      <p:cBhvr>
                                        <p:cTn id="56" dur="250" fill="hold"/>
                                        <p:tgtEl>
                                          <p:spTgt spid="22"/>
                                        </p:tgtEl>
                                        <p:attrNameLst>
                                          <p:attrName>ppt_h</p:attrName>
                                        </p:attrNameLst>
                                      </p:cBhvr>
                                      <p:tavLst>
                                        <p:tav tm="0">
                                          <p:val>
                                            <p:fltVal val="0"/>
                                          </p:val>
                                        </p:tav>
                                        <p:tav tm="100000">
                                          <p:val>
                                            <p:strVal val="#ppt_h"/>
                                          </p:val>
                                        </p:tav>
                                      </p:tavLst>
                                    </p:anim>
                                  </p:childTnLst>
                                </p:cTn>
                              </p:par>
                            </p:childTnLst>
                          </p:cTn>
                        </p:par>
                        <p:par>
                          <p:cTn id="57" fill="hold">
                            <p:stCondLst>
                              <p:cond delay="5650"/>
                            </p:stCondLst>
                            <p:childTnLst>
                              <p:par>
                                <p:cTn id="58" presetID="22" presetClass="entr" presetSubtype="8"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Effect transition="in" filter="wipe(left)">
                                      <p:cBhvr>
                                        <p:cTn id="6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12" grpId="0" animBg="1"/>
      <p:bldP spid="17" grpId="0"/>
      <p:bldP spid="18" grpId="0"/>
      <p:bldP spid="19" grpId="0"/>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36512" y="4694196"/>
            <a:ext cx="7259596" cy="669440"/>
          </a:xfrm>
          <a:prstGeom prst="rect">
            <a:avLst/>
          </a:prstGeom>
          <a:solidFill>
            <a:srgbClr val="FFFFFF"/>
          </a:solidFill>
          <a:ln w="9525">
            <a:solidFill>
              <a:srgbClr val="EAEAEA"/>
            </a:solidFill>
            <a:miter lim="800000"/>
            <a:headEnd/>
            <a:tailEnd/>
          </a:ln>
          <a:extLst/>
        </p:spPr>
        <p:txBody>
          <a:bodyPr wrap="none" lIns="70601" tIns="35300" rIns="70601" bIns="35300" anchor="ctr"/>
          <a:lstStyle/>
          <a:p>
            <a:endParaRPr lang="zh-CN" altLang="en-US" kern="0" dirty="0">
              <a:solidFill>
                <a:sysClr val="windowText" lastClr="000000"/>
              </a:solidFill>
              <a:ea typeface="微软雅黑" pitchFamily="34" charset="-122"/>
            </a:endParaRPr>
          </a:p>
        </p:txBody>
      </p:sp>
      <p:sp>
        <p:nvSpPr>
          <p:cNvPr id="3" name="Line 43"/>
          <p:cNvSpPr>
            <a:spLocks noChangeShapeType="1"/>
          </p:cNvSpPr>
          <p:nvPr/>
        </p:nvSpPr>
        <p:spPr bwMode="auto">
          <a:xfrm rot="5400000">
            <a:off x="5055609" y="3345245"/>
            <a:ext cx="0" cy="335326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0601" tIns="35300" rIns="70601" bIns="35300"/>
          <a:lstStyle/>
          <a:p>
            <a:pPr>
              <a:defRPr/>
            </a:pPr>
            <a:endParaRPr lang="zh-CN" altLang="en-US" kern="0" dirty="0">
              <a:solidFill>
                <a:sysClr val="windowText" lastClr="000000"/>
              </a:solidFill>
              <a:ea typeface="微软雅黑" pitchFamily="34" charset="-122"/>
            </a:endParaRPr>
          </a:p>
        </p:txBody>
      </p:sp>
      <p:sp>
        <p:nvSpPr>
          <p:cNvPr id="4" name="Rectangle 6"/>
          <p:cNvSpPr>
            <a:spLocks noChangeArrowheads="1"/>
          </p:cNvSpPr>
          <p:nvPr/>
        </p:nvSpPr>
        <p:spPr bwMode="auto">
          <a:xfrm>
            <a:off x="2597146" y="3244981"/>
            <a:ext cx="4625936" cy="665140"/>
          </a:xfrm>
          <a:prstGeom prst="rect">
            <a:avLst/>
          </a:prstGeom>
          <a:solidFill>
            <a:srgbClr val="FFFFFF"/>
          </a:solidFill>
          <a:ln w="9525">
            <a:solidFill>
              <a:srgbClr val="EAEAEA"/>
            </a:solidFill>
            <a:miter lim="800000"/>
            <a:headEnd/>
            <a:tailEnd/>
          </a:ln>
          <a:extLst/>
        </p:spPr>
        <p:txBody>
          <a:bodyPr wrap="none" lIns="70601" tIns="35300" rIns="70601" bIns="35300" anchor="ctr"/>
          <a:lstStyle/>
          <a:p>
            <a:pPr>
              <a:defRPr/>
            </a:pPr>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16200000" flipH="1">
            <a:off x="5116012" y="1945955"/>
            <a:ext cx="0" cy="3232453"/>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0601" tIns="35300" rIns="70601" bIns="35300"/>
          <a:lstStyle/>
          <a:p>
            <a:pPr>
              <a:defRPr/>
            </a:pPr>
            <a:endParaRPr lang="zh-CN" altLang="en-US" kern="0" dirty="0">
              <a:solidFill>
                <a:sysClr val="windowText" lastClr="000000"/>
              </a:solidFill>
              <a:ea typeface="微软雅黑" pitchFamily="34" charset="-122"/>
            </a:endParaRPr>
          </a:p>
        </p:txBody>
      </p:sp>
      <p:sp>
        <p:nvSpPr>
          <p:cNvPr id="6" name="Rectangle 5"/>
          <p:cNvSpPr>
            <a:spLocks noChangeArrowheads="1"/>
          </p:cNvSpPr>
          <p:nvPr/>
        </p:nvSpPr>
        <p:spPr bwMode="auto">
          <a:xfrm rot="5400000">
            <a:off x="6519975" y="4144928"/>
            <a:ext cx="1830532" cy="665039"/>
          </a:xfrm>
          <a:prstGeom prst="rect">
            <a:avLst/>
          </a:prstGeom>
          <a:solidFill>
            <a:srgbClr val="FFFFFF"/>
          </a:solidFill>
          <a:ln w="9525">
            <a:solidFill>
              <a:srgbClr val="EAEAEA"/>
            </a:solidFill>
            <a:miter lim="800000"/>
            <a:headEnd/>
            <a:tailEnd/>
          </a:ln>
          <a:extLst/>
        </p:spPr>
        <p:txBody>
          <a:bodyPr wrap="none" lIns="70601" tIns="35300" rIns="70601" bIns="35300" anchor="ctr"/>
          <a:lstStyle/>
          <a:p>
            <a:pPr>
              <a:defRPr/>
            </a:pPr>
            <a:endParaRPr lang="zh-CN" altLang="en-US" kern="0" dirty="0">
              <a:solidFill>
                <a:sysClr val="windowText" lastClr="000000"/>
              </a:solidFill>
              <a:ea typeface="微软雅黑" pitchFamily="34" charset="-122"/>
            </a:endParaRPr>
          </a:p>
        </p:txBody>
      </p:sp>
      <p:sp>
        <p:nvSpPr>
          <p:cNvPr id="7" name="Line 44"/>
          <p:cNvSpPr>
            <a:spLocks noChangeShapeType="1"/>
          </p:cNvSpPr>
          <p:nvPr/>
        </p:nvSpPr>
        <p:spPr bwMode="auto">
          <a:xfrm>
            <a:off x="7449212" y="4132301"/>
            <a:ext cx="0" cy="317199"/>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0601" tIns="35300" rIns="70601" bIns="35300"/>
          <a:lstStyle/>
          <a:p>
            <a:pPr>
              <a:defRPr/>
            </a:pPr>
            <a:endParaRPr lang="zh-CN" altLang="en-US" kern="0" dirty="0">
              <a:solidFill>
                <a:sysClr val="windowText" lastClr="000000"/>
              </a:solidFill>
              <a:ea typeface="微软雅黑" pitchFamily="34" charset="-122"/>
            </a:endParaRPr>
          </a:p>
        </p:txBody>
      </p:sp>
      <p:sp>
        <p:nvSpPr>
          <p:cNvPr id="8" name="Rectangle 7"/>
          <p:cNvSpPr>
            <a:spLocks noChangeArrowheads="1"/>
          </p:cNvSpPr>
          <p:nvPr/>
        </p:nvSpPr>
        <p:spPr bwMode="auto">
          <a:xfrm>
            <a:off x="2977169" y="1850425"/>
            <a:ext cx="4245914" cy="669440"/>
          </a:xfrm>
          <a:prstGeom prst="rect">
            <a:avLst/>
          </a:prstGeom>
          <a:solidFill>
            <a:srgbClr val="FFFFFF"/>
          </a:solidFill>
          <a:ln w="9525">
            <a:solidFill>
              <a:srgbClr val="EAEAEA"/>
            </a:solidFill>
            <a:miter lim="800000"/>
            <a:headEnd/>
            <a:tailEnd/>
          </a:ln>
          <a:extLst/>
        </p:spPr>
        <p:txBody>
          <a:bodyPr wrap="none" lIns="70601" tIns="35300" rIns="70601" bIns="35300" anchor="ctr"/>
          <a:lstStyle/>
          <a:p>
            <a:endParaRPr lang="zh-CN" altLang="en-US" kern="0" dirty="0">
              <a:solidFill>
                <a:sysClr val="windowText" lastClr="000000"/>
              </a:solidFill>
              <a:ea typeface="微软雅黑" pitchFamily="34" charset="-122"/>
            </a:endParaRPr>
          </a:p>
        </p:txBody>
      </p:sp>
      <p:sp>
        <p:nvSpPr>
          <p:cNvPr id="9" name="Line 43"/>
          <p:cNvSpPr>
            <a:spLocks noChangeShapeType="1"/>
          </p:cNvSpPr>
          <p:nvPr/>
        </p:nvSpPr>
        <p:spPr bwMode="auto">
          <a:xfrm rot="5400000">
            <a:off x="5055609" y="501474"/>
            <a:ext cx="0" cy="3353260"/>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0601" tIns="35300" rIns="70601" bIns="35300"/>
          <a:lstStyle/>
          <a:p>
            <a:pPr>
              <a:defRPr/>
            </a:pPr>
            <a:endParaRPr lang="zh-CN" altLang="en-US" kern="0" dirty="0">
              <a:solidFill>
                <a:sysClr val="windowText" lastClr="000000"/>
              </a:solidFill>
              <a:ea typeface="微软雅黑" pitchFamily="34" charset="-122"/>
            </a:endParaRPr>
          </a:p>
        </p:txBody>
      </p:sp>
      <p:sp>
        <p:nvSpPr>
          <p:cNvPr id="10" name="Rectangle 8"/>
          <p:cNvSpPr>
            <a:spLocks noChangeArrowheads="1"/>
          </p:cNvSpPr>
          <p:nvPr/>
        </p:nvSpPr>
        <p:spPr bwMode="auto">
          <a:xfrm rot="5400000">
            <a:off x="1645538" y="2547754"/>
            <a:ext cx="2059697" cy="665039"/>
          </a:xfrm>
          <a:prstGeom prst="rect">
            <a:avLst/>
          </a:prstGeom>
          <a:solidFill>
            <a:srgbClr val="FFFFFF"/>
          </a:solidFill>
          <a:ln w="9525">
            <a:solidFill>
              <a:srgbClr val="EAEAEA"/>
            </a:solidFill>
            <a:miter lim="800000"/>
            <a:headEnd/>
            <a:tailEnd/>
          </a:ln>
          <a:extLst/>
        </p:spPr>
        <p:txBody>
          <a:bodyPr wrap="none" lIns="70601" tIns="35300" rIns="70601" bIns="35300" anchor="ctr"/>
          <a:lstStyle/>
          <a:p>
            <a:pPr>
              <a:defRPr/>
            </a:pPr>
            <a:endParaRPr lang="zh-CN" altLang="en-US" kern="0" dirty="0">
              <a:solidFill>
                <a:sysClr val="windowText" lastClr="000000"/>
              </a:solidFill>
              <a:ea typeface="微软雅黑" pitchFamily="34" charset="-122"/>
            </a:endParaRPr>
          </a:p>
        </p:txBody>
      </p:sp>
      <p:sp>
        <p:nvSpPr>
          <p:cNvPr id="11" name="Line 42"/>
          <p:cNvSpPr>
            <a:spLocks noChangeShapeType="1"/>
          </p:cNvSpPr>
          <p:nvPr/>
        </p:nvSpPr>
        <p:spPr bwMode="auto">
          <a:xfrm>
            <a:off x="2660018" y="2697888"/>
            <a:ext cx="0" cy="356909"/>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0601" tIns="35300" rIns="70601" bIns="35300"/>
          <a:lstStyle/>
          <a:p>
            <a:pPr>
              <a:defRPr/>
            </a:pPr>
            <a:endParaRPr lang="zh-CN" altLang="en-US" kern="0" dirty="0">
              <a:solidFill>
                <a:sysClr val="windowText" lastClr="000000"/>
              </a:solidFill>
              <a:ea typeface="微软雅黑" pitchFamily="34" charset="-122"/>
            </a:endParaRPr>
          </a:p>
        </p:txBody>
      </p:sp>
      <p:sp>
        <p:nvSpPr>
          <p:cNvPr id="12" name="Oval 38"/>
          <p:cNvSpPr>
            <a:spLocks noChangeArrowheads="1"/>
          </p:cNvSpPr>
          <p:nvPr/>
        </p:nvSpPr>
        <p:spPr bwMode="auto">
          <a:xfrm>
            <a:off x="6897633" y="1628800"/>
            <a:ext cx="1086565" cy="1069088"/>
          </a:xfrm>
          <a:prstGeom prst="ellipse">
            <a:avLst/>
          </a:prstGeom>
          <a:solidFill>
            <a:srgbClr val="CE3A3A"/>
          </a:solidFill>
          <a:ln w="19050">
            <a:noFill/>
            <a:round/>
            <a:headEnd/>
            <a:tailEnd/>
          </a:ln>
        </p:spPr>
        <p:txBody>
          <a:bodyPr wrap="none" lIns="70601" tIns="35300" rIns="70601" bIns="35300" anchor="ctr"/>
          <a:lstStyle/>
          <a:p>
            <a:pPr algn="ctr">
              <a:defRPr/>
            </a:pPr>
            <a:r>
              <a:rPr lang="zh-CN" altLang="en-US" sz="1900" kern="0" smtClean="0">
                <a:solidFill>
                  <a:schemeClr val="bg1"/>
                </a:solidFill>
                <a:ea typeface="微软雅黑" pitchFamily="34" charset="-122"/>
              </a:rPr>
              <a:t>添加</a:t>
            </a:r>
            <a:endParaRPr lang="en-US" altLang="zh-CN" sz="1900" kern="0" smtClean="0">
              <a:solidFill>
                <a:schemeClr val="bg1"/>
              </a:solidFill>
              <a:ea typeface="微软雅黑" pitchFamily="34" charset="-122"/>
            </a:endParaRPr>
          </a:p>
          <a:p>
            <a:pPr algn="ctr">
              <a:defRPr/>
            </a:pPr>
            <a:r>
              <a:rPr lang="zh-CN" altLang="en-US" sz="1900" kern="0" smtClean="0">
                <a:solidFill>
                  <a:schemeClr val="bg1"/>
                </a:solidFill>
                <a:ea typeface="微软雅黑" pitchFamily="34" charset="-122"/>
              </a:rPr>
              <a:t>标题</a:t>
            </a:r>
            <a:endParaRPr lang="zh-CN" altLang="en-US" sz="1900" kern="0" dirty="0">
              <a:solidFill>
                <a:schemeClr val="bg1"/>
              </a:solidFill>
              <a:ea typeface="微软雅黑" pitchFamily="34" charset="-122"/>
            </a:endParaRPr>
          </a:p>
        </p:txBody>
      </p:sp>
      <p:sp>
        <p:nvSpPr>
          <p:cNvPr id="13" name="Line 43"/>
          <p:cNvSpPr>
            <a:spLocks noChangeShapeType="1"/>
          </p:cNvSpPr>
          <p:nvPr/>
        </p:nvSpPr>
        <p:spPr bwMode="auto">
          <a:xfrm rot="5400000">
            <a:off x="1867731" y="3690399"/>
            <a:ext cx="0" cy="2662952"/>
          </a:xfrm>
          <a:prstGeom prst="line">
            <a:avLst/>
          </a:prstGeom>
          <a:noFill/>
          <a:ln w="28575">
            <a:solidFill>
              <a:srgbClr val="C0C0C0"/>
            </a:solidFill>
            <a:prstDash val="lgDash"/>
            <a:round/>
            <a:headEnd/>
            <a:tailEnd type="triangle" w="lg" len="lg"/>
          </a:ln>
          <a:extLst>
            <a:ext uri="{909E8E84-426E-40DD-AFC4-6F175D3DCCD1}">
              <a14:hiddenFill xmlns:a14="http://schemas.microsoft.com/office/drawing/2010/main">
                <a:noFill/>
              </a14:hiddenFill>
            </a:ext>
          </a:extLst>
        </p:spPr>
        <p:txBody>
          <a:bodyPr lIns="70601" tIns="35300" rIns="70601" bIns="35300"/>
          <a:lstStyle/>
          <a:p>
            <a:pPr>
              <a:defRPr/>
            </a:pPr>
            <a:endParaRPr lang="zh-CN" altLang="en-US" kern="0" dirty="0">
              <a:solidFill>
                <a:sysClr val="windowText" lastClr="000000"/>
              </a:solidFill>
              <a:ea typeface="微软雅黑" pitchFamily="34" charset="-122"/>
            </a:endParaRPr>
          </a:p>
        </p:txBody>
      </p:sp>
      <p:sp>
        <p:nvSpPr>
          <p:cNvPr id="14" name="矩形 13"/>
          <p:cNvSpPr/>
          <p:nvPr/>
        </p:nvSpPr>
        <p:spPr>
          <a:xfrm>
            <a:off x="3637494" y="1843186"/>
            <a:ext cx="2806713" cy="356508"/>
          </a:xfrm>
          <a:prstGeom prst="rect">
            <a:avLst/>
          </a:prstGeom>
        </p:spPr>
        <p:txBody>
          <a:bodyPr wrap="square" lIns="70601" tIns="35300" rIns="70601" bIns="35300" anchor="ctr">
            <a:spAutoFit/>
          </a:bodyPr>
          <a:lstStyle/>
          <a:p>
            <a:pPr algn="ctr">
              <a:lnSpc>
                <a:spcPct val="150000"/>
              </a:lnSpc>
            </a:pPr>
            <a:r>
              <a:rPr lang="zh-CN" altLang="en-US" sz="1200">
                <a:latin typeface="微软雅黑" pitchFamily="34" charset="-122"/>
                <a:ea typeface="微软雅黑" pitchFamily="34" charset="-122"/>
                <a:cs typeface="华文黑体" pitchFamily="2" charset="-122"/>
              </a:rPr>
              <a:t>点击添加文本点击添加文本点击添加</a:t>
            </a:r>
            <a:endParaRPr lang="zh-CN" altLang="en-US" sz="1200">
              <a:latin typeface="微软雅黑" pitchFamily="34" charset="-122"/>
              <a:ea typeface="微软雅黑" pitchFamily="34" charset="-122"/>
            </a:endParaRPr>
          </a:p>
        </p:txBody>
      </p:sp>
      <p:sp>
        <p:nvSpPr>
          <p:cNvPr id="15" name="Oval 38"/>
          <p:cNvSpPr>
            <a:spLocks noChangeArrowheads="1"/>
          </p:cNvSpPr>
          <p:nvPr/>
        </p:nvSpPr>
        <p:spPr bwMode="auto">
          <a:xfrm>
            <a:off x="2132104" y="1628800"/>
            <a:ext cx="1086565" cy="1069088"/>
          </a:xfrm>
          <a:prstGeom prst="ellipse">
            <a:avLst/>
          </a:prstGeom>
          <a:solidFill>
            <a:srgbClr val="CE3A3A"/>
          </a:solidFill>
          <a:ln w="19050">
            <a:noFill/>
            <a:round/>
            <a:headEnd/>
            <a:tailEnd/>
          </a:ln>
        </p:spPr>
        <p:txBody>
          <a:bodyPr wrap="none" lIns="70601" tIns="35300" rIns="70601" bIns="35300" anchor="ctr"/>
          <a:lstStyle/>
          <a:p>
            <a:pPr algn="ctr">
              <a:defRPr/>
            </a:pPr>
            <a:r>
              <a:rPr lang="zh-CN" altLang="en-US" sz="1900" kern="0">
                <a:solidFill>
                  <a:schemeClr val="bg1"/>
                </a:solidFill>
                <a:ea typeface="微软雅黑" pitchFamily="34" charset="-122"/>
              </a:rPr>
              <a:t>添加</a:t>
            </a:r>
            <a:endParaRPr lang="en-US" altLang="zh-CN" sz="1900" kern="0">
              <a:solidFill>
                <a:schemeClr val="bg1"/>
              </a:solidFill>
              <a:ea typeface="微软雅黑" pitchFamily="34" charset="-122"/>
            </a:endParaRPr>
          </a:p>
          <a:p>
            <a:pPr algn="ctr">
              <a:defRPr/>
            </a:pPr>
            <a:r>
              <a:rPr lang="zh-CN" altLang="en-US" sz="1900" kern="0">
                <a:solidFill>
                  <a:schemeClr val="bg1"/>
                </a:solidFill>
                <a:ea typeface="微软雅黑" pitchFamily="34" charset="-122"/>
              </a:rPr>
              <a:t>标题</a:t>
            </a:r>
            <a:endParaRPr lang="zh-CN" altLang="en-US" sz="1900" kern="0" dirty="0">
              <a:solidFill>
                <a:schemeClr val="bg1"/>
              </a:solidFill>
              <a:ea typeface="微软雅黑" pitchFamily="34" charset="-122"/>
            </a:endParaRPr>
          </a:p>
        </p:txBody>
      </p:sp>
      <p:sp>
        <p:nvSpPr>
          <p:cNvPr id="16" name="Oval 38"/>
          <p:cNvSpPr>
            <a:spLocks noChangeArrowheads="1"/>
          </p:cNvSpPr>
          <p:nvPr/>
        </p:nvSpPr>
        <p:spPr bwMode="auto">
          <a:xfrm>
            <a:off x="2132104" y="3027637"/>
            <a:ext cx="1086565" cy="1069088"/>
          </a:xfrm>
          <a:prstGeom prst="ellipse">
            <a:avLst/>
          </a:prstGeom>
          <a:solidFill>
            <a:srgbClr val="CE3A3A"/>
          </a:solidFill>
          <a:ln w="19050">
            <a:noFill/>
            <a:round/>
            <a:headEnd/>
            <a:tailEnd/>
          </a:ln>
        </p:spPr>
        <p:txBody>
          <a:bodyPr wrap="none" lIns="70601" tIns="35300" rIns="70601" bIns="35300" anchor="ctr"/>
          <a:lstStyle/>
          <a:p>
            <a:pPr algn="ctr">
              <a:defRPr/>
            </a:pPr>
            <a:r>
              <a:rPr lang="zh-CN" altLang="en-US" sz="1900" kern="0">
                <a:solidFill>
                  <a:schemeClr val="bg1"/>
                </a:solidFill>
                <a:ea typeface="微软雅黑" pitchFamily="34" charset="-122"/>
              </a:rPr>
              <a:t>添加</a:t>
            </a:r>
            <a:endParaRPr lang="en-US" altLang="zh-CN" sz="1900" kern="0">
              <a:solidFill>
                <a:schemeClr val="bg1"/>
              </a:solidFill>
              <a:ea typeface="微软雅黑" pitchFamily="34" charset="-122"/>
            </a:endParaRPr>
          </a:p>
          <a:p>
            <a:pPr algn="ctr">
              <a:defRPr/>
            </a:pPr>
            <a:r>
              <a:rPr lang="zh-CN" altLang="en-US" sz="1900" kern="0">
                <a:solidFill>
                  <a:schemeClr val="bg1"/>
                </a:solidFill>
                <a:ea typeface="微软雅黑" pitchFamily="34" charset="-122"/>
              </a:rPr>
              <a:t>标题</a:t>
            </a:r>
            <a:endParaRPr lang="zh-CN" altLang="en-US" sz="1900" kern="0" dirty="0">
              <a:solidFill>
                <a:schemeClr val="bg1"/>
              </a:solidFill>
              <a:ea typeface="微软雅黑" pitchFamily="34" charset="-122"/>
            </a:endParaRPr>
          </a:p>
        </p:txBody>
      </p:sp>
      <p:sp>
        <p:nvSpPr>
          <p:cNvPr id="17" name="矩形 16"/>
          <p:cNvSpPr/>
          <p:nvPr/>
        </p:nvSpPr>
        <p:spPr>
          <a:xfrm>
            <a:off x="3637494" y="3205188"/>
            <a:ext cx="2806713" cy="356508"/>
          </a:xfrm>
          <a:prstGeom prst="rect">
            <a:avLst/>
          </a:prstGeom>
        </p:spPr>
        <p:txBody>
          <a:bodyPr wrap="square" lIns="70601" tIns="35300" rIns="70601" bIns="35300" anchor="ctr">
            <a:spAutoFit/>
          </a:bodyPr>
          <a:lstStyle/>
          <a:p>
            <a:pPr algn="ctr">
              <a:lnSpc>
                <a:spcPct val="150000"/>
              </a:lnSpc>
            </a:pPr>
            <a:r>
              <a:rPr lang="zh-CN" altLang="en-US" sz="1200">
                <a:latin typeface="微软雅黑" pitchFamily="34" charset="-122"/>
                <a:ea typeface="微软雅黑" pitchFamily="34" charset="-122"/>
                <a:cs typeface="华文黑体" pitchFamily="2" charset="-122"/>
              </a:rPr>
              <a:t>点击添加文本点击添加文本点击添加</a:t>
            </a:r>
            <a:endParaRPr lang="zh-CN" altLang="en-US" sz="1200">
              <a:latin typeface="微软雅黑" pitchFamily="34" charset="-122"/>
              <a:ea typeface="微软雅黑" pitchFamily="34" charset="-122"/>
            </a:endParaRPr>
          </a:p>
        </p:txBody>
      </p:sp>
      <p:sp>
        <p:nvSpPr>
          <p:cNvPr id="18" name="Oval 38"/>
          <p:cNvSpPr>
            <a:spLocks noChangeArrowheads="1"/>
          </p:cNvSpPr>
          <p:nvPr/>
        </p:nvSpPr>
        <p:spPr bwMode="auto">
          <a:xfrm>
            <a:off x="6905930" y="3027637"/>
            <a:ext cx="1086565" cy="1069088"/>
          </a:xfrm>
          <a:prstGeom prst="ellipse">
            <a:avLst/>
          </a:prstGeom>
          <a:solidFill>
            <a:srgbClr val="FEC202"/>
          </a:solidFill>
          <a:ln w="19050">
            <a:noFill/>
            <a:round/>
            <a:headEnd/>
            <a:tailEnd/>
          </a:ln>
        </p:spPr>
        <p:txBody>
          <a:bodyPr wrap="none" lIns="70601" tIns="35300" rIns="70601" bIns="35300" anchor="ctr"/>
          <a:lstStyle/>
          <a:p>
            <a:pPr algn="ctr">
              <a:defRPr/>
            </a:pPr>
            <a:r>
              <a:rPr lang="zh-CN" altLang="en-US" sz="1900" kern="0">
                <a:solidFill>
                  <a:schemeClr val="bg1"/>
                </a:solidFill>
                <a:ea typeface="微软雅黑" pitchFamily="34" charset="-122"/>
              </a:rPr>
              <a:t>添加</a:t>
            </a:r>
            <a:endParaRPr lang="en-US" altLang="zh-CN" sz="1900" kern="0">
              <a:solidFill>
                <a:schemeClr val="bg1"/>
              </a:solidFill>
              <a:ea typeface="微软雅黑" pitchFamily="34" charset="-122"/>
            </a:endParaRPr>
          </a:p>
          <a:p>
            <a:pPr algn="ctr">
              <a:defRPr/>
            </a:pPr>
            <a:r>
              <a:rPr lang="zh-CN" altLang="en-US" sz="1900" kern="0">
                <a:solidFill>
                  <a:schemeClr val="bg1"/>
                </a:solidFill>
                <a:ea typeface="微软雅黑" pitchFamily="34" charset="-122"/>
              </a:rPr>
              <a:t>标题</a:t>
            </a:r>
            <a:endParaRPr lang="zh-CN" altLang="en-US" sz="1900" kern="0" dirty="0">
              <a:solidFill>
                <a:schemeClr val="bg1"/>
              </a:solidFill>
              <a:ea typeface="微软雅黑" pitchFamily="34" charset="-122"/>
            </a:endParaRPr>
          </a:p>
        </p:txBody>
      </p:sp>
      <p:sp>
        <p:nvSpPr>
          <p:cNvPr id="19" name="Oval 38"/>
          <p:cNvSpPr>
            <a:spLocks noChangeArrowheads="1"/>
          </p:cNvSpPr>
          <p:nvPr/>
        </p:nvSpPr>
        <p:spPr bwMode="auto">
          <a:xfrm>
            <a:off x="6905930" y="4487331"/>
            <a:ext cx="1086565" cy="1069088"/>
          </a:xfrm>
          <a:prstGeom prst="ellipse">
            <a:avLst/>
          </a:prstGeom>
          <a:solidFill>
            <a:srgbClr val="CE3A3A"/>
          </a:solidFill>
          <a:ln w="19050">
            <a:noFill/>
            <a:round/>
            <a:headEnd/>
            <a:tailEnd/>
          </a:ln>
        </p:spPr>
        <p:txBody>
          <a:bodyPr wrap="none" lIns="70601" tIns="35300" rIns="70601" bIns="35300" anchor="ctr"/>
          <a:lstStyle/>
          <a:p>
            <a:pPr algn="ctr">
              <a:defRPr/>
            </a:pPr>
            <a:r>
              <a:rPr lang="zh-CN" altLang="en-US" sz="1900" kern="0">
                <a:solidFill>
                  <a:schemeClr val="bg1"/>
                </a:solidFill>
                <a:ea typeface="微软雅黑" pitchFamily="34" charset="-122"/>
              </a:rPr>
              <a:t>添加</a:t>
            </a:r>
            <a:endParaRPr lang="en-US" altLang="zh-CN" sz="1900" kern="0">
              <a:solidFill>
                <a:schemeClr val="bg1"/>
              </a:solidFill>
              <a:ea typeface="微软雅黑" pitchFamily="34" charset="-122"/>
            </a:endParaRPr>
          </a:p>
          <a:p>
            <a:pPr algn="ctr">
              <a:defRPr/>
            </a:pPr>
            <a:r>
              <a:rPr lang="zh-CN" altLang="en-US" sz="1900" kern="0">
                <a:solidFill>
                  <a:schemeClr val="bg1"/>
                </a:solidFill>
                <a:ea typeface="微软雅黑" pitchFamily="34" charset="-122"/>
              </a:rPr>
              <a:t>标题</a:t>
            </a:r>
            <a:endParaRPr lang="zh-CN" altLang="en-US" sz="1900" kern="0" dirty="0">
              <a:solidFill>
                <a:schemeClr val="bg1"/>
              </a:solidFill>
              <a:ea typeface="微软雅黑" pitchFamily="34" charset="-122"/>
            </a:endParaRPr>
          </a:p>
        </p:txBody>
      </p:sp>
      <p:sp>
        <p:nvSpPr>
          <p:cNvPr id="20" name="矩形 19"/>
          <p:cNvSpPr/>
          <p:nvPr/>
        </p:nvSpPr>
        <p:spPr>
          <a:xfrm>
            <a:off x="1426848" y="4672408"/>
            <a:ext cx="5449407" cy="356508"/>
          </a:xfrm>
          <a:prstGeom prst="rect">
            <a:avLst/>
          </a:prstGeom>
        </p:spPr>
        <p:txBody>
          <a:bodyPr wrap="square" lIns="70601" tIns="35300" rIns="70601" bIns="35300" anchor="ctr">
            <a:spAutoFit/>
          </a:bodyPr>
          <a:lstStyle/>
          <a:p>
            <a:pPr algn="ctr">
              <a:lnSpc>
                <a:spcPct val="150000"/>
              </a:lnSpc>
            </a:pPr>
            <a:r>
              <a:rPr lang="zh-CN" altLang="en-US" sz="1200">
                <a:latin typeface="微软雅黑" pitchFamily="34" charset="-122"/>
                <a:ea typeface="微软雅黑" pitchFamily="34" charset="-122"/>
                <a:cs typeface="华文黑体" pitchFamily="2" charset="-122"/>
              </a:rPr>
              <a:t>点击添加文本点击添加文本点击添加文本点击添加文本</a:t>
            </a:r>
            <a:endParaRPr lang="zh-CN" altLang="en-US" sz="1200">
              <a:latin typeface="微软雅黑" pitchFamily="34" charset="-122"/>
              <a:ea typeface="微软雅黑" pitchFamily="34" charset="-122"/>
            </a:endParaRPr>
          </a:p>
        </p:txBody>
      </p:sp>
    </p:spTree>
    <p:extLst>
      <p:ext uri="{BB962C8B-B14F-4D97-AF65-F5344CB8AC3E}">
        <p14:creationId xmlns:p14="http://schemas.microsoft.com/office/powerpoint/2010/main" val="330808308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14:bounceEnd="50000">
                                          <p:cBhvr additive="base">
                                            <p:cTn id="19" dur="5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15"/>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4"/>
                                            </p:tgtEl>
                                            <p:attrNameLst>
                                              <p:attrName>style.visibility</p:attrName>
                                            </p:attrNameLst>
                                          </p:cBhvr>
                                          <p:to>
                                            <p:strVal val="visible"/>
                                          </p:to>
                                        </p:set>
                                        <p:animEffect transition="in" filter="wipe(left)">
                                          <p:cBhvr>
                                            <p:cTn id="24" dur="100"/>
                                            <p:tgtEl>
                                              <p:spTgt spid="14"/>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4"/>
                                            </p:tgtEl>
                                          </p:cBhvr>
                                          <p:to x="80000" y="100000"/>
                                        </p:animScale>
                                        <p:anim by="(#ppt_w*0.10)" calcmode="lin" valueType="num">
                                          <p:cBhvr>
                                            <p:cTn id="27" dur="50" autoRev="1" fill="hold">
                                              <p:stCondLst>
                                                <p:cond delay="0"/>
                                              </p:stCondLst>
                                            </p:cTn>
                                            <p:tgtEl>
                                              <p:spTgt spid="14"/>
                                            </p:tgtEl>
                                            <p:attrNameLst>
                                              <p:attrName>ppt_x</p:attrName>
                                            </p:attrNameLst>
                                          </p:cBhvr>
                                        </p:anim>
                                        <p:anim by="(-#ppt_w*0.10)" calcmode="lin" valueType="num">
                                          <p:cBhvr>
                                            <p:cTn id="28" dur="50" autoRev="1" fill="hold">
                                              <p:stCondLst>
                                                <p:cond delay="0"/>
                                              </p:stCondLst>
                                            </p:cTn>
                                            <p:tgtEl>
                                              <p:spTgt spid="14"/>
                                            </p:tgtEl>
                                            <p:attrNameLst>
                                              <p:attrName>ppt_y</p:attrName>
                                            </p:attrNameLst>
                                          </p:cBhvr>
                                        </p:anim>
                                        <p:animRot by="-480000">
                                          <p:cBhvr>
                                            <p:cTn id="29" dur="50" autoRev="1" fill="hold">
                                              <p:stCondLst>
                                                <p:cond delay="0"/>
                                              </p:stCondLst>
                                            </p:cTn>
                                            <p:tgtEl>
                                              <p:spTgt spid="14"/>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up)">
                                          <p:cBhvr>
                                            <p:cTn id="36" dur="500"/>
                                            <p:tgtEl>
                                              <p:spTgt spid="10"/>
                                            </p:tgtEl>
                                          </p:cBhvr>
                                        </p:animEffect>
                                      </p:childTnLst>
                                    </p:cTn>
                                  </p:par>
                                </p:childTnLst>
                              </p:cTn>
                            </p:par>
                            <p:par>
                              <p:cTn id="37" fill="hold">
                                <p:stCondLst>
                                  <p:cond delay="2550"/>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14:bounceEnd="50000">
                                          <p:cBhvr additive="base">
                                            <p:cTn id="40" dur="5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16"/>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childTnLst>
                              </p:cTn>
                            </p:par>
                            <p:par>
                              <p:cTn id="49" fill="hold">
                                <p:stCondLst>
                                  <p:cond delay="3550"/>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14:bounceEnd="50000">
                                          <p:cBhvr additive="base">
                                            <p:cTn id="52"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18"/>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17"/>
                                            </p:tgtEl>
                                            <p:attrNameLst>
                                              <p:attrName>style.visibility</p:attrName>
                                            </p:attrNameLst>
                                          </p:cBhvr>
                                          <p:to>
                                            <p:strVal val="visible"/>
                                          </p:to>
                                        </p:set>
                                        <p:animEffect transition="in" filter="wipe(left)">
                                          <p:cBhvr>
                                            <p:cTn id="57" dur="100"/>
                                            <p:tgtEl>
                                              <p:spTgt spid="17"/>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17"/>
                                            </p:tgtEl>
                                          </p:cBhvr>
                                          <p:to x="80000" y="100000"/>
                                        </p:animScale>
                                        <p:anim by="(#ppt_w*0.10)" calcmode="lin" valueType="num">
                                          <p:cBhvr>
                                            <p:cTn id="60" dur="50" autoRev="1" fill="hold">
                                              <p:stCondLst>
                                                <p:cond delay="0"/>
                                              </p:stCondLst>
                                            </p:cTn>
                                            <p:tgtEl>
                                              <p:spTgt spid="17"/>
                                            </p:tgtEl>
                                            <p:attrNameLst>
                                              <p:attrName>ppt_x</p:attrName>
                                            </p:attrNameLst>
                                          </p:cBhvr>
                                        </p:anim>
                                        <p:anim by="(-#ppt_w*0.10)" calcmode="lin" valueType="num">
                                          <p:cBhvr>
                                            <p:cTn id="61" dur="50" autoRev="1" fill="hold">
                                              <p:stCondLst>
                                                <p:cond delay="0"/>
                                              </p:stCondLst>
                                            </p:cTn>
                                            <p:tgtEl>
                                              <p:spTgt spid="17"/>
                                            </p:tgtEl>
                                            <p:attrNameLst>
                                              <p:attrName>ppt_y</p:attrName>
                                            </p:attrNameLst>
                                          </p:cBhvr>
                                        </p:anim>
                                        <p:animRot by="-480000">
                                          <p:cBhvr>
                                            <p:cTn id="62" dur="50" autoRev="1" fill="hold">
                                              <p:stCondLst>
                                                <p:cond delay="0"/>
                                              </p:stCondLst>
                                            </p:cTn>
                                            <p:tgtEl>
                                              <p:spTgt spid="17"/>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up)">
                                          <p:cBhvr>
                                            <p:cTn id="66" dur="500"/>
                                            <p:tgtEl>
                                              <p:spTgt spid="7"/>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up)">
                                          <p:cBhvr>
                                            <p:cTn id="69" dur="500"/>
                                            <p:tgtEl>
                                              <p:spTgt spid="6"/>
                                            </p:tgtEl>
                                          </p:cBhvr>
                                        </p:animEffect>
                                      </p:childTnLst>
                                    </p:cTn>
                                  </p:par>
                                </p:childTnLst>
                              </p:cTn>
                            </p:par>
                            <p:par>
                              <p:cTn id="70" fill="hold">
                                <p:stCondLst>
                                  <p:cond delay="5100"/>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14:bounceEnd="50000">
                                          <p:cBhvr additive="base">
                                            <p:cTn id="73" dur="500" fill="hold"/>
                                            <p:tgtEl>
                                              <p:spTgt spid="19"/>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19"/>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right)">
                                          <p:cBhvr>
                                            <p:cTn id="78" dur="500"/>
                                            <p:tgtEl>
                                              <p:spTgt spid="2"/>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wipe(right)">
                                          <p:cBhvr>
                                            <p:cTn id="81" dur="500"/>
                                            <p:tgtEl>
                                              <p:spTgt spid="3"/>
                                            </p:tgtEl>
                                          </p:cBhvr>
                                        </p:animEffect>
                                      </p:childTnLst>
                                    </p:cTn>
                                  </p:par>
                                </p:childTnLst>
                              </p:cTn>
                            </p:par>
                            <p:par>
                              <p:cTn id="82" fill="hold">
                                <p:stCondLst>
                                  <p:cond delay="6100"/>
                                </p:stCondLst>
                                <p:childTnLst>
                                  <p:par>
                                    <p:cTn id="83" presetID="22" presetClass="entr" presetSubtype="2"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right)">
                                          <p:cBhvr>
                                            <p:cTn id="85" dur="500"/>
                                            <p:tgtEl>
                                              <p:spTgt spid="13"/>
                                            </p:tgtEl>
                                          </p:cBhvr>
                                        </p:animEffect>
                                      </p:childTnLst>
                                    </p:cTn>
                                  </p:par>
                                </p:childTnLst>
                              </p:cTn>
                            </p:par>
                            <p:par>
                              <p:cTn id="86" fill="hold">
                                <p:stCondLst>
                                  <p:cond delay="6600"/>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0"/>
                                            </p:tgtEl>
                                            <p:attrNameLst>
                                              <p:attrName>style.visibility</p:attrName>
                                            </p:attrNameLst>
                                          </p:cBhvr>
                                          <p:to>
                                            <p:strVal val="visible"/>
                                          </p:to>
                                        </p:set>
                                        <p:animEffect transition="in" filter="wipe(left)">
                                          <p:cBhvr>
                                            <p:cTn id="89" dur="100"/>
                                            <p:tgtEl>
                                              <p:spTgt spid="20"/>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0"/>
                                            </p:tgtEl>
                                          </p:cBhvr>
                                          <p:to x="80000" y="100000"/>
                                        </p:animScale>
                                        <p:anim by="(#ppt_w*0.10)" calcmode="lin" valueType="num">
                                          <p:cBhvr>
                                            <p:cTn id="92" dur="50" autoRev="1" fill="hold">
                                              <p:stCondLst>
                                                <p:cond delay="0"/>
                                              </p:stCondLst>
                                            </p:cTn>
                                            <p:tgtEl>
                                              <p:spTgt spid="20"/>
                                            </p:tgtEl>
                                            <p:attrNameLst>
                                              <p:attrName>ppt_x</p:attrName>
                                            </p:attrNameLst>
                                          </p:cBhvr>
                                        </p:anim>
                                        <p:anim by="(-#ppt_w*0.10)" calcmode="lin" valueType="num">
                                          <p:cBhvr>
                                            <p:cTn id="93" dur="50" autoRev="1" fill="hold">
                                              <p:stCondLst>
                                                <p:cond delay="0"/>
                                              </p:stCondLst>
                                            </p:cTn>
                                            <p:tgtEl>
                                              <p:spTgt spid="20"/>
                                            </p:tgtEl>
                                            <p:attrNameLst>
                                              <p:attrName>ppt_y</p:attrName>
                                            </p:attrNameLst>
                                          </p:cBhvr>
                                        </p:anim>
                                        <p:animRot by="-480000">
                                          <p:cBhvr>
                                            <p:cTn id="94" dur="50" autoRev="1"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4" grpId="1"/>
          <p:bldP spid="15" grpId="0" animBg="1"/>
          <p:bldP spid="16" grpId="0" animBg="1"/>
          <p:bldP spid="17" grpId="0"/>
          <p:bldP spid="17" grpId="1"/>
          <p:bldP spid="18" grpId="0" animBg="1"/>
          <p:bldP spid="19" grpId="0" animBg="1"/>
          <p:bldP spid="20" grpId="0"/>
          <p:bldP spid="2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4"/>
                                            </p:tgtEl>
                                            <p:attrNameLst>
                                              <p:attrName>style.visibility</p:attrName>
                                            </p:attrNameLst>
                                          </p:cBhvr>
                                          <p:to>
                                            <p:strVal val="visible"/>
                                          </p:to>
                                        </p:set>
                                        <p:animEffect transition="in" filter="wipe(left)">
                                          <p:cBhvr>
                                            <p:cTn id="24" dur="100"/>
                                            <p:tgtEl>
                                              <p:spTgt spid="14"/>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4"/>
                                            </p:tgtEl>
                                          </p:cBhvr>
                                          <p:to x="80000" y="100000"/>
                                        </p:animScale>
                                        <p:anim by="(#ppt_w*0.10)" calcmode="lin" valueType="num">
                                          <p:cBhvr>
                                            <p:cTn id="27" dur="50" autoRev="1" fill="hold">
                                              <p:stCondLst>
                                                <p:cond delay="0"/>
                                              </p:stCondLst>
                                            </p:cTn>
                                            <p:tgtEl>
                                              <p:spTgt spid="14"/>
                                            </p:tgtEl>
                                            <p:attrNameLst>
                                              <p:attrName>ppt_x</p:attrName>
                                            </p:attrNameLst>
                                          </p:cBhvr>
                                        </p:anim>
                                        <p:anim by="(-#ppt_w*0.10)" calcmode="lin" valueType="num">
                                          <p:cBhvr>
                                            <p:cTn id="28" dur="50" autoRev="1" fill="hold">
                                              <p:stCondLst>
                                                <p:cond delay="0"/>
                                              </p:stCondLst>
                                            </p:cTn>
                                            <p:tgtEl>
                                              <p:spTgt spid="14"/>
                                            </p:tgtEl>
                                            <p:attrNameLst>
                                              <p:attrName>ppt_y</p:attrName>
                                            </p:attrNameLst>
                                          </p:cBhvr>
                                        </p:anim>
                                        <p:animRot by="-480000">
                                          <p:cBhvr>
                                            <p:cTn id="29" dur="50" autoRev="1" fill="hold">
                                              <p:stCondLst>
                                                <p:cond delay="0"/>
                                              </p:stCondLst>
                                            </p:cTn>
                                            <p:tgtEl>
                                              <p:spTgt spid="14"/>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up)">
                                          <p:cBhvr>
                                            <p:cTn id="36" dur="500"/>
                                            <p:tgtEl>
                                              <p:spTgt spid="10"/>
                                            </p:tgtEl>
                                          </p:cBhvr>
                                        </p:animEffect>
                                      </p:childTnLst>
                                    </p:cTn>
                                  </p:par>
                                </p:childTnLst>
                              </p:cTn>
                            </p:par>
                            <p:par>
                              <p:cTn id="37" fill="hold">
                                <p:stCondLst>
                                  <p:cond delay="2550"/>
                                </p:stCondLst>
                                <p:childTnLst>
                                  <p:par>
                                    <p:cTn id="38" presetID="2" presetClass="entr" presetSubtype="1"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fill="hold"/>
                                            <p:tgtEl>
                                              <p:spTgt spid="16"/>
                                            </p:tgtEl>
                                            <p:attrNameLst>
                                              <p:attrName>ppt_x</p:attrName>
                                            </p:attrNameLst>
                                          </p:cBhvr>
                                          <p:tavLst>
                                            <p:tav tm="0">
                                              <p:val>
                                                <p:strVal val="#ppt_x"/>
                                              </p:val>
                                            </p:tav>
                                            <p:tav tm="100000">
                                              <p:val>
                                                <p:strVal val="#ppt_x"/>
                                              </p:val>
                                            </p:tav>
                                          </p:tavLst>
                                        </p:anim>
                                        <p:anim calcmode="lin" valueType="num">
                                          <p:cBhvr additive="base">
                                            <p:cTn id="41" dur="500" fill="hold"/>
                                            <p:tgtEl>
                                              <p:spTgt spid="16"/>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childTnLst>
                              </p:cTn>
                            </p:par>
                            <p:par>
                              <p:cTn id="49" fill="hold">
                                <p:stCondLst>
                                  <p:cond delay="3550"/>
                                </p:stCondLst>
                                <p:childTnLst>
                                  <p:par>
                                    <p:cTn id="50" presetID="2" presetClass="entr" presetSubtype="1"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17"/>
                                            </p:tgtEl>
                                            <p:attrNameLst>
                                              <p:attrName>style.visibility</p:attrName>
                                            </p:attrNameLst>
                                          </p:cBhvr>
                                          <p:to>
                                            <p:strVal val="visible"/>
                                          </p:to>
                                        </p:set>
                                        <p:animEffect transition="in" filter="wipe(left)">
                                          <p:cBhvr>
                                            <p:cTn id="57" dur="100"/>
                                            <p:tgtEl>
                                              <p:spTgt spid="17"/>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17"/>
                                            </p:tgtEl>
                                          </p:cBhvr>
                                          <p:to x="80000" y="100000"/>
                                        </p:animScale>
                                        <p:anim by="(#ppt_w*0.10)" calcmode="lin" valueType="num">
                                          <p:cBhvr>
                                            <p:cTn id="60" dur="50" autoRev="1" fill="hold">
                                              <p:stCondLst>
                                                <p:cond delay="0"/>
                                              </p:stCondLst>
                                            </p:cTn>
                                            <p:tgtEl>
                                              <p:spTgt spid="17"/>
                                            </p:tgtEl>
                                            <p:attrNameLst>
                                              <p:attrName>ppt_x</p:attrName>
                                            </p:attrNameLst>
                                          </p:cBhvr>
                                        </p:anim>
                                        <p:anim by="(-#ppt_w*0.10)" calcmode="lin" valueType="num">
                                          <p:cBhvr>
                                            <p:cTn id="61" dur="50" autoRev="1" fill="hold">
                                              <p:stCondLst>
                                                <p:cond delay="0"/>
                                              </p:stCondLst>
                                            </p:cTn>
                                            <p:tgtEl>
                                              <p:spTgt spid="17"/>
                                            </p:tgtEl>
                                            <p:attrNameLst>
                                              <p:attrName>ppt_y</p:attrName>
                                            </p:attrNameLst>
                                          </p:cBhvr>
                                        </p:anim>
                                        <p:animRot by="-480000">
                                          <p:cBhvr>
                                            <p:cTn id="62" dur="50" autoRev="1" fill="hold">
                                              <p:stCondLst>
                                                <p:cond delay="0"/>
                                              </p:stCondLst>
                                            </p:cTn>
                                            <p:tgtEl>
                                              <p:spTgt spid="17"/>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up)">
                                          <p:cBhvr>
                                            <p:cTn id="66" dur="500"/>
                                            <p:tgtEl>
                                              <p:spTgt spid="7"/>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up)">
                                          <p:cBhvr>
                                            <p:cTn id="69" dur="500"/>
                                            <p:tgtEl>
                                              <p:spTgt spid="6"/>
                                            </p:tgtEl>
                                          </p:cBhvr>
                                        </p:animEffect>
                                      </p:childTnLst>
                                    </p:cTn>
                                  </p:par>
                                </p:childTnLst>
                              </p:cTn>
                            </p:par>
                            <p:par>
                              <p:cTn id="70" fill="hold">
                                <p:stCondLst>
                                  <p:cond delay="5100"/>
                                </p:stCondLst>
                                <p:childTnLst>
                                  <p:par>
                                    <p:cTn id="71" presetID="2" presetClass="entr" presetSubtype="1" fill="hold" grpId="0" nodeType="after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ppt_x"/>
                                              </p:val>
                                            </p:tav>
                                            <p:tav tm="100000">
                                              <p:val>
                                                <p:strVal val="#ppt_x"/>
                                              </p:val>
                                            </p:tav>
                                          </p:tavLst>
                                        </p:anim>
                                        <p:anim calcmode="lin" valueType="num">
                                          <p:cBhvr additive="base">
                                            <p:cTn id="74" dur="500" fill="hold"/>
                                            <p:tgtEl>
                                              <p:spTgt spid="19"/>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right)">
                                          <p:cBhvr>
                                            <p:cTn id="78" dur="500"/>
                                            <p:tgtEl>
                                              <p:spTgt spid="2"/>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wipe(right)">
                                          <p:cBhvr>
                                            <p:cTn id="81" dur="500"/>
                                            <p:tgtEl>
                                              <p:spTgt spid="3"/>
                                            </p:tgtEl>
                                          </p:cBhvr>
                                        </p:animEffect>
                                      </p:childTnLst>
                                    </p:cTn>
                                  </p:par>
                                </p:childTnLst>
                              </p:cTn>
                            </p:par>
                            <p:par>
                              <p:cTn id="82" fill="hold">
                                <p:stCondLst>
                                  <p:cond delay="6100"/>
                                </p:stCondLst>
                                <p:childTnLst>
                                  <p:par>
                                    <p:cTn id="83" presetID="22" presetClass="entr" presetSubtype="2" fill="hold" grpId="0" nodeType="after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right)">
                                          <p:cBhvr>
                                            <p:cTn id="85" dur="500"/>
                                            <p:tgtEl>
                                              <p:spTgt spid="13"/>
                                            </p:tgtEl>
                                          </p:cBhvr>
                                        </p:animEffect>
                                      </p:childTnLst>
                                    </p:cTn>
                                  </p:par>
                                </p:childTnLst>
                              </p:cTn>
                            </p:par>
                            <p:par>
                              <p:cTn id="86" fill="hold">
                                <p:stCondLst>
                                  <p:cond delay="6600"/>
                                </p:stCondLst>
                                <p:childTnLst>
                                  <p:par>
                                    <p:cTn id="87" presetID="22" presetClass="entr" presetSubtype="8" fill="hold" grpId="0" nodeType="afterEffect">
                                      <p:stCondLst>
                                        <p:cond delay="0"/>
                                      </p:stCondLst>
                                      <p:iterate type="lt">
                                        <p:tmPct val="30000"/>
                                      </p:iterate>
                                      <p:childTnLst>
                                        <p:set>
                                          <p:cBhvr>
                                            <p:cTn id="88" dur="1" fill="hold">
                                              <p:stCondLst>
                                                <p:cond delay="0"/>
                                              </p:stCondLst>
                                            </p:cTn>
                                            <p:tgtEl>
                                              <p:spTgt spid="20"/>
                                            </p:tgtEl>
                                            <p:attrNameLst>
                                              <p:attrName>style.visibility</p:attrName>
                                            </p:attrNameLst>
                                          </p:cBhvr>
                                          <p:to>
                                            <p:strVal val="visible"/>
                                          </p:to>
                                        </p:set>
                                        <p:animEffect transition="in" filter="wipe(left)">
                                          <p:cBhvr>
                                            <p:cTn id="89" dur="100"/>
                                            <p:tgtEl>
                                              <p:spTgt spid="20"/>
                                            </p:tgtEl>
                                          </p:cBhvr>
                                        </p:animEffect>
                                      </p:childTnLst>
                                    </p:cTn>
                                  </p:par>
                                  <p:par>
                                    <p:cTn id="90" presetID="36" presetClass="emph" presetSubtype="0" fill="hold" grpId="1" nodeType="withEffect">
                                      <p:stCondLst>
                                        <p:cond delay="0"/>
                                      </p:stCondLst>
                                      <p:iterate type="lt">
                                        <p:tmPct val="30000"/>
                                      </p:iterate>
                                      <p:childTnLst>
                                        <p:animScale>
                                          <p:cBhvr>
                                            <p:cTn id="91" dur="50" autoRev="1" fill="hold">
                                              <p:stCondLst>
                                                <p:cond delay="0"/>
                                              </p:stCondLst>
                                            </p:cTn>
                                            <p:tgtEl>
                                              <p:spTgt spid="20"/>
                                            </p:tgtEl>
                                          </p:cBhvr>
                                          <p:to x="80000" y="100000"/>
                                        </p:animScale>
                                        <p:anim by="(#ppt_w*0.10)" calcmode="lin" valueType="num">
                                          <p:cBhvr>
                                            <p:cTn id="92" dur="50" autoRev="1" fill="hold">
                                              <p:stCondLst>
                                                <p:cond delay="0"/>
                                              </p:stCondLst>
                                            </p:cTn>
                                            <p:tgtEl>
                                              <p:spTgt spid="20"/>
                                            </p:tgtEl>
                                            <p:attrNameLst>
                                              <p:attrName>ppt_x</p:attrName>
                                            </p:attrNameLst>
                                          </p:cBhvr>
                                        </p:anim>
                                        <p:anim by="(-#ppt_w*0.10)" calcmode="lin" valueType="num">
                                          <p:cBhvr>
                                            <p:cTn id="93" dur="50" autoRev="1" fill="hold">
                                              <p:stCondLst>
                                                <p:cond delay="0"/>
                                              </p:stCondLst>
                                            </p:cTn>
                                            <p:tgtEl>
                                              <p:spTgt spid="20"/>
                                            </p:tgtEl>
                                            <p:attrNameLst>
                                              <p:attrName>ppt_y</p:attrName>
                                            </p:attrNameLst>
                                          </p:cBhvr>
                                        </p:anim>
                                        <p:animRot by="-480000">
                                          <p:cBhvr>
                                            <p:cTn id="94" dur="50" autoRev="1" fill="hold">
                                              <p:stCondLst>
                                                <p:cond delay="0"/>
                                              </p:stCondLst>
                                            </p:cTn>
                                            <p:tgtEl>
                                              <p:spTgt spid="2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4" grpId="1"/>
          <p:bldP spid="15" grpId="0" animBg="1"/>
          <p:bldP spid="16" grpId="0" animBg="1"/>
          <p:bldP spid="17" grpId="0"/>
          <p:bldP spid="17" grpId="1"/>
          <p:bldP spid="18" grpId="0" animBg="1"/>
          <p:bldP spid="19" grpId="0" animBg="1"/>
          <p:bldP spid="20" grpId="0"/>
          <p:bldP spid="20" grpId="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8"/>
          <p:cNvSpPr>
            <a:spLocks/>
          </p:cNvSpPr>
          <p:nvPr/>
        </p:nvSpPr>
        <p:spPr bwMode="gray">
          <a:xfrm flipH="1">
            <a:off x="971601" y="1628800"/>
            <a:ext cx="3700981" cy="182424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6350">
            <a:solidFill>
              <a:schemeClr val="bg1">
                <a:lumMod val="65000"/>
              </a:schemeClr>
            </a:solidFill>
            <a:miter lim="800000"/>
            <a:headEnd/>
            <a:tailEnd/>
          </a:ln>
          <a:effectLst/>
        </p:spPr>
        <p:txBody>
          <a:bodyPr lIns="95688" tIns="63792" rIns="95688" bIns="127584" anchor="b" anchorCtr="0"/>
          <a:lstStyle/>
          <a:p>
            <a:pPr lvl="0"/>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3" name="Freeform 9"/>
          <p:cNvSpPr>
            <a:spLocks/>
          </p:cNvSpPr>
          <p:nvPr/>
        </p:nvSpPr>
        <p:spPr bwMode="gray">
          <a:xfrm>
            <a:off x="971601" y="3571026"/>
            <a:ext cx="3700981" cy="1824245"/>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6350">
            <a:solidFill>
              <a:schemeClr val="bg1">
                <a:lumMod val="65000"/>
              </a:schemeClr>
            </a:solidFill>
            <a:miter lim="800000"/>
            <a:headEnd/>
            <a:tailEnd/>
          </a:ln>
          <a:effectLst/>
        </p:spPr>
        <p:txBody>
          <a:bodyPr lIns="95688" tIns="127584" rIns="95688" bIns="127584" anchor="t" anchorCtr="0"/>
          <a:lstStyle/>
          <a:p>
            <a:pPr lvl="0"/>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a:p>
            <a:pPr lvl="0"/>
            <a:endParaRPr lang="zh-CN" altLang="en-US"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 name="Freeform 10"/>
          <p:cNvSpPr>
            <a:spLocks/>
          </p:cNvSpPr>
          <p:nvPr/>
        </p:nvSpPr>
        <p:spPr bwMode="gray">
          <a:xfrm>
            <a:off x="4799493" y="3571026"/>
            <a:ext cx="3700981" cy="1824245"/>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6350">
            <a:solidFill>
              <a:schemeClr val="bg1">
                <a:lumMod val="65000"/>
              </a:schemeClr>
            </a:solidFill>
            <a:miter lim="800000"/>
            <a:headEnd/>
            <a:tailEnd/>
          </a:ln>
          <a:effectLst/>
        </p:spPr>
        <p:txBody>
          <a:bodyPr lIns="95688" tIns="127584" rIns="95688" bIns="127584" anchor="t" anchorCtr="0"/>
          <a:lstStyle/>
          <a:p>
            <a:pPr lvl="0" algn="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200" dirty="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200" dirty="0">
              <a:solidFill>
                <a:schemeClr val="tx1">
                  <a:lumMod val="75000"/>
                  <a:lumOff val="25000"/>
                </a:schemeClr>
              </a:solidFill>
              <a:latin typeface="微软雅黑" pitchFamily="34" charset="-122"/>
              <a:ea typeface="微软雅黑" pitchFamily="34" charset="-122"/>
              <a:cs typeface="华文黑体" pitchFamily="2" charset="-122"/>
            </a:endParaRPr>
          </a:p>
          <a:p>
            <a:pPr lvl="0" algn="r"/>
            <a:endParaRPr lang="zh-CN" altLang="en-US" sz="1200"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5" name="Freeform 8"/>
          <p:cNvSpPr>
            <a:spLocks/>
          </p:cNvSpPr>
          <p:nvPr/>
        </p:nvSpPr>
        <p:spPr bwMode="gray">
          <a:xfrm>
            <a:off x="4799492" y="1628800"/>
            <a:ext cx="3700157" cy="1824245"/>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6350">
            <a:solidFill>
              <a:schemeClr val="bg1">
                <a:lumMod val="65000"/>
              </a:schemeClr>
            </a:solidFill>
            <a:miter lim="800000"/>
            <a:headEnd/>
            <a:tailEnd/>
          </a:ln>
          <a:effectLst/>
        </p:spPr>
        <p:txBody>
          <a:bodyPr lIns="95688" tIns="63792" rIns="95688" bIns="127584" anchor="b" anchorCtr="0"/>
          <a:lstStyle/>
          <a:p>
            <a:pPr lvl="0" algn="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您的内容打在这里</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或者通过复制您的文本后，在此框中</a:t>
            </a:r>
            <a:endParaRPr lang="en-US" altLang="zh-CN" sz="1200">
              <a:solidFill>
                <a:schemeClr val="tx1">
                  <a:lumMod val="75000"/>
                  <a:lumOff val="25000"/>
                </a:schemeClr>
              </a:solidFill>
              <a:latin typeface="微软雅黑" pitchFamily="34" charset="-122"/>
              <a:ea typeface="微软雅黑" pitchFamily="34" charset="-122"/>
              <a:cs typeface="华文黑体" pitchFamily="2" charset="-122"/>
            </a:endParaRPr>
          </a:p>
          <a:p>
            <a:pPr lvl="0" algn="r"/>
            <a:r>
              <a:rPr lang="zh-CN" altLang="en-US" sz="1200">
                <a:solidFill>
                  <a:schemeClr val="tx1">
                    <a:lumMod val="75000"/>
                    <a:lumOff val="25000"/>
                  </a:schemeClr>
                </a:solidFill>
                <a:latin typeface="微软雅黑" pitchFamily="34" charset="-122"/>
                <a:ea typeface="微软雅黑" pitchFamily="34" charset="-122"/>
                <a:cs typeface="华文黑体" pitchFamily="2" charset="-122"/>
              </a:rPr>
              <a:t>选择粘贴，并选择只保留文字</a:t>
            </a:r>
          </a:p>
        </p:txBody>
      </p:sp>
      <p:sp>
        <p:nvSpPr>
          <p:cNvPr id="6" name="Rectangle 19"/>
          <p:cNvSpPr>
            <a:spLocks noChangeArrowheads="1"/>
          </p:cNvSpPr>
          <p:nvPr/>
        </p:nvSpPr>
        <p:spPr bwMode="gray">
          <a:xfrm>
            <a:off x="971600" y="5075949"/>
            <a:ext cx="3700981" cy="319322"/>
          </a:xfrm>
          <a:prstGeom prst="rect">
            <a:avLst/>
          </a:prstGeom>
          <a:solidFill>
            <a:srgbClr val="CE3A3A"/>
          </a:solidFill>
          <a:ln w="12700">
            <a:noFill/>
            <a:miter lim="800000"/>
            <a:headEnd/>
            <a:tailEnd/>
          </a:ln>
          <a:effectLst/>
        </p:spPr>
        <p:txBody>
          <a:bodyPr lIns="95688" tIns="63792" rIns="95688" bIns="63792" anchor="ctr"/>
          <a:lstStyle/>
          <a:p>
            <a:pPr defTabSz="710296" eaLnBrk="0" hangingPunct="0"/>
            <a:r>
              <a:rPr lang="zh-CN" altLang="en-US" sz="1400" b="1" noProof="1">
                <a:solidFill>
                  <a:srgbClr val="FFFFFF"/>
                </a:solidFill>
                <a:latin typeface="微软雅黑" pitchFamily="34" charset="-122"/>
                <a:ea typeface="微软雅黑" pitchFamily="34" charset="-122"/>
                <a:cs typeface="Arial" charset="0"/>
              </a:rPr>
              <a:t>点击添加标题</a:t>
            </a:r>
            <a:endParaRPr lang="de-DE" altLang="zh-CN" sz="1400" b="1" noProof="1">
              <a:solidFill>
                <a:srgbClr val="FFFFFF"/>
              </a:solidFill>
              <a:latin typeface="微软雅黑" pitchFamily="34" charset="-122"/>
              <a:ea typeface="微软雅黑" pitchFamily="34" charset="-122"/>
              <a:cs typeface="Arial" charset="0"/>
            </a:endParaRPr>
          </a:p>
        </p:txBody>
      </p:sp>
      <p:sp>
        <p:nvSpPr>
          <p:cNvPr id="7" name="Rectangle 19"/>
          <p:cNvSpPr>
            <a:spLocks noChangeArrowheads="1"/>
          </p:cNvSpPr>
          <p:nvPr/>
        </p:nvSpPr>
        <p:spPr bwMode="gray">
          <a:xfrm>
            <a:off x="4806193" y="5075949"/>
            <a:ext cx="3694280" cy="319322"/>
          </a:xfrm>
          <a:prstGeom prst="rect">
            <a:avLst/>
          </a:prstGeom>
          <a:solidFill>
            <a:srgbClr val="CE3A3A"/>
          </a:solidFill>
          <a:ln w="12700">
            <a:noFill/>
            <a:miter lim="800000"/>
            <a:headEnd/>
            <a:tailEnd/>
          </a:ln>
          <a:effectLst/>
        </p:spPr>
        <p:txBody>
          <a:bodyPr lIns="95688" tIns="63792" rIns="95688" bIns="63792" anchor="ctr"/>
          <a:lstStyle/>
          <a:p>
            <a:pPr defTabSz="710296" eaLnBrk="0" hangingPunct="0"/>
            <a:r>
              <a:rPr lang="zh-CN" altLang="en-US" sz="1400" b="1" noProof="1">
                <a:solidFill>
                  <a:srgbClr val="FFFFFF"/>
                </a:solidFill>
                <a:latin typeface="微软雅黑" pitchFamily="34" charset="-122"/>
                <a:ea typeface="微软雅黑" pitchFamily="34" charset="-122"/>
                <a:cs typeface="Arial" charset="0"/>
              </a:rPr>
              <a:t>点击添加标题</a:t>
            </a:r>
            <a:endParaRPr lang="de-DE" altLang="zh-CN" sz="1400" b="1" noProof="1">
              <a:solidFill>
                <a:srgbClr val="FFFFFF"/>
              </a:solidFill>
              <a:latin typeface="微软雅黑" pitchFamily="34" charset="-122"/>
              <a:ea typeface="微软雅黑" pitchFamily="34" charset="-122"/>
              <a:cs typeface="Arial" charset="0"/>
            </a:endParaRPr>
          </a:p>
        </p:txBody>
      </p:sp>
      <p:sp>
        <p:nvSpPr>
          <p:cNvPr id="8" name="Rectangle 19"/>
          <p:cNvSpPr>
            <a:spLocks noChangeArrowheads="1"/>
          </p:cNvSpPr>
          <p:nvPr/>
        </p:nvSpPr>
        <p:spPr bwMode="gray">
          <a:xfrm>
            <a:off x="4806193" y="1628800"/>
            <a:ext cx="3694280" cy="319322"/>
          </a:xfrm>
          <a:prstGeom prst="rect">
            <a:avLst/>
          </a:prstGeom>
          <a:solidFill>
            <a:srgbClr val="CE3A3A"/>
          </a:solidFill>
          <a:ln w="12700">
            <a:noFill/>
            <a:miter lim="800000"/>
            <a:headEnd/>
            <a:tailEnd/>
          </a:ln>
          <a:effectLst/>
        </p:spPr>
        <p:txBody>
          <a:bodyPr lIns="95688" tIns="63792" rIns="95688" bIns="63792" anchor="ctr"/>
          <a:lstStyle/>
          <a:p>
            <a:pPr defTabSz="710296" eaLnBrk="0" hangingPunct="0"/>
            <a:r>
              <a:rPr lang="zh-CN" altLang="en-US" sz="1400" b="1" noProof="1">
                <a:solidFill>
                  <a:srgbClr val="FFFFFF"/>
                </a:solidFill>
                <a:latin typeface="微软雅黑" pitchFamily="34" charset="-122"/>
                <a:ea typeface="微软雅黑" pitchFamily="34" charset="-122"/>
                <a:cs typeface="Arial" charset="0"/>
              </a:rPr>
              <a:t>点击添加标题</a:t>
            </a:r>
          </a:p>
        </p:txBody>
      </p:sp>
      <p:sp>
        <p:nvSpPr>
          <p:cNvPr id="9" name="Rectangle 19"/>
          <p:cNvSpPr>
            <a:spLocks noChangeArrowheads="1"/>
          </p:cNvSpPr>
          <p:nvPr/>
        </p:nvSpPr>
        <p:spPr bwMode="gray">
          <a:xfrm>
            <a:off x="971600" y="1628800"/>
            <a:ext cx="3700981" cy="319322"/>
          </a:xfrm>
          <a:prstGeom prst="rect">
            <a:avLst/>
          </a:prstGeom>
          <a:solidFill>
            <a:srgbClr val="CE3A3A"/>
          </a:solidFill>
          <a:ln w="12700">
            <a:noFill/>
            <a:round/>
            <a:headEnd/>
            <a:tailEnd/>
          </a:ln>
          <a:effectLst/>
        </p:spPr>
        <p:txBody>
          <a:bodyPr wrap="none" lIns="81016" tIns="40508" rIns="81016" bIns="40508" anchor="ctr"/>
          <a:lstStyle/>
          <a:p>
            <a:r>
              <a:rPr lang="zh-CN" altLang="en-US" sz="1400" b="1" noProof="1">
                <a:solidFill>
                  <a:schemeClr val="bg1"/>
                </a:solidFill>
                <a:latin typeface="微软雅黑" pitchFamily="34" charset="-122"/>
                <a:ea typeface="微软雅黑" pitchFamily="34" charset="-122"/>
              </a:rPr>
              <a:t>点击添加标题</a:t>
            </a:r>
            <a:endParaRPr lang="de-DE" sz="1400" b="1" noProof="1">
              <a:solidFill>
                <a:schemeClr val="bg1"/>
              </a:solidFill>
              <a:latin typeface="微软雅黑" pitchFamily="34" charset="-122"/>
              <a:ea typeface="微软雅黑" pitchFamily="34" charset="-122"/>
            </a:endParaRPr>
          </a:p>
        </p:txBody>
      </p:sp>
      <p:grpSp>
        <p:nvGrpSpPr>
          <p:cNvPr id="10" name="Gruppieren 43"/>
          <p:cNvGrpSpPr/>
          <p:nvPr/>
        </p:nvGrpSpPr>
        <p:grpSpPr bwMode="gray">
          <a:xfrm>
            <a:off x="3866866" y="2629291"/>
            <a:ext cx="1720361" cy="1720474"/>
            <a:chOff x="2804400" y="1911431"/>
            <a:chExt cx="3535200" cy="3535200"/>
          </a:xfrm>
          <a:solidFill>
            <a:srgbClr val="CE3A3A"/>
          </a:solidFill>
          <a:effectLst/>
        </p:grpSpPr>
        <p:sp>
          <p:nvSpPr>
            <p:cNvPr id="11"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2"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3"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anim calcmode="lin" valueType="num">
                                      <p:cBhvr>
                                        <p:cTn id="8" dur="2000" fill="hold"/>
                                        <p:tgtEl>
                                          <p:spTgt spid="10"/>
                                        </p:tgtEl>
                                        <p:attrNameLst>
                                          <p:attrName>ppt_w</p:attrName>
                                        </p:attrNameLst>
                                      </p:cBhvr>
                                      <p:tavLst>
                                        <p:tav tm="0" fmla="#ppt_w*sin(2.5*pi*$)">
                                          <p:val>
                                            <p:fltVal val="0"/>
                                          </p:val>
                                        </p:tav>
                                        <p:tav tm="100000">
                                          <p:val>
                                            <p:fltVal val="1"/>
                                          </p:val>
                                        </p:tav>
                                      </p:tavLst>
                                    </p:anim>
                                    <p:anim calcmode="lin" valueType="num">
                                      <p:cBhvr>
                                        <p:cTn id="9" dur="20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1+#ppt_w/2"/>
                                          </p:val>
                                        </p:tav>
                                        <p:tav tm="100000">
                                          <p:val>
                                            <p:strVal val="#ppt_x"/>
                                          </p:val>
                                        </p:tav>
                                      </p:tavLst>
                                    </p:anim>
                                    <p:anim calcmode="lin" valueType="num">
                                      <p:cBhvr additive="base">
                                        <p:cTn id="25" dur="500" fill="hold"/>
                                        <p:tgtEl>
                                          <p:spTgt spid="5"/>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0-#ppt_w/2"/>
                                          </p:val>
                                        </p:tav>
                                        <p:tav tm="100000">
                                          <p:val>
                                            <p:strVal val="#ppt_x"/>
                                          </p:val>
                                        </p:tav>
                                      </p:tavLst>
                                    </p:anim>
                                    <p:anim calcmode="lin" valueType="num">
                                      <p:cBhvr additive="base">
                                        <p:cTn id="35" dur="500" fill="hold"/>
                                        <p:tgtEl>
                                          <p:spTgt spid="3"/>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randombar(horizontal)">
                                      <p:cBhvr>
                                        <p:cTn id="39" dur="500"/>
                                        <p:tgtEl>
                                          <p:spTgt spid="6"/>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additive="base">
                                        <p:cTn id="44" dur="500" fill="hold"/>
                                        <p:tgtEl>
                                          <p:spTgt spid="4"/>
                                        </p:tgtEl>
                                        <p:attrNameLst>
                                          <p:attrName>ppt_x</p:attrName>
                                        </p:attrNameLst>
                                      </p:cBhvr>
                                      <p:tavLst>
                                        <p:tav tm="0">
                                          <p:val>
                                            <p:strVal val="1+#ppt_w/2"/>
                                          </p:val>
                                        </p:tav>
                                        <p:tav tm="100000">
                                          <p:val>
                                            <p:strVal val="#ppt_x"/>
                                          </p:val>
                                        </p:tav>
                                      </p:tavLst>
                                    </p:anim>
                                    <p:anim calcmode="lin" valueType="num">
                                      <p:cBhvr additive="base">
                                        <p:cTn id="45" dur="500" fill="hold"/>
                                        <p:tgtEl>
                                          <p:spTgt spid="4"/>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7"/>
                                        </p:tgtEl>
                                        <p:attrNameLst>
                                          <p:attrName>style.visibility</p:attrName>
                                        </p:attrNameLst>
                                      </p:cBhvr>
                                      <p:to>
                                        <p:strVal val="visible"/>
                                      </p:to>
                                    </p:set>
                                    <p:animEffect transition="in" filter="randombar(horizontal)">
                                      <p:cBhvr>
                                        <p:cTn id="4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513" y="2027532"/>
            <a:ext cx="9143999" cy="22655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3" name="矩形 2"/>
          <p:cNvSpPr/>
          <p:nvPr/>
        </p:nvSpPr>
        <p:spPr>
          <a:xfrm>
            <a:off x="1962815" y="1270314"/>
            <a:ext cx="5291395" cy="1890000"/>
          </a:xfrm>
          <a:prstGeom prst="rec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8000" smtClean="0">
                <a:solidFill>
                  <a:prstClr val="white"/>
                </a:solidFill>
                <a:latin typeface="汉真广标" pitchFamily="49" charset="-122"/>
                <a:ea typeface="汉真广标" pitchFamily="49" charset="-122"/>
              </a:rPr>
              <a:t>THANKS !</a:t>
            </a:r>
            <a:endParaRPr lang="zh-CN" altLang="en-US" sz="8000">
              <a:solidFill>
                <a:prstClr val="white"/>
              </a:solidFill>
              <a:latin typeface="汉真广标" pitchFamily="49" charset="-122"/>
              <a:ea typeface="汉真广标" pitchFamily="49" charset="-122"/>
            </a:endParaRPr>
          </a:p>
        </p:txBody>
      </p:sp>
      <p:sp>
        <p:nvSpPr>
          <p:cNvPr id="4" name="直角三角形 3"/>
          <p:cNvSpPr/>
          <p:nvPr/>
        </p:nvSpPr>
        <p:spPr>
          <a:xfrm>
            <a:off x="7254210" y="1270314"/>
            <a:ext cx="201516" cy="757218"/>
          </a:xfrm>
          <a:prstGeom prst="rtTriangle">
            <a:avLst/>
          </a:prstGeom>
          <a:solidFill>
            <a:srgbClr val="EE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汉真广标" pitchFamily="49" charset="-122"/>
              <a:ea typeface="汉真广标" pitchFamily="49" charset="-122"/>
            </a:endParaRPr>
          </a:p>
        </p:txBody>
      </p:sp>
      <p:sp>
        <p:nvSpPr>
          <p:cNvPr id="5" name="直角三角形 4"/>
          <p:cNvSpPr/>
          <p:nvPr/>
        </p:nvSpPr>
        <p:spPr>
          <a:xfrm flipH="1">
            <a:off x="1761299" y="1270314"/>
            <a:ext cx="201516" cy="757218"/>
          </a:xfrm>
          <a:prstGeom prst="rtTriangle">
            <a:avLst/>
          </a:prstGeom>
          <a:solidFill>
            <a:srgbClr val="EEA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汉真广标" pitchFamily="49" charset="-122"/>
              <a:ea typeface="汉真广标" pitchFamily="49" charset="-122"/>
            </a:endParaRPr>
          </a:p>
        </p:txBody>
      </p:sp>
      <p:cxnSp>
        <p:nvCxnSpPr>
          <p:cNvPr id="6" name="直接连接符 5"/>
          <p:cNvCxnSpPr/>
          <p:nvPr/>
        </p:nvCxnSpPr>
        <p:spPr>
          <a:xfrm>
            <a:off x="36512" y="3758953"/>
            <a:ext cx="3101926" cy="0"/>
          </a:xfrm>
          <a:prstGeom prst="line">
            <a:avLst/>
          </a:prstGeom>
          <a:ln w="57150">
            <a:solidFill>
              <a:srgbClr val="B62C2C"/>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6078585" y="3758953"/>
            <a:ext cx="3101926" cy="0"/>
          </a:xfrm>
          <a:prstGeom prst="line">
            <a:avLst/>
          </a:prstGeom>
          <a:ln w="57150">
            <a:solidFill>
              <a:srgbClr val="B62C2C"/>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192144" y="3493496"/>
            <a:ext cx="2698175" cy="523220"/>
          </a:xfrm>
          <a:prstGeom prst="rect">
            <a:avLst/>
          </a:prstGeom>
          <a:noFill/>
        </p:spPr>
        <p:txBody>
          <a:bodyPr wrap="none" rtlCol="0">
            <a:spAutoFit/>
          </a:bodyPr>
          <a:lstStyle/>
          <a:p>
            <a:r>
              <a:rPr lang="zh-CN" altLang="en-US" sz="2800" smtClean="0">
                <a:solidFill>
                  <a:schemeClr val="tx1">
                    <a:lumMod val="65000"/>
                    <a:lumOff val="35000"/>
                  </a:schemeClr>
                </a:solidFill>
                <a:latin typeface="微软雅黑" pitchFamily="34" charset="-122"/>
                <a:ea typeface="微软雅黑" pitchFamily="34" charset="-122"/>
              </a:rPr>
              <a:t>谢谢观看与聆听</a:t>
            </a:r>
            <a:endParaRPr lang="zh-CN" altLang="en-US" sz="280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955125" y="1977926"/>
            <a:ext cx="1554634" cy="1553160"/>
            <a:chOff x="5305425" y="2638425"/>
            <a:chExt cx="1579563" cy="1577975"/>
          </a:xfrm>
          <a:solidFill>
            <a:srgbClr val="ED4545"/>
          </a:solidFill>
        </p:grpSpPr>
        <p:sp>
          <p:nvSpPr>
            <p:cNvPr id="3"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CE3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B6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 name="组合 4"/>
          <p:cNvGrpSpPr/>
          <p:nvPr/>
        </p:nvGrpSpPr>
        <p:grpSpPr>
          <a:xfrm>
            <a:off x="2898207" y="2919670"/>
            <a:ext cx="1951494" cy="1948481"/>
            <a:chOff x="5102225" y="2441575"/>
            <a:chExt cx="1982788" cy="1979613"/>
          </a:xfrm>
          <a:solidFill>
            <a:srgbClr val="ED4545"/>
          </a:solidFill>
        </p:grpSpPr>
        <p:sp>
          <p:nvSpPr>
            <p:cNvPr id="6" name="Freeform 12"/>
            <p:cNvSpPr>
              <a:spLocks noEditPoints="1"/>
            </p:cNvSpPr>
            <p:nvPr/>
          </p:nvSpPr>
          <p:spPr bwMode="auto">
            <a:xfrm>
              <a:off x="5102225" y="2441575"/>
              <a:ext cx="1982788" cy="1979613"/>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rgbClr val="FEC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13"/>
            <p:cNvSpPr>
              <a:spLocks noEditPoints="1"/>
            </p:cNvSpPr>
            <p:nvPr/>
          </p:nvSpPr>
          <p:spPr bwMode="auto">
            <a:xfrm>
              <a:off x="5405438" y="2741613"/>
              <a:ext cx="1376363" cy="1381125"/>
            </a:xfrm>
            <a:custGeom>
              <a:avLst/>
              <a:gdLst>
                <a:gd name="T0" fmla="*/ 184 w 367"/>
                <a:gd name="T1" fmla="*/ 0 h 368"/>
                <a:gd name="T2" fmla="*/ 0 w 367"/>
                <a:gd name="T3" fmla="*/ 184 h 368"/>
                <a:gd name="T4" fmla="*/ 184 w 367"/>
                <a:gd name="T5" fmla="*/ 368 h 368"/>
                <a:gd name="T6" fmla="*/ 367 w 367"/>
                <a:gd name="T7" fmla="*/ 184 h 368"/>
                <a:gd name="T8" fmla="*/ 184 w 367"/>
                <a:gd name="T9" fmla="*/ 0 h 368"/>
                <a:gd name="T10" fmla="*/ 184 w 367"/>
                <a:gd name="T11" fmla="*/ 250 h 368"/>
                <a:gd name="T12" fmla="*/ 118 w 367"/>
                <a:gd name="T13" fmla="*/ 184 h 368"/>
                <a:gd name="T14" fmla="*/ 184 w 367"/>
                <a:gd name="T15" fmla="*/ 118 h 368"/>
                <a:gd name="T16" fmla="*/ 250 w 367"/>
                <a:gd name="T17" fmla="*/ 184 h 368"/>
                <a:gd name="T18" fmla="*/ 184 w 367"/>
                <a:gd name="T19" fmla="*/ 250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7" h="368">
                  <a:moveTo>
                    <a:pt x="184" y="0"/>
                  </a:moveTo>
                  <a:cubicBezTo>
                    <a:pt x="83" y="0"/>
                    <a:pt x="0" y="83"/>
                    <a:pt x="0" y="184"/>
                  </a:cubicBezTo>
                  <a:cubicBezTo>
                    <a:pt x="0" y="285"/>
                    <a:pt x="83" y="368"/>
                    <a:pt x="184" y="368"/>
                  </a:cubicBezTo>
                  <a:cubicBezTo>
                    <a:pt x="285" y="368"/>
                    <a:pt x="367" y="285"/>
                    <a:pt x="367" y="184"/>
                  </a:cubicBezTo>
                  <a:cubicBezTo>
                    <a:pt x="367" y="83"/>
                    <a:pt x="285" y="0"/>
                    <a:pt x="184" y="0"/>
                  </a:cubicBezTo>
                  <a:close/>
                  <a:moveTo>
                    <a:pt x="184" y="250"/>
                  </a:moveTo>
                  <a:cubicBezTo>
                    <a:pt x="148" y="250"/>
                    <a:pt x="118" y="220"/>
                    <a:pt x="118" y="184"/>
                  </a:cubicBezTo>
                  <a:cubicBezTo>
                    <a:pt x="118" y="148"/>
                    <a:pt x="148" y="118"/>
                    <a:pt x="184" y="118"/>
                  </a:cubicBezTo>
                  <a:cubicBezTo>
                    <a:pt x="220" y="118"/>
                    <a:pt x="250" y="148"/>
                    <a:pt x="250" y="184"/>
                  </a:cubicBezTo>
                  <a:cubicBezTo>
                    <a:pt x="250" y="220"/>
                    <a:pt x="220" y="250"/>
                    <a:pt x="184" y="250"/>
                  </a:cubicBezTo>
                  <a:close/>
                </a:path>
              </a:pathLst>
            </a:custGeom>
            <a:solidFill>
              <a:srgbClr val="E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 name="组合 7"/>
          <p:cNvGrpSpPr/>
          <p:nvPr/>
        </p:nvGrpSpPr>
        <p:grpSpPr>
          <a:xfrm>
            <a:off x="4563775" y="2553256"/>
            <a:ext cx="1279643" cy="1298466"/>
            <a:chOff x="5803900" y="2852738"/>
            <a:chExt cx="1300163" cy="1319212"/>
          </a:xfrm>
          <a:solidFill>
            <a:srgbClr val="ED4545"/>
          </a:solidFill>
        </p:grpSpPr>
        <p:sp>
          <p:nvSpPr>
            <p:cNvPr id="9" name="Freeform 18"/>
            <p:cNvSpPr>
              <a:spLocks noEditPoints="1"/>
            </p:cNvSpPr>
            <p:nvPr/>
          </p:nvSpPr>
          <p:spPr bwMode="auto">
            <a:xfrm>
              <a:off x="5803900" y="2852738"/>
              <a:ext cx="1300163" cy="1319212"/>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rgbClr val="CE3A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19"/>
            <p:cNvSpPr>
              <a:spLocks noEditPoints="1"/>
            </p:cNvSpPr>
            <p:nvPr/>
          </p:nvSpPr>
          <p:spPr bwMode="auto">
            <a:xfrm>
              <a:off x="6080125" y="3136900"/>
              <a:ext cx="747713" cy="746125"/>
            </a:xfrm>
            <a:custGeom>
              <a:avLst/>
              <a:gdLst>
                <a:gd name="T0" fmla="*/ 100 w 199"/>
                <a:gd name="T1" fmla="*/ 0 h 199"/>
                <a:gd name="T2" fmla="*/ 0 w 199"/>
                <a:gd name="T3" fmla="*/ 100 h 199"/>
                <a:gd name="T4" fmla="*/ 100 w 199"/>
                <a:gd name="T5" fmla="*/ 199 h 199"/>
                <a:gd name="T6" fmla="*/ 199 w 199"/>
                <a:gd name="T7" fmla="*/ 100 h 199"/>
                <a:gd name="T8" fmla="*/ 100 w 199"/>
                <a:gd name="T9" fmla="*/ 0 h 199"/>
                <a:gd name="T10" fmla="*/ 100 w 199"/>
                <a:gd name="T11" fmla="*/ 150 h 199"/>
                <a:gd name="T12" fmla="*/ 49 w 199"/>
                <a:gd name="T13" fmla="*/ 100 h 199"/>
                <a:gd name="T14" fmla="*/ 100 w 199"/>
                <a:gd name="T15" fmla="*/ 49 h 199"/>
                <a:gd name="T16" fmla="*/ 150 w 199"/>
                <a:gd name="T17" fmla="*/ 100 h 199"/>
                <a:gd name="T18" fmla="*/ 100 w 199"/>
                <a:gd name="T19" fmla="*/ 15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9" h="199">
                  <a:moveTo>
                    <a:pt x="100" y="0"/>
                  </a:moveTo>
                  <a:cubicBezTo>
                    <a:pt x="45" y="0"/>
                    <a:pt x="0" y="45"/>
                    <a:pt x="0" y="100"/>
                  </a:cubicBezTo>
                  <a:cubicBezTo>
                    <a:pt x="0" y="155"/>
                    <a:pt x="45" y="199"/>
                    <a:pt x="100" y="199"/>
                  </a:cubicBezTo>
                  <a:cubicBezTo>
                    <a:pt x="155" y="199"/>
                    <a:pt x="199" y="155"/>
                    <a:pt x="199" y="100"/>
                  </a:cubicBezTo>
                  <a:cubicBezTo>
                    <a:pt x="199" y="45"/>
                    <a:pt x="155" y="0"/>
                    <a:pt x="100" y="0"/>
                  </a:cubicBezTo>
                  <a:close/>
                  <a:moveTo>
                    <a:pt x="100" y="150"/>
                  </a:moveTo>
                  <a:cubicBezTo>
                    <a:pt x="72" y="150"/>
                    <a:pt x="49" y="128"/>
                    <a:pt x="49" y="100"/>
                  </a:cubicBezTo>
                  <a:cubicBezTo>
                    <a:pt x="49" y="72"/>
                    <a:pt x="72" y="49"/>
                    <a:pt x="100" y="49"/>
                  </a:cubicBezTo>
                  <a:cubicBezTo>
                    <a:pt x="127" y="49"/>
                    <a:pt x="150" y="72"/>
                    <a:pt x="150" y="100"/>
                  </a:cubicBezTo>
                  <a:cubicBezTo>
                    <a:pt x="150" y="128"/>
                    <a:pt x="127" y="150"/>
                    <a:pt x="100" y="150"/>
                  </a:cubicBezTo>
                  <a:close/>
                </a:path>
              </a:pathLst>
            </a:custGeom>
            <a:solidFill>
              <a:srgbClr val="B6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1" name="组合 10"/>
          <p:cNvGrpSpPr/>
          <p:nvPr/>
        </p:nvGrpSpPr>
        <p:grpSpPr>
          <a:xfrm>
            <a:off x="5665321" y="2790761"/>
            <a:ext cx="1554634" cy="1553160"/>
            <a:chOff x="5305425" y="2638425"/>
            <a:chExt cx="1579563" cy="1577975"/>
          </a:xfrm>
          <a:solidFill>
            <a:srgbClr val="ED4545"/>
          </a:solidFill>
        </p:grpSpPr>
        <p:sp>
          <p:nvSpPr>
            <p:cNvPr id="12" name="Freeform 6"/>
            <p:cNvSpPr>
              <a:spLocks noEditPoints="1"/>
            </p:cNvSpPr>
            <p:nvPr/>
          </p:nvSpPr>
          <p:spPr bwMode="auto">
            <a:xfrm>
              <a:off x="5305425" y="2638425"/>
              <a:ext cx="1579563" cy="1577975"/>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rgbClr val="FEC2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7"/>
            <p:cNvSpPr>
              <a:spLocks noEditPoints="1"/>
            </p:cNvSpPr>
            <p:nvPr/>
          </p:nvSpPr>
          <p:spPr bwMode="auto">
            <a:xfrm>
              <a:off x="5602288" y="2933700"/>
              <a:ext cx="985838" cy="985838"/>
            </a:xfrm>
            <a:custGeom>
              <a:avLst/>
              <a:gdLst>
                <a:gd name="T0" fmla="*/ 132 w 263"/>
                <a:gd name="T1" fmla="*/ 0 h 263"/>
                <a:gd name="T2" fmla="*/ 0 w 263"/>
                <a:gd name="T3" fmla="*/ 131 h 263"/>
                <a:gd name="T4" fmla="*/ 132 w 263"/>
                <a:gd name="T5" fmla="*/ 263 h 263"/>
                <a:gd name="T6" fmla="*/ 263 w 263"/>
                <a:gd name="T7" fmla="*/ 131 h 263"/>
                <a:gd name="T8" fmla="*/ 132 w 263"/>
                <a:gd name="T9" fmla="*/ 0 h 263"/>
                <a:gd name="T10" fmla="*/ 132 w 263"/>
                <a:gd name="T11" fmla="*/ 190 h 263"/>
                <a:gd name="T12" fmla="*/ 73 w 263"/>
                <a:gd name="T13" fmla="*/ 131 h 263"/>
                <a:gd name="T14" fmla="*/ 132 w 263"/>
                <a:gd name="T15" fmla="*/ 73 h 263"/>
                <a:gd name="T16" fmla="*/ 190 w 263"/>
                <a:gd name="T17" fmla="*/ 131 h 263"/>
                <a:gd name="T18" fmla="*/ 132 w 263"/>
                <a:gd name="T19" fmla="*/ 19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3" h="263">
                  <a:moveTo>
                    <a:pt x="132" y="0"/>
                  </a:moveTo>
                  <a:cubicBezTo>
                    <a:pt x="59" y="0"/>
                    <a:pt x="0" y="59"/>
                    <a:pt x="0" y="131"/>
                  </a:cubicBezTo>
                  <a:cubicBezTo>
                    <a:pt x="0" y="204"/>
                    <a:pt x="59" y="263"/>
                    <a:pt x="132" y="263"/>
                  </a:cubicBezTo>
                  <a:cubicBezTo>
                    <a:pt x="204" y="263"/>
                    <a:pt x="263" y="204"/>
                    <a:pt x="263" y="131"/>
                  </a:cubicBezTo>
                  <a:cubicBezTo>
                    <a:pt x="263" y="59"/>
                    <a:pt x="204" y="0"/>
                    <a:pt x="132" y="0"/>
                  </a:cubicBezTo>
                  <a:close/>
                  <a:moveTo>
                    <a:pt x="132" y="190"/>
                  </a:moveTo>
                  <a:cubicBezTo>
                    <a:pt x="99" y="190"/>
                    <a:pt x="73" y="164"/>
                    <a:pt x="73" y="131"/>
                  </a:cubicBezTo>
                  <a:cubicBezTo>
                    <a:pt x="73" y="99"/>
                    <a:pt x="99" y="73"/>
                    <a:pt x="132" y="73"/>
                  </a:cubicBezTo>
                  <a:cubicBezTo>
                    <a:pt x="164" y="73"/>
                    <a:pt x="190" y="99"/>
                    <a:pt x="190" y="131"/>
                  </a:cubicBezTo>
                  <a:cubicBezTo>
                    <a:pt x="190" y="164"/>
                    <a:pt x="164" y="190"/>
                    <a:pt x="132" y="190"/>
                  </a:cubicBezTo>
                  <a:close/>
                </a:path>
              </a:pathLst>
            </a:custGeom>
            <a:solidFill>
              <a:srgbClr val="EEA8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4" name="TextBox 13"/>
          <p:cNvSpPr txBox="1"/>
          <p:nvPr/>
        </p:nvSpPr>
        <p:spPr>
          <a:xfrm>
            <a:off x="288663" y="2897114"/>
            <a:ext cx="1172727" cy="656029"/>
          </a:xfrm>
          <a:prstGeom prst="rect">
            <a:avLst/>
          </a:prstGeom>
          <a:noFill/>
        </p:spPr>
        <p:txBody>
          <a:bodyPr wrap="square" lIns="70564" tIns="35282" rIns="70564" bIns="35282"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5" name="矩形 14"/>
          <p:cNvSpPr/>
          <p:nvPr/>
        </p:nvSpPr>
        <p:spPr>
          <a:xfrm>
            <a:off x="2115497" y="1574900"/>
            <a:ext cx="1233891" cy="348252"/>
          </a:xfrm>
          <a:prstGeom prst="rect">
            <a:avLst/>
          </a:prstGeom>
        </p:spPr>
        <p:txBody>
          <a:bodyPr wrap="square" lIns="70564" tIns="35282" rIns="70564" bIns="35282">
            <a:spAutoFit/>
          </a:bodyPr>
          <a:lstStyle/>
          <a:p>
            <a:pPr algn="ctr"/>
            <a:r>
              <a:rPr lang="zh-CN" altLang="en-US" b="1">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6" name="TextBox 15"/>
          <p:cNvSpPr txBox="1"/>
          <p:nvPr/>
        </p:nvSpPr>
        <p:spPr>
          <a:xfrm>
            <a:off x="1088153" y="3785068"/>
            <a:ext cx="1338736" cy="656029"/>
          </a:xfrm>
          <a:prstGeom prst="rect">
            <a:avLst/>
          </a:prstGeom>
          <a:noFill/>
        </p:spPr>
        <p:txBody>
          <a:bodyPr wrap="square" lIns="70564" tIns="35282" rIns="70564" bIns="35282"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17" name="矩形 16"/>
          <p:cNvSpPr/>
          <p:nvPr/>
        </p:nvSpPr>
        <p:spPr>
          <a:xfrm>
            <a:off x="3257009" y="5027664"/>
            <a:ext cx="1233891" cy="348252"/>
          </a:xfrm>
          <a:prstGeom prst="rect">
            <a:avLst/>
          </a:prstGeom>
        </p:spPr>
        <p:txBody>
          <a:bodyPr wrap="square" lIns="70564" tIns="35282" rIns="70564" bIns="35282">
            <a:spAutoFit/>
          </a:bodyPr>
          <a:lstStyle/>
          <a:p>
            <a:pPr algn="ctr"/>
            <a:r>
              <a:rPr lang="zh-CN" altLang="en-US" b="1">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18" name="TextBox 17"/>
          <p:cNvSpPr txBox="1"/>
          <p:nvPr/>
        </p:nvSpPr>
        <p:spPr>
          <a:xfrm>
            <a:off x="6372166" y="2158972"/>
            <a:ext cx="1660694" cy="486751"/>
          </a:xfrm>
          <a:prstGeom prst="rect">
            <a:avLst/>
          </a:prstGeom>
          <a:noFill/>
        </p:spPr>
        <p:txBody>
          <a:bodyPr wrap="square" lIns="70564" tIns="35282" rIns="70564" bIns="35282"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a:t>
            </a:r>
          </a:p>
        </p:txBody>
      </p:sp>
      <p:sp>
        <p:nvSpPr>
          <p:cNvPr id="19" name="矩形 18"/>
          <p:cNvSpPr/>
          <p:nvPr/>
        </p:nvSpPr>
        <p:spPr>
          <a:xfrm>
            <a:off x="4586650" y="2135305"/>
            <a:ext cx="1233891" cy="348252"/>
          </a:xfrm>
          <a:prstGeom prst="rect">
            <a:avLst/>
          </a:prstGeom>
        </p:spPr>
        <p:txBody>
          <a:bodyPr wrap="square" lIns="70564" tIns="35282" rIns="70564" bIns="35282">
            <a:spAutoFit/>
          </a:bodyPr>
          <a:lstStyle/>
          <a:p>
            <a:pPr algn="ctr"/>
            <a:r>
              <a:rPr lang="zh-CN" altLang="en-US" b="1">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smtClean="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0" name="TextBox 19"/>
          <p:cNvSpPr txBox="1"/>
          <p:nvPr/>
        </p:nvSpPr>
        <p:spPr>
          <a:xfrm>
            <a:off x="7477162" y="3815189"/>
            <a:ext cx="1559334" cy="656029"/>
          </a:xfrm>
          <a:prstGeom prst="rect">
            <a:avLst/>
          </a:prstGeom>
          <a:noFill/>
        </p:spPr>
        <p:txBody>
          <a:bodyPr wrap="square" lIns="70564" tIns="35282" rIns="70564" bIns="35282" rtlCol="0" anchor="ctr">
            <a:spAutoFit/>
          </a:bodyPr>
          <a:lstStyle/>
          <a:p>
            <a:pPr lvl="0"/>
            <a:endParaRPr lang="en-US" altLang="zh-CN" sz="500">
              <a:solidFill>
                <a:schemeClr val="tx1">
                  <a:lumMod val="75000"/>
                  <a:lumOff val="25000"/>
                </a:schemeClr>
              </a:solidFill>
              <a:latin typeface="微软雅黑" pitchFamily="34" charset="-122"/>
              <a:ea typeface="微软雅黑" pitchFamily="34" charset="-122"/>
              <a:cs typeface="华文黑体" pitchFamily="2" charset="-122"/>
            </a:endParaRPr>
          </a:p>
          <a:p>
            <a:pPr lvl="0"/>
            <a:r>
              <a:rPr lang="zh-CN" altLang="en-US" sz="1100">
                <a:solidFill>
                  <a:schemeClr val="tx1">
                    <a:lumMod val="75000"/>
                    <a:lumOff val="25000"/>
                  </a:schemeClr>
                </a:solidFill>
                <a:latin typeface="微软雅黑" pitchFamily="34" charset="-122"/>
                <a:ea typeface="微软雅黑" pitchFamily="34" charset="-122"/>
                <a:cs typeface="华文黑体" pitchFamily="2" charset="-122"/>
              </a:rPr>
              <a:t>单击添加文本单击添加文本单击添加文本单击添加文本</a:t>
            </a:r>
          </a:p>
        </p:txBody>
      </p:sp>
      <p:sp>
        <p:nvSpPr>
          <p:cNvPr id="21" name="矩形 20"/>
          <p:cNvSpPr/>
          <p:nvPr/>
        </p:nvSpPr>
        <p:spPr>
          <a:xfrm>
            <a:off x="5825693" y="4443548"/>
            <a:ext cx="1233891" cy="348252"/>
          </a:xfrm>
          <a:prstGeom prst="rect">
            <a:avLst/>
          </a:prstGeom>
        </p:spPr>
        <p:txBody>
          <a:bodyPr wrap="square" lIns="70564" tIns="35282" rIns="70564" bIns="35282">
            <a:spAutoFit/>
          </a:bodyPr>
          <a:lstStyle/>
          <a:p>
            <a:pPr algn="ctr"/>
            <a:r>
              <a:rPr lang="zh-CN" altLang="en-US" b="1">
                <a:solidFill>
                  <a:schemeClr val="tx1">
                    <a:lumMod val="75000"/>
                    <a:lumOff val="25000"/>
                  </a:schemeClr>
                </a:solidFill>
                <a:latin typeface="微软雅黑" pitchFamily="34" charset="-122"/>
                <a:ea typeface="微软雅黑" pitchFamily="34" charset="-122"/>
                <a:cs typeface="华文黑体" pitchFamily="2" charset="-122"/>
              </a:rPr>
              <a:t>添加标题</a:t>
            </a:r>
            <a:endParaRPr lang="en-US" altLang="zh-CN" smtClean="0">
              <a:solidFill>
                <a:schemeClr val="tx1">
                  <a:lumMod val="75000"/>
                  <a:lumOff val="25000"/>
                </a:schemeClr>
              </a:solidFill>
              <a:latin typeface="微软雅黑" pitchFamily="34" charset="-122"/>
              <a:ea typeface="微软雅黑" pitchFamily="34" charset="-122"/>
              <a:cs typeface="华文黑体" pitchFamily="2" charset="-122"/>
            </a:endParaRPr>
          </a:p>
        </p:txBody>
      </p:sp>
      <p:cxnSp>
        <p:nvCxnSpPr>
          <p:cNvPr id="22" name="肘形连接符 21"/>
          <p:cNvCxnSpPr/>
          <p:nvPr/>
        </p:nvCxnSpPr>
        <p:spPr>
          <a:xfrm rot="10800000" flipV="1">
            <a:off x="319187" y="3008017"/>
            <a:ext cx="1635942" cy="558542"/>
          </a:xfrm>
          <a:prstGeom prst="bentConnector3">
            <a:avLst>
              <a:gd name="adj1" fmla="val 32626"/>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0800000">
            <a:off x="1137159" y="3818616"/>
            <a:ext cx="1761051" cy="386741"/>
          </a:xfrm>
          <a:prstGeom prst="bentConnector3">
            <a:avLst>
              <a:gd name="adj1" fmla="val 29965"/>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4" name="肘形连接符 23"/>
          <p:cNvCxnSpPr/>
          <p:nvPr/>
        </p:nvCxnSpPr>
        <p:spPr>
          <a:xfrm rot="10800000" flipV="1">
            <a:off x="7051084" y="3851722"/>
            <a:ext cx="1870889" cy="379692"/>
          </a:xfrm>
          <a:prstGeom prst="bentConnector3">
            <a:avLst>
              <a:gd name="adj1" fmla="val 7776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肘形连接符 24"/>
          <p:cNvCxnSpPr/>
          <p:nvPr/>
        </p:nvCxnSpPr>
        <p:spPr>
          <a:xfrm rot="10800000" flipV="1">
            <a:off x="5820544" y="2135305"/>
            <a:ext cx="2212316" cy="534085"/>
          </a:xfrm>
          <a:prstGeom prst="bentConnector3">
            <a:avLst>
              <a:gd name="adj1" fmla="val 77024"/>
            </a:avLst>
          </a:prstGeom>
          <a:ln>
            <a:solidFill>
              <a:schemeClr val="tx1">
                <a:lumMod val="65000"/>
                <a:lumOff val="3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8" presetClass="emph" presetSubtype="0" repeatCount="indefinite" fill="hold" nodeType="withEffect">
                                  <p:stCondLst>
                                    <p:cond delay="0"/>
                                  </p:stCondLst>
                                  <p:childTnLst>
                                    <p:animRot by="-86400000">
                                      <p:cBhvr>
                                        <p:cTn id="9" dur="8000" fill="hold"/>
                                        <p:tgtEl>
                                          <p:spTgt spid="2"/>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right)">
                                      <p:cBhvr>
                                        <p:cTn id="12" dur="500"/>
                                        <p:tgtEl>
                                          <p:spTgt spid="2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1000"/>
                                        <p:tgtEl>
                                          <p:spTgt spid="15"/>
                                        </p:tgtEl>
                                      </p:cBhvr>
                                    </p:animEffect>
                                    <p:anim calcmode="lin" valueType="num">
                                      <p:cBhvr>
                                        <p:cTn id="21" dur="1000" fill="hold"/>
                                        <p:tgtEl>
                                          <p:spTgt spid="15"/>
                                        </p:tgtEl>
                                        <p:attrNameLst>
                                          <p:attrName>ppt_x</p:attrName>
                                        </p:attrNameLst>
                                      </p:cBhvr>
                                      <p:tavLst>
                                        <p:tav tm="0">
                                          <p:val>
                                            <p:strVal val="#ppt_x"/>
                                          </p:val>
                                        </p:tav>
                                        <p:tav tm="100000">
                                          <p:val>
                                            <p:strVal val="#ppt_x"/>
                                          </p:val>
                                        </p:tav>
                                      </p:tavLst>
                                    </p:anim>
                                    <p:anim calcmode="lin" valueType="num">
                                      <p:cBhvr>
                                        <p:cTn id="22" dur="1000" fill="hold"/>
                                        <p:tgtEl>
                                          <p:spTgt spid="15"/>
                                        </p:tgtEl>
                                        <p:attrNameLst>
                                          <p:attrName>ppt_y</p:attrName>
                                        </p:attrNameLst>
                                      </p:cBhvr>
                                      <p:tavLst>
                                        <p:tav tm="0">
                                          <p:val>
                                            <p:strVal val="#ppt_y-.1"/>
                                          </p:val>
                                        </p:tav>
                                        <p:tav tm="100000">
                                          <p:val>
                                            <p:strVal val="#ppt_y"/>
                                          </p:val>
                                        </p:tav>
                                      </p:tavLst>
                                    </p:anim>
                                  </p:childTnLst>
                                </p:cTn>
                              </p:par>
                              <p:par>
                                <p:cTn id="23" presetID="10" presetClass="entr" presetSubtype="0" fill="hold" nodeType="withEffect">
                                  <p:stCondLst>
                                    <p:cond delay="5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8" presetClass="emph" presetSubtype="0" repeatCount="indefinite" fill="hold" nodeType="withEffect">
                                  <p:stCondLst>
                                    <p:cond delay="500"/>
                                  </p:stCondLst>
                                  <p:childTnLst>
                                    <p:animRot by="76680000">
                                      <p:cBhvr>
                                        <p:cTn id="27" dur="7500" fill="hold"/>
                                        <p:tgtEl>
                                          <p:spTgt spid="5"/>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23"/>
                                        </p:tgtEl>
                                        <p:attrNameLst>
                                          <p:attrName>style.visibility</p:attrName>
                                        </p:attrNameLst>
                                      </p:cBhvr>
                                      <p:to>
                                        <p:strVal val="visible"/>
                                      </p:to>
                                    </p:set>
                                    <p:animEffect transition="in" filter="wipe(right)">
                                      <p:cBhvr>
                                        <p:cTn id="30" dur="500"/>
                                        <p:tgtEl>
                                          <p:spTgt spid="23"/>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7"/>
                                        </p:tgtEl>
                                        <p:attrNameLst>
                                          <p:attrName>style.visibility</p:attrName>
                                        </p:attrNameLst>
                                      </p:cBhvr>
                                      <p:to>
                                        <p:strVal val="visible"/>
                                      </p:to>
                                    </p:set>
                                    <p:animEffect transition="in" filter="fade">
                                      <p:cBhvr>
                                        <p:cTn id="38" dur="1000"/>
                                        <p:tgtEl>
                                          <p:spTgt spid="17"/>
                                        </p:tgtEl>
                                      </p:cBhvr>
                                    </p:animEffect>
                                    <p:anim calcmode="lin" valueType="num">
                                      <p:cBhvr>
                                        <p:cTn id="39" dur="1000" fill="hold"/>
                                        <p:tgtEl>
                                          <p:spTgt spid="17"/>
                                        </p:tgtEl>
                                        <p:attrNameLst>
                                          <p:attrName>ppt_x</p:attrName>
                                        </p:attrNameLst>
                                      </p:cBhvr>
                                      <p:tavLst>
                                        <p:tav tm="0">
                                          <p:val>
                                            <p:strVal val="#ppt_x"/>
                                          </p:val>
                                        </p:tav>
                                        <p:tav tm="100000">
                                          <p:val>
                                            <p:strVal val="#ppt_x"/>
                                          </p:val>
                                        </p:tav>
                                      </p:tavLst>
                                    </p:anim>
                                    <p:anim calcmode="lin" valueType="num">
                                      <p:cBhvr>
                                        <p:cTn id="40" dur="1000" fill="hold"/>
                                        <p:tgtEl>
                                          <p:spTgt spid="17"/>
                                        </p:tgtEl>
                                        <p:attrNameLst>
                                          <p:attrName>ppt_y</p:attrName>
                                        </p:attrNameLst>
                                      </p:cBhvr>
                                      <p:tavLst>
                                        <p:tav tm="0">
                                          <p:val>
                                            <p:strVal val="#ppt_y+.1"/>
                                          </p:val>
                                        </p:tav>
                                        <p:tav tm="100000">
                                          <p:val>
                                            <p:strVal val="#ppt_y"/>
                                          </p:val>
                                        </p:tav>
                                      </p:tavLst>
                                    </p:anim>
                                  </p:childTnLst>
                                </p:cTn>
                              </p:par>
                              <p:par>
                                <p:cTn id="41" presetID="10" presetClass="entr" presetSubtype="0" fill="hold" nodeType="withEffect">
                                  <p:stCondLst>
                                    <p:cond delay="100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8" presetClass="emph" presetSubtype="0" repeatCount="indefinite" fill="hold" nodeType="withEffect">
                                  <p:stCondLst>
                                    <p:cond delay="1000"/>
                                  </p:stCondLst>
                                  <p:childTnLst>
                                    <p:animRot by="-108000000">
                                      <p:cBhvr>
                                        <p:cTn id="45" dur="7000" fill="hold"/>
                                        <p:tgtEl>
                                          <p:spTgt spid="8"/>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5"/>
                                        </p:tgtEl>
                                        <p:attrNameLst>
                                          <p:attrName>style.visibility</p:attrName>
                                        </p:attrNameLst>
                                      </p:cBhvr>
                                      <p:to>
                                        <p:strVal val="visible"/>
                                      </p:to>
                                    </p:set>
                                    <p:animEffect transition="in" filter="wipe(left)">
                                      <p:cBhvr>
                                        <p:cTn id="48" dur="500"/>
                                        <p:tgtEl>
                                          <p:spTgt spid="25"/>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8"/>
                                        </p:tgtEl>
                                        <p:attrNameLst>
                                          <p:attrName>style.visibility</p:attrName>
                                        </p:attrNameLst>
                                      </p:cBhvr>
                                      <p:to>
                                        <p:strVal val="visible"/>
                                      </p:to>
                                    </p:set>
                                    <p:anim calcmode="lin" valueType="num">
                                      <p:cBhvr>
                                        <p:cTn id="51" dur="500" fill="hold"/>
                                        <p:tgtEl>
                                          <p:spTgt spid="18"/>
                                        </p:tgtEl>
                                        <p:attrNameLst>
                                          <p:attrName>ppt_w</p:attrName>
                                        </p:attrNameLst>
                                      </p:cBhvr>
                                      <p:tavLst>
                                        <p:tav tm="0">
                                          <p:val>
                                            <p:fltVal val="0"/>
                                          </p:val>
                                        </p:tav>
                                        <p:tav tm="100000">
                                          <p:val>
                                            <p:strVal val="#ppt_w"/>
                                          </p:val>
                                        </p:tav>
                                      </p:tavLst>
                                    </p:anim>
                                    <p:anim calcmode="lin" valueType="num">
                                      <p:cBhvr>
                                        <p:cTn id="52" dur="500" fill="hold"/>
                                        <p:tgtEl>
                                          <p:spTgt spid="18"/>
                                        </p:tgtEl>
                                        <p:attrNameLst>
                                          <p:attrName>ppt_h</p:attrName>
                                        </p:attrNameLst>
                                      </p:cBhvr>
                                      <p:tavLst>
                                        <p:tav tm="0">
                                          <p:val>
                                            <p:fltVal val="0"/>
                                          </p:val>
                                        </p:tav>
                                        <p:tav tm="100000">
                                          <p:val>
                                            <p:strVal val="#ppt_h"/>
                                          </p:val>
                                        </p:tav>
                                      </p:tavLst>
                                    </p:anim>
                                    <p:animEffect transition="in" filter="fade">
                                      <p:cBhvr>
                                        <p:cTn id="53" dur="500"/>
                                        <p:tgtEl>
                                          <p:spTgt spid="18"/>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9"/>
                                        </p:tgtEl>
                                        <p:attrNameLst>
                                          <p:attrName>style.visibility</p:attrName>
                                        </p:attrNameLst>
                                      </p:cBhvr>
                                      <p:to>
                                        <p:strVal val="visible"/>
                                      </p:to>
                                    </p:set>
                                    <p:animEffect transition="in" filter="fade">
                                      <p:cBhvr>
                                        <p:cTn id="56" dur="1000"/>
                                        <p:tgtEl>
                                          <p:spTgt spid="19"/>
                                        </p:tgtEl>
                                      </p:cBhvr>
                                    </p:animEffect>
                                    <p:anim calcmode="lin" valueType="num">
                                      <p:cBhvr>
                                        <p:cTn id="57" dur="1000" fill="hold"/>
                                        <p:tgtEl>
                                          <p:spTgt spid="19"/>
                                        </p:tgtEl>
                                        <p:attrNameLst>
                                          <p:attrName>ppt_x</p:attrName>
                                        </p:attrNameLst>
                                      </p:cBhvr>
                                      <p:tavLst>
                                        <p:tav tm="0">
                                          <p:val>
                                            <p:strVal val="#ppt_x"/>
                                          </p:val>
                                        </p:tav>
                                        <p:tav tm="100000">
                                          <p:val>
                                            <p:strVal val="#ppt_x"/>
                                          </p:val>
                                        </p:tav>
                                      </p:tavLst>
                                    </p:anim>
                                    <p:anim calcmode="lin" valueType="num">
                                      <p:cBhvr>
                                        <p:cTn id="58" dur="1000" fill="hold"/>
                                        <p:tgtEl>
                                          <p:spTgt spid="19"/>
                                        </p:tgtEl>
                                        <p:attrNameLst>
                                          <p:attrName>ppt_y</p:attrName>
                                        </p:attrNameLst>
                                      </p:cBhvr>
                                      <p:tavLst>
                                        <p:tav tm="0">
                                          <p:val>
                                            <p:strVal val="#ppt_y-.1"/>
                                          </p:val>
                                        </p:tav>
                                        <p:tav tm="100000">
                                          <p:val>
                                            <p:strVal val="#ppt_y"/>
                                          </p:val>
                                        </p:tav>
                                      </p:tavLst>
                                    </p:anim>
                                  </p:childTnLst>
                                </p:cTn>
                              </p:par>
                              <p:par>
                                <p:cTn id="59" presetID="10" presetClass="entr" presetSubtype="0" fill="hold" nodeType="withEffect">
                                  <p:stCondLst>
                                    <p:cond delay="150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par>
                                <p:cTn id="62" presetID="8" presetClass="emph" presetSubtype="0" repeatCount="indefinite" fill="hold" nodeType="withEffect">
                                  <p:stCondLst>
                                    <p:cond delay="1500"/>
                                  </p:stCondLst>
                                  <p:childTnLst>
                                    <p:animRot by="86400000">
                                      <p:cBhvr>
                                        <p:cTn id="63" dur="6500" fill="hold"/>
                                        <p:tgtEl>
                                          <p:spTgt spid="11"/>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24"/>
                                        </p:tgtEl>
                                        <p:attrNameLst>
                                          <p:attrName>style.visibility</p:attrName>
                                        </p:attrNameLst>
                                      </p:cBhvr>
                                      <p:to>
                                        <p:strVal val="visible"/>
                                      </p:to>
                                    </p:set>
                                    <p:animEffect transition="in" filter="wipe(left)">
                                      <p:cBhvr>
                                        <p:cTn id="66" dur="500"/>
                                        <p:tgtEl>
                                          <p:spTgt spid="24"/>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20"/>
                                        </p:tgtEl>
                                        <p:attrNameLst>
                                          <p:attrName>style.visibility</p:attrName>
                                        </p:attrNameLst>
                                      </p:cBhvr>
                                      <p:to>
                                        <p:strVal val="visible"/>
                                      </p:to>
                                    </p:set>
                                    <p:anim calcmode="lin" valueType="num">
                                      <p:cBhvr>
                                        <p:cTn id="69" dur="500" fill="hold"/>
                                        <p:tgtEl>
                                          <p:spTgt spid="20"/>
                                        </p:tgtEl>
                                        <p:attrNameLst>
                                          <p:attrName>ppt_w</p:attrName>
                                        </p:attrNameLst>
                                      </p:cBhvr>
                                      <p:tavLst>
                                        <p:tav tm="0">
                                          <p:val>
                                            <p:fltVal val="0"/>
                                          </p:val>
                                        </p:tav>
                                        <p:tav tm="100000">
                                          <p:val>
                                            <p:strVal val="#ppt_w"/>
                                          </p:val>
                                        </p:tav>
                                      </p:tavLst>
                                    </p:anim>
                                    <p:anim calcmode="lin" valueType="num">
                                      <p:cBhvr>
                                        <p:cTn id="70" dur="500" fill="hold"/>
                                        <p:tgtEl>
                                          <p:spTgt spid="20"/>
                                        </p:tgtEl>
                                        <p:attrNameLst>
                                          <p:attrName>ppt_h</p:attrName>
                                        </p:attrNameLst>
                                      </p:cBhvr>
                                      <p:tavLst>
                                        <p:tav tm="0">
                                          <p:val>
                                            <p:fltVal val="0"/>
                                          </p:val>
                                        </p:tav>
                                        <p:tav tm="100000">
                                          <p:val>
                                            <p:strVal val="#ppt_h"/>
                                          </p:val>
                                        </p:tav>
                                      </p:tavLst>
                                    </p:anim>
                                    <p:animEffect transition="in" filter="fade">
                                      <p:cBhvr>
                                        <p:cTn id="71" dur="500"/>
                                        <p:tgtEl>
                                          <p:spTgt spid="20"/>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1000"/>
                                        <p:tgtEl>
                                          <p:spTgt spid="21"/>
                                        </p:tgtEl>
                                      </p:cBhvr>
                                    </p:animEffect>
                                    <p:anim calcmode="lin" valueType="num">
                                      <p:cBhvr>
                                        <p:cTn id="75" dur="1000" fill="hold"/>
                                        <p:tgtEl>
                                          <p:spTgt spid="21"/>
                                        </p:tgtEl>
                                        <p:attrNameLst>
                                          <p:attrName>ppt_x</p:attrName>
                                        </p:attrNameLst>
                                      </p:cBhvr>
                                      <p:tavLst>
                                        <p:tav tm="0">
                                          <p:val>
                                            <p:strVal val="#ppt_x"/>
                                          </p:val>
                                        </p:tav>
                                        <p:tav tm="100000">
                                          <p:val>
                                            <p:strVal val="#ppt_x"/>
                                          </p:val>
                                        </p:tav>
                                      </p:tavLst>
                                    </p:anim>
                                    <p:anim calcmode="lin" valueType="num">
                                      <p:cBhvr>
                                        <p:cTn id="7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2"/>
          <p:cNvSpPr>
            <a:spLocks noChangeArrowheads="1"/>
          </p:cNvSpPr>
          <p:nvPr/>
        </p:nvSpPr>
        <p:spPr bwMode="auto">
          <a:xfrm>
            <a:off x="3335123" y="1340718"/>
            <a:ext cx="1215978" cy="1219134"/>
          </a:xfrm>
          <a:prstGeom prst="ellipse">
            <a:avLst/>
          </a:prstGeom>
          <a:solidFill>
            <a:srgbClr val="FEC202"/>
          </a:solidFill>
          <a:ln>
            <a:noFill/>
          </a:ln>
        </p:spPr>
        <p:txBody>
          <a:bodyPr vert="horz" wrap="none" lIns="70564" tIns="35282" rIns="70564" bIns="35282" numCol="1" anchor="ctr" anchorCtr="0" compatLnSpc="1">
            <a:prstTxWarp prst="textNoShape">
              <a:avLst/>
            </a:prstTxWarp>
          </a:bodyPr>
          <a:lstStyle/>
          <a:p>
            <a:pPr algn="ctr"/>
            <a:r>
              <a:rPr lang="zh-CN" altLang="en-US" sz="2000">
                <a:solidFill>
                  <a:schemeClr val="bg1"/>
                </a:solidFill>
                <a:latin typeface="微软雅黑" pitchFamily="34" charset="-122"/>
                <a:ea typeface="微软雅黑" pitchFamily="34" charset="-122"/>
              </a:rPr>
              <a:t>添加</a:t>
            </a:r>
            <a:r>
              <a:rPr lang="zh-CN" altLang="en-US" sz="2000" smtClean="0">
                <a:solidFill>
                  <a:schemeClr val="bg1"/>
                </a:solidFill>
                <a:latin typeface="微软雅黑" pitchFamily="34" charset="-122"/>
                <a:ea typeface="微软雅黑" pitchFamily="34" charset="-122"/>
              </a:rPr>
              <a:t>标题</a:t>
            </a:r>
            <a:endParaRPr lang="zh-CN" altLang="en-US" sz="2000">
              <a:solidFill>
                <a:schemeClr val="bg1"/>
              </a:solidFill>
              <a:latin typeface="微软雅黑" pitchFamily="34" charset="-122"/>
              <a:ea typeface="微软雅黑" pitchFamily="34" charset="-122"/>
            </a:endParaRPr>
          </a:p>
        </p:txBody>
      </p:sp>
      <p:sp>
        <p:nvSpPr>
          <p:cNvPr id="3" name="Line 23"/>
          <p:cNvSpPr>
            <a:spLocks noChangeShapeType="1"/>
          </p:cNvSpPr>
          <p:nvPr/>
        </p:nvSpPr>
        <p:spPr bwMode="auto">
          <a:xfrm flipH="1">
            <a:off x="383376" y="1951827"/>
            <a:ext cx="2951747" cy="0"/>
          </a:xfrm>
          <a:prstGeom prst="line">
            <a:avLst/>
          </a:prstGeom>
          <a:noFill/>
          <a:ln w="5" cap="flat">
            <a:solidFill>
              <a:schemeClr val="tx1">
                <a:lumMod val="65000"/>
                <a:lumOff val="35000"/>
              </a:schemeClr>
            </a:solidFill>
            <a:prstDash val="dash"/>
            <a:miter lim="800000"/>
            <a:headEnd type="none" w="med" len="med"/>
            <a:tailEnd type="arrow" w="med" len="med"/>
          </a:ln>
          <a:extLst>
            <a:ext uri="{909E8E84-426E-40DD-AFC4-6F175D3DCCD1}">
              <a14:hiddenFill xmlns:a14="http://schemas.microsoft.com/office/drawing/2010/main">
                <a:noFill/>
              </a14:hiddenFill>
            </a:ext>
          </a:extLst>
        </p:spPr>
        <p:txBody>
          <a:bodyPr vert="horz" wrap="square" lIns="70564" tIns="35282" rIns="70564" bIns="35282" numCol="1" anchor="t" anchorCtr="0" compatLnSpc="1">
            <a:prstTxWarp prst="textNoShape">
              <a:avLst/>
            </a:prstTxWarp>
          </a:bodyPr>
          <a:lstStyle/>
          <a:p>
            <a:endParaRPr lang="zh-CN" altLang="en-US" sz="2000"/>
          </a:p>
        </p:txBody>
      </p:sp>
      <p:sp>
        <p:nvSpPr>
          <p:cNvPr id="4" name="Freeform 24"/>
          <p:cNvSpPr>
            <a:spLocks noEditPoints="1"/>
          </p:cNvSpPr>
          <p:nvPr/>
        </p:nvSpPr>
        <p:spPr bwMode="auto">
          <a:xfrm>
            <a:off x="2443200" y="1785162"/>
            <a:ext cx="342573" cy="342592"/>
          </a:xfrm>
          <a:custGeom>
            <a:avLst/>
            <a:gdLst>
              <a:gd name="T0" fmla="*/ 23 w 47"/>
              <a:gd name="T1" fmla="*/ 0 h 47"/>
              <a:gd name="T2" fmla="*/ 47 w 47"/>
              <a:gd name="T3" fmla="*/ 24 h 47"/>
              <a:gd name="T4" fmla="*/ 23 w 47"/>
              <a:gd name="T5" fmla="*/ 47 h 47"/>
              <a:gd name="T6" fmla="*/ 0 w 47"/>
              <a:gd name="T7" fmla="*/ 24 h 47"/>
              <a:gd name="T8" fmla="*/ 23 w 47"/>
              <a:gd name="T9" fmla="*/ 0 h 47"/>
              <a:gd name="T10" fmla="*/ 23 w 47"/>
              <a:gd name="T11" fmla="*/ 15 h 47"/>
              <a:gd name="T12" fmla="*/ 15 w 47"/>
              <a:gd name="T13" fmla="*/ 24 h 47"/>
              <a:gd name="T14" fmla="*/ 23 w 47"/>
              <a:gd name="T15" fmla="*/ 32 h 47"/>
              <a:gd name="T16" fmla="*/ 32 w 47"/>
              <a:gd name="T17" fmla="*/ 24 h 47"/>
              <a:gd name="T18" fmla="*/ 23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3" y="0"/>
                </a:moveTo>
                <a:cubicBezTo>
                  <a:pt x="36" y="0"/>
                  <a:pt x="47" y="11"/>
                  <a:pt x="47" y="24"/>
                </a:cubicBezTo>
                <a:cubicBezTo>
                  <a:pt x="47" y="37"/>
                  <a:pt x="36" y="47"/>
                  <a:pt x="23" y="47"/>
                </a:cubicBezTo>
                <a:cubicBezTo>
                  <a:pt x="10" y="47"/>
                  <a:pt x="0" y="37"/>
                  <a:pt x="0" y="24"/>
                </a:cubicBezTo>
                <a:cubicBezTo>
                  <a:pt x="0" y="11"/>
                  <a:pt x="10" y="0"/>
                  <a:pt x="23" y="0"/>
                </a:cubicBezTo>
                <a:close/>
                <a:moveTo>
                  <a:pt x="23" y="15"/>
                </a:moveTo>
                <a:cubicBezTo>
                  <a:pt x="19" y="15"/>
                  <a:pt x="15" y="19"/>
                  <a:pt x="15" y="24"/>
                </a:cubicBezTo>
                <a:cubicBezTo>
                  <a:pt x="15" y="28"/>
                  <a:pt x="19" y="32"/>
                  <a:pt x="23" y="32"/>
                </a:cubicBezTo>
                <a:cubicBezTo>
                  <a:pt x="28" y="32"/>
                  <a:pt x="32" y="28"/>
                  <a:pt x="32" y="24"/>
                </a:cubicBezTo>
                <a:cubicBezTo>
                  <a:pt x="32" y="19"/>
                  <a:pt x="28" y="15"/>
                  <a:pt x="23" y="15"/>
                </a:cubicBezTo>
                <a:close/>
              </a:path>
            </a:pathLst>
          </a:custGeom>
          <a:solidFill>
            <a:srgbClr val="CE3A3A"/>
          </a:solidFill>
          <a:ln>
            <a:noFill/>
          </a:ln>
          <a:extLst/>
        </p:spPr>
        <p:txBody>
          <a:bodyPr vert="horz" wrap="square" lIns="70564" tIns="35282" rIns="70564" bIns="35282" numCol="1" anchor="t" anchorCtr="0" compatLnSpc="1">
            <a:prstTxWarp prst="textNoShape">
              <a:avLst/>
            </a:prstTxWarp>
          </a:bodyPr>
          <a:lstStyle/>
          <a:p>
            <a:endParaRPr lang="zh-CN" altLang="en-US" sz="2000"/>
          </a:p>
        </p:txBody>
      </p:sp>
      <p:sp>
        <p:nvSpPr>
          <p:cNvPr id="5" name="Freeform 25"/>
          <p:cNvSpPr>
            <a:spLocks noEditPoints="1"/>
          </p:cNvSpPr>
          <p:nvPr/>
        </p:nvSpPr>
        <p:spPr bwMode="auto">
          <a:xfrm>
            <a:off x="1640777" y="1785162"/>
            <a:ext cx="345659" cy="342592"/>
          </a:xfrm>
          <a:custGeom>
            <a:avLst/>
            <a:gdLst>
              <a:gd name="T0" fmla="*/ 24 w 47"/>
              <a:gd name="T1" fmla="*/ 0 h 47"/>
              <a:gd name="T2" fmla="*/ 47 w 47"/>
              <a:gd name="T3" fmla="*/ 24 h 47"/>
              <a:gd name="T4" fmla="*/ 24 w 47"/>
              <a:gd name="T5" fmla="*/ 47 h 47"/>
              <a:gd name="T6" fmla="*/ 0 w 47"/>
              <a:gd name="T7" fmla="*/ 24 h 47"/>
              <a:gd name="T8" fmla="*/ 24 w 47"/>
              <a:gd name="T9" fmla="*/ 0 h 47"/>
              <a:gd name="T10" fmla="*/ 24 w 47"/>
              <a:gd name="T11" fmla="*/ 15 h 47"/>
              <a:gd name="T12" fmla="*/ 15 w 47"/>
              <a:gd name="T13" fmla="*/ 24 h 47"/>
              <a:gd name="T14" fmla="*/ 24 w 47"/>
              <a:gd name="T15" fmla="*/ 32 h 47"/>
              <a:gd name="T16" fmla="*/ 32 w 47"/>
              <a:gd name="T17" fmla="*/ 24 h 47"/>
              <a:gd name="T18" fmla="*/ 24 w 47"/>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 h="47">
                <a:moveTo>
                  <a:pt x="24" y="0"/>
                </a:moveTo>
                <a:cubicBezTo>
                  <a:pt x="37" y="0"/>
                  <a:pt x="47" y="11"/>
                  <a:pt x="47" y="24"/>
                </a:cubicBezTo>
                <a:cubicBezTo>
                  <a:pt x="47"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8" y="32"/>
                  <a:pt x="32" y="28"/>
                  <a:pt x="32" y="24"/>
                </a:cubicBezTo>
                <a:cubicBezTo>
                  <a:pt x="32" y="19"/>
                  <a:pt x="28" y="15"/>
                  <a:pt x="24" y="15"/>
                </a:cubicBezTo>
                <a:close/>
              </a:path>
            </a:pathLst>
          </a:custGeom>
          <a:solidFill>
            <a:srgbClr val="CE3A3A"/>
          </a:solidFill>
          <a:ln>
            <a:noFill/>
          </a:ln>
          <a:extLst/>
        </p:spPr>
        <p:txBody>
          <a:bodyPr vert="horz" wrap="square" lIns="70564" tIns="35282" rIns="70564" bIns="35282" numCol="1" anchor="t" anchorCtr="0" compatLnSpc="1">
            <a:prstTxWarp prst="textNoShape">
              <a:avLst/>
            </a:prstTxWarp>
          </a:bodyPr>
          <a:lstStyle/>
          <a:p>
            <a:endParaRPr lang="zh-CN" altLang="en-US" sz="2000"/>
          </a:p>
        </p:txBody>
      </p:sp>
      <p:sp>
        <p:nvSpPr>
          <p:cNvPr id="6" name="Freeform 26"/>
          <p:cNvSpPr>
            <a:spLocks noEditPoints="1"/>
          </p:cNvSpPr>
          <p:nvPr/>
        </p:nvSpPr>
        <p:spPr bwMode="auto">
          <a:xfrm>
            <a:off x="841442" y="1785162"/>
            <a:ext cx="348745" cy="342592"/>
          </a:xfrm>
          <a:custGeom>
            <a:avLst/>
            <a:gdLst>
              <a:gd name="T0" fmla="*/ 24 w 48"/>
              <a:gd name="T1" fmla="*/ 0 h 47"/>
              <a:gd name="T2" fmla="*/ 48 w 48"/>
              <a:gd name="T3" fmla="*/ 24 h 47"/>
              <a:gd name="T4" fmla="*/ 24 w 48"/>
              <a:gd name="T5" fmla="*/ 47 h 47"/>
              <a:gd name="T6" fmla="*/ 0 w 48"/>
              <a:gd name="T7" fmla="*/ 24 h 47"/>
              <a:gd name="T8" fmla="*/ 24 w 48"/>
              <a:gd name="T9" fmla="*/ 0 h 47"/>
              <a:gd name="T10" fmla="*/ 24 w 48"/>
              <a:gd name="T11" fmla="*/ 15 h 47"/>
              <a:gd name="T12" fmla="*/ 15 w 48"/>
              <a:gd name="T13" fmla="*/ 24 h 47"/>
              <a:gd name="T14" fmla="*/ 24 w 48"/>
              <a:gd name="T15" fmla="*/ 32 h 47"/>
              <a:gd name="T16" fmla="*/ 32 w 48"/>
              <a:gd name="T17" fmla="*/ 24 h 47"/>
              <a:gd name="T18" fmla="*/ 24 w 48"/>
              <a:gd name="T1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7">
                <a:moveTo>
                  <a:pt x="24" y="0"/>
                </a:moveTo>
                <a:cubicBezTo>
                  <a:pt x="37" y="0"/>
                  <a:pt x="48" y="11"/>
                  <a:pt x="48" y="24"/>
                </a:cubicBezTo>
                <a:cubicBezTo>
                  <a:pt x="48" y="37"/>
                  <a:pt x="37" y="47"/>
                  <a:pt x="24" y="47"/>
                </a:cubicBezTo>
                <a:cubicBezTo>
                  <a:pt x="11" y="47"/>
                  <a:pt x="0" y="37"/>
                  <a:pt x="0" y="24"/>
                </a:cubicBezTo>
                <a:cubicBezTo>
                  <a:pt x="0" y="11"/>
                  <a:pt x="11" y="0"/>
                  <a:pt x="24" y="0"/>
                </a:cubicBezTo>
                <a:close/>
                <a:moveTo>
                  <a:pt x="24" y="15"/>
                </a:moveTo>
                <a:cubicBezTo>
                  <a:pt x="19" y="15"/>
                  <a:pt x="15" y="19"/>
                  <a:pt x="15" y="24"/>
                </a:cubicBezTo>
                <a:cubicBezTo>
                  <a:pt x="15" y="28"/>
                  <a:pt x="19" y="32"/>
                  <a:pt x="24" y="32"/>
                </a:cubicBezTo>
                <a:cubicBezTo>
                  <a:pt x="29" y="32"/>
                  <a:pt x="32" y="28"/>
                  <a:pt x="32" y="24"/>
                </a:cubicBezTo>
                <a:cubicBezTo>
                  <a:pt x="32" y="19"/>
                  <a:pt x="29" y="15"/>
                  <a:pt x="24" y="15"/>
                </a:cubicBezTo>
                <a:close/>
              </a:path>
            </a:pathLst>
          </a:custGeom>
          <a:solidFill>
            <a:srgbClr val="CE3A3A"/>
          </a:solidFill>
          <a:ln>
            <a:noFill/>
          </a:ln>
          <a:extLst/>
        </p:spPr>
        <p:txBody>
          <a:bodyPr vert="horz" wrap="square" lIns="70564" tIns="35282" rIns="70564" bIns="35282" numCol="1" anchor="t" anchorCtr="0" compatLnSpc="1">
            <a:prstTxWarp prst="textNoShape">
              <a:avLst/>
            </a:prstTxWarp>
          </a:bodyPr>
          <a:lstStyle/>
          <a:p>
            <a:endParaRPr lang="zh-CN" altLang="en-US" sz="2000"/>
          </a:p>
        </p:txBody>
      </p:sp>
      <p:sp>
        <p:nvSpPr>
          <p:cNvPr id="7" name="Freeform 27"/>
          <p:cNvSpPr>
            <a:spLocks/>
          </p:cNvSpPr>
          <p:nvPr/>
        </p:nvSpPr>
        <p:spPr bwMode="auto">
          <a:xfrm>
            <a:off x="2545045" y="2047506"/>
            <a:ext cx="1626448" cy="1385800"/>
          </a:xfrm>
          <a:custGeom>
            <a:avLst/>
            <a:gdLst>
              <a:gd name="T0" fmla="*/ 172 w 223"/>
              <a:gd name="T1" fmla="*/ 172 h 190"/>
              <a:gd name="T2" fmla="*/ 50 w 223"/>
              <a:gd name="T3" fmla="*/ 122 h 190"/>
              <a:gd name="T4" fmla="*/ 0 w 223"/>
              <a:gd name="T5" fmla="*/ 0 h 190"/>
              <a:gd name="T6" fmla="*/ 22 w 223"/>
              <a:gd name="T7" fmla="*/ 0 h 190"/>
              <a:gd name="T8" fmla="*/ 66 w 223"/>
              <a:gd name="T9" fmla="*/ 106 h 190"/>
              <a:gd name="T10" fmla="*/ 172 w 223"/>
              <a:gd name="T11" fmla="*/ 150 h 190"/>
              <a:gd name="T12" fmla="*/ 172 w 223"/>
              <a:gd name="T13" fmla="*/ 132 h 190"/>
              <a:gd name="T14" fmla="*/ 223 w 223"/>
              <a:gd name="T15" fmla="*/ 163 h 190"/>
              <a:gd name="T16" fmla="*/ 172 w 223"/>
              <a:gd name="T17" fmla="*/ 190 h 190"/>
              <a:gd name="T18" fmla="*/ 172 w 223"/>
              <a:gd name="T19" fmla="*/ 17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3" h="190">
                <a:moveTo>
                  <a:pt x="172" y="172"/>
                </a:moveTo>
                <a:cubicBezTo>
                  <a:pt x="124" y="172"/>
                  <a:pt x="81" y="153"/>
                  <a:pt x="50" y="122"/>
                </a:cubicBezTo>
                <a:cubicBezTo>
                  <a:pt x="19" y="91"/>
                  <a:pt x="0" y="48"/>
                  <a:pt x="0" y="0"/>
                </a:cubicBezTo>
                <a:cubicBezTo>
                  <a:pt x="22" y="0"/>
                  <a:pt x="22" y="0"/>
                  <a:pt x="22" y="0"/>
                </a:cubicBezTo>
                <a:cubicBezTo>
                  <a:pt x="22" y="41"/>
                  <a:pt x="39" y="79"/>
                  <a:pt x="66" y="106"/>
                </a:cubicBezTo>
                <a:cubicBezTo>
                  <a:pt x="93" y="133"/>
                  <a:pt x="131" y="150"/>
                  <a:pt x="172" y="150"/>
                </a:cubicBezTo>
                <a:cubicBezTo>
                  <a:pt x="172" y="132"/>
                  <a:pt x="172" y="132"/>
                  <a:pt x="172" y="132"/>
                </a:cubicBezTo>
                <a:cubicBezTo>
                  <a:pt x="223" y="163"/>
                  <a:pt x="223" y="163"/>
                  <a:pt x="223" y="163"/>
                </a:cubicBezTo>
                <a:cubicBezTo>
                  <a:pt x="172" y="190"/>
                  <a:pt x="172" y="190"/>
                  <a:pt x="172" y="190"/>
                </a:cubicBezTo>
                <a:lnTo>
                  <a:pt x="172" y="172"/>
                </a:lnTo>
                <a:close/>
              </a:path>
            </a:pathLst>
          </a:custGeom>
          <a:solidFill>
            <a:srgbClr val="CE3A3A"/>
          </a:solidFill>
          <a:ln>
            <a:noFill/>
          </a:ln>
          <a:extLst/>
        </p:spPr>
        <p:txBody>
          <a:bodyPr vert="horz" wrap="square" lIns="70564" tIns="35282" rIns="70564" bIns="35282" numCol="1" anchor="t" anchorCtr="0" compatLnSpc="1">
            <a:prstTxWarp prst="textNoShape">
              <a:avLst/>
            </a:prstTxWarp>
          </a:bodyPr>
          <a:lstStyle/>
          <a:p>
            <a:endParaRPr lang="zh-CN" altLang="en-US" sz="2000"/>
          </a:p>
        </p:txBody>
      </p:sp>
      <p:sp>
        <p:nvSpPr>
          <p:cNvPr id="8" name="Freeform 28"/>
          <p:cNvSpPr>
            <a:spLocks/>
          </p:cNvSpPr>
          <p:nvPr/>
        </p:nvSpPr>
        <p:spPr bwMode="auto">
          <a:xfrm>
            <a:off x="1721020" y="2047507"/>
            <a:ext cx="2450474" cy="2209873"/>
          </a:xfrm>
          <a:custGeom>
            <a:avLst/>
            <a:gdLst>
              <a:gd name="T0" fmla="*/ 285 w 336"/>
              <a:gd name="T1" fmla="*/ 285 h 303"/>
              <a:gd name="T2" fmla="*/ 84 w 336"/>
              <a:gd name="T3" fmla="*/ 202 h 303"/>
              <a:gd name="T4" fmla="*/ 0 w 336"/>
              <a:gd name="T5" fmla="*/ 0 h 303"/>
              <a:gd name="T6" fmla="*/ 23 w 336"/>
              <a:gd name="T7" fmla="*/ 0 h 303"/>
              <a:gd name="T8" fmla="*/ 100 w 336"/>
              <a:gd name="T9" fmla="*/ 186 h 303"/>
              <a:gd name="T10" fmla="*/ 285 w 336"/>
              <a:gd name="T11" fmla="*/ 262 h 303"/>
              <a:gd name="T12" fmla="*/ 285 w 336"/>
              <a:gd name="T13" fmla="*/ 245 h 303"/>
              <a:gd name="T14" fmla="*/ 336 w 336"/>
              <a:gd name="T15" fmla="*/ 275 h 303"/>
              <a:gd name="T16" fmla="*/ 285 w 336"/>
              <a:gd name="T17" fmla="*/ 303 h 303"/>
              <a:gd name="T18" fmla="*/ 285 w 336"/>
              <a:gd name="T19" fmla="*/ 285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6" h="303">
                <a:moveTo>
                  <a:pt x="285" y="285"/>
                </a:moveTo>
                <a:cubicBezTo>
                  <a:pt x="206" y="285"/>
                  <a:pt x="135" y="253"/>
                  <a:pt x="84" y="202"/>
                </a:cubicBezTo>
                <a:cubicBezTo>
                  <a:pt x="32" y="150"/>
                  <a:pt x="0" y="79"/>
                  <a:pt x="0" y="0"/>
                </a:cubicBezTo>
                <a:cubicBezTo>
                  <a:pt x="23" y="0"/>
                  <a:pt x="23" y="0"/>
                  <a:pt x="23" y="0"/>
                </a:cubicBezTo>
                <a:cubicBezTo>
                  <a:pt x="23" y="72"/>
                  <a:pt x="52" y="138"/>
                  <a:pt x="100" y="186"/>
                </a:cubicBezTo>
                <a:cubicBezTo>
                  <a:pt x="147" y="233"/>
                  <a:pt x="213" y="262"/>
                  <a:pt x="285" y="262"/>
                </a:cubicBezTo>
                <a:cubicBezTo>
                  <a:pt x="285" y="245"/>
                  <a:pt x="285" y="245"/>
                  <a:pt x="285" y="245"/>
                </a:cubicBezTo>
                <a:cubicBezTo>
                  <a:pt x="336" y="275"/>
                  <a:pt x="336" y="275"/>
                  <a:pt x="336" y="275"/>
                </a:cubicBezTo>
                <a:cubicBezTo>
                  <a:pt x="285" y="303"/>
                  <a:pt x="285" y="303"/>
                  <a:pt x="285" y="303"/>
                </a:cubicBezTo>
                <a:lnTo>
                  <a:pt x="285" y="285"/>
                </a:lnTo>
                <a:close/>
              </a:path>
            </a:pathLst>
          </a:custGeom>
          <a:solidFill>
            <a:srgbClr val="CE3A3A"/>
          </a:solidFill>
          <a:ln>
            <a:noFill/>
          </a:ln>
          <a:extLst/>
        </p:spPr>
        <p:txBody>
          <a:bodyPr vert="horz" wrap="square" lIns="70564" tIns="35282" rIns="70564" bIns="35282" numCol="1" anchor="t" anchorCtr="0" compatLnSpc="1">
            <a:prstTxWarp prst="textNoShape">
              <a:avLst/>
            </a:prstTxWarp>
          </a:bodyPr>
          <a:lstStyle/>
          <a:p>
            <a:endParaRPr lang="zh-CN" altLang="en-US" sz="2000"/>
          </a:p>
        </p:txBody>
      </p:sp>
      <p:sp>
        <p:nvSpPr>
          <p:cNvPr id="9" name="Freeform 29"/>
          <p:cNvSpPr>
            <a:spLocks/>
          </p:cNvSpPr>
          <p:nvPr/>
        </p:nvSpPr>
        <p:spPr bwMode="auto">
          <a:xfrm>
            <a:off x="921684" y="2047506"/>
            <a:ext cx="3249810" cy="3012342"/>
          </a:xfrm>
          <a:custGeom>
            <a:avLst/>
            <a:gdLst>
              <a:gd name="T0" fmla="*/ 395 w 446"/>
              <a:gd name="T1" fmla="*/ 395 h 413"/>
              <a:gd name="T2" fmla="*/ 116 w 446"/>
              <a:gd name="T3" fmla="*/ 279 h 413"/>
              <a:gd name="T4" fmla="*/ 0 w 446"/>
              <a:gd name="T5" fmla="*/ 0 h 413"/>
              <a:gd name="T6" fmla="*/ 23 w 446"/>
              <a:gd name="T7" fmla="*/ 0 h 413"/>
              <a:gd name="T8" fmla="*/ 132 w 446"/>
              <a:gd name="T9" fmla="*/ 263 h 413"/>
              <a:gd name="T10" fmla="*/ 395 w 446"/>
              <a:gd name="T11" fmla="*/ 373 h 413"/>
              <a:gd name="T12" fmla="*/ 395 w 446"/>
              <a:gd name="T13" fmla="*/ 355 h 413"/>
              <a:gd name="T14" fmla="*/ 446 w 446"/>
              <a:gd name="T15" fmla="*/ 385 h 413"/>
              <a:gd name="T16" fmla="*/ 395 w 446"/>
              <a:gd name="T17" fmla="*/ 413 h 413"/>
              <a:gd name="T18" fmla="*/ 395 w 446"/>
              <a:gd name="T19" fmla="*/ 395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413">
                <a:moveTo>
                  <a:pt x="395" y="395"/>
                </a:moveTo>
                <a:cubicBezTo>
                  <a:pt x="286" y="395"/>
                  <a:pt x="187" y="351"/>
                  <a:pt x="116" y="279"/>
                </a:cubicBezTo>
                <a:cubicBezTo>
                  <a:pt x="44" y="208"/>
                  <a:pt x="0" y="109"/>
                  <a:pt x="0" y="0"/>
                </a:cubicBezTo>
                <a:cubicBezTo>
                  <a:pt x="23" y="0"/>
                  <a:pt x="23" y="0"/>
                  <a:pt x="23" y="0"/>
                </a:cubicBezTo>
                <a:cubicBezTo>
                  <a:pt x="23" y="103"/>
                  <a:pt x="64" y="196"/>
                  <a:pt x="132" y="263"/>
                </a:cubicBezTo>
                <a:cubicBezTo>
                  <a:pt x="199" y="331"/>
                  <a:pt x="292" y="372"/>
                  <a:pt x="395" y="373"/>
                </a:cubicBezTo>
                <a:cubicBezTo>
                  <a:pt x="395" y="355"/>
                  <a:pt x="395" y="355"/>
                  <a:pt x="395" y="355"/>
                </a:cubicBezTo>
                <a:cubicBezTo>
                  <a:pt x="446" y="385"/>
                  <a:pt x="446" y="385"/>
                  <a:pt x="446" y="385"/>
                </a:cubicBezTo>
                <a:cubicBezTo>
                  <a:pt x="395" y="413"/>
                  <a:pt x="395" y="413"/>
                  <a:pt x="395" y="413"/>
                </a:cubicBezTo>
                <a:lnTo>
                  <a:pt x="395" y="395"/>
                </a:lnTo>
                <a:close/>
              </a:path>
            </a:pathLst>
          </a:custGeom>
          <a:solidFill>
            <a:srgbClr val="CE3A3A"/>
          </a:solidFill>
          <a:ln>
            <a:noFill/>
          </a:ln>
          <a:extLst/>
        </p:spPr>
        <p:txBody>
          <a:bodyPr vert="horz" wrap="square" lIns="70564" tIns="35282" rIns="70564" bIns="35282" numCol="1" anchor="t" anchorCtr="0" compatLnSpc="1">
            <a:prstTxWarp prst="textNoShape">
              <a:avLst/>
            </a:prstTxWarp>
          </a:bodyPr>
          <a:lstStyle/>
          <a:p>
            <a:endParaRPr lang="zh-CN" altLang="en-US" sz="2000"/>
          </a:p>
        </p:txBody>
      </p:sp>
      <p:sp>
        <p:nvSpPr>
          <p:cNvPr id="10" name="TextBox 9"/>
          <p:cNvSpPr txBox="1"/>
          <p:nvPr/>
        </p:nvSpPr>
        <p:spPr>
          <a:xfrm>
            <a:off x="4228825" y="2845349"/>
            <a:ext cx="540051" cy="748362"/>
          </a:xfrm>
          <a:prstGeom prst="rect">
            <a:avLst/>
          </a:prstGeom>
          <a:noFill/>
        </p:spPr>
        <p:txBody>
          <a:bodyPr wrap="none" lIns="70564" tIns="35282" rIns="70564" bIns="35282" rtlCol="0" anchor="ctr">
            <a:spAutoFit/>
          </a:bodyPr>
          <a:lstStyle/>
          <a:p>
            <a:r>
              <a:rPr lang="en-US" altLang="zh-CN" sz="4400">
                <a:solidFill>
                  <a:schemeClr val="tx1">
                    <a:lumMod val="75000"/>
                    <a:lumOff val="25000"/>
                  </a:schemeClr>
                </a:solidFill>
                <a:latin typeface="微软雅黑" pitchFamily="34" charset="-122"/>
                <a:ea typeface="微软雅黑" pitchFamily="34" charset="-122"/>
              </a:rPr>
              <a:t>A</a:t>
            </a:r>
            <a:endParaRPr lang="zh-CN" altLang="en-US" sz="4400">
              <a:solidFill>
                <a:schemeClr val="tx1">
                  <a:lumMod val="75000"/>
                  <a:lumOff val="25000"/>
                </a:schemeClr>
              </a:solidFill>
              <a:latin typeface="微软雅黑" pitchFamily="34" charset="-122"/>
              <a:ea typeface="微软雅黑" pitchFamily="34" charset="-122"/>
            </a:endParaRPr>
          </a:p>
        </p:txBody>
      </p:sp>
      <p:sp>
        <p:nvSpPr>
          <p:cNvPr id="11" name="TextBox 10"/>
          <p:cNvSpPr txBox="1"/>
          <p:nvPr/>
        </p:nvSpPr>
        <p:spPr>
          <a:xfrm>
            <a:off x="4228825" y="3652640"/>
            <a:ext cx="496770" cy="748362"/>
          </a:xfrm>
          <a:prstGeom prst="rect">
            <a:avLst/>
          </a:prstGeom>
          <a:noFill/>
        </p:spPr>
        <p:txBody>
          <a:bodyPr wrap="none" lIns="70564" tIns="35282" rIns="70564" bIns="35282" rtlCol="0" anchor="ctr">
            <a:spAutoFit/>
          </a:bodyPr>
          <a:lstStyle/>
          <a:p>
            <a:r>
              <a:rPr lang="en-US" altLang="zh-CN" sz="4400">
                <a:solidFill>
                  <a:schemeClr val="tx1">
                    <a:lumMod val="75000"/>
                    <a:lumOff val="25000"/>
                  </a:schemeClr>
                </a:solidFill>
                <a:latin typeface="微软雅黑" pitchFamily="34" charset="-122"/>
                <a:ea typeface="微软雅黑" pitchFamily="34" charset="-122"/>
              </a:rPr>
              <a:t>B</a:t>
            </a:r>
            <a:endParaRPr lang="zh-CN" altLang="en-US" sz="4400">
              <a:solidFill>
                <a:schemeClr val="tx1">
                  <a:lumMod val="75000"/>
                  <a:lumOff val="25000"/>
                </a:schemeClr>
              </a:solidFill>
              <a:latin typeface="微软雅黑" pitchFamily="34" charset="-122"/>
              <a:ea typeface="微软雅黑" pitchFamily="34" charset="-122"/>
            </a:endParaRPr>
          </a:p>
        </p:txBody>
      </p:sp>
      <p:sp>
        <p:nvSpPr>
          <p:cNvPr id="12" name="TextBox 11"/>
          <p:cNvSpPr txBox="1"/>
          <p:nvPr/>
        </p:nvSpPr>
        <p:spPr>
          <a:xfrm>
            <a:off x="4228824" y="4486233"/>
            <a:ext cx="519212" cy="748362"/>
          </a:xfrm>
          <a:prstGeom prst="rect">
            <a:avLst/>
          </a:prstGeom>
          <a:noFill/>
        </p:spPr>
        <p:txBody>
          <a:bodyPr wrap="none" lIns="70564" tIns="35282" rIns="70564" bIns="35282" rtlCol="0" anchor="ctr">
            <a:spAutoFit/>
          </a:bodyPr>
          <a:lstStyle/>
          <a:p>
            <a:r>
              <a:rPr lang="en-US" altLang="zh-CN" sz="4400">
                <a:solidFill>
                  <a:schemeClr val="tx1">
                    <a:lumMod val="75000"/>
                    <a:lumOff val="25000"/>
                  </a:schemeClr>
                </a:solidFill>
                <a:latin typeface="微软雅黑" pitchFamily="34" charset="-122"/>
                <a:ea typeface="微软雅黑" pitchFamily="34" charset="-122"/>
              </a:rPr>
              <a:t>C</a:t>
            </a:r>
            <a:endParaRPr lang="zh-CN" altLang="en-US" sz="4400">
              <a:solidFill>
                <a:schemeClr val="tx1">
                  <a:lumMod val="75000"/>
                  <a:lumOff val="25000"/>
                </a:schemeClr>
              </a:solidFill>
              <a:latin typeface="微软雅黑" pitchFamily="34" charset="-122"/>
              <a:ea typeface="微软雅黑" pitchFamily="34" charset="-122"/>
            </a:endParaRPr>
          </a:p>
        </p:txBody>
      </p:sp>
      <p:sp>
        <p:nvSpPr>
          <p:cNvPr id="13" name="TextBox 12"/>
          <p:cNvSpPr txBox="1"/>
          <p:nvPr/>
        </p:nvSpPr>
        <p:spPr>
          <a:xfrm>
            <a:off x="4828949" y="2780928"/>
            <a:ext cx="3856516" cy="1008113"/>
          </a:xfrm>
          <a:prstGeom prst="rect">
            <a:avLst/>
          </a:prstGeom>
          <a:noFill/>
        </p:spPr>
        <p:txBody>
          <a:bodyPr wrap="square" lIns="70564" tIns="35282" rIns="70564" bIns="35282"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200">
                <a:solidFill>
                  <a:schemeClr val="tx1">
                    <a:lumMod val="75000"/>
                    <a:lumOff val="25000"/>
                  </a:schemeClr>
                </a:solidFill>
                <a:latin typeface="微软雅黑" pitchFamily="34" charset="-122"/>
                <a:ea typeface="微软雅黑" pitchFamily="34" charset="-122"/>
              </a:rPr>
              <a:t>这里，或者通过通过复制您的文本。您的内容打在这里，或者通过通过复制您的文本。</a:t>
            </a:r>
          </a:p>
        </p:txBody>
      </p:sp>
      <p:sp>
        <p:nvSpPr>
          <p:cNvPr id="14" name="TextBox 13"/>
          <p:cNvSpPr txBox="1"/>
          <p:nvPr/>
        </p:nvSpPr>
        <p:spPr>
          <a:xfrm>
            <a:off x="4828949" y="3751280"/>
            <a:ext cx="3856516" cy="1008113"/>
          </a:xfrm>
          <a:prstGeom prst="rect">
            <a:avLst/>
          </a:prstGeom>
          <a:noFill/>
        </p:spPr>
        <p:txBody>
          <a:bodyPr wrap="square" lIns="70564" tIns="35282" rIns="70564" bIns="35282"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a:t>
            </a:r>
            <a:r>
              <a:rPr lang="zh-CN" altLang="en-US" sz="1200">
                <a:solidFill>
                  <a:schemeClr val="tx1">
                    <a:lumMod val="75000"/>
                    <a:lumOff val="25000"/>
                  </a:schemeClr>
                </a:solidFill>
                <a:latin typeface="微软雅黑" pitchFamily="34" charset="-122"/>
                <a:ea typeface="微软雅黑" pitchFamily="34" charset="-122"/>
              </a:rPr>
              <a:t>在这里 ，或者通过复制您的文本后，在此框中选择粘贴，并选择只保留文字。</a:t>
            </a:r>
          </a:p>
        </p:txBody>
      </p:sp>
      <p:sp>
        <p:nvSpPr>
          <p:cNvPr id="15" name="TextBox 14"/>
          <p:cNvSpPr txBox="1"/>
          <p:nvPr/>
        </p:nvSpPr>
        <p:spPr>
          <a:xfrm>
            <a:off x="4828949" y="4749185"/>
            <a:ext cx="3856516" cy="768047"/>
          </a:xfrm>
          <a:prstGeom prst="rect">
            <a:avLst/>
          </a:prstGeom>
          <a:noFill/>
        </p:spPr>
        <p:txBody>
          <a:bodyPr wrap="square" lIns="70564" tIns="35282" rIns="70564" bIns="35282"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a:t>
            </a:r>
            <a:r>
              <a:rPr lang="zh-CN" altLang="en-US" sz="1200">
                <a:solidFill>
                  <a:schemeClr val="tx1">
                    <a:lumMod val="75000"/>
                    <a:lumOff val="25000"/>
                  </a:schemeClr>
                </a:solidFill>
                <a:latin typeface="微软雅黑" pitchFamily="34" charset="-122"/>
                <a:ea typeface="微软雅黑" pitchFamily="34" charset="-122"/>
              </a:rPr>
              <a:t>这里，或者通过通过复制您的文本。</a:t>
            </a: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2"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right)">
                                      <p:cBhvr>
                                        <p:cTn id="13" dur="500"/>
                                        <p:tgtEl>
                                          <p:spTgt spid="3"/>
                                        </p:tgtEl>
                                      </p:cBhvr>
                                    </p:animEffect>
                                  </p:childTnLst>
                                </p:cTn>
                              </p:par>
                            </p:childTnLst>
                          </p:cTn>
                        </p:par>
                        <p:par>
                          <p:cTn id="14" fill="hold">
                            <p:stCondLst>
                              <p:cond delay="1000"/>
                            </p:stCondLst>
                            <p:childTnLst>
                              <p:par>
                                <p:cTn id="15" presetID="49" presetClass="entr" presetSubtype="0" decel="100000"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 calcmode="lin" valueType="num">
                                      <p:cBhvr>
                                        <p:cTn id="19" dur="500" fill="hold"/>
                                        <p:tgtEl>
                                          <p:spTgt spid="4"/>
                                        </p:tgtEl>
                                        <p:attrNameLst>
                                          <p:attrName>style.rotation</p:attrName>
                                        </p:attrNameLst>
                                      </p:cBhvr>
                                      <p:tavLst>
                                        <p:tav tm="0">
                                          <p:val>
                                            <p:fltVal val="360"/>
                                          </p:val>
                                        </p:tav>
                                        <p:tav tm="100000">
                                          <p:val>
                                            <p:fltVal val="0"/>
                                          </p:val>
                                        </p:tav>
                                      </p:tavLst>
                                    </p:anim>
                                    <p:animEffect transition="in" filter="fade">
                                      <p:cBhvr>
                                        <p:cTn id="20" dur="500"/>
                                        <p:tgtEl>
                                          <p:spTgt spid="4"/>
                                        </p:tgtEl>
                                      </p:cBhvr>
                                    </p:animEffect>
                                  </p:childTnLst>
                                </p:cTn>
                              </p:par>
                              <p:par>
                                <p:cTn id="21" presetID="49" presetClass="entr" presetSubtype="0" decel="100000" fill="hold" grpId="0" nodeType="withEffect">
                                  <p:stCondLst>
                                    <p:cond delay="200"/>
                                  </p:stCondLst>
                                  <p:childTnLst>
                                    <p:set>
                                      <p:cBhvr>
                                        <p:cTn id="22" dur="1" fill="hold">
                                          <p:stCondLst>
                                            <p:cond delay="0"/>
                                          </p:stCondLst>
                                        </p:cTn>
                                        <p:tgtEl>
                                          <p:spTgt spid="5"/>
                                        </p:tgtEl>
                                        <p:attrNameLst>
                                          <p:attrName>style.visibility</p:attrName>
                                        </p:attrNameLst>
                                      </p:cBhvr>
                                      <p:to>
                                        <p:strVal val="visible"/>
                                      </p:to>
                                    </p:set>
                                    <p:anim calcmode="lin" valueType="num">
                                      <p:cBhvr>
                                        <p:cTn id="23" dur="500" fill="hold"/>
                                        <p:tgtEl>
                                          <p:spTgt spid="5"/>
                                        </p:tgtEl>
                                        <p:attrNameLst>
                                          <p:attrName>ppt_w</p:attrName>
                                        </p:attrNameLst>
                                      </p:cBhvr>
                                      <p:tavLst>
                                        <p:tav tm="0">
                                          <p:val>
                                            <p:fltVal val="0"/>
                                          </p:val>
                                        </p:tav>
                                        <p:tav tm="100000">
                                          <p:val>
                                            <p:strVal val="#ppt_w"/>
                                          </p:val>
                                        </p:tav>
                                      </p:tavLst>
                                    </p:anim>
                                    <p:anim calcmode="lin" valueType="num">
                                      <p:cBhvr>
                                        <p:cTn id="24" dur="500" fill="hold"/>
                                        <p:tgtEl>
                                          <p:spTgt spid="5"/>
                                        </p:tgtEl>
                                        <p:attrNameLst>
                                          <p:attrName>ppt_h</p:attrName>
                                        </p:attrNameLst>
                                      </p:cBhvr>
                                      <p:tavLst>
                                        <p:tav tm="0">
                                          <p:val>
                                            <p:fltVal val="0"/>
                                          </p:val>
                                        </p:tav>
                                        <p:tav tm="100000">
                                          <p:val>
                                            <p:strVal val="#ppt_h"/>
                                          </p:val>
                                        </p:tav>
                                      </p:tavLst>
                                    </p:anim>
                                    <p:anim calcmode="lin" valueType="num">
                                      <p:cBhvr>
                                        <p:cTn id="25" dur="500" fill="hold"/>
                                        <p:tgtEl>
                                          <p:spTgt spid="5"/>
                                        </p:tgtEl>
                                        <p:attrNameLst>
                                          <p:attrName>style.rotation</p:attrName>
                                        </p:attrNameLst>
                                      </p:cBhvr>
                                      <p:tavLst>
                                        <p:tav tm="0">
                                          <p:val>
                                            <p:fltVal val="360"/>
                                          </p:val>
                                        </p:tav>
                                        <p:tav tm="100000">
                                          <p:val>
                                            <p:fltVal val="0"/>
                                          </p:val>
                                        </p:tav>
                                      </p:tavLst>
                                    </p:anim>
                                    <p:animEffect transition="in" filter="fade">
                                      <p:cBhvr>
                                        <p:cTn id="26" dur="500"/>
                                        <p:tgtEl>
                                          <p:spTgt spid="5"/>
                                        </p:tgtEl>
                                      </p:cBhvr>
                                    </p:animEffect>
                                  </p:childTnLst>
                                </p:cTn>
                              </p:par>
                              <p:par>
                                <p:cTn id="27" presetID="49" presetClass="entr" presetSubtype="0" decel="100000" fill="hold" grpId="0" nodeType="withEffect">
                                  <p:stCondLst>
                                    <p:cond delay="40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 calcmode="lin" valueType="num">
                                      <p:cBhvr>
                                        <p:cTn id="31" dur="500" fill="hold"/>
                                        <p:tgtEl>
                                          <p:spTgt spid="6"/>
                                        </p:tgtEl>
                                        <p:attrNameLst>
                                          <p:attrName>style.rotation</p:attrName>
                                        </p:attrNameLst>
                                      </p:cBhvr>
                                      <p:tavLst>
                                        <p:tav tm="0">
                                          <p:val>
                                            <p:fltVal val="360"/>
                                          </p:val>
                                        </p:tav>
                                        <p:tav tm="100000">
                                          <p:val>
                                            <p:fltVal val="0"/>
                                          </p:val>
                                        </p:tav>
                                      </p:tavLst>
                                    </p:anim>
                                    <p:animEffect transition="in" filter="fade">
                                      <p:cBhvr>
                                        <p:cTn id="32" dur="500"/>
                                        <p:tgtEl>
                                          <p:spTgt spid="6"/>
                                        </p:tgtEl>
                                      </p:cBhvr>
                                    </p:animEffect>
                                  </p:childTnLst>
                                </p:cTn>
                              </p:par>
                            </p:childTnLst>
                          </p:cTn>
                        </p:par>
                        <p:par>
                          <p:cTn id="33" fill="hold">
                            <p:stCondLst>
                              <p:cond delay="1900"/>
                            </p:stCondLst>
                            <p:childTnLst>
                              <p:par>
                                <p:cTn id="34" presetID="22" presetClass="entr" presetSubtype="8"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left)">
                                      <p:cBhvr>
                                        <p:cTn id="36" dur="500"/>
                                        <p:tgtEl>
                                          <p:spTgt spid="7"/>
                                        </p:tgtEl>
                                      </p:cBhvr>
                                    </p:animEffect>
                                  </p:childTnLst>
                                </p:cTn>
                              </p:par>
                            </p:childTnLst>
                          </p:cTn>
                        </p:par>
                        <p:par>
                          <p:cTn id="37" fill="hold">
                            <p:stCondLst>
                              <p:cond delay="2400"/>
                            </p:stCondLst>
                            <p:childTnLst>
                              <p:par>
                                <p:cTn id="38" presetID="45" presetClass="entr" presetSubtype="0"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anim calcmode="lin" valueType="num">
                                      <p:cBhvr>
                                        <p:cTn id="41" dur="500" fill="hold"/>
                                        <p:tgtEl>
                                          <p:spTgt spid="10"/>
                                        </p:tgtEl>
                                        <p:attrNameLst>
                                          <p:attrName>ppt_w</p:attrName>
                                        </p:attrNameLst>
                                      </p:cBhvr>
                                      <p:tavLst>
                                        <p:tav tm="0" fmla="#ppt_w*sin(2.5*pi*$)">
                                          <p:val>
                                            <p:fltVal val="0"/>
                                          </p:val>
                                        </p:tav>
                                        <p:tav tm="100000">
                                          <p:val>
                                            <p:fltVal val="1"/>
                                          </p:val>
                                        </p:tav>
                                      </p:tavLst>
                                    </p:anim>
                                    <p:anim calcmode="lin" valueType="num">
                                      <p:cBhvr>
                                        <p:cTn id="42" dur="500" fill="hold"/>
                                        <p:tgtEl>
                                          <p:spTgt spid="10"/>
                                        </p:tgtEl>
                                        <p:attrNameLst>
                                          <p:attrName>ppt_h</p:attrName>
                                        </p:attrNameLst>
                                      </p:cBhvr>
                                      <p:tavLst>
                                        <p:tav tm="0">
                                          <p:val>
                                            <p:strVal val="#ppt_h"/>
                                          </p:val>
                                        </p:tav>
                                        <p:tav tm="100000">
                                          <p:val>
                                            <p:strVal val="#ppt_h"/>
                                          </p:val>
                                        </p:tav>
                                      </p:tavLst>
                                    </p:anim>
                                  </p:childTnLst>
                                </p:cTn>
                              </p:par>
                              <p:par>
                                <p:cTn id="43" presetID="22" presetClass="entr" presetSubtype="8"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2900"/>
                            </p:stCondLst>
                            <p:childTnLst>
                              <p:par>
                                <p:cTn id="47" presetID="22" presetClass="entr" presetSubtype="8"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wipe(left)">
                                      <p:cBhvr>
                                        <p:cTn id="49" dur="500"/>
                                        <p:tgtEl>
                                          <p:spTgt spid="8"/>
                                        </p:tgtEl>
                                      </p:cBhvr>
                                    </p:animEffect>
                                  </p:childTnLst>
                                </p:cTn>
                              </p:par>
                            </p:childTnLst>
                          </p:cTn>
                        </p:par>
                        <p:par>
                          <p:cTn id="50" fill="hold">
                            <p:stCondLst>
                              <p:cond delay="3400"/>
                            </p:stCondLst>
                            <p:childTnLst>
                              <p:par>
                                <p:cTn id="51" presetID="45" presetClass="entr" presetSubtype="0"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fade">
                                      <p:cBhvr>
                                        <p:cTn id="53" dur="500"/>
                                        <p:tgtEl>
                                          <p:spTgt spid="11"/>
                                        </p:tgtEl>
                                      </p:cBhvr>
                                    </p:animEffect>
                                    <p:anim calcmode="lin" valueType="num">
                                      <p:cBhvr>
                                        <p:cTn id="54" dur="500" fill="hold"/>
                                        <p:tgtEl>
                                          <p:spTgt spid="11"/>
                                        </p:tgtEl>
                                        <p:attrNameLst>
                                          <p:attrName>ppt_w</p:attrName>
                                        </p:attrNameLst>
                                      </p:cBhvr>
                                      <p:tavLst>
                                        <p:tav tm="0" fmla="#ppt_w*sin(2.5*pi*$)">
                                          <p:val>
                                            <p:fltVal val="0"/>
                                          </p:val>
                                        </p:tav>
                                        <p:tav tm="100000">
                                          <p:val>
                                            <p:fltVal val="1"/>
                                          </p:val>
                                        </p:tav>
                                      </p:tavLst>
                                    </p:anim>
                                    <p:anim calcmode="lin" valueType="num">
                                      <p:cBhvr>
                                        <p:cTn id="55" dur="500" fill="hold"/>
                                        <p:tgtEl>
                                          <p:spTgt spid="11"/>
                                        </p:tgtEl>
                                        <p:attrNameLst>
                                          <p:attrName>ppt_h</p:attrName>
                                        </p:attrNameLst>
                                      </p:cBhvr>
                                      <p:tavLst>
                                        <p:tav tm="0">
                                          <p:val>
                                            <p:strVal val="#ppt_h"/>
                                          </p:val>
                                        </p:tav>
                                        <p:tav tm="100000">
                                          <p:val>
                                            <p:strVal val="#ppt_h"/>
                                          </p:val>
                                        </p:tav>
                                      </p:tavLst>
                                    </p:anim>
                                  </p:childTnLst>
                                </p:cTn>
                              </p:par>
                              <p:par>
                                <p:cTn id="56" presetID="22" presetClass="entr" presetSubtype="8" fill="hold" grpId="0" nodeType="with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left)">
                                      <p:cBhvr>
                                        <p:cTn id="58" dur="500"/>
                                        <p:tgtEl>
                                          <p:spTgt spid="14"/>
                                        </p:tgtEl>
                                      </p:cBhvr>
                                    </p:animEffect>
                                  </p:childTnLst>
                                </p:cTn>
                              </p:par>
                            </p:childTnLst>
                          </p:cTn>
                        </p:par>
                        <p:par>
                          <p:cTn id="59" fill="hold">
                            <p:stCondLst>
                              <p:cond delay="3900"/>
                            </p:stCondLst>
                            <p:childTnLst>
                              <p:par>
                                <p:cTn id="60" presetID="22" presetClass="entr" presetSubtype="8" fill="hold" grpId="0"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left)">
                                      <p:cBhvr>
                                        <p:cTn id="62" dur="500"/>
                                        <p:tgtEl>
                                          <p:spTgt spid="9"/>
                                        </p:tgtEl>
                                      </p:cBhvr>
                                    </p:animEffect>
                                  </p:childTnLst>
                                </p:cTn>
                              </p:par>
                            </p:childTnLst>
                          </p:cTn>
                        </p:par>
                        <p:par>
                          <p:cTn id="63" fill="hold">
                            <p:stCondLst>
                              <p:cond delay="4400"/>
                            </p:stCondLst>
                            <p:childTnLst>
                              <p:par>
                                <p:cTn id="64" presetID="45" presetClass="entr" presetSubtype="0"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fade">
                                      <p:cBhvr>
                                        <p:cTn id="66" dur="500"/>
                                        <p:tgtEl>
                                          <p:spTgt spid="12"/>
                                        </p:tgtEl>
                                      </p:cBhvr>
                                    </p:animEffect>
                                    <p:anim calcmode="lin" valueType="num">
                                      <p:cBhvr>
                                        <p:cTn id="67" dur="500" fill="hold"/>
                                        <p:tgtEl>
                                          <p:spTgt spid="12"/>
                                        </p:tgtEl>
                                        <p:attrNameLst>
                                          <p:attrName>ppt_w</p:attrName>
                                        </p:attrNameLst>
                                      </p:cBhvr>
                                      <p:tavLst>
                                        <p:tav tm="0" fmla="#ppt_w*sin(2.5*pi*$)">
                                          <p:val>
                                            <p:fltVal val="0"/>
                                          </p:val>
                                        </p:tav>
                                        <p:tav tm="100000">
                                          <p:val>
                                            <p:fltVal val="1"/>
                                          </p:val>
                                        </p:tav>
                                      </p:tavLst>
                                    </p:anim>
                                    <p:anim calcmode="lin" valueType="num">
                                      <p:cBhvr>
                                        <p:cTn id="68" dur="500" fill="hold"/>
                                        <p:tgtEl>
                                          <p:spTgt spid="12"/>
                                        </p:tgtEl>
                                        <p:attrNameLst>
                                          <p:attrName>ppt_h</p:attrName>
                                        </p:attrNameLst>
                                      </p:cBhvr>
                                      <p:tavLst>
                                        <p:tav tm="0">
                                          <p:val>
                                            <p:strVal val="#ppt_h"/>
                                          </p:val>
                                        </p:tav>
                                        <p:tav tm="100000">
                                          <p:val>
                                            <p:strVal val="#ppt_h"/>
                                          </p:val>
                                        </p:tav>
                                      </p:tavLst>
                                    </p:anim>
                                  </p:childTnLst>
                                </p:cTn>
                              </p:par>
                              <p:par>
                                <p:cTn id="69" presetID="22" presetClass="entr" presetSubtype="8"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wipe(left)">
                                      <p:cBhvr>
                                        <p:cTn id="7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78320" y="1915482"/>
            <a:ext cx="3351058" cy="111612"/>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860129" y="1915482"/>
            <a:ext cx="3351058" cy="111612"/>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4282226"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10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27" name="TextBox 26"/>
          <p:cNvSpPr txBox="1"/>
          <p:nvPr/>
        </p:nvSpPr>
        <p:spPr>
          <a:xfrm>
            <a:off x="3915795"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20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28" name="TextBox 27"/>
          <p:cNvSpPr txBox="1"/>
          <p:nvPr/>
        </p:nvSpPr>
        <p:spPr>
          <a:xfrm>
            <a:off x="3543455"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30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29" name="TextBox 28"/>
          <p:cNvSpPr txBox="1"/>
          <p:nvPr/>
        </p:nvSpPr>
        <p:spPr>
          <a:xfrm>
            <a:off x="3171116"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40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0" name="TextBox 29"/>
          <p:cNvSpPr txBox="1"/>
          <p:nvPr/>
        </p:nvSpPr>
        <p:spPr>
          <a:xfrm>
            <a:off x="2798776"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50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1" name="TextBox 30"/>
          <p:cNvSpPr txBox="1"/>
          <p:nvPr/>
        </p:nvSpPr>
        <p:spPr>
          <a:xfrm>
            <a:off x="2426437"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60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2" name="TextBox 31"/>
          <p:cNvSpPr txBox="1"/>
          <p:nvPr/>
        </p:nvSpPr>
        <p:spPr>
          <a:xfrm>
            <a:off x="2054097"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70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3" name="TextBox 32"/>
          <p:cNvSpPr txBox="1"/>
          <p:nvPr/>
        </p:nvSpPr>
        <p:spPr>
          <a:xfrm>
            <a:off x="1681757"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80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4" name="TextBox 33"/>
          <p:cNvSpPr txBox="1"/>
          <p:nvPr/>
        </p:nvSpPr>
        <p:spPr>
          <a:xfrm>
            <a:off x="1309418"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90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5" name="TextBox 34"/>
          <p:cNvSpPr txBox="1"/>
          <p:nvPr/>
        </p:nvSpPr>
        <p:spPr>
          <a:xfrm>
            <a:off x="902265" y="1700808"/>
            <a:ext cx="352109"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100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6" name="TextBox 35"/>
          <p:cNvSpPr txBox="1"/>
          <p:nvPr/>
        </p:nvSpPr>
        <p:spPr>
          <a:xfrm>
            <a:off x="4720538"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10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7" name="TextBox 36"/>
          <p:cNvSpPr txBox="1"/>
          <p:nvPr/>
        </p:nvSpPr>
        <p:spPr>
          <a:xfrm>
            <a:off x="5091227"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20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8" name="TextBox 37"/>
          <p:cNvSpPr txBox="1"/>
          <p:nvPr/>
        </p:nvSpPr>
        <p:spPr>
          <a:xfrm>
            <a:off x="5463567"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30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39" name="TextBox 38"/>
          <p:cNvSpPr txBox="1"/>
          <p:nvPr/>
        </p:nvSpPr>
        <p:spPr>
          <a:xfrm>
            <a:off x="5835906"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40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40" name="TextBox 39"/>
          <p:cNvSpPr txBox="1"/>
          <p:nvPr/>
        </p:nvSpPr>
        <p:spPr>
          <a:xfrm>
            <a:off x="6208246"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50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41" name="TextBox 40"/>
          <p:cNvSpPr txBox="1"/>
          <p:nvPr/>
        </p:nvSpPr>
        <p:spPr>
          <a:xfrm>
            <a:off x="6580585"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60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42" name="TextBox 41"/>
          <p:cNvSpPr txBox="1"/>
          <p:nvPr/>
        </p:nvSpPr>
        <p:spPr>
          <a:xfrm>
            <a:off x="6952925"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70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43" name="TextBox 42"/>
          <p:cNvSpPr txBox="1"/>
          <p:nvPr/>
        </p:nvSpPr>
        <p:spPr>
          <a:xfrm>
            <a:off x="7325265"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80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44" name="TextBox 43"/>
          <p:cNvSpPr txBox="1"/>
          <p:nvPr/>
        </p:nvSpPr>
        <p:spPr>
          <a:xfrm>
            <a:off x="7697604" y="1700808"/>
            <a:ext cx="282483"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90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45" name="TextBox 44"/>
          <p:cNvSpPr txBox="1"/>
          <p:nvPr/>
        </p:nvSpPr>
        <p:spPr>
          <a:xfrm>
            <a:off x="8035133" y="1700808"/>
            <a:ext cx="352109" cy="214674"/>
          </a:xfrm>
          <a:prstGeom prst="rect">
            <a:avLst/>
          </a:prstGeom>
          <a:noFill/>
        </p:spPr>
        <p:txBody>
          <a:bodyPr wrap="none" lIns="70893" tIns="35447" rIns="70893" bIns="35447" rtlCol="0">
            <a:spAutoFit/>
          </a:bodyPr>
          <a:lstStyle/>
          <a:p>
            <a:r>
              <a:rPr lang="en-US" altLang="zh-CN" sz="900">
                <a:solidFill>
                  <a:schemeClr val="tx1">
                    <a:lumMod val="65000"/>
                    <a:lumOff val="35000"/>
                  </a:schemeClr>
                </a:solidFill>
                <a:latin typeface="微软雅黑" pitchFamily="34" charset="-122"/>
                <a:ea typeface="微软雅黑" pitchFamily="34" charset="-122"/>
              </a:rPr>
              <a:t>100</a:t>
            </a:r>
            <a:endParaRPr lang="zh-CN" altLang="en-US" sz="900">
              <a:solidFill>
                <a:schemeClr val="tx1">
                  <a:lumMod val="65000"/>
                  <a:lumOff val="35000"/>
                </a:schemeClr>
              </a:solidFill>
              <a:latin typeface="微软雅黑" pitchFamily="34" charset="-122"/>
              <a:ea typeface="微软雅黑" pitchFamily="34" charset="-122"/>
            </a:endParaRPr>
          </a:p>
        </p:txBody>
      </p:sp>
      <p:sp>
        <p:nvSpPr>
          <p:cNvPr id="46" name="五边形 45"/>
          <p:cNvSpPr/>
          <p:nvPr/>
        </p:nvSpPr>
        <p:spPr>
          <a:xfrm flipH="1">
            <a:off x="1964240" y="2335618"/>
            <a:ext cx="2465138" cy="251100"/>
          </a:xfrm>
          <a:prstGeom prst="homePlat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47" name="五边形 46"/>
          <p:cNvSpPr/>
          <p:nvPr/>
        </p:nvSpPr>
        <p:spPr>
          <a:xfrm flipH="1">
            <a:off x="2913322" y="2763465"/>
            <a:ext cx="1516056" cy="251100"/>
          </a:xfrm>
          <a:prstGeom prst="homePlat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48" name="五边形 47"/>
          <p:cNvSpPr/>
          <p:nvPr/>
        </p:nvSpPr>
        <p:spPr>
          <a:xfrm flipH="1">
            <a:off x="2336580" y="3191312"/>
            <a:ext cx="2092798" cy="251100"/>
          </a:xfrm>
          <a:prstGeom prst="homePlat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49" name="五边形 48"/>
          <p:cNvSpPr/>
          <p:nvPr/>
        </p:nvSpPr>
        <p:spPr>
          <a:xfrm flipH="1">
            <a:off x="1102406" y="3619159"/>
            <a:ext cx="3326973" cy="251100"/>
          </a:xfrm>
          <a:prstGeom prst="homePlat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50" name="五边形 49"/>
          <p:cNvSpPr/>
          <p:nvPr/>
        </p:nvSpPr>
        <p:spPr>
          <a:xfrm flipH="1">
            <a:off x="1681758" y="4047007"/>
            <a:ext cx="2747621" cy="251100"/>
          </a:xfrm>
          <a:prstGeom prst="homePlat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51" name="五边形 50"/>
          <p:cNvSpPr/>
          <p:nvPr/>
        </p:nvSpPr>
        <p:spPr>
          <a:xfrm flipH="1">
            <a:off x="2567678" y="4474854"/>
            <a:ext cx="1861700" cy="251100"/>
          </a:xfrm>
          <a:prstGeom prst="homePlat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52" name="五边形 51"/>
          <p:cNvSpPr/>
          <p:nvPr/>
        </p:nvSpPr>
        <p:spPr>
          <a:xfrm flipH="1">
            <a:off x="3312357" y="4903068"/>
            <a:ext cx="1117021" cy="251100"/>
          </a:xfrm>
          <a:prstGeom prst="homePlat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53" name="TextBox 52"/>
          <p:cNvSpPr txBox="1"/>
          <p:nvPr/>
        </p:nvSpPr>
        <p:spPr>
          <a:xfrm>
            <a:off x="1470889" y="2341904"/>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54" name="TextBox 53"/>
          <p:cNvSpPr txBox="1"/>
          <p:nvPr/>
        </p:nvSpPr>
        <p:spPr>
          <a:xfrm>
            <a:off x="2401435" y="2770236"/>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55" name="TextBox 54"/>
          <p:cNvSpPr txBox="1"/>
          <p:nvPr/>
        </p:nvSpPr>
        <p:spPr>
          <a:xfrm>
            <a:off x="1846359" y="3197782"/>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56" name="TextBox 55"/>
          <p:cNvSpPr txBox="1"/>
          <p:nvPr/>
        </p:nvSpPr>
        <p:spPr>
          <a:xfrm>
            <a:off x="656584" y="3619160"/>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57" name="TextBox 56"/>
          <p:cNvSpPr txBox="1"/>
          <p:nvPr/>
        </p:nvSpPr>
        <p:spPr>
          <a:xfrm>
            <a:off x="1239614" y="4053293"/>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58" name="TextBox 57"/>
          <p:cNvSpPr txBox="1"/>
          <p:nvPr/>
        </p:nvSpPr>
        <p:spPr>
          <a:xfrm>
            <a:off x="2054097" y="4481625"/>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59" name="TextBox 58"/>
          <p:cNvSpPr txBox="1"/>
          <p:nvPr/>
        </p:nvSpPr>
        <p:spPr>
          <a:xfrm>
            <a:off x="2792523" y="4909171"/>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60" name="五边形 59"/>
          <p:cNvSpPr/>
          <p:nvPr/>
        </p:nvSpPr>
        <p:spPr>
          <a:xfrm>
            <a:off x="4860129" y="2335618"/>
            <a:ext cx="1258260" cy="251100"/>
          </a:xfrm>
          <a:prstGeom prst="homePlate">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61" name="五边形 60"/>
          <p:cNvSpPr/>
          <p:nvPr/>
        </p:nvSpPr>
        <p:spPr>
          <a:xfrm>
            <a:off x="4860129" y="2763465"/>
            <a:ext cx="2375279" cy="251100"/>
          </a:xfrm>
          <a:prstGeom prst="homePlate">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62" name="五边形 61"/>
          <p:cNvSpPr/>
          <p:nvPr/>
        </p:nvSpPr>
        <p:spPr>
          <a:xfrm>
            <a:off x="4860129" y="3191312"/>
            <a:ext cx="1489358" cy="251100"/>
          </a:xfrm>
          <a:prstGeom prst="homePlate">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63" name="五边形 62"/>
          <p:cNvSpPr/>
          <p:nvPr/>
        </p:nvSpPr>
        <p:spPr>
          <a:xfrm>
            <a:off x="4860129" y="3619159"/>
            <a:ext cx="3175004" cy="251100"/>
          </a:xfrm>
          <a:prstGeom prst="homePlate">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64" name="五边形 63"/>
          <p:cNvSpPr/>
          <p:nvPr/>
        </p:nvSpPr>
        <p:spPr>
          <a:xfrm>
            <a:off x="4860129" y="4047007"/>
            <a:ext cx="2606377" cy="251100"/>
          </a:xfrm>
          <a:prstGeom prst="homePlate">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65" name="五边形 64"/>
          <p:cNvSpPr/>
          <p:nvPr/>
        </p:nvSpPr>
        <p:spPr>
          <a:xfrm>
            <a:off x="4860129" y="4474854"/>
            <a:ext cx="2837475" cy="251100"/>
          </a:xfrm>
          <a:prstGeom prst="homePlate">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66" name="五边形 65"/>
          <p:cNvSpPr/>
          <p:nvPr/>
        </p:nvSpPr>
        <p:spPr>
          <a:xfrm>
            <a:off x="4860129" y="4903068"/>
            <a:ext cx="2234037" cy="251100"/>
          </a:xfrm>
          <a:prstGeom prst="homePlate">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0893" tIns="35447" rIns="70893" bIns="35447" rtlCol="0" anchor="ctr"/>
          <a:lstStyle/>
          <a:p>
            <a:pPr algn="ctr"/>
            <a:endParaRPr lang="zh-CN" altLang="en-US"/>
          </a:p>
        </p:txBody>
      </p:sp>
      <p:sp>
        <p:nvSpPr>
          <p:cNvPr id="67" name="TextBox 66"/>
          <p:cNvSpPr txBox="1"/>
          <p:nvPr/>
        </p:nvSpPr>
        <p:spPr>
          <a:xfrm>
            <a:off x="6183851" y="2341904"/>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68" name="TextBox 67"/>
          <p:cNvSpPr txBox="1"/>
          <p:nvPr/>
        </p:nvSpPr>
        <p:spPr>
          <a:xfrm>
            <a:off x="7294822" y="2770236"/>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69" name="TextBox 68"/>
          <p:cNvSpPr txBox="1"/>
          <p:nvPr/>
        </p:nvSpPr>
        <p:spPr>
          <a:xfrm>
            <a:off x="6401206" y="3197782"/>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70" name="TextBox 69"/>
          <p:cNvSpPr txBox="1"/>
          <p:nvPr/>
        </p:nvSpPr>
        <p:spPr>
          <a:xfrm>
            <a:off x="8035133" y="3619160"/>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71" name="TextBox 70"/>
          <p:cNvSpPr txBox="1"/>
          <p:nvPr/>
        </p:nvSpPr>
        <p:spPr>
          <a:xfrm>
            <a:off x="7523516" y="4053293"/>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72" name="TextBox 71"/>
          <p:cNvSpPr txBox="1"/>
          <p:nvPr/>
        </p:nvSpPr>
        <p:spPr>
          <a:xfrm>
            <a:off x="7729188" y="4481625"/>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73" name="TextBox 72"/>
          <p:cNvSpPr txBox="1"/>
          <p:nvPr/>
        </p:nvSpPr>
        <p:spPr>
          <a:xfrm>
            <a:off x="7186012" y="4909171"/>
            <a:ext cx="425299" cy="240863"/>
          </a:xfrm>
          <a:prstGeom prst="rect">
            <a:avLst/>
          </a:prstGeom>
          <a:noFill/>
        </p:spPr>
        <p:txBody>
          <a:bodyPr wrap="none" lIns="70893" tIns="35447" rIns="70893" bIns="35447" rtlCol="0">
            <a:spAutoFit/>
          </a:bodyPr>
          <a:lstStyle/>
          <a:p>
            <a:r>
              <a:rPr lang="zh-CN" altLang="en-US" sz="1100">
                <a:solidFill>
                  <a:schemeClr val="tx1">
                    <a:lumMod val="75000"/>
                    <a:lumOff val="25000"/>
                  </a:schemeClr>
                </a:solidFill>
                <a:latin typeface="微软雅黑" pitchFamily="34" charset="-122"/>
                <a:ea typeface="微软雅黑" pitchFamily="34" charset="-122"/>
              </a:rPr>
              <a:t>文字</a:t>
            </a:r>
          </a:p>
        </p:txBody>
      </p:sp>
      <p:sp>
        <p:nvSpPr>
          <p:cNvPr id="74" name="TextBox 73"/>
          <p:cNvSpPr txBox="1"/>
          <p:nvPr/>
        </p:nvSpPr>
        <p:spPr>
          <a:xfrm>
            <a:off x="4502890" y="2306125"/>
            <a:ext cx="287441" cy="317808"/>
          </a:xfrm>
          <a:prstGeom prst="rect">
            <a:avLst/>
          </a:prstGeom>
          <a:noFill/>
        </p:spPr>
        <p:txBody>
          <a:bodyPr wrap="none" lIns="70893" tIns="35447" rIns="70893" bIns="35447" rtlCol="0">
            <a:spAutoFit/>
          </a:bodyPr>
          <a:lstStyle/>
          <a:p>
            <a:r>
              <a:rPr lang="en-US" altLang="zh-CN" sz="1600">
                <a:solidFill>
                  <a:schemeClr val="tx1">
                    <a:lumMod val="75000"/>
                    <a:lumOff val="25000"/>
                  </a:schemeClr>
                </a:solidFill>
                <a:latin typeface="微软雅黑" pitchFamily="34" charset="-122"/>
                <a:ea typeface="微软雅黑" pitchFamily="34" charset="-122"/>
              </a:rPr>
              <a:t>A</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75" name="TextBox 74"/>
          <p:cNvSpPr txBox="1"/>
          <p:nvPr/>
        </p:nvSpPr>
        <p:spPr>
          <a:xfrm>
            <a:off x="4502890" y="2733972"/>
            <a:ext cx="271411" cy="317808"/>
          </a:xfrm>
          <a:prstGeom prst="rect">
            <a:avLst/>
          </a:prstGeom>
          <a:noFill/>
        </p:spPr>
        <p:txBody>
          <a:bodyPr wrap="none" lIns="70893" tIns="35447" rIns="70893" bIns="35447" rtlCol="0">
            <a:spAutoFit/>
          </a:bodyPr>
          <a:lstStyle/>
          <a:p>
            <a:r>
              <a:rPr lang="en-US" altLang="zh-CN" sz="1600">
                <a:solidFill>
                  <a:schemeClr val="tx1">
                    <a:lumMod val="75000"/>
                    <a:lumOff val="25000"/>
                  </a:schemeClr>
                </a:solidFill>
                <a:latin typeface="微软雅黑" pitchFamily="34" charset="-122"/>
                <a:ea typeface="微软雅黑" pitchFamily="34" charset="-122"/>
              </a:rPr>
              <a:t>B</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76" name="TextBox 75"/>
          <p:cNvSpPr txBox="1"/>
          <p:nvPr/>
        </p:nvSpPr>
        <p:spPr>
          <a:xfrm>
            <a:off x="4502890" y="3161820"/>
            <a:ext cx="281029" cy="317808"/>
          </a:xfrm>
          <a:prstGeom prst="rect">
            <a:avLst/>
          </a:prstGeom>
          <a:noFill/>
        </p:spPr>
        <p:txBody>
          <a:bodyPr wrap="none" lIns="70893" tIns="35447" rIns="70893" bIns="35447" rtlCol="0">
            <a:spAutoFit/>
          </a:bodyPr>
          <a:lstStyle/>
          <a:p>
            <a:r>
              <a:rPr lang="en-US" altLang="zh-CN" sz="1600">
                <a:solidFill>
                  <a:schemeClr val="tx1">
                    <a:lumMod val="75000"/>
                    <a:lumOff val="25000"/>
                  </a:schemeClr>
                </a:solidFill>
                <a:latin typeface="微软雅黑" pitchFamily="34" charset="-122"/>
                <a:ea typeface="微软雅黑" pitchFamily="34" charset="-122"/>
              </a:rPr>
              <a:t>C</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77" name="TextBox 76"/>
          <p:cNvSpPr txBox="1"/>
          <p:nvPr/>
        </p:nvSpPr>
        <p:spPr>
          <a:xfrm>
            <a:off x="4502890" y="3589667"/>
            <a:ext cx="300265" cy="317808"/>
          </a:xfrm>
          <a:prstGeom prst="rect">
            <a:avLst/>
          </a:prstGeom>
          <a:noFill/>
        </p:spPr>
        <p:txBody>
          <a:bodyPr wrap="none" lIns="70893" tIns="35447" rIns="70893" bIns="35447" rtlCol="0">
            <a:spAutoFit/>
          </a:bodyPr>
          <a:lstStyle/>
          <a:p>
            <a:r>
              <a:rPr lang="en-US" altLang="zh-CN" sz="1600">
                <a:solidFill>
                  <a:schemeClr val="tx1">
                    <a:lumMod val="75000"/>
                    <a:lumOff val="25000"/>
                  </a:schemeClr>
                </a:solidFill>
                <a:latin typeface="微软雅黑" pitchFamily="34" charset="-122"/>
                <a:ea typeface="微软雅黑" pitchFamily="34" charset="-122"/>
              </a:rPr>
              <a:t>D</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78" name="TextBox 77"/>
          <p:cNvSpPr txBox="1"/>
          <p:nvPr/>
        </p:nvSpPr>
        <p:spPr>
          <a:xfrm>
            <a:off x="4502890" y="4017514"/>
            <a:ext cx="255381" cy="317808"/>
          </a:xfrm>
          <a:prstGeom prst="rect">
            <a:avLst/>
          </a:prstGeom>
          <a:noFill/>
        </p:spPr>
        <p:txBody>
          <a:bodyPr wrap="none" lIns="70893" tIns="35447" rIns="70893" bIns="35447" rtlCol="0">
            <a:spAutoFit/>
          </a:bodyPr>
          <a:lstStyle/>
          <a:p>
            <a:r>
              <a:rPr lang="en-US" altLang="zh-CN" sz="1600">
                <a:solidFill>
                  <a:schemeClr val="tx1">
                    <a:lumMod val="75000"/>
                    <a:lumOff val="25000"/>
                  </a:schemeClr>
                </a:solidFill>
                <a:latin typeface="微软雅黑" pitchFamily="34" charset="-122"/>
                <a:ea typeface="微软雅黑" pitchFamily="34" charset="-122"/>
              </a:rPr>
              <a:t>E</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79" name="TextBox 78"/>
          <p:cNvSpPr txBox="1"/>
          <p:nvPr/>
        </p:nvSpPr>
        <p:spPr>
          <a:xfrm>
            <a:off x="4502890" y="4445361"/>
            <a:ext cx="252175" cy="317808"/>
          </a:xfrm>
          <a:prstGeom prst="rect">
            <a:avLst/>
          </a:prstGeom>
          <a:noFill/>
        </p:spPr>
        <p:txBody>
          <a:bodyPr wrap="none" lIns="70893" tIns="35447" rIns="70893" bIns="35447" rtlCol="0">
            <a:spAutoFit/>
          </a:bodyPr>
          <a:lstStyle/>
          <a:p>
            <a:r>
              <a:rPr lang="en-US" altLang="zh-CN" sz="1600">
                <a:solidFill>
                  <a:schemeClr val="tx1">
                    <a:lumMod val="75000"/>
                    <a:lumOff val="25000"/>
                  </a:schemeClr>
                </a:solidFill>
                <a:latin typeface="微软雅黑" pitchFamily="34" charset="-122"/>
                <a:ea typeface="微软雅黑" pitchFamily="34" charset="-122"/>
              </a:rPr>
              <a:t>F</a:t>
            </a:r>
            <a:endParaRPr lang="zh-CN" altLang="en-US" sz="1600">
              <a:solidFill>
                <a:schemeClr val="tx1">
                  <a:lumMod val="75000"/>
                  <a:lumOff val="25000"/>
                </a:schemeClr>
              </a:solidFill>
              <a:latin typeface="微软雅黑" pitchFamily="34" charset="-122"/>
              <a:ea typeface="微软雅黑" pitchFamily="34" charset="-122"/>
            </a:endParaRPr>
          </a:p>
        </p:txBody>
      </p:sp>
      <p:sp>
        <p:nvSpPr>
          <p:cNvPr id="80" name="TextBox 79"/>
          <p:cNvSpPr txBox="1"/>
          <p:nvPr/>
        </p:nvSpPr>
        <p:spPr>
          <a:xfrm>
            <a:off x="4502890" y="4873210"/>
            <a:ext cx="295456" cy="317808"/>
          </a:xfrm>
          <a:prstGeom prst="rect">
            <a:avLst/>
          </a:prstGeom>
          <a:noFill/>
        </p:spPr>
        <p:txBody>
          <a:bodyPr wrap="none" lIns="70893" tIns="35447" rIns="70893" bIns="35447" rtlCol="0">
            <a:spAutoFit/>
          </a:bodyPr>
          <a:lstStyle/>
          <a:p>
            <a:r>
              <a:rPr lang="en-US" altLang="zh-CN" sz="1600">
                <a:solidFill>
                  <a:schemeClr val="tx1">
                    <a:lumMod val="75000"/>
                    <a:lumOff val="25000"/>
                  </a:schemeClr>
                </a:solidFill>
                <a:latin typeface="微软雅黑" pitchFamily="34" charset="-122"/>
                <a:ea typeface="微软雅黑" pitchFamily="34" charset="-122"/>
              </a:rPr>
              <a:t>G</a:t>
            </a:r>
            <a:endParaRPr lang="zh-CN" altLang="en-US" sz="160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2" presetClass="entr" presetSubtype="4" decel="100000" fill="hold" grpId="0" nodeType="clickEffect">
                                  <p:stCondLst>
                                    <p:cond delay="0"/>
                                  </p:stCondLst>
                                  <p:childTnLst>
                                    <p:set>
                                      <p:cBhvr>
                                        <p:cTn id="119" dur="1" fill="hold">
                                          <p:stCondLst>
                                            <p:cond delay="0"/>
                                          </p:stCondLst>
                                        </p:cTn>
                                        <p:tgtEl>
                                          <p:spTgt spid="74"/>
                                        </p:tgtEl>
                                        <p:attrNameLst>
                                          <p:attrName>style.visibility</p:attrName>
                                        </p:attrNameLst>
                                      </p:cBhvr>
                                      <p:to>
                                        <p:strVal val="visible"/>
                                      </p:to>
                                    </p:set>
                                    <p:anim calcmode="lin" valueType="num">
                                      <p:cBhvr additive="base">
                                        <p:cTn id="120" dur="500" fill="hold"/>
                                        <p:tgtEl>
                                          <p:spTgt spid="74"/>
                                        </p:tgtEl>
                                        <p:attrNameLst>
                                          <p:attrName>ppt_x</p:attrName>
                                        </p:attrNameLst>
                                      </p:cBhvr>
                                      <p:tavLst>
                                        <p:tav tm="0">
                                          <p:val>
                                            <p:strVal val="#ppt_x"/>
                                          </p:val>
                                        </p:tav>
                                        <p:tav tm="100000">
                                          <p:val>
                                            <p:strVal val="#ppt_x"/>
                                          </p:val>
                                        </p:tav>
                                      </p:tavLst>
                                    </p:anim>
                                    <p:anim calcmode="lin" valueType="num">
                                      <p:cBhvr additive="base">
                                        <p:cTn id="121" dur="500" fill="hold"/>
                                        <p:tgtEl>
                                          <p:spTgt spid="74"/>
                                        </p:tgtEl>
                                        <p:attrNameLst>
                                          <p:attrName>ppt_y</p:attrName>
                                        </p:attrNameLst>
                                      </p:cBhvr>
                                      <p:tavLst>
                                        <p:tav tm="0">
                                          <p:val>
                                            <p:strVal val="1+#ppt_h/2"/>
                                          </p:val>
                                        </p:tav>
                                        <p:tav tm="100000">
                                          <p:val>
                                            <p:strVal val="#ppt_y"/>
                                          </p:val>
                                        </p:tav>
                                      </p:tavLst>
                                    </p:anim>
                                  </p:childTnLst>
                                </p:cTn>
                              </p:par>
                              <p:par>
                                <p:cTn id="122" presetID="2" presetClass="entr" presetSubtype="4" decel="100000" fill="hold" grpId="0" nodeType="withEffect">
                                  <p:stCondLst>
                                    <p:cond delay="0"/>
                                  </p:stCondLst>
                                  <p:childTnLst>
                                    <p:set>
                                      <p:cBhvr>
                                        <p:cTn id="123" dur="1" fill="hold">
                                          <p:stCondLst>
                                            <p:cond delay="0"/>
                                          </p:stCondLst>
                                        </p:cTn>
                                        <p:tgtEl>
                                          <p:spTgt spid="75"/>
                                        </p:tgtEl>
                                        <p:attrNameLst>
                                          <p:attrName>style.visibility</p:attrName>
                                        </p:attrNameLst>
                                      </p:cBhvr>
                                      <p:to>
                                        <p:strVal val="visible"/>
                                      </p:to>
                                    </p:set>
                                    <p:anim calcmode="lin" valueType="num">
                                      <p:cBhvr additive="base">
                                        <p:cTn id="124" dur="500" fill="hold"/>
                                        <p:tgtEl>
                                          <p:spTgt spid="75"/>
                                        </p:tgtEl>
                                        <p:attrNameLst>
                                          <p:attrName>ppt_x</p:attrName>
                                        </p:attrNameLst>
                                      </p:cBhvr>
                                      <p:tavLst>
                                        <p:tav tm="0">
                                          <p:val>
                                            <p:strVal val="#ppt_x"/>
                                          </p:val>
                                        </p:tav>
                                        <p:tav tm="100000">
                                          <p:val>
                                            <p:strVal val="#ppt_x"/>
                                          </p:val>
                                        </p:tav>
                                      </p:tavLst>
                                    </p:anim>
                                    <p:anim calcmode="lin" valueType="num">
                                      <p:cBhvr additive="base">
                                        <p:cTn id="125" dur="500" fill="hold"/>
                                        <p:tgtEl>
                                          <p:spTgt spid="75"/>
                                        </p:tgtEl>
                                        <p:attrNameLst>
                                          <p:attrName>ppt_y</p:attrName>
                                        </p:attrNameLst>
                                      </p:cBhvr>
                                      <p:tavLst>
                                        <p:tav tm="0">
                                          <p:val>
                                            <p:strVal val="1+#ppt_h/2"/>
                                          </p:val>
                                        </p:tav>
                                        <p:tav tm="100000">
                                          <p:val>
                                            <p:strVal val="#ppt_y"/>
                                          </p:val>
                                        </p:tav>
                                      </p:tavLst>
                                    </p:anim>
                                  </p:childTnLst>
                                </p:cTn>
                              </p:par>
                              <p:par>
                                <p:cTn id="126" presetID="2" presetClass="entr" presetSubtype="4" decel="100000" fill="hold" grpId="0" nodeType="withEffect">
                                  <p:stCondLst>
                                    <p:cond delay="0"/>
                                  </p:stCondLst>
                                  <p:childTnLst>
                                    <p:set>
                                      <p:cBhvr>
                                        <p:cTn id="127" dur="1" fill="hold">
                                          <p:stCondLst>
                                            <p:cond delay="0"/>
                                          </p:stCondLst>
                                        </p:cTn>
                                        <p:tgtEl>
                                          <p:spTgt spid="76"/>
                                        </p:tgtEl>
                                        <p:attrNameLst>
                                          <p:attrName>style.visibility</p:attrName>
                                        </p:attrNameLst>
                                      </p:cBhvr>
                                      <p:to>
                                        <p:strVal val="visible"/>
                                      </p:to>
                                    </p:set>
                                    <p:anim calcmode="lin" valueType="num">
                                      <p:cBhvr additive="base">
                                        <p:cTn id="128" dur="500" fill="hold"/>
                                        <p:tgtEl>
                                          <p:spTgt spid="76"/>
                                        </p:tgtEl>
                                        <p:attrNameLst>
                                          <p:attrName>ppt_x</p:attrName>
                                        </p:attrNameLst>
                                      </p:cBhvr>
                                      <p:tavLst>
                                        <p:tav tm="0">
                                          <p:val>
                                            <p:strVal val="#ppt_x"/>
                                          </p:val>
                                        </p:tav>
                                        <p:tav tm="100000">
                                          <p:val>
                                            <p:strVal val="#ppt_x"/>
                                          </p:val>
                                        </p:tav>
                                      </p:tavLst>
                                    </p:anim>
                                    <p:anim calcmode="lin" valueType="num">
                                      <p:cBhvr additive="base">
                                        <p:cTn id="129" dur="500" fill="hold"/>
                                        <p:tgtEl>
                                          <p:spTgt spid="76"/>
                                        </p:tgtEl>
                                        <p:attrNameLst>
                                          <p:attrName>ppt_y</p:attrName>
                                        </p:attrNameLst>
                                      </p:cBhvr>
                                      <p:tavLst>
                                        <p:tav tm="0">
                                          <p:val>
                                            <p:strVal val="1+#ppt_h/2"/>
                                          </p:val>
                                        </p:tav>
                                        <p:tav tm="100000">
                                          <p:val>
                                            <p:strVal val="#ppt_y"/>
                                          </p:val>
                                        </p:tav>
                                      </p:tavLst>
                                    </p:anim>
                                  </p:childTnLst>
                                </p:cTn>
                              </p:par>
                              <p:par>
                                <p:cTn id="130" presetID="2" presetClass="entr" presetSubtype="4" decel="100000" fill="hold" grpId="0" nodeType="withEffect">
                                  <p:stCondLst>
                                    <p:cond delay="0"/>
                                  </p:stCondLst>
                                  <p:childTnLst>
                                    <p:set>
                                      <p:cBhvr>
                                        <p:cTn id="131" dur="1" fill="hold">
                                          <p:stCondLst>
                                            <p:cond delay="0"/>
                                          </p:stCondLst>
                                        </p:cTn>
                                        <p:tgtEl>
                                          <p:spTgt spid="77"/>
                                        </p:tgtEl>
                                        <p:attrNameLst>
                                          <p:attrName>style.visibility</p:attrName>
                                        </p:attrNameLst>
                                      </p:cBhvr>
                                      <p:to>
                                        <p:strVal val="visible"/>
                                      </p:to>
                                    </p:set>
                                    <p:anim calcmode="lin" valueType="num">
                                      <p:cBhvr additive="base">
                                        <p:cTn id="132" dur="500" fill="hold"/>
                                        <p:tgtEl>
                                          <p:spTgt spid="77"/>
                                        </p:tgtEl>
                                        <p:attrNameLst>
                                          <p:attrName>ppt_x</p:attrName>
                                        </p:attrNameLst>
                                      </p:cBhvr>
                                      <p:tavLst>
                                        <p:tav tm="0">
                                          <p:val>
                                            <p:strVal val="#ppt_x"/>
                                          </p:val>
                                        </p:tav>
                                        <p:tav tm="100000">
                                          <p:val>
                                            <p:strVal val="#ppt_x"/>
                                          </p:val>
                                        </p:tav>
                                      </p:tavLst>
                                    </p:anim>
                                    <p:anim calcmode="lin" valueType="num">
                                      <p:cBhvr additive="base">
                                        <p:cTn id="133" dur="500" fill="hold"/>
                                        <p:tgtEl>
                                          <p:spTgt spid="77"/>
                                        </p:tgtEl>
                                        <p:attrNameLst>
                                          <p:attrName>ppt_y</p:attrName>
                                        </p:attrNameLst>
                                      </p:cBhvr>
                                      <p:tavLst>
                                        <p:tav tm="0">
                                          <p:val>
                                            <p:strVal val="1+#ppt_h/2"/>
                                          </p:val>
                                        </p:tav>
                                        <p:tav tm="100000">
                                          <p:val>
                                            <p:strVal val="#ppt_y"/>
                                          </p:val>
                                        </p:tav>
                                      </p:tavLst>
                                    </p:anim>
                                  </p:childTnLst>
                                </p:cTn>
                              </p:par>
                              <p:par>
                                <p:cTn id="134" presetID="2" presetClass="entr" presetSubtype="4" decel="100000" fill="hold" grpId="0" nodeType="withEffect">
                                  <p:stCondLst>
                                    <p:cond delay="0"/>
                                  </p:stCondLst>
                                  <p:childTnLst>
                                    <p:set>
                                      <p:cBhvr>
                                        <p:cTn id="135" dur="1" fill="hold">
                                          <p:stCondLst>
                                            <p:cond delay="0"/>
                                          </p:stCondLst>
                                        </p:cTn>
                                        <p:tgtEl>
                                          <p:spTgt spid="78"/>
                                        </p:tgtEl>
                                        <p:attrNameLst>
                                          <p:attrName>style.visibility</p:attrName>
                                        </p:attrNameLst>
                                      </p:cBhvr>
                                      <p:to>
                                        <p:strVal val="visible"/>
                                      </p:to>
                                    </p:set>
                                    <p:anim calcmode="lin" valueType="num">
                                      <p:cBhvr additive="base">
                                        <p:cTn id="136" dur="500" fill="hold"/>
                                        <p:tgtEl>
                                          <p:spTgt spid="78"/>
                                        </p:tgtEl>
                                        <p:attrNameLst>
                                          <p:attrName>ppt_x</p:attrName>
                                        </p:attrNameLst>
                                      </p:cBhvr>
                                      <p:tavLst>
                                        <p:tav tm="0">
                                          <p:val>
                                            <p:strVal val="#ppt_x"/>
                                          </p:val>
                                        </p:tav>
                                        <p:tav tm="100000">
                                          <p:val>
                                            <p:strVal val="#ppt_x"/>
                                          </p:val>
                                        </p:tav>
                                      </p:tavLst>
                                    </p:anim>
                                    <p:anim calcmode="lin" valueType="num">
                                      <p:cBhvr additive="base">
                                        <p:cTn id="137" dur="500" fill="hold"/>
                                        <p:tgtEl>
                                          <p:spTgt spid="78"/>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0"/>
                                  </p:stCondLst>
                                  <p:childTnLst>
                                    <p:set>
                                      <p:cBhvr>
                                        <p:cTn id="139" dur="1" fill="hold">
                                          <p:stCondLst>
                                            <p:cond delay="0"/>
                                          </p:stCondLst>
                                        </p:cTn>
                                        <p:tgtEl>
                                          <p:spTgt spid="79"/>
                                        </p:tgtEl>
                                        <p:attrNameLst>
                                          <p:attrName>style.visibility</p:attrName>
                                        </p:attrNameLst>
                                      </p:cBhvr>
                                      <p:to>
                                        <p:strVal val="visible"/>
                                      </p:to>
                                    </p:set>
                                    <p:anim calcmode="lin" valueType="num">
                                      <p:cBhvr additive="base">
                                        <p:cTn id="140" dur="500" fill="hold"/>
                                        <p:tgtEl>
                                          <p:spTgt spid="79"/>
                                        </p:tgtEl>
                                        <p:attrNameLst>
                                          <p:attrName>ppt_x</p:attrName>
                                        </p:attrNameLst>
                                      </p:cBhvr>
                                      <p:tavLst>
                                        <p:tav tm="0">
                                          <p:val>
                                            <p:strVal val="#ppt_x"/>
                                          </p:val>
                                        </p:tav>
                                        <p:tav tm="100000">
                                          <p:val>
                                            <p:strVal val="#ppt_x"/>
                                          </p:val>
                                        </p:tav>
                                      </p:tavLst>
                                    </p:anim>
                                    <p:anim calcmode="lin" valueType="num">
                                      <p:cBhvr additive="base">
                                        <p:cTn id="141" dur="500" fill="hold"/>
                                        <p:tgtEl>
                                          <p:spTgt spid="79"/>
                                        </p:tgtEl>
                                        <p:attrNameLst>
                                          <p:attrName>ppt_y</p:attrName>
                                        </p:attrNameLst>
                                      </p:cBhvr>
                                      <p:tavLst>
                                        <p:tav tm="0">
                                          <p:val>
                                            <p:strVal val="1+#ppt_h/2"/>
                                          </p:val>
                                        </p:tav>
                                        <p:tav tm="100000">
                                          <p:val>
                                            <p:strVal val="#ppt_y"/>
                                          </p:val>
                                        </p:tav>
                                      </p:tavLst>
                                    </p:anim>
                                  </p:childTnLst>
                                </p:cTn>
                              </p:par>
                              <p:par>
                                <p:cTn id="142" presetID="2" presetClass="entr" presetSubtype="4" decel="100000" fill="hold" grpId="0" nodeType="withEffect">
                                  <p:stCondLst>
                                    <p:cond delay="0"/>
                                  </p:stCondLst>
                                  <p:childTnLst>
                                    <p:set>
                                      <p:cBhvr>
                                        <p:cTn id="143" dur="1" fill="hold">
                                          <p:stCondLst>
                                            <p:cond delay="0"/>
                                          </p:stCondLst>
                                        </p:cTn>
                                        <p:tgtEl>
                                          <p:spTgt spid="80"/>
                                        </p:tgtEl>
                                        <p:attrNameLst>
                                          <p:attrName>style.visibility</p:attrName>
                                        </p:attrNameLst>
                                      </p:cBhvr>
                                      <p:to>
                                        <p:strVal val="visible"/>
                                      </p:to>
                                    </p:set>
                                    <p:anim calcmode="lin" valueType="num">
                                      <p:cBhvr additive="base">
                                        <p:cTn id="144" dur="500" fill="hold"/>
                                        <p:tgtEl>
                                          <p:spTgt spid="80"/>
                                        </p:tgtEl>
                                        <p:attrNameLst>
                                          <p:attrName>ppt_x</p:attrName>
                                        </p:attrNameLst>
                                      </p:cBhvr>
                                      <p:tavLst>
                                        <p:tav tm="0">
                                          <p:val>
                                            <p:strVal val="#ppt_x"/>
                                          </p:val>
                                        </p:tav>
                                        <p:tav tm="100000">
                                          <p:val>
                                            <p:strVal val="#ppt_x"/>
                                          </p:val>
                                        </p:tav>
                                      </p:tavLst>
                                    </p:anim>
                                    <p:anim calcmode="lin" valueType="num">
                                      <p:cBhvr additive="base">
                                        <p:cTn id="145" dur="500" fill="hold"/>
                                        <p:tgtEl>
                                          <p:spTgt spid="80"/>
                                        </p:tgtEl>
                                        <p:attrNameLst>
                                          <p:attrName>ppt_y</p:attrName>
                                        </p:attrNameLst>
                                      </p:cBhvr>
                                      <p:tavLst>
                                        <p:tav tm="0">
                                          <p:val>
                                            <p:strVal val="1+#ppt_h/2"/>
                                          </p:val>
                                        </p:tav>
                                        <p:tav tm="100000">
                                          <p:val>
                                            <p:strVal val="#ppt_y"/>
                                          </p:val>
                                        </p:tav>
                                      </p:tavLst>
                                    </p:anim>
                                  </p:childTnLst>
                                </p:cTn>
                              </p:par>
                            </p:childTnLst>
                          </p:cTn>
                        </p:par>
                        <p:par>
                          <p:cTn id="146" fill="hold">
                            <p:stCondLst>
                              <p:cond delay="500"/>
                            </p:stCondLst>
                            <p:childTnLst>
                              <p:par>
                                <p:cTn id="147" presetID="22" presetClass="entr" presetSubtype="8" fill="hold" grpId="0" nodeType="afterEffect">
                                  <p:stCondLst>
                                    <p:cond delay="0"/>
                                  </p:stCondLst>
                                  <p:childTnLst>
                                    <p:set>
                                      <p:cBhvr>
                                        <p:cTn id="148" dur="1" fill="hold">
                                          <p:stCondLst>
                                            <p:cond delay="0"/>
                                          </p:stCondLst>
                                        </p:cTn>
                                        <p:tgtEl>
                                          <p:spTgt spid="60"/>
                                        </p:tgtEl>
                                        <p:attrNameLst>
                                          <p:attrName>style.visibility</p:attrName>
                                        </p:attrNameLst>
                                      </p:cBhvr>
                                      <p:to>
                                        <p:strVal val="visible"/>
                                      </p:to>
                                    </p:set>
                                    <p:animEffect transition="in" filter="wipe(left)">
                                      <p:cBhvr>
                                        <p:cTn id="149" dur="500"/>
                                        <p:tgtEl>
                                          <p:spTgt spid="60"/>
                                        </p:tgtEl>
                                      </p:cBhvr>
                                    </p:animEffect>
                                  </p:childTnLst>
                                </p:cTn>
                              </p:par>
                              <p:par>
                                <p:cTn id="150" presetID="22" presetClass="entr" presetSubtype="8" fill="hold" grpId="0" nodeType="withEffect">
                                  <p:stCondLst>
                                    <p:cond delay="100"/>
                                  </p:stCondLst>
                                  <p:childTnLst>
                                    <p:set>
                                      <p:cBhvr>
                                        <p:cTn id="151" dur="1" fill="hold">
                                          <p:stCondLst>
                                            <p:cond delay="0"/>
                                          </p:stCondLst>
                                        </p:cTn>
                                        <p:tgtEl>
                                          <p:spTgt spid="61"/>
                                        </p:tgtEl>
                                        <p:attrNameLst>
                                          <p:attrName>style.visibility</p:attrName>
                                        </p:attrNameLst>
                                      </p:cBhvr>
                                      <p:to>
                                        <p:strVal val="visible"/>
                                      </p:to>
                                    </p:set>
                                    <p:animEffect transition="in" filter="wipe(left)">
                                      <p:cBhvr>
                                        <p:cTn id="152" dur="500"/>
                                        <p:tgtEl>
                                          <p:spTgt spid="61"/>
                                        </p:tgtEl>
                                      </p:cBhvr>
                                    </p:animEffect>
                                  </p:childTnLst>
                                </p:cTn>
                              </p:par>
                              <p:par>
                                <p:cTn id="153" presetID="22" presetClass="entr" presetSubtype="8" fill="hold" grpId="0" nodeType="withEffect">
                                  <p:stCondLst>
                                    <p:cond delay="200"/>
                                  </p:stCondLst>
                                  <p:childTnLst>
                                    <p:set>
                                      <p:cBhvr>
                                        <p:cTn id="154" dur="1" fill="hold">
                                          <p:stCondLst>
                                            <p:cond delay="0"/>
                                          </p:stCondLst>
                                        </p:cTn>
                                        <p:tgtEl>
                                          <p:spTgt spid="62"/>
                                        </p:tgtEl>
                                        <p:attrNameLst>
                                          <p:attrName>style.visibility</p:attrName>
                                        </p:attrNameLst>
                                      </p:cBhvr>
                                      <p:to>
                                        <p:strVal val="visible"/>
                                      </p:to>
                                    </p:set>
                                    <p:animEffect transition="in" filter="wipe(left)">
                                      <p:cBhvr>
                                        <p:cTn id="155" dur="500"/>
                                        <p:tgtEl>
                                          <p:spTgt spid="62"/>
                                        </p:tgtEl>
                                      </p:cBhvr>
                                    </p:animEffect>
                                  </p:childTnLst>
                                </p:cTn>
                              </p:par>
                              <p:par>
                                <p:cTn id="156" presetID="22" presetClass="entr" presetSubtype="8" fill="hold" grpId="0" nodeType="withEffect">
                                  <p:stCondLst>
                                    <p:cond delay="300"/>
                                  </p:stCondLst>
                                  <p:childTnLst>
                                    <p:set>
                                      <p:cBhvr>
                                        <p:cTn id="157" dur="1" fill="hold">
                                          <p:stCondLst>
                                            <p:cond delay="0"/>
                                          </p:stCondLst>
                                        </p:cTn>
                                        <p:tgtEl>
                                          <p:spTgt spid="63"/>
                                        </p:tgtEl>
                                        <p:attrNameLst>
                                          <p:attrName>style.visibility</p:attrName>
                                        </p:attrNameLst>
                                      </p:cBhvr>
                                      <p:to>
                                        <p:strVal val="visible"/>
                                      </p:to>
                                    </p:set>
                                    <p:animEffect transition="in" filter="wipe(left)">
                                      <p:cBhvr>
                                        <p:cTn id="158" dur="500"/>
                                        <p:tgtEl>
                                          <p:spTgt spid="63"/>
                                        </p:tgtEl>
                                      </p:cBhvr>
                                    </p:animEffect>
                                  </p:childTnLst>
                                </p:cTn>
                              </p:par>
                              <p:par>
                                <p:cTn id="159" presetID="22" presetClass="entr" presetSubtype="8" fill="hold" grpId="0" nodeType="withEffect">
                                  <p:stCondLst>
                                    <p:cond delay="400"/>
                                  </p:stCondLst>
                                  <p:childTnLst>
                                    <p:set>
                                      <p:cBhvr>
                                        <p:cTn id="160" dur="1" fill="hold">
                                          <p:stCondLst>
                                            <p:cond delay="0"/>
                                          </p:stCondLst>
                                        </p:cTn>
                                        <p:tgtEl>
                                          <p:spTgt spid="64"/>
                                        </p:tgtEl>
                                        <p:attrNameLst>
                                          <p:attrName>style.visibility</p:attrName>
                                        </p:attrNameLst>
                                      </p:cBhvr>
                                      <p:to>
                                        <p:strVal val="visible"/>
                                      </p:to>
                                    </p:set>
                                    <p:animEffect transition="in" filter="wipe(left)">
                                      <p:cBhvr>
                                        <p:cTn id="161" dur="500"/>
                                        <p:tgtEl>
                                          <p:spTgt spid="64"/>
                                        </p:tgtEl>
                                      </p:cBhvr>
                                    </p:animEffect>
                                  </p:childTnLst>
                                </p:cTn>
                              </p:par>
                              <p:par>
                                <p:cTn id="162" presetID="22" presetClass="entr" presetSubtype="8" fill="hold" grpId="0" nodeType="withEffect">
                                  <p:stCondLst>
                                    <p:cond delay="500"/>
                                  </p:stCondLst>
                                  <p:childTnLst>
                                    <p:set>
                                      <p:cBhvr>
                                        <p:cTn id="163" dur="1" fill="hold">
                                          <p:stCondLst>
                                            <p:cond delay="0"/>
                                          </p:stCondLst>
                                        </p:cTn>
                                        <p:tgtEl>
                                          <p:spTgt spid="65"/>
                                        </p:tgtEl>
                                        <p:attrNameLst>
                                          <p:attrName>style.visibility</p:attrName>
                                        </p:attrNameLst>
                                      </p:cBhvr>
                                      <p:to>
                                        <p:strVal val="visible"/>
                                      </p:to>
                                    </p:set>
                                    <p:animEffect transition="in" filter="wipe(left)">
                                      <p:cBhvr>
                                        <p:cTn id="164" dur="500"/>
                                        <p:tgtEl>
                                          <p:spTgt spid="65"/>
                                        </p:tgtEl>
                                      </p:cBhvr>
                                    </p:animEffect>
                                  </p:childTnLst>
                                </p:cTn>
                              </p:par>
                              <p:par>
                                <p:cTn id="165" presetID="22" presetClass="entr" presetSubtype="8" fill="hold" grpId="0" nodeType="withEffect">
                                  <p:stCondLst>
                                    <p:cond delay="600"/>
                                  </p:stCondLst>
                                  <p:childTnLst>
                                    <p:set>
                                      <p:cBhvr>
                                        <p:cTn id="166" dur="1" fill="hold">
                                          <p:stCondLst>
                                            <p:cond delay="0"/>
                                          </p:stCondLst>
                                        </p:cTn>
                                        <p:tgtEl>
                                          <p:spTgt spid="66"/>
                                        </p:tgtEl>
                                        <p:attrNameLst>
                                          <p:attrName>style.visibility</p:attrName>
                                        </p:attrNameLst>
                                      </p:cBhvr>
                                      <p:to>
                                        <p:strVal val="visible"/>
                                      </p:to>
                                    </p:set>
                                    <p:animEffect transition="in" filter="wipe(left)">
                                      <p:cBhvr>
                                        <p:cTn id="167" dur="500"/>
                                        <p:tgtEl>
                                          <p:spTgt spid="66"/>
                                        </p:tgtEl>
                                      </p:cBhvr>
                                    </p:animEffect>
                                  </p:childTnLst>
                                </p:cTn>
                              </p:par>
                              <p:par>
                                <p:cTn id="168" presetID="22" presetClass="entr" presetSubtype="2" fill="hold" grpId="0" nodeType="withEffect">
                                  <p:stCondLst>
                                    <p:cond delay="0"/>
                                  </p:stCondLst>
                                  <p:childTnLst>
                                    <p:set>
                                      <p:cBhvr>
                                        <p:cTn id="169" dur="1" fill="hold">
                                          <p:stCondLst>
                                            <p:cond delay="0"/>
                                          </p:stCondLst>
                                        </p:cTn>
                                        <p:tgtEl>
                                          <p:spTgt spid="46"/>
                                        </p:tgtEl>
                                        <p:attrNameLst>
                                          <p:attrName>style.visibility</p:attrName>
                                        </p:attrNameLst>
                                      </p:cBhvr>
                                      <p:to>
                                        <p:strVal val="visible"/>
                                      </p:to>
                                    </p:set>
                                    <p:animEffect transition="in" filter="wipe(right)">
                                      <p:cBhvr>
                                        <p:cTn id="170" dur="500"/>
                                        <p:tgtEl>
                                          <p:spTgt spid="46"/>
                                        </p:tgtEl>
                                      </p:cBhvr>
                                    </p:animEffect>
                                  </p:childTnLst>
                                </p:cTn>
                              </p:par>
                              <p:par>
                                <p:cTn id="171" presetID="22" presetClass="entr" presetSubtype="2" fill="hold" grpId="0" nodeType="withEffect">
                                  <p:stCondLst>
                                    <p:cond delay="100"/>
                                  </p:stCondLst>
                                  <p:childTnLst>
                                    <p:set>
                                      <p:cBhvr>
                                        <p:cTn id="172" dur="1" fill="hold">
                                          <p:stCondLst>
                                            <p:cond delay="0"/>
                                          </p:stCondLst>
                                        </p:cTn>
                                        <p:tgtEl>
                                          <p:spTgt spid="47"/>
                                        </p:tgtEl>
                                        <p:attrNameLst>
                                          <p:attrName>style.visibility</p:attrName>
                                        </p:attrNameLst>
                                      </p:cBhvr>
                                      <p:to>
                                        <p:strVal val="visible"/>
                                      </p:to>
                                    </p:set>
                                    <p:animEffect transition="in" filter="wipe(right)">
                                      <p:cBhvr>
                                        <p:cTn id="173" dur="500"/>
                                        <p:tgtEl>
                                          <p:spTgt spid="47"/>
                                        </p:tgtEl>
                                      </p:cBhvr>
                                    </p:animEffect>
                                  </p:childTnLst>
                                </p:cTn>
                              </p:par>
                              <p:par>
                                <p:cTn id="174" presetID="22" presetClass="entr" presetSubtype="2" fill="hold" grpId="0" nodeType="withEffect">
                                  <p:stCondLst>
                                    <p:cond delay="200"/>
                                  </p:stCondLst>
                                  <p:childTnLst>
                                    <p:set>
                                      <p:cBhvr>
                                        <p:cTn id="175" dur="1" fill="hold">
                                          <p:stCondLst>
                                            <p:cond delay="0"/>
                                          </p:stCondLst>
                                        </p:cTn>
                                        <p:tgtEl>
                                          <p:spTgt spid="48"/>
                                        </p:tgtEl>
                                        <p:attrNameLst>
                                          <p:attrName>style.visibility</p:attrName>
                                        </p:attrNameLst>
                                      </p:cBhvr>
                                      <p:to>
                                        <p:strVal val="visible"/>
                                      </p:to>
                                    </p:set>
                                    <p:animEffect transition="in" filter="wipe(right)">
                                      <p:cBhvr>
                                        <p:cTn id="176" dur="500"/>
                                        <p:tgtEl>
                                          <p:spTgt spid="48"/>
                                        </p:tgtEl>
                                      </p:cBhvr>
                                    </p:animEffect>
                                  </p:childTnLst>
                                </p:cTn>
                              </p:par>
                              <p:par>
                                <p:cTn id="177" presetID="22" presetClass="entr" presetSubtype="2" fill="hold" grpId="0" nodeType="withEffect">
                                  <p:stCondLst>
                                    <p:cond delay="300"/>
                                  </p:stCondLst>
                                  <p:childTnLst>
                                    <p:set>
                                      <p:cBhvr>
                                        <p:cTn id="178" dur="1" fill="hold">
                                          <p:stCondLst>
                                            <p:cond delay="0"/>
                                          </p:stCondLst>
                                        </p:cTn>
                                        <p:tgtEl>
                                          <p:spTgt spid="49"/>
                                        </p:tgtEl>
                                        <p:attrNameLst>
                                          <p:attrName>style.visibility</p:attrName>
                                        </p:attrNameLst>
                                      </p:cBhvr>
                                      <p:to>
                                        <p:strVal val="visible"/>
                                      </p:to>
                                    </p:set>
                                    <p:animEffect transition="in" filter="wipe(right)">
                                      <p:cBhvr>
                                        <p:cTn id="179" dur="500"/>
                                        <p:tgtEl>
                                          <p:spTgt spid="49"/>
                                        </p:tgtEl>
                                      </p:cBhvr>
                                    </p:animEffect>
                                  </p:childTnLst>
                                </p:cTn>
                              </p:par>
                              <p:par>
                                <p:cTn id="180" presetID="22" presetClass="entr" presetSubtype="2" fill="hold" grpId="0" nodeType="withEffect">
                                  <p:stCondLst>
                                    <p:cond delay="400"/>
                                  </p:stCondLst>
                                  <p:childTnLst>
                                    <p:set>
                                      <p:cBhvr>
                                        <p:cTn id="181" dur="1" fill="hold">
                                          <p:stCondLst>
                                            <p:cond delay="0"/>
                                          </p:stCondLst>
                                        </p:cTn>
                                        <p:tgtEl>
                                          <p:spTgt spid="50"/>
                                        </p:tgtEl>
                                        <p:attrNameLst>
                                          <p:attrName>style.visibility</p:attrName>
                                        </p:attrNameLst>
                                      </p:cBhvr>
                                      <p:to>
                                        <p:strVal val="visible"/>
                                      </p:to>
                                    </p:set>
                                    <p:animEffect transition="in" filter="wipe(right)">
                                      <p:cBhvr>
                                        <p:cTn id="182" dur="500"/>
                                        <p:tgtEl>
                                          <p:spTgt spid="50"/>
                                        </p:tgtEl>
                                      </p:cBhvr>
                                    </p:animEffect>
                                  </p:childTnLst>
                                </p:cTn>
                              </p:par>
                              <p:par>
                                <p:cTn id="183" presetID="22" presetClass="entr" presetSubtype="2" fill="hold" grpId="0" nodeType="withEffect">
                                  <p:stCondLst>
                                    <p:cond delay="500"/>
                                  </p:stCondLst>
                                  <p:childTnLst>
                                    <p:set>
                                      <p:cBhvr>
                                        <p:cTn id="184" dur="1" fill="hold">
                                          <p:stCondLst>
                                            <p:cond delay="0"/>
                                          </p:stCondLst>
                                        </p:cTn>
                                        <p:tgtEl>
                                          <p:spTgt spid="51"/>
                                        </p:tgtEl>
                                        <p:attrNameLst>
                                          <p:attrName>style.visibility</p:attrName>
                                        </p:attrNameLst>
                                      </p:cBhvr>
                                      <p:to>
                                        <p:strVal val="visible"/>
                                      </p:to>
                                    </p:set>
                                    <p:animEffect transition="in" filter="wipe(right)">
                                      <p:cBhvr>
                                        <p:cTn id="185" dur="500"/>
                                        <p:tgtEl>
                                          <p:spTgt spid="51"/>
                                        </p:tgtEl>
                                      </p:cBhvr>
                                    </p:animEffect>
                                  </p:childTnLst>
                                </p:cTn>
                              </p:par>
                              <p:par>
                                <p:cTn id="186" presetID="22" presetClass="entr" presetSubtype="2" fill="hold" grpId="0" nodeType="withEffect">
                                  <p:stCondLst>
                                    <p:cond delay="600"/>
                                  </p:stCondLst>
                                  <p:childTnLst>
                                    <p:set>
                                      <p:cBhvr>
                                        <p:cTn id="187" dur="1" fill="hold">
                                          <p:stCondLst>
                                            <p:cond delay="0"/>
                                          </p:stCondLst>
                                        </p:cTn>
                                        <p:tgtEl>
                                          <p:spTgt spid="52"/>
                                        </p:tgtEl>
                                        <p:attrNameLst>
                                          <p:attrName>style.visibility</p:attrName>
                                        </p:attrNameLst>
                                      </p:cBhvr>
                                      <p:to>
                                        <p:strVal val="visible"/>
                                      </p:to>
                                    </p:set>
                                    <p:animEffect transition="in" filter="wipe(right)">
                                      <p:cBhvr>
                                        <p:cTn id="188" dur="500"/>
                                        <p:tgtEl>
                                          <p:spTgt spid="52"/>
                                        </p:tgtEl>
                                      </p:cBhvr>
                                    </p:animEffect>
                                  </p:childTnLst>
                                </p:cTn>
                              </p:par>
                            </p:childTnLst>
                          </p:cTn>
                        </p:par>
                        <p:par>
                          <p:cTn id="189" fill="hold">
                            <p:stCondLst>
                              <p:cond delay="1600"/>
                            </p:stCondLst>
                            <p:childTnLst>
                              <p:par>
                                <p:cTn id="190" presetID="22" presetClass="entr" presetSubtype="8" fill="hold" grpId="0" nodeType="afterEffect">
                                  <p:stCondLst>
                                    <p:cond delay="0"/>
                                  </p:stCondLst>
                                  <p:childTnLst>
                                    <p:set>
                                      <p:cBhvr>
                                        <p:cTn id="191" dur="1" fill="hold">
                                          <p:stCondLst>
                                            <p:cond delay="0"/>
                                          </p:stCondLst>
                                        </p:cTn>
                                        <p:tgtEl>
                                          <p:spTgt spid="67"/>
                                        </p:tgtEl>
                                        <p:attrNameLst>
                                          <p:attrName>style.visibility</p:attrName>
                                        </p:attrNameLst>
                                      </p:cBhvr>
                                      <p:to>
                                        <p:strVal val="visible"/>
                                      </p:to>
                                    </p:set>
                                    <p:animEffect transition="in" filter="wipe(left)">
                                      <p:cBhvr>
                                        <p:cTn id="192" dur="500"/>
                                        <p:tgtEl>
                                          <p:spTgt spid="67"/>
                                        </p:tgtEl>
                                      </p:cBhvr>
                                    </p:animEffect>
                                  </p:childTnLst>
                                </p:cTn>
                              </p:par>
                              <p:par>
                                <p:cTn id="193" presetID="22" presetClass="entr" presetSubtype="8" fill="hold" grpId="0" nodeType="withEffect">
                                  <p:stCondLst>
                                    <p:cond delay="0"/>
                                  </p:stCondLst>
                                  <p:childTnLst>
                                    <p:set>
                                      <p:cBhvr>
                                        <p:cTn id="194" dur="1" fill="hold">
                                          <p:stCondLst>
                                            <p:cond delay="0"/>
                                          </p:stCondLst>
                                        </p:cTn>
                                        <p:tgtEl>
                                          <p:spTgt spid="68"/>
                                        </p:tgtEl>
                                        <p:attrNameLst>
                                          <p:attrName>style.visibility</p:attrName>
                                        </p:attrNameLst>
                                      </p:cBhvr>
                                      <p:to>
                                        <p:strVal val="visible"/>
                                      </p:to>
                                    </p:set>
                                    <p:animEffect transition="in" filter="wipe(left)">
                                      <p:cBhvr>
                                        <p:cTn id="195" dur="500"/>
                                        <p:tgtEl>
                                          <p:spTgt spid="68"/>
                                        </p:tgtEl>
                                      </p:cBhvr>
                                    </p:animEffect>
                                  </p:childTnLst>
                                </p:cTn>
                              </p:par>
                              <p:par>
                                <p:cTn id="196" presetID="22" presetClass="entr" presetSubtype="8" fill="hold" grpId="0" nodeType="withEffect">
                                  <p:stCondLst>
                                    <p:cond delay="0"/>
                                  </p:stCondLst>
                                  <p:childTnLst>
                                    <p:set>
                                      <p:cBhvr>
                                        <p:cTn id="197" dur="1" fill="hold">
                                          <p:stCondLst>
                                            <p:cond delay="0"/>
                                          </p:stCondLst>
                                        </p:cTn>
                                        <p:tgtEl>
                                          <p:spTgt spid="69"/>
                                        </p:tgtEl>
                                        <p:attrNameLst>
                                          <p:attrName>style.visibility</p:attrName>
                                        </p:attrNameLst>
                                      </p:cBhvr>
                                      <p:to>
                                        <p:strVal val="visible"/>
                                      </p:to>
                                    </p:set>
                                    <p:animEffect transition="in" filter="wipe(left)">
                                      <p:cBhvr>
                                        <p:cTn id="198" dur="500"/>
                                        <p:tgtEl>
                                          <p:spTgt spid="69"/>
                                        </p:tgtEl>
                                      </p:cBhvr>
                                    </p:animEffect>
                                  </p:childTnLst>
                                </p:cTn>
                              </p:par>
                              <p:par>
                                <p:cTn id="199" presetID="22" presetClass="entr" presetSubtype="8" fill="hold" grpId="0" nodeType="withEffect">
                                  <p:stCondLst>
                                    <p:cond delay="0"/>
                                  </p:stCondLst>
                                  <p:childTnLst>
                                    <p:set>
                                      <p:cBhvr>
                                        <p:cTn id="200" dur="1" fill="hold">
                                          <p:stCondLst>
                                            <p:cond delay="0"/>
                                          </p:stCondLst>
                                        </p:cTn>
                                        <p:tgtEl>
                                          <p:spTgt spid="70"/>
                                        </p:tgtEl>
                                        <p:attrNameLst>
                                          <p:attrName>style.visibility</p:attrName>
                                        </p:attrNameLst>
                                      </p:cBhvr>
                                      <p:to>
                                        <p:strVal val="visible"/>
                                      </p:to>
                                    </p:set>
                                    <p:animEffect transition="in" filter="wipe(left)">
                                      <p:cBhvr>
                                        <p:cTn id="201" dur="500"/>
                                        <p:tgtEl>
                                          <p:spTgt spid="70"/>
                                        </p:tgtEl>
                                      </p:cBhvr>
                                    </p:animEffect>
                                  </p:childTnLst>
                                </p:cTn>
                              </p:par>
                              <p:par>
                                <p:cTn id="202" presetID="22" presetClass="entr" presetSubtype="8" fill="hold" grpId="0" nodeType="withEffect">
                                  <p:stCondLst>
                                    <p:cond delay="0"/>
                                  </p:stCondLst>
                                  <p:childTnLst>
                                    <p:set>
                                      <p:cBhvr>
                                        <p:cTn id="203" dur="1" fill="hold">
                                          <p:stCondLst>
                                            <p:cond delay="0"/>
                                          </p:stCondLst>
                                        </p:cTn>
                                        <p:tgtEl>
                                          <p:spTgt spid="71"/>
                                        </p:tgtEl>
                                        <p:attrNameLst>
                                          <p:attrName>style.visibility</p:attrName>
                                        </p:attrNameLst>
                                      </p:cBhvr>
                                      <p:to>
                                        <p:strVal val="visible"/>
                                      </p:to>
                                    </p:set>
                                    <p:animEffect transition="in" filter="wipe(left)">
                                      <p:cBhvr>
                                        <p:cTn id="204" dur="500"/>
                                        <p:tgtEl>
                                          <p:spTgt spid="71"/>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72"/>
                                        </p:tgtEl>
                                        <p:attrNameLst>
                                          <p:attrName>style.visibility</p:attrName>
                                        </p:attrNameLst>
                                      </p:cBhvr>
                                      <p:to>
                                        <p:strVal val="visible"/>
                                      </p:to>
                                    </p:set>
                                    <p:animEffect transition="in" filter="wipe(left)">
                                      <p:cBhvr>
                                        <p:cTn id="207" dur="500"/>
                                        <p:tgtEl>
                                          <p:spTgt spid="72"/>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73"/>
                                        </p:tgtEl>
                                        <p:attrNameLst>
                                          <p:attrName>style.visibility</p:attrName>
                                        </p:attrNameLst>
                                      </p:cBhvr>
                                      <p:to>
                                        <p:strVal val="visible"/>
                                      </p:to>
                                    </p:set>
                                    <p:animEffect transition="in" filter="wipe(left)">
                                      <p:cBhvr>
                                        <p:cTn id="210" dur="500"/>
                                        <p:tgtEl>
                                          <p:spTgt spid="73"/>
                                        </p:tgtEl>
                                      </p:cBhvr>
                                    </p:animEffect>
                                  </p:childTnLst>
                                </p:cTn>
                              </p:par>
                              <p:par>
                                <p:cTn id="211" presetID="22" presetClass="entr" presetSubtype="2" fill="hold" grpId="0" nodeType="withEffect">
                                  <p:stCondLst>
                                    <p:cond delay="0"/>
                                  </p:stCondLst>
                                  <p:childTnLst>
                                    <p:set>
                                      <p:cBhvr>
                                        <p:cTn id="212" dur="1" fill="hold">
                                          <p:stCondLst>
                                            <p:cond delay="0"/>
                                          </p:stCondLst>
                                        </p:cTn>
                                        <p:tgtEl>
                                          <p:spTgt spid="53"/>
                                        </p:tgtEl>
                                        <p:attrNameLst>
                                          <p:attrName>style.visibility</p:attrName>
                                        </p:attrNameLst>
                                      </p:cBhvr>
                                      <p:to>
                                        <p:strVal val="visible"/>
                                      </p:to>
                                    </p:set>
                                    <p:animEffect transition="in" filter="wipe(right)">
                                      <p:cBhvr>
                                        <p:cTn id="213" dur="500"/>
                                        <p:tgtEl>
                                          <p:spTgt spid="53"/>
                                        </p:tgtEl>
                                      </p:cBhvr>
                                    </p:animEffect>
                                  </p:childTnLst>
                                </p:cTn>
                              </p:par>
                              <p:par>
                                <p:cTn id="214" presetID="22" presetClass="entr" presetSubtype="2" fill="hold" grpId="0" nodeType="withEffect">
                                  <p:stCondLst>
                                    <p:cond delay="0"/>
                                  </p:stCondLst>
                                  <p:childTnLst>
                                    <p:set>
                                      <p:cBhvr>
                                        <p:cTn id="215" dur="1" fill="hold">
                                          <p:stCondLst>
                                            <p:cond delay="0"/>
                                          </p:stCondLst>
                                        </p:cTn>
                                        <p:tgtEl>
                                          <p:spTgt spid="54"/>
                                        </p:tgtEl>
                                        <p:attrNameLst>
                                          <p:attrName>style.visibility</p:attrName>
                                        </p:attrNameLst>
                                      </p:cBhvr>
                                      <p:to>
                                        <p:strVal val="visible"/>
                                      </p:to>
                                    </p:set>
                                    <p:animEffect transition="in" filter="wipe(right)">
                                      <p:cBhvr>
                                        <p:cTn id="216" dur="500"/>
                                        <p:tgtEl>
                                          <p:spTgt spid="54"/>
                                        </p:tgtEl>
                                      </p:cBhvr>
                                    </p:animEffect>
                                  </p:childTnLst>
                                </p:cTn>
                              </p:par>
                              <p:par>
                                <p:cTn id="217" presetID="22" presetClass="entr" presetSubtype="2" fill="hold" grpId="0" nodeType="withEffect">
                                  <p:stCondLst>
                                    <p:cond delay="0"/>
                                  </p:stCondLst>
                                  <p:childTnLst>
                                    <p:set>
                                      <p:cBhvr>
                                        <p:cTn id="218" dur="1" fill="hold">
                                          <p:stCondLst>
                                            <p:cond delay="0"/>
                                          </p:stCondLst>
                                        </p:cTn>
                                        <p:tgtEl>
                                          <p:spTgt spid="55"/>
                                        </p:tgtEl>
                                        <p:attrNameLst>
                                          <p:attrName>style.visibility</p:attrName>
                                        </p:attrNameLst>
                                      </p:cBhvr>
                                      <p:to>
                                        <p:strVal val="visible"/>
                                      </p:to>
                                    </p:set>
                                    <p:animEffect transition="in" filter="wipe(right)">
                                      <p:cBhvr>
                                        <p:cTn id="219" dur="500"/>
                                        <p:tgtEl>
                                          <p:spTgt spid="55"/>
                                        </p:tgtEl>
                                      </p:cBhvr>
                                    </p:animEffect>
                                  </p:childTnLst>
                                </p:cTn>
                              </p:par>
                              <p:par>
                                <p:cTn id="220" presetID="22" presetClass="entr" presetSubtype="2" fill="hold" grpId="0" nodeType="withEffect">
                                  <p:stCondLst>
                                    <p:cond delay="0"/>
                                  </p:stCondLst>
                                  <p:childTnLst>
                                    <p:set>
                                      <p:cBhvr>
                                        <p:cTn id="221" dur="1" fill="hold">
                                          <p:stCondLst>
                                            <p:cond delay="0"/>
                                          </p:stCondLst>
                                        </p:cTn>
                                        <p:tgtEl>
                                          <p:spTgt spid="56"/>
                                        </p:tgtEl>
                                        <p:attrNameLst>
                                          <p:attrName>style.visibility</p:attrName>
                                        </p:attrNameLst>
                                      </p:cBhvr>
                                      <p:to>
                                        <p:strVal val="visible"/>
                                      </p:to>
                                    </p:set>
                                    <p:animEffect transition="in" filter="wipe(right)">
                                      <p:cBhvr>
                                        <p:cTn id="222" dur="500"/>
                                        <p:tgtEl>
                                          <p:spTgt spid="56"/>
                                        </p:tgtEl>
                                      </p:cBhvr>
                                    </p:animEffect>
                                  </p:childTnLst>
                                </p:cTn>
                              </p:par>
                              <p:par>
                                <p:cTn id="223" presetID="22" presetClass="entr" presetSubtype="2" fill="hold" grpId="0" nodeType="withEffect">
                                  <p:stCondLst>
                                    <p:cond delay="0"/>
                                  </p:stCondLst>
                                  <p:childTnLst>
                                    <p:set>
                                      <p:cBhvr>
                                        <p:cTn id="224" dur="1" fill="hold">
                                          <p:stCondLst>
                                            <p:cond delay="0"/>
                                          </p:stCondLst>
                                        </p:cTn>
                                        <p:tgtEl>
                                          <p:spTgt spid="57"/>
                                        </p:tgtEl>
                                        <p:attrNameLst>
                                          <p:attrName>style.visibility</p:attrName>
                                        </p:attrNameLst>
                                      </p:cBhvr>
                                      <p:to>
                                        <p:strVal val="visible"/>
                                      </p:to>
                                    </p:set>
                                    <p:animEffect transition="in" filter="wipe(right)">
                                      <p:cBhvr>
                                        <p:cTn id="225" dur="500"/>
                                        <p:tgtEl>
                                          <p:spTgt spid="57"/>
                                        </p:tgtEl>
                                      </p:cBhvr>
                                    </p:animEffect>
                                  </p:childTnLst>
                                </p:cTn>
                              </p:par>
                              <p:par>
                                <p:cTn id="226" presetID="22" presetClass="entr" presetSubtype="2" fill="hold" grpId="0" nodeType="withEffect">
                                  <p:stCondLst>
                                    <p:cond delay="0"/>
                                  </p:stCondLst>
                                  <p:childTnLst>
                                    <p:set>
                                      <p:cBhvr>
                                        <p:cTn id="227" dur="1" fill="hold">
                                          <p:stCondLst>
                                            <p:cond delay="0"/>
                                          </p:stCondLst>
                                        </p:cTn>
                                        <p:tgtEl>
                                          <p:spTgt spid="58"/>
                                        </p:tgtEl>
                                        <p:attrNameLst>
                                          <p:attrName>style.visibility</p:attrName>
                                        </p:attrNameLst>
                                      </p:cBhvr>
                                      <p:to>
                                        <p:strVal val="visible"/>
                                      </p:to>
                                    </p:set>
                                    <p:animEffect transition="in" filter="wipe(right)">
                                      <p:cBhvr>
                                        <p:cTn id="228" dur="500"/>
                                        <p:tgtEl>
                                          <p:spTgt spid="58"/>
                                        </p:tgtEl>
                                      </p:cBhvr>
                                    </p:animEffect>
                                  </p:childTnLst>
                                </p:cTn>
                              </p:par>
                              <p:par>
                                <p:cTn id="229" presetID="22" presetClass="entr" presetSubtype="2" fill="hold" grpId="0" nodeType="withEffect">
                                  <p:stCondLst>
                                    <p:cond delay="0"/>
                                  </p:stCondLst>
                                  <p:childTnLst>
                                    <p:set>
                                      <p:cBhvr>
                                        <p:cTn id="230" dur="1" fill="hold">
                                          <p:stCondLst>
                                            <p:cond delay="0"/>
                                          </p:stCondLst>
                                        </p:cTn>
                                        <p:tgtEl>
                                          <p:spTgt spid="59"/>
                                        </p:tgtEl>
                                        <p:attrNameLst>
                                          <p:attrName>style.visibility</p:attrName>
                                        </p:attrNameLst>
                                      </p:cBhvr>
                                      <p:to>
                                        <p:strVal val="visible"/>
                                      </p:to>
                                    </p:set>
                                    <p:animEffect transition="in" filter="wipe(right)">
                                      <p:cBhvr>
                                        <p:cTn id="231"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77442" y="1880514"/>
            <a:ext cx="5678265" cy="71906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endParaRPr lang="zh-CN" altLang="en-US"/>
          </a:p>
        </p:txBody>
      </p:sp>
      <p:sp>
        <p:nvSpPr>
          <p:cNvPr id="3" name="矩形 2"/>
          <p:cNvSpPr/>
          <p:nvPr/>
        </p:nvSpPr>
        <p:spPr>
          <a:xfrm>
            <a:off x="4058400" y="1645224"/>
            <a:ext cx="3116348" cy="308238"/>
          </a:xfrm>
          <a:prstGeom prst="rec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4" name="六边形 3"/>
          <p:cNvSpPr/>
          <p:nvPr/>
        </p:nvSpPr>
        <p:spPr>
          <a:xfrm>
            <a:off x="726350" y="2917544"/>
            <a:ext cx="1055378" cy="909756"/>
          </a:xfrm>
          <a:prstGeom prst="hexagon">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z="1600">
                <a:latin typeface="微软雅黑" pitchFamily="34" charset="-122"/>
                <a:ea typeface="微软雅黑" pitchFamily="34" charset="-122"/>
              </a:rPr>
              <a:t>添加标题</a:t>
            </a:r>
          </a:p>
        </p:txBody>
      </p:sp>
      <p:cxnSp>
        <p:nvCxnSpPr>
          <p:cNvPr id="5" name="直接箭头连接符 4"/>
          <p:cNvCxnSpPr>
            <a:stCxn id="4" idx="5"/>
          </p:cNvCxnSpPr>
          <p:nvPr/>
        </p:nvCxnSpPr>
        <p:spPr>
          <a:xfrm flipV="1">
            <a:off x="1554277" y="2080403"/>
            <a:ext cx="1049282" cy="837141"/>
          </a:xfrm>
          <a:prstGeom prst="straightConnector1">
            <a:avLst/>
          </a:prstGeom>
          <a:ln>
            <a:solidFill>
              <a:srgbClr val="CE3A3A"/>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a:stCxn id="4" idx="0"/>
          </p:cNvCxnSpPr>
          <p:nvPr/>
        </p:nvCxnSpPr>
        <p:spPr>
          <a:xfrm>
            <a:off x="1781728" y="3372422"/>
            <a:ext cx="821831" cy="0"/>
          </a:xfrm>
          <a:prstGeom prst="straightConnector1">
            <a:avLst/>
          </a:prstGeom>
          <a:ln>
            <a:solidFill>
              <a:srgbClr val="CE3A3A"/>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4" idx="1"/>
          </p:cNvCxnSpPr>
          <p:nvPr/>
        </p:nvCxnSpPr>
        <p:spPr>
          <a:xfrm>
            <a:off x="1554277" y="3827300"/>
            <a:ext cx="1049282" cy="837141"/>
          </a:xfrm>
          <a:prstGeom prst="straightConnector1">
            <a:avLst/>
          </a:prstGeom>
          <a:ln>
            <a:solidFill>
              <a:srgbClr val="CE3A3A"/>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12044" y="2017747"/>
            <a:ext cx="5643663" cy="492330"/>
          </a:xfrm>
          <a:prstGeom prst="rect">
            <a:avLst/>
          </a:prstGeom>
          <a:noFill/>
        </p:spPr>
        <p:txBody>
          <a:bodyPr wrap="square" lIns="72914" tIns="36457" rIns="72914" bIns="36457"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9" name="矩形 8"/>
          <p:cNvSpPr/>
          <p:nvPr/>
        </p:nvSpPr>
        <p:spPr>
          <a:xfrm>
            <a:off x="2777442" y="3028975"/>
            <a:ext cx="5678265" cy="71906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endParaRPr lang="zh-CN" altLang="en-US"/>
          </a:p>
        </p:txBody>
      </p:sp>
      <p:sp>
        <p:nvSpPr>
          <p:cNvPr id="10" name="矩形 9"/>
          <p:cNvSpPr/>
          <p:nvPr/>
        </p:nvSpPr>
        <p:spPr>
          <a:xfrm>
            <a:off x="4058400" y="2793685"/>
            <a:ext cx="3116348" cy="308238"/>
          </a:xfrm>
          <a:prstGeom prst="rec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1" name="TextBox 10"/>
          <p:cNvSpPr txBox="1"/>
          <p:nvPr/>
        </p:nvSpPr>
        <p:spPr>
          <a:xfrm>
            <a:off x="2812044" y="3166208"/>
            <a:ext cx="5643663" cy="492330"/>
          </a:xfrm>
          <a:prstGeom prst="rect">
            <a:avLst/>
          </a:prstGeom>
          <a:noFill/>
        </p:spPr>
        <p:txBody>
          <a:bodyPr wrap="square" lIns="72914" tIns="36457" rIns="72914" bIns="36457"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100">
                <a:solidFill>
                  <a:schemeClr val="tx1">
                    <a:lumMod val="65000"/>
                    <a:lumOff val="35000"/>
                  </a:schemeClr>
                </a:solidFill>
                <a:latin typeface="微软雅黑" pitchFamily="34" charset="-122"/>
                <a:ea typeface="微软雅黑" pitchFamily="34" charset="-122"/>
              </a:rPr>
              <a:t>文字。</a:t>
            </a:r>
          </a:p>
        </p:txBody>
      </p:sp>
      <p:sp>
        <p:nvSpPr>
          <p:cNvPr id="12" name="矩形 11"/>
          <p:cNvSpPr/>
          <p:nvPr/>
        </p:nvSpPr>
        <p:spPr>
          <a:xfrm>
            <a:off x="2777442" y="4199274"/>
            <a:ext cx="5678265" cy="719064"/>
          </a:xfrm>
          <a:prstGeom prst="rect">
            <a:avLst/>
          </a:prstGeom>
          <a:solidFill>
            <a:schemeClr val="bg1"/>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endParaRPr lang="zh-CN" altLang="en-US"/>
          </a:p>
        </p:txBody>
      </p:sp>
      <p:sp>
        <p:nvSpPr>
          <p:cNvPr id="13" name="矩形 12"/>
          <p:cNvSpPr/>
          <p:nvPr/>
        </p:nvSpPr>
        <p:spPr>
          <a:xfrm>
            <a:off x="4058400" y="3963984"/>
            <a:ext cx="3116348" cy="308238"/>
          </a:xfrm>
          <a:prstGeom prst="rec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4" name="TextBox 13"/>
          <p:cNvSpPr txBox="1"/>
          <p:nvPr/>
        </p:nvSpPr>
        <p:spPr>
          <a:xfrm>
            <a:off x="2812044" y="4336507"/>
            <a:ext cx="5643663" cy="492330"/>
          </a:xfrm>
          <a:prstGeom prst="rect">
            <a:avLst/>
          </a:prstGeom>
          <a:noFill/>
        </p:spPr>
        <p:txBody>
          <a:bodyPr wrap="square" lIns="72914" tIns="36457" rIns="72914" bIns="36457" rtlCol="0">
            <a:spAutoFit/>
          </a:bodyPr>
          <a:lstStyle/>
          <a:p>
            <a:pPr>
              <a:lnSpc>
                <a:spcPct val="130000"/>
              </a:lnSpc>
            </a:pPr>
            <a:r>
              <a:rPr lang="zh-CN" altLang="en-US" sz="11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r>
              <a:rPr lang="zh-CN" altLang="en-US" sz="1100" dirty="0" smtClean="0">
                <a:solidFill>
                  <a:schemeClr val="tx1">
                    <a:lumMod val="65000"/>
                    <a:lumOff val="35000"/>
                  </a:schemeClr>
                </a:solidFill>
                <a:latin typeface="微软雅黑" pitchFamily="34" charset="-122"/>
                <a:ea typeface="微软雅黑" pitchFamily="34" charset="-122"/>
              </a:rPr>
              <a:t>。</a:t>
            </a:r>
            <a:r>
              <a:rPr lang="en-US" altLang="zh-CN" sz="1100" dirty="0">
                <a:solidFill>
                  <a:schemeClr val="tx1">
                    <a:lumMod val="65000"/>
                    <a:lumOff val="35000"/>
                  </a:schemeClr>
                </a:solidFill>
                <a:latin typeface="微软雅黑" pitchFamily="34" charset="-122"/>
                <a:ea typeface="微软雅黑" pitchFamily="34" charset="-122"/>
              </a:rPr>
              <a:t>【</a:t>
            </a:r>
            <a:r>
              <a:rPr lang="zh-CN" altLang="en-US" sz="1100" dirty="0">
                <a:solidFill>
                  <a:schemeClr val="tx1">
                    <a:lumMod val="65000"/>
                    <a:lumOff val="35000"/>
                  </a:schemeClr>
                </a:solidFill>
                <a:latin typeface="微软雅黑" pitchFamily="34" charset="-122"/>
                <a:ea typeface="微软雅黑" pitchFamily="34" charset="-122"/>
              </a:rPr>
              <a:t>雷锋</a:t>
            </a:r>
            <a:r>
              <a:rPr lang="en-US" altLang="zh-CN" sz="1100" dirty="0">
                <a:solidFill>
                  <a:schemeClr val="tx1">
                    <a:lumMod val="65000"/>
                    <a:lumOff val="35000"/>
                  </a:schemeClr>
                </a:solidFill>
                <a:latin typeface="微软雅黑" pitchFamily="34" charset="-122"/>
                <a:ea typeface="微软雅黑" pitchFamily="34" charset="-122"/>
              </a:rPr>
              <a:t>PPT</a:t>
            </a:r>
            <a:r>
              <a:rPr lang="zh-CN" altLang="en-US" sz="1100" dirty="0">
                <a:solidFill>
                  <a:schemeClr val="tx1">
                    <a:lumMod val="65000"/>
                    <a:lumOff val="35000"/>
                  </a:schemeClr>
                </a:solidFill>
                <a:latin typeface="微软雅黑" pitchFamily="34" charset="-122"/>
                <a:ea typeface="微软雅黑" pitchFamily="34" charset="-122"/>
              </a:rPr>
              <a:t>网 </a:t>
            </a:r>
            <a:r>
              <a:rPr lang="en-US" altLang="zh-CN" sz="1100" dirty="0">
                <a:solidFill>
                  <a:schemeClr val="tx1">
                    <a:lumMod val="65000"/>
                    <a:lumOff val="35000"/>
                  </a:schemeClr>
                </a:solidFill>
                <a:latin typeface="微软雅黑" pitchFamily="34" charset="-122"/>
                <a:ea typeface="微软雅黑" pitchFamily="34" charset="-122"/>
              </a:rPr>
              <a:t>www.lfppt.com】</a:t>
            </a:r>
            <a:endParaRPr lang="zh-CN" altLang="en-US" sz="110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4007415517"/>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14:bounceEnd="50000">
                                          <p:cBhvr additive="base">
                                            <p:cTn id="25" dur="5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9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14:bounceEnd="50000">
                                          <p:cBhvr additive="base">
                                            <p:cTn id="43" dur="5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83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14:bounceEnd="50000">
                                          <p:cBhvr additive="base">
                                            <p:cTn id="61"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910"/>
                                </p:stCondLst>
                                <p:childTnLst>
                                  <p:par>
                                    <p:cTn id="41" presetID="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1205124" y="1844824"/>
            <a:ext cx="261630"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3" name="Freeform 7"/>
          <p:cNvSpPr>
            <a:spLocks/>
          </p:cNvSpPr>
          <p:nvPr/>
        </p:nvSpPr>
        <p:spPr bwMode="auto">
          <a:xfrm>
            <a:off x="1205124" y="2960338"/>
            <a:ext cx="261630" cy="493752"/>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4" name="Freeform 8"/>
          <p:cNvSpPr>
            <a:spLocks/>
          </p:cNvSpPr>
          <p:nvPr/>
        </p:nvSpPr>
        <p:spPr bwMode="auto">
          <a:xfrm>
            <a:off x="1541304" y="1844824"/>
            <a:ext cx="261630"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5" name="Freeform 9"/>
          <p:cNvSpPr>
            <a:spLocks/>
          </p:cNvSpPr>
          <p:nvPr/>
        </p:nvSpPr>
        <p:spPr bwMode="auto">
          <a:xfrm>
            <a:off x="1876078" y="1844824"/>
            <a:ext cx="263036"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6" name="Freeform 10"/>
          <p:cNvSpPr>
            <a:spLocks/>
          </p:cNvSpPr>
          <p:nvPr/>
        </p:nvSpPr>
        <p:spPr bwMode="auto">
          <a:xfrm>
            <a:off x="2208037" y="1844824"/>
            <a:ext cx="263036" cy="160926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7" name="Freeform 11"/>
          <p:cNvSpPr>
            <a:spLocks/>
          </p:cNvSpPr>
          <p:nvPr/>
        </p:nvSpPr>
        <p:spPr bwMode="auto">
          <a:xfrm>
            <a:off x="1541304" y="2624136"/>
            <a:ext cx="261630" cy="82995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8" name="Freeform 12"/>
          <p:cNvSpPr>
            <a:spLocks/>
          </p:cNvSpPr>
          <p:nvPr/>
        </p:nvSpPr>
        <p:spPr bwMode="auto">
          <a:xfrm>
            <a:off x="1876078" y="2276681"/>
            <a:ext cx="263036" cy="1177409"/>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9" name="Freeform 13"/>
          <p:cNvSpPr>
            <a:spLocks/>
          </p:cNvSpPr>
          <p:nvPr/>
        </p:nvSpPr>
        <p:spPr bwMode="auto">
          <a:xfrm>
            <a:off x="2208037" y="2048795"/>
            <a:ext cx="263036" cy="1405295"/>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0" name="Freeform 14"/>
          <p:cNvSpPr>
            <a:spLocks/>
          </p:cNvSpPr>
          <p:nvPr/>
        </p:nvSpPr>
        <p:spPr bwMode="auto">
          <a:xfrm>
            <a:off x="3008397" y="1844824"/>
            <a:ext cx="261630"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1" name="Freeform 15"/>
          <p:cNvSpPr>
            <a:spLocks/>
          </p:cNvSpPr>
          <p:nvPr/>
        </p:nvSpPr>
        <p:spPr bwMode="auto">
          <a:xfrm>
            <a:off x="3343170" y="1844824"/>
            <a:ext cx="263036"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2" name="Freeform 16"/>
          <p:cNvSpPr>
            <a:spLocks/>
          </p:cNvSpPr>
          <p:nvPr/>
        </p:nvSpPr>
        <p:spPr bwMode="auto">
          <a:xfrm>
            <a:off x="3679350" y="1844824"/>
            <a:ext cx="263036"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3" name="Freeform 17"/>
          <p:cNvSpPr>
            <a:spLocks/>
          </p:cNvSpPr>
          <p:nvPr/>
        </p:nvSpPr>
        <p:spPr bwMode="auto">
          <a:xfrm>
            <a:off x="4015530" y="1844824"/>
            <a:ext cx="263036"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4" name="Freeform 18"/>
          <p:cNvSpPr>
            <a:spLocks/>
          </p:cNvSpPr>
          <p:nvPr/>
        </p:nvSpPr>
        <p:spPr bwMode="auto">
          <a:xfrm>
            <a:off x="3008397" y="3214952"/>
            <a:ext cx="261630" cy="239139"/>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5" name="Freeform 19"/>
          <p:cNvSpPr>
            <a:spLocks/>
          </p:cNvSpPr>
          <p:nvPr/>
        </p:nvSpPr>
        <p:spPr bwMode="auto">
          <a:xfrm>
            <a:off x="3343170" y="2631169"/>
            <a:ext cx="263036" cy="822921"/>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6" name="Freeform 20"/>
          <p:cNvSpPr>
            <a:spLocks/>
          </p:cNvSpPr>
          <p:nvPr/>
        </p:nvSpPr>
        <p:spPr bwMode="auto">
          <a:xfrm>
            <a:off x="3679350" y="2048795"/>
            <a:ext cx="263036" cy="1405295"/>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7" name="Freeform 21"/>
          <p:cNvSpPr>
            <a:spLocks/>
          </p:cNvSpPr>
          <p:nvPr/>
        </p:nvSpPr>
        <p:spPr bwMode="auto">
          <a:xfrm>
            <a:off x="4015530" y="2836547"/>
            <a:ext cx="263036" cy="617543"/>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8" name="Freeform 22"/>
          <p:cNvSpPr>
            <a:spLocks/>
          </p:cNvSpPr>
          <p:nvPr/>
        </p:nvSpPr>
        <p:spPr bwMode="auto">
          <a:xfrm>
            <a:off x="4803231" y="1844824"/>
            <a:ext cx="263036"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19" name="Freeform 23"/>
          <p:cNvSpPr>
            <a:spLocks/>
          </p:cNvSpPr>
          <p:nvPr/>
        </p:nvSpPr>
        <p:spPr bwMode="auto">
          <a:xfrm>
            <a:off x="5139410" y="1844824"/>
            <a:ext cx="261630"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0" name="Freeform 24"/>
          <p:cNvSpPr>
            <a:spLocks/>
          </p:cNvSpPr>
          <p:nvPr/>
        </p:nvSpPr>
        <p:spPr bwMode="auto">
          <a:xfrm>
            <a:off x="5475589" y="1844824"/>
            <a:ext cx="261630"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1" name="Freeform 25"/>
          <p:cNvSpPr>
            <a:spLocks/>
          </p:cNvSpPr>
          <p:nvPr/>
        </p:nvSpPr>
        <p:spPr bwMode="auto">
          <a:xfrm>
            <a:off x="5810363" y="1844824"/>
            <a:ext cx="263036"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2" name="Freeform 26"/>
          <p:cNvSpPr>
            <a:spLocks/>
          </p:cNvSpPr>
          <p:nvPr/>
        </p:nvSpPr>
        <p:spPr bwMode="auto">
          <a:xfrm>
            <a:off x="5810363" y="2041761"/>
            <a:ext cx="263036" cy="1412328"/>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3" name="Freeform 27"/>
          <p:cNvSpPr>
            <a:spLocks/>
          </p:cNvSpPr>
          <p:nvPr/>
        </p:nvSpPr>
        <p:spPr bwMode="auto">
          <a:xfrm>
            <a:off x="5475589" y="2303409"/>
            <a:ext cx="261630" cy="1150681"/>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4" name="Freeform 28"/>
          <p:cNvSpPr>
            <a:spLocks/>
          </p:cNvSpPr>
          <p:nvPr/>
        </p:nvSpPr>
        <p:spPr bwMode="auto">
          <a:xfrm>
            <a:off x="5139410" y="2631169"/>
            <a:ext cx="261630" cy="822921"/>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5" name="Freeform 29"/>
          <p:cNvSpPr>
            <a:spLocks/>
          </p:cNvSpPr>
          <p:nvPr/>
        </p:nvSpPr>
        <p:spPr bwMode="auto">
          <a:xfrm>
            <a:off x="4803231" y="2971591"/>
            <a:ext cx="263036" cy="482499"/>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6" name="Freeform 30"/>
          <p:cNvSpPr>
            <a:spLocks/>
          </p:cNvSpPr>
          <p:nvPr/>
        </p:nvSpPr>
        <p:spPr bwMode="auto">
          <a:xfrm>
            <a:off x="6695120" y="1844824"/>
            <a:ext cx="263036" cy="1609267"/>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7" name="Freeform 31"/>
          <p:cNvSpPr>
            <a:spLocks/>
          </p:cNvSpPr>
          <p:nvPr/>
        </p:nvSpPr>
        <p:spPr bwMode="auto">
          <a:xfrm>
            <a:off x="7027079" y="1844824"/>
            <a:ext cx="263036"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8" name="Freeform 32"/>
          <p:cNvSpPr>
            <a:spLocks/>
          </p:cNvSpPr>
          <p:nvPr/>
        </p:nvSpPr>
        <p:spPr bwMode="auto">
          <a:xfrm>
            <a:off x="7363258" y="1844824"/>
            <a:ext cx="261630"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29" name="Freeform 33"/>
          <p:cNvSpPr>
            <a:spLocks/>
          </p:cNvSpPr>
          <p:nvPr/>
        </p:nvSpPr>
        <p:spPr bwMode="auto">
          <a:xfrm>
            <a:off x="7699438" y="1844824"/>
            <a:ext cx="261630" cy="160926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FFE699"/>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30" name="Freeform 34"/>
          <p:cNvSpPr>
            <a:spLocks/>
          </p:cNvSpPr>
          <p:nvPr/>
        </p:nvSpPr>
        <p:spPr bwMode="auto">
          <a:xfrm>
            <a:off x="7699438" y="2057235"/>
            <a:ext cx="261630" cy="1396855"/>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31" name="Freeform 35"/>
          <p:cNvSpPr>
            <a:spLocks/>
          </p:cNvSpPr>
          <p:nvPr/>
        </p:nvSpPr>
        <p:spPr bwMode="auto">
          <a:xfrm>
            <a:off x="7363258" y="2179618"/>
            <a:ext cx="261630" cy="1274472"/>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32" name="Freeform 36"/>
          <p:cNvSpPr>
            <a:spLocks/>
          </p:cNvSpPr>
          <p:nvPr/>
        </p:nvSpPr>
        <p:spPr bwMode="auto">
          <a:xfrm>
            <a:off x="7027079" y="3110854"/>
            <a:ext cx="263036" cy="343235"/>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33" name="Freeform 37"/>
          <p:cNvSpPr>
            <a:spLocks/>
          </p:cNvSpPr>
          <p:nvPr/>
        </p:nvSpPr>
        <p:spPr bwMode="auto">
          <a:xfrm>
            <a:off x="6695120" y="2473618"/>
            <a:ext cx="263036" cy="980472"/>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34" name="Oval 38"/>
          <p:cNvSpPr>
            <a:spLocks noChangeArrowheads="1"/>
          </p:cNvSpPr>
          <p:nvPr/>
        </p:nvSpPr>
        <p:spPr bwMode="auto">
          <a:xfrm>
            <a:off x="1497700" y="3722351"/>
            <a:ext cx="663920" cy="666206"/>
          </a:xfrm>
          <a:prstGeom prst="ellipse">
            <a:avLst/>
          </a:prstGeom>
          <a:solidFill>
            <a:schemeClr val="bg1"/>
          </a:solidFill>
          <a:ln w="12700" cap="flat">
            <a:solidFill>
              <a:schemeClr val="bg1">
                <a:lumMod val="65000"/>
              </a:schemeClr>
            </a:solidFill>
            <a:prstDash val="solid"/>
            <a:miter lim="800000"/>
            <a:headEnd/>
            <a:tailEnd/>
          </a:ln>
          <a:extLst/>
        </p:spPr>
        <p:txBody>
          <a:bodyPr vert="horz" wrap="square" lIns="81015" tIns="40507" rIns="81015" bIns="40507" numCol="1" anchor="t" anchorCtr="0" compatLnSpc="1">
            <a:prstTxWarp prst="textNoShape">
              <a:avLst/>
            </a:prstTxWarp>
          </a:bodyPr>
          <a:lstStyle/>
          <a:p>
            <a:endParaRPr lang="zh-CN" altLang="en-US"/>
          </a:p>
        </p:txBody>
      </p:sp>
      <p:sp>
        <p:nvSpPr>
          <p:cNvPr id="35" name="Freeform 39"/>
          <p:cNvSpPr>
            <a:spLocks noEditPoints="1"/>
          </p:cNvSpPr>
          <p:nvPr/>
        </p:nvSpPr>
        <p:spPr bwMode="auto">
          <a:xfrm>
            <a:off x="1655696" y="3877127"/>
            <a:ext cx="352146" cy="356656"/>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36" name="Oval 40"/>
          <p:cNvSpPr>
            <a:spLocks noChangeArrowheads="1"/>
          </p:cNvSpPr>
          <p:nvPr/>
        </p:nvSpPr>
        <p:spPr bwMode="auto">
          <a:xfrm>
            <a:off x="3308948" y="3722351"/>
            <a:ext cx="666163" cy="666206"/>
          </a:xfrm>
          <a:prstGeom prst="ellipse">
            <a:avLst/>
          </a:prstGeom>
          <a:solidFill>
            <a:schemeClr val="bg1"/>
          </a:solidFill>
          <a:ln w="12700" cap="flat">
            <a:solidFill>
              <a:schemeClr val="bg1">
                <a:lumMod val="65000"/>
              </a:schemeClr>
            </a:solidFill>
            <a:prstDash val="solid"/>
            <a:miter lim="800000"/>
            <a:headEnd/>
            <a:tailEnd/>
          </a:ln>
          <a:extLst/>
        </p:spPr>
        <p:txBody>
          <a:bodyPr vert="horz" wrap="square" lIns="81015" tIns="40507" rIns="81015" bIns="40507" numCol="1" anchor="t" anchorCtr="0" compatLnSpc="1">
            <a:prstTxWarp prst="textNoShape">
              <a:avLst/>
            </a:prstTxWarp>
          </a:bodyPr>
          <a:lstStyle/>
          <a:p>
            <a:endParaRPr lang="zh-CN" altLang="en-US"/>
          </a:p>
        </p:txBody>
      </p:sp>
      <p:sp>
        <p:nvSpPr>
          <p:cNvPr id="37" name="Oval 41"/>
          <p:cNvSpPr>
            <a:spLocks noChangeArrowheads="1"/>
          </p:cNvSpPr>
          <p:nvPr/>
        </p:nvSpPr>
        <p:spPr bwMode="auto">
          <a:xfrm>
            <a:off x="5111278" y="3722351"/>
            <a:ext cx="663920" cy="666206"/>
          </a:xfrm>
          <a:prstGeom prst="ellipse">
            <a:avLst/>
          </a:prstGeom>
          <a:solidFill>
            <a:schemeClr val="bg1"/>
          </a:solidFill>
          <a:ln w="12700" cap="flat">
            <a:solidFill>
              <a:schemeClr val="bg1">
                <a:lumMod val="65000"/>
              </a:schemeClr>
            </a:solidFill>
            <a:prstDash val="solid"/>
            <a:miter lim="800000"/>
            <a:headEnd/>
            <a:tailEnd/>
          </a:ln>
          <a:extLst/>
        </p:spPr>
        <p:txBody>
          <a:bodyPr vert="horz" wrap="square" lIns="81015" tIns="40507" rIns="81015" bIns="40507" numCol="1" anchor="t" anchorCtr="0" compatLnSpc="1">
            <a:prstTxWarp prst="textNoShape">
              <a:avLst/>
            </a:prstTxWarp>
          </a:bodyPr>
          <a:lstStyle/>
          <a:p>
            <a:endParaRPr lang="zh-CN" altLang="en-US"/>
          </a:p>
        </p:txBody>
      </p:sp>
      <p:sp>
        <p:nvSpPr>
          <p:cNvPr id="38" name="Oval 42"/>
          <p:cNvSpPr>
            <a:spLocks noChangeArrowheads="1"/>
          </p:cNvSpPr>
          <p:nvPr/>
        </p:nvSpPr>
        <p:spPr bwMode="auto">
          <a:xfrm>
            <a:off x="6981716" y="3722351"/>
            <a:ext cx="663920" cy="666206"/>
          </a:xfrm>
          <a:prstGeom prst="ellipse">
            <a:avLst/>
          </a:prstGeom>
          <a:solidFill>
            <a:schemeClr val="bg1"/>
          </a:solidFill>
          <a:ln w="12700" cap="flat">
            <a:solidFill>
              <a:schemeClr val="bg1">
                <a:lumMod val="65000"/>
              </a:schemeClr>
            </a:solidFill>
            <a:prstDash val="solid"/>
            <a:miter lim="800000"/>
            <a:headEnd/>
            <a:tailEnd/>
          </a:ln>
          <a:extLst/>
        </p:spPr>
        <p:txBody>
          <a:bodyPr vert="horz" wrap="square" lIns="81015" tIns="40507" rIns="81015" bIns="40507" numCol="1" anchor="t" anchorCtr="0" compatLnSpc="1">
            <a:prstTxWarp prst="textNoShape">
              <a:avLst/>
            </a:prstTxWarp>
          </a:bodyPr>
          <a:lstStyle/>
          <a:p>
            <a:endParaRPr lang="zh-CN" altLang="en-US"/>
          </a:p>
        </p:txBody>
      </p:sp>
      <p:sp>
        <p:nvSpPr>
          <p:cNvPr id="39" name="Freeform 43"/>
          <p:cNvSpPr>
            <a:spLocks noEditPoints="1"/>
          </p:cNvSpPr>
          <p:nvPr/>
        </p:nvSpPr>
        <p:spPr bwMode="auto">
          <a:xfrm>
            <a:off x="5303185" y="3944419"/>
            <a:ext cx="275885" cy="222072"/>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40" name="Freeform 44"/>
          <p:cNvSpPr>
            <a:spLocks noEditPoints="1"/>
          </p:cNvSpPr>
          <p:nvPr/>
        </p:nvSpPr>
        <p:spPr bwMode="auto">
          <a:xfrm>
            <a:off x="3450674" y="3890167"/>
            <a:ext cx="381306" cy="33198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CE3A3A"/>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41" name="Freeform 45"/>
          <p:cNvSpPr>
            <a:spLocks noEditPoints="1"/>
          </p:cNvSpPr>
          <p:nvPr/>
        </p:nvSpPr>
        <p:spPr bwMode="auto">
          <a:xfrm>
            <a:off x="7172368" y="3896326"/>
            <a:ext cx="282616" cy="31403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FEC202"/>
          </a:solidFill>
          <a:ln>
            <a:noFill/>
          </a:ln>
          <a:extLst/>
        </p:spPr>
        <p:txBody>
          <a:bodyPr vert="horz" wrap="square" lIns="81015" tIns="40507" rIns="81015" bIns="40507" numCol="1" anchor="t" anchorCtr="0" compatLnSpc="1">
            <a:prstTxWarp prst="textNoShape">
              <a:avLst/>
            </a:prstTxWarp>
          </a:bodyPr>
          <a:lstStyle/>
          <a:p>
            <a:endParaRPr lang="zh-CN" altLang="en-US"/>
          </a:p>
        </p:txBody>
      </p:sp>
      <p:sp>
        <p:nvSpPr>
          <p:cNvPr id="42" name="TextBox 41"/>
          <p:cNvSpPr txBox="1"/>
          <p:nvPr/>
        </p:nvSpPr>
        <p:spPr>
          <a:xfrm>
            <a:off x="1043608" y="4789159"/>
            <a:ext cx="1572104" cy="681969"/>
          </a:xfrm>
          <a:prstGeom prst="rect">
            <a:avLst/>
          </a:prstGeom>
          <a:noFill/>
        </p:spPr>
        <p:txBody>
          <a:bodyPr wrap="square" lIns="81015" tIns="40507" rIns="81015" bIns="40507" rtlCol="0">
            <a:spAutoFit/>
          </a:bodyPr>
          <a:lstStyle/>
          <a:p>
            <a:pPr algn="ctr">
              <a:lnSpc>
                <a:spcPct val="130000"/>
              </a:lnSpc>
            </a:pPr>
            <a:r>
              <a:rPr lang="zh-CN" altLang="en-US" sz="10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85000"/>
                    <a:lumOff val="15000"/>
                  </a:schemeClr>
                </a:solidFill>
                <a:latin typeface="微软雅黑" pitchFamily="34" charset="-122"/>
                <a:ea typeface="微软雅黑" pitchFamily="34" charset="-122"/>
              </a:rPr>
              <a:t>选择粘贴。</a:t>
            </a:r>
          </a:p>
        </p:txBody>
      </p:sp>
      <p:sp>
        <p:nvSpPr>
          <p:cNvPr id="43" name="TextBox 42"/>
          <p:cNvSpPr txBox="1"/>
          <p:nvPr/>
        </p:nvSpPr>
        <p:spPr>
          <a:xfrm>
            <a:off x="1043608" y="4520743"/>
            <a:ext cx="1572103" cy="285078"/>
          </a:xfrm>
          <a:prstGeom prst="rect">
            <a:avLst/>
          </a:prstGeom>
          <a:noFill/>
        </p:spPr>
        <p:txBody>
          <a:bodyPr wrap="square" lIns="81015" tIns="0" rIns="81015" bIns="0" rtlCol="0" anchor="t">
            <a:spAutoFit/>
          </a:bodyPr>
          <a:lstStyle/>
          <a:p>
            <a:pPr algn="ctr">
              <a:lnSpc>
                <a:spcPct val="150000"/>
              </a:lnSpc>
            </a:pP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4" name="TextBox 43"/>
          <p:cNvSpPr txBox="1"/>
          <p:nvPr/>
        </p:nvSpPr>
        <p:spPr>
          <a:xfrm>
            <a:off x="2867578" y="4789159"/>
            <a:ext cx="1572104" cy="681969"/>
          </a:xfrm>
          <a:prstGeom prst="rect">
            <a:avLst/>
          </a:prstGeom>
          <a:noFill/>
        </p:spPr>
        <p:txBody>
          <a:bodyPr wrap="square" lIns="81015" tIns="40507" rIns="81015" bIns="40507" rtlCol="0">
            <a:spAutoFit/>
          </a:bodyPr>
          <a:lstStyle/>
          <a:p>
            <a:pPr algn="ctr">
              <a:lnSpc>
                <a:spcPct val="130000"/>
              </a:lnSpc>
            </a:pPr>
            <a:r>
              <a:rPr lang="zh-CN" altLang="en-US" sz="10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85000"/>
                    <a:lumOff val="15000"/>
                  </a:schemeClr>
                </a:solidFill>
                <a:latin typeface="微软雅黑" pitchFamily="34" charset="-122"/>
                <a:ea typeface="微软雅黑" pitchFamily="34" charset="-122"/>
              </a:rPr>
              <a:t>选择粘贴。</a:t>
            </a:r>
          </a:p>
        </p:txBody>
      </p:sp>
      <p:sp>
        <p:nvSpPr>
          <p:cNvPr id="45" name="TextBox 44"/>
          <p:cNvSpPr txBox="1"/>
          <p:nvPr/>
        </p:nvSpPr>
        <p:spPr>
          <a:xfrm>
            <a:off x="2867578" y="4520743"/>
            <a:ext cx="1572103" cy="285078"/>
          </a:xfrm>
          <a:prstGeom prst="rect">
            <a:avLst/>
          </a:prstGeom>
          <a:noFill/>
        </p:spPr>
        <p:txBody>
          <a:bodyPr wrap="square" lIns="81015" tIns="0" rIns="81015" bIns="0" rtlCol="0" anchor="t">
            <a:spAutoFit/>
          </a:bodyPr>
          <a:lstStyle/>
          <a:p>
            <a:pPr algn="ctr">
              <a:lnSpc>
                <a:spcPct val="150000"/>
              </a:lnSpc>
            </a:pP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6" name="TextBox 45"/>
          <p:cNvSpPr txBox="1"/>
          <p:nvPr/>
        </p:nvSpPr>
        <p:spPr>
          <a:xfrm>
            <a:off x="4667031" y="4789159"/>
            <a:ext cx="1572104" cy="681969"/>
          </a:xfrm>
          <a:prstGeom prst="rect">
            <a:avLst/>
          </a:prstGeom>
          <a:noFill/>
        </p:spPr>
        <p:txBody>
          <a:bodyPr wrap="square" lIns="81015" tIns="40507" rIns="81015" bIns="40507" rtlCol="0">
            <a:spAutoFit/>
          </a:bodyPr>
          <a:lstStyle/>
          <a:p>
            <a:pPr algn="ctr">
              <a:lnSpc>
                <a:spcPct val="130000"/>
              </a:lnSpc>
            </a:pPr>
            <a:r>
              <a:rPr lang="zh-CN" altLang="en-US" sz="10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85000"/>
                    <a:lumOff val="15000"/>
                  </a:schemeClr>
                </a:solidFill>
                <a:latin typeface="微软雅黑" pitchFamily="34" charset="-122"/>
                <a:ea typeface="微软雅黑" pitchFamily="34" charset="-122"/>
              </a:rPr>
              <a:t>选择粘贴。</a:t>
            </a:r>
          </a:p>
        </p:txBody>
      </p:sp>
      <p:sp>
        <p:nvSpPr>
          <p:cNvPr id="47" name="TextBox 46"/>
          <p:cNvSpPr txBox="1"/>
          <p:nvPr/>
        </p:nvSpPr>
        <p:spPr>
          <a:xfrm>
            <a:off x="4667033" y="4520743"/>
            <a:ext cx="1572103" cy="285078"/>
          </a:xfrm>
          <a:prstGeom prst="rect">
            <a:avLst/>
          </a:prstGeom>
          <a:noFill/>
        </p:spPr>
        <p:txBody>
          <a:bodyPr wrap="square" lIns="81015" tIns="0" rIns="81015" bIns="0" rtlCol="0" anchor="t">
            <a:spAutoFit/>
          </a:bodyPr>
          <a:lstStyle/>
          <a:p>
            <a:pPr algn="ctr">
              <a:lnSpc>
                <a:spcPct val="150000"/>
              </a:lnSpc>
            </a:pP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TextBox 47"/>
          <p:cNvSpPr txBox="1"/>
          <p:nvPr/>
        </p:nvSpPr>
        <p:spPr>
          <a:xfrm>
            <a:off x="6536415" y="4789159"/>
            <a:ext cx="1572104" cy="681969"/>
          </a:xfrm>
          <a:prstGeom prst="rect">
            <a:avLst/>
          </a:prstGeom>
          <a:noFill/>
        </p:spPr>
        <p:txBody>
          <a:bodyPr wrap="square" lIns="81015" tIns="40507" rIns="81015" bIns="40507" rtlCol="0">
            <a:spAutoFit/>
          </a:bodyPr>
          <a:lstStyle/>
          <a:p>
            <a:pPr algn="ctr">
              <a:lnSpc>
                <a:spcPct val="130000"/>
              </a:lnSpc>
            </a:pPr>
            <a:r>
              <a:rPr lang="zh-CN" altLang="en-US" sz="1000" dirty="0">
                <a:solidFill>
                  <a:schemeClr val="tx1">
                    <a:lumMod val="85000"/>
                    <a:lumOff val="15000"/>
                  </a:schemeClr>
                </a:solidFill>
                <a:latin typeface="微软雅黑" pitchFamily="34" charset="-122"/>
                <a:ea typeface="微软雅黑" pitchFamily="34" charset="-122"/>
              </a:rPr>
              <a:t>您的内容打在这里，或者通过复制您的文本后，在此框中</a:t>
            </a:r>
            <a:r>
              <a:rPr lang="zh-CN" altLang="en-US" sz="1000">
                <a:solidFill>
                  <a:schemeClr val="tx1">
                    <a:lumMod val="85000"/>
                    <a:lumOff val="15000"/>
                  </a:schemeClr>
                </a:solidFill>
                <a:latin typeface="微软雅黑" pitchFamily="34" charset="-122"/>
                <a:ea typeface="微软雅黑" pitchFamily="34" charset="-122"/>
              </a:rPr>
              <a:t>选择粘贴。</a:t>
            </a:r>
          </a:p>
        </p:txBody>
      </p:sp>
      <p:sp>
        <p:nvSpPr>
          <p:cNvPr id="49" name="TextBox 48"/>
          <p:cNvSpPr txBox="1"/>
          <p:nvPr/>
        </p:nvSpPr>
        <p:spPr>
          <a:xfrm>
            <a:off x="6536416" y="4520743"/>
            <a:ext cx="1572103" cy="285078"/>
          </a:xfrm>
          <a:prstGeom prst="rect">
            <a:avLst/>
          </a:prstGeom>
          <a:noFill/>
        </p:spPr>
        <p:txBody>
          <a:bodyPr wrap="square" lIns="81015" tIns="0" rIns="81015" bIns="0" rtlCol="0" anchor="t">
            <a:spAutoFit/>
          </a:bodyPr>
          <a:lstStyle/>
          <a:p>
            <a:pPr algn="ctr">
              <a:lnSpc>
                <a:spcPct val="150000"/>
              </a:lnSpc>
            </a:pPr>
            <a:r>
              <a:rPr lang="zh-CN" altLang="en-US" sz="14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ppt_w</p:attrName>
                                        </p:attrNameLst>
                                      </p:cBhvr>
                                      <p:tavLst>
                                        <p:tav tm="0" fmla="#ppt_w*sin(2.5*pi*$)">
                                          <p:val>
                                            <p:fltVal val="0"/>
                                          </p:val>
                                        </p:tav>
                                        <p:tav tm="100000">
                                          <p:val>
                                            <p:fltVal val="1"/>
                                          </p:val>
                                        </p:tav>
                                      </p:tavLst>
                                    </p:anim>
                                    <p:anim calcmode="lin" valueType="num">
                                      <p:cBhvr>
                                        <p:cTn id="9" dur="500" fill="hold"/>
                                        <p:tgtEl>
                                          <p:spTgt spid="3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anim calcmode="lin" valueType="num">
                                      <p:cBhvr>
                                        <p:cTn id="13" dur="500" fill="hold"/>
                                        <p:tgtEl>
                                          <p:spTgt spid="35"/>
                                        </p:tgtEl>
                                        <p:attrNameLst>
                                          <p:attrName>ppt_w</p:attrName>
                                        </p:attrNameLst>
                                      </p:cBhvr>
                                      <p:tavLst>
                                        <p:tav tm="0" fmla="#ppt_w*sin(2.5*pi*$)">
                                          <p:val>
                                            <p:fltVal val="0"/>
                                          </p:val>
                                        </p:tav>
                                        <p:tav tm="100000">
                                          <p:val>
                                            <p:fltVal val="1"/>
                                          </p:val>
                                        </p:tav>
                                      </p:tavLst>
                                    </p:anim>
                                    <p:anim calcmode="lin" valueType="num">
                                      <p:cBhvr>
                                        <p:cTn id="14" dur="500" fill="hold"/>
                                        <p:tgtEl>
                                          <p:spTgt spid="35"/>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1000"/>
                                        <p:tgtEl>
                                          <p:spTgt spid="43"/>
                                        </p:tgtEl>
                                      </p:cBhvr>
                                    </p:animEffect>
                                    <p:anim calcmode="lin" valueType="num">
                                      <p:cBhvr>
                                        <p:cTn id="19" dur="1000" fill="hold"/>
                                        <p:tgtEl>
                                          <p:spTgt spid="43"/>
                                        </p:tgtEl>
                                        <p:attrNameLst>
                                          <p:attrName>ppt_x</p:attrName>
                                        </p:attrNameLst>
                                      </p:cBhvr>
                                      <p:tavLst>
                                        <p:tav tm="0">
                                          <p:val>
                                            <p:strVal val="#ppt_x"/>
                                          </p:val>
                                        </p:tav>
                                        <p:tav tm="100000">
                                          <p:val>
                                            <p:strVal val="#ppt_x"/>
                                          </p:val>
                                        </p:tav>
                                      </p:tavLst>
                                    </p:anim>
                                    <p:anim calcmode="lin" valueType="num">
                                      <p:cBhvr>
                                        <p:cTn id="20" dur="1000" fill="hold"/>
                                        <p:tgtEl>
                                          <p:spTgt spid="43"/>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1000"/>
                                        <p:tgtEl>
                                          <p:spTgt spid="42"/>
                                        </p:tgtEl>
                                      </p:cBhvr>
                                    </p:animEffect>
                                    <p:anim calcmode="lin" valueType="num">
                                      <p:cBhvr>
                                        <p:cTn id="24" dur="1000" fill="hold"/>
                                        <p:tgtEl>
                                          <p:spTgt spid="42"/>
                                        </p:tgtEl>
                                        <p:attrNameLst>
                                          <p:attrName>ppt_x</p:attrName>
                                        </p:attrNameLst>
                                      </p:cBhvr>
                                      <p:tavLst>
                                        <p:tav tm="0">
                                          <p:val>
                                            <p:strVal val="#ppt_x"/>
                                          </p:val>
                                        </p:tav>
                                        <p:tav tm="100000">
                                          <p:val>
                                            <p:strVal val="#ppt_x"/>
                                          </p:val>
                                        </p:tav>
                                      </p:tavLst>
                                    </p:anim>
                                    <p:anim calcmode="lin" valueType="num">
                                      <p:cBhvr>
                                        <p:cTn id="25" dur="1000" fill="hold"/>
                                        <p:tgtEl>
                                          <p:spTgt spid="42"/>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00"/>
                                        <p:tgtEl>
                                          <p:spTgt spid="5"/>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45" presetClass="entr" presetSubtype="0"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animEffect transition="in" filter="fade">
                                      <p:cBhvr>
                                        <p:cTn id="55" dur="500"/>
                                        <p:tgtEl>
                                          <p:spTgt spid="36"/>
                                        </p:tgtEl>
                                      </p:cBhvr>
                                    </p:animEffect>
                                    <p:anim calcmode="lin" valueType="num">
                                      <p:cBhvr>
                                        <p:cTn id="56" dur="500" fill="hold"/>
                                        <p:tgtEl>
                                          <p:spTgt spid="36"/>
                                        </p:tgtEl>
                                        <p:attrNameLst>
                                          <p:attrName>ppt_w</p:attrName>
                                        </p:attrNameLst>
                                      </p:cBhvr>
                                      <p:tavLst>
                                        <p:tav tm="0" fmla="#ppt_w*sin(2.5*pi*$)">
                                          <p:val>
                                            <p:fltVal val="0"/>
                                          </p:val>
                                        </p:tav>
                                        <p:tav tm="100000">
                                          <p:val>
                                            <p:fltVal val="1"/>
                                          </p:val>
                                        </p:tav>
                                      </p:tavLst>
                                    </p:anim>
                                    <p:anim calcmode="lin" valueType="num">
                                      <p:cBhvr>
                                        <p:cTn id="57" dur="500" fill="hold"/>
                                        <p:tgtEl>
                                          <p:spTgt spid="36"/>
                                        </p:tgtEl>
                                        <p:attrNameLst>
                                          <p:attrName>ppt_h</p:attrName>
                                        </p:attrNameLst>
                                      </p:cBhvr>
                                      <p:tavLst>
                                        <p:tav tm="0">
                                          <p:val>
                                            <p:strVal val="#ppt_h"/>
                                          </p:val>
                                        </p:tav>
                                        <p:tav tm="100000">
                                          <p:val>
                                            <p:strVal val="#ppt_h"/>
                                          </p:val>
                                        </p:tav>
                                      </p:tavLst>
                                    </p:anim>
                                  </p:childTnLst>
                                </p:cTn>
                              </p:par>
                              <p:par>
                                <p:cTn id="58" presetID="45" presetClass="entr" presetSubtype="0"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500"/>
                                        <p:tgtEl>
                                          <p:spTgt spid="40"/>
                                        </p:tgtEl>
                                      </p:cBhvr>
                                    </p:animEffect>
                                    <p:anim calcmode="lin" valueType="num">
                                      <p:cBhvr>
                                        <p:cTn id="61" dur="500" fill="hold"/>
                                        <p:tgtEl>
                                          <p:spTgt spid="40"/>
                                        </p:tgtEl>
                                        <p:attrNameLst>
                                          <p:attrName>ppt_w</p:attrName>
                                        </p:attrNameLst>
                                      </p:cBhvr>
                                      <p:tavLst>
                                        <p:tav tm="0" fmla="#ppt_w*sin(2.5*pi*$)">
                                          <p:val>
                                            <p:fltVal val="0"/>
                                          </p:val>
                                        </p:tav>
                                        <p:tav tm="100000">
                                          <p:val>
                                            <p:fltVal val="1"/>
                                          </p:val>
                                        </p:tav>
                                      </p:tavLst>
                                    </p:anim>
                                    <p:anim calcmode="lin" valueType="num">
                                      <p:cBhvr>
                                        <p:cTn id="62" dur="500" fill="hold"/>
                                        <p:tgtEl>
                                          <p:spTgt spid="40"/>
                                        </p:tgtEl>
                                        <p:attrNameLst>
                                          <p:attrName>ppt_h</p:attrName>
                                        </p:attrNameLst>
                                      </p:cBhvr>
                                      <p:tavLst>
                                        <p:tav tm="0">
                                          <p:val>
                                            <p:strVal val="#ppt_h"/>
                                          </p:val>
                                        </p:tav>
                                        <p:tav tm="100000">
                                          <p:val>
                                            <p:strVal val="#ppt_h"/>
                                          </p:val>
                                        </p:tav>
                                      </p:tavLst>
                                    </p:anim>
                                  </p:childTnLst>
                                </p:cTn>
                              </p:par>
                            </p:childTnLst>
                          </p:cTn>
                        </p:par>
                        <p:par>
                          <p:cTn id="63" fill="hold">
                            <p:stCondLst>
                              <p:cond delay="500"/>
                            </p:stCondLst>
                            <p:childTnLst>
                              <p:par>
                                <p:cTn id="64" presetID="47" presetClass="entr" presetSubtype="0"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1000"/>
                                        <p:tgtEl>
                                          <p:spTgt spid="45"/>
                                        </p:tgtEl>
                                      </p:cBhvr>
                                    </p:animEffect>
                                    <p:anim calcmode="lin" valueType="num">
                                      <p:cBhvr>
                                        <p:cTn id="67" dur="1000" fill="hold"/>
                                        <p:tgtEl>
                                          <p:spTgt spid="45"/>
                                        </p:tgtEl>
                                        <p:attrNameLst>
                                          <p:attrName>ppt_x</p:attrName>
                                        </p:attrNameLst>
                                      </p:cBhvr>
                                      <p:tavLst>
                                        <p:tav tm="0">
                                          <p:val>
                                            <p:strVal val="#ppt_x"/>
                                          </p:val>
                                        </p:tav>
                                        <p:tav tm="100000">
                                          <p:val>
                                            <p:strVal val="#ppt_x"/>
                                          </p:val>
                                        </p:tav>
                                      </p:tavLst>
                                    </p:anim>
                                    <p:anim calcmode="lin" valueType="num">
                                      <p:cBhvr>
                                        <p:cTn id="68" dur="1000" fill="hold"/>
                                        <p:tgtEl>
                                          <p:spTgt spid="45"/>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1000"/>
                                        <p:tgtEl>
                                          <p:spTgt spid="44"/>
                                        </p:tgtEl>
                                      </p:cBhvr>
                                    </p:animEffect>
                                    <p:anim calcmode="lin" valueType="num">
                                      <p:cBhvr>
                                        <p:cTn id="72" dur="1000" fill="hold"/>
                                        <p:tgtEl>
                                          <p:spTgt spid="44"/>
                                        </p:tgtEl>
                                        <p:attrNameLst>
                                          <p:attrName>ppt_x</p:attrName>
                                        </p:attrNameLst>
                                      </p:cBhvr>
                                      <p:tavLst>
                                        <p:tav tm="0">
                                          <p:val>
                                            <p:strVal val="#ppt_x"/>
                                          </p:val>
                                        </p:tav>
                                        <p:tav tm="100000">
                                          <p:val>
                                            <p:strVal val="#ppt_x"/>
                                          </p:val>
                                        </p:tav>
                                      </p:tavLst>
                                    </p:anim>
                                    <p:anim calcmode="lin" valueType="num">
                                      <p:cBhvr>
                                        <p:cTn id="73" dur="1000" fill="hold"/>
                                        <p:tgtEl>
                                          <p:spTgt spid="44"/>
                                        </p:tgtEl>
                                        <p:attrNameLst>
                                          <p:attrName>ppt_y</p:attrName>
                                        </p:attrNameLst>
                                      </p:cBhvr>
                                      <p:tavLst>
                                        <p:tav tm="0">
                                          <p:val>
                                            <p:strVal val="#ppt_y-.1"/>
                                          </p:val>
                                        </p:tav>
                                        <p:tav tm="100000">
                                          <p:val>
                                            <p:strVal val="#ppt_y"/>
                                          </p:val>
                                        </p:tav>
                                      </p:tavLst>
                                    </p:anim>
                                  </p:childTnLst>
                                </p:cTn>
                              </p:par>
                              <p:par>
                                <p:cTn id="74" presetID="22" presetClass="entr" presetSubtype="4" fill="hold" grpId="0" nodeType="with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wipe(down)">
                                      <p:cBhvr>
                                        <p:cTn id="76" dur="500"/>
                                        <p:tgtEl>
                                          <p:spTgt spid="10"/>
                                        </p:tgtEl>
                                      </p:cBhvr>
                                    </p:animEffect>
                                  </p:childTnLst>
                                </p:cTn>
                              </p:par>
                              <p:par>
                                <p:cTn id="77" presetID="22" presetClass="entr" presetSubtype="4" fill="hold" grpId="0" nodeType="withEffect">
                                  <p:stCondLst>
                                    <p:cond delay="200"/>
                                  </p:stCondLst>
                                  <p:childTnLst>
                                    <p:set>
                                      <p:cBhvr>
                                        <p:cTn id="78" dur="1" fill="hold">
                                          <p:stCondLst>
                                            <p:cond delay="0"/>
                                          </p:stCondLst>
                                        </p:cTn>
                                        <p:tgtEl>
                                          <p:spTgt spid="11"/>
                                        </p:tgtEl>
                                        <p:attrNameLst>
                                          <p:attrName>style.visibility</p:attrName>
                                        </p:attrNameLst>
                                      </p:cBhvr>
                                      <p:to>
                                        <p:strVal val="visible"/>
                                      </p:to>
                                    </p:set>
                                    <p:animEffect transition="in" filter="wipe(down)">
                                      <p:cBhvr>
                                        <p:cTn id="79" dur="500"/>
                                        <p:tgtEl>
                                          <p:spTgt spid="11"/>
                                        </p:tgtEl>
                                      </p:cBhvr>
                                    </p:animEffect>
                                  </p:childTnLst>
                                </p:cTn>
                              </p:par>
                              <p:par>
                                <p:cTn id="80" presetID="22" presetClass="entr" presetSubtype="4" fill="hold" grpId="0" nodeType="withEffect">
                                  <p:stCondLst>
                                    <p:cond delay="400"/>
                                  </p:stCondLst>
                                  <p:childTnLst>
                                    <p:set>
                                      <p:cBhvr>
                                        <p:cTn id="81" dur="1" fill="hold">
                                          <p:stCondLst>
                                            <p:cond delay="0"/>
                                          </p:stCondLst>
                                        </p:cTn>
                                        <p:tgtEl>
                                          <p:spTgt spid="12"/>
                                        </p:tgtEl>
                                        <p:attrNameLst>
                                          <p:attrName>style.visibility</p:attrName>
                                        </p:attrNameLst>
                                      </p:cBhvr>
                                      <p:to>
                                        <p:strVal val="visible"/>
                                      </p:to>
                                    </p:set>
                                    <p:animEffect transition="in" filter="wipe(down)">
                                      <p:cBhvr>
                                        <p:cTn id="82" dur="500"/>
                                        <p:tgtEl>
                                          <p:spTgt spid="12"/>
                                        </p:tgtEl>
                                      </p:cBhvr>
                                    </p:animEffect>
                                  </p:childTnLst>
                                </p:cTn>
                              </p:par>
                              <p:par>
                                <p:cTn id="83" presetID="22" presetClass="entr" presetSubtype="4" fill="hold" grpId="0" nodeType="withEffect">
                                  <p:stCondLst>
                                    <p:cond delay="600"/>
                                  </p:stCondLst>
                                  <p:childTnLst>
                                    <p:set>
                                      <p:cBhvr>
                                        <p:cTn id="84" dur="1" fill="hold">
                                          <p:stCondLst>
                                            <p:cond delay="0"/>
                                          </p:stCondLst>
                                        </p:cTn>
                                        <p:tgtEl>
                                          <p:spTgt spid="13"/>
                                        </p:tgtEl>
                                        <p:attrNameLst>
                                          <p:attrName>style.visibility</p:attrName>
                                        </p:attrNameLst>
                                      </p:cBhvr>
                                      <p:to>
                                        <p:strVal val="visible"/>
                                      </p:to>
                                    </p:set>
                                    <p:animEffect transition="in" filter="wipe(down)">
                                      <p:cBhvr>
                                        <p:cTn id="85" dur="500"/>
                                        <p:tgtEl>
                                          <p:spTgt spid="13"/>
                                        </p:tgtEl>
                                      </p:cBhvr>
                                    </p:animEffect>
                                  </p:childTnLst>
                                </p:cTn>
                              </p:par>
                            </p:childTnLst>
                          </p:cTn>
                        </p:par>
                        <p:par>
                          <p:cTn id="86" fill="hold">
                            <p:stCondLst>
                              <p:cond delay="1600"/>
                            </p:stCondLst>
                            <p:childTnLst>
                              <p:par>
                                <p:cTn id="87" presetID="22" presetClass="entr" presetSubtype="4" fill="hold" grpId="0" nodeType="afterEffect">
                                  <p:stCondLst>
                                    <p:cond delay="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ipe(down)">
                                      <p:cBhvr>
                                        <p:cTn id="95" dur="500"/>
                                        <p:tgtEl>
                                          <p:spTgt spid="16"/>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17"/>
                                        </p:tgtEl>
                                        <p:attrNameLst>
                                          <p:attrName>style.visibility</p:attrName>
                                        </p:attrNameLst>
                                      </p:cBhvr>
                                      <p:to>
                                        <p:strVal val="visible"/>
                                      </p:to>
                                    </p:set>
                                    <p:animEffect transition="in" filter="wipe(down)">
                                      <p:cBhvr>
                                        <p:cTn id="98" dur="500"/>
                                        <p:tgtEl>
                                          <p:spTgt spid="17"/>
                                        </p:tgtEl>
                                      </p:cBhvr>
                                    </p:animEffect>
                                  </p:childTnLst>
                                </p:cTn>
                              </p:par>
                            </p:childTnLst>
                          </p:cTn>
                        </p:par>
                      </p:childTnLst>
                    </p:cTn>
                  </p:par>
                  <p:par>
                    <p:cTn id="99" fill="hold">
                      <p:stCondLst>
                        <p:cond delay="indefinite"/>
                      </p:stCondLst>
                      <p:childTnLst>
                        <p:par>
                          <p:cTn id="100" fill="hold">
                            <p:stCondLst>
                              <p:cond delay="0"/>
                            </p:stCondLst>
                            <p:childTnLst>
                              <p:par>
                                <p:cTn id="101" presetID="45" presetClass="entr" presetSubtype="0" fill="hold" grpId="0" nodeType="click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anim calcmode="lin" valueType="num">
                                      <p:cBhvr>
                                        <p:cTn id="104" dur="500" fill="hold"/>
                                        <p:tgtEl>
                                          <p:spTgt spid="37"/>
                                        </p:tgtEl>
                                        <p:attrNameLst>
                                          <p:attrName>ppt_w</p:attrName>
                                        </p:attrNameLst>
                                      </p:cBhvr>
                                      <p:tavLst>
                                        <p:tav tm="0" fmla="#ppt_w*sin(2.5*pi*$)">
                                          <p:val>
                                            <p:fltVal val="0"/>
                                          </p:val>
                                        </p:tav>
                                        <p:tav tm="100000">
                                          <p:val>
                                            <p:fltVal val="1"/>
                                          </p:val>
                                        </p:tav>
                                      </p:tavLst>
                                    </p:anim>
                                    <p:anim calcmode="lin" valueType="num">
                                      <p:cBhvr>
                                        <p:cTn id="105" dur="500" fill="hold"/>
                                        <p:tgtEl>
                                          <p:spTgt spid="37"/>
                                        </p:tgtEl>
                                        <p:attrNameLst>
                                          <p:attrName>ppt_h</p:attrName>
                                        </p:attrNameLst>
                                      </p:cBhvr>
                                      <p:tavLst>
                                        <p:tav tm="0">
                                          <p:val>
                                            <p:strVal val="#ppt_h"/>
                                          </p:val>
                                        </p:tav>
                                        <p:tav tm="100000">
                                          <p:val>
                                            <p:strVal val="#ppt_h"/>
                                          </p:val>
                                        </p:tav>
                                      </p:tavLst>
                                    </p:anim>
                                  </p:childTnLst>
                                </p:cTn>
                              </p:par>
                              <p:par>
                                <p:cTn id="106" presetID="45" presetClass="entr" presetSubtype="0" fill="hold" grpId="0" nodeType="withEffect">
                                  <p:stCondLst>
                                    <p:cond delay="0"/>
                                  </p:stCondLst>
                                  <p:childTnLst>
                                    <p:set>
                                      <p:cBhvr>
                                        <p:cTn id="107" dur="1" fill="hold">
                                          <p:stCondLst>
                                            <p:cond delay="0"/>
                                          </p:stCondLst>
                                        </p:cTn>
                                        <p:tgtEl>
                                          <p:spTgt spid="39"/>
                                        </p:tgtEl>
                                        <p:attrNameLst>
                                          <p:attrName>style.visibility</p:attrName>
                                        </p:attrNameLst>
                                      </p:cBhvr>
                                      <p:to>
                                        <p:strVal val="visible"/>
                                      </p:to>
                                    </p:set>
                                    <p:animEffect transition="in" filter="fade">
                                      <p:cBhvr>
                                        <p:cTn id="108" dur="500"/>
                                        <p:tgtEl>
                                          <p:spTgt spid="39"/>
                                        </p:tgtEl>
                                      </p:cBhvr>
                                    </p:animEffect>
                                    <p:anim calcmode="lin" valueType="num">
                                      <p:cBhvr>
                                        <p:cTn id="109" dur="500" fill="hold"/>
                                        <p:tgtEl>
                                          <p:spTgt spid="39"/>
                                        </p:tgtEl>
                                        <p:attrNameLst>
                                          <p:attrName>ppt_w</p:attrName>
                                        </p:attrNameLst>
                                      </p:cBhvr>
                                      <p:tavLst>
                                        <p:tav tm="0" fmla="#ppt_w*sin(2.5*pi*$)">
                                          <p:val>
                                            <p:fltVal val="0"/>
                                          </p:val>
                                        </p:tav>
                                        <p:tav tm="100000">
                                          <p:val>
                                            <p:fltVal val="1"/>
                                          </p:val>
                                        </p:tav>
                                      </p:tavLst>
                                    </p:anim>
                                    <p:anim calcmode="lin" valueType="num">
                                      <p:cBhvr>
                                        <p:cTn id="110" dur="500" fill="hold"/>
                                        <p:tgtEl>
                                          <p:spTgt spid="39"/>
                                        </p:tgtEl>
                                        <p:attrNameLst>
                                          <p:attrName>ppt_h</p:attrName>
                                        </p:attrNameLst>
                                      </p:cBhvr>
                                      <p:tavLst>
                                        <p:tav tm="0">
                                          <p:val>
                                            <p:strVal val="#ppt_h"/>
                                          </p:val>
                                        </p:tav>
                                        <p:tav tm="100000">
                                          <p:val>
                                            <p:strVal val="#ppt_h"/>
                                          </p:val>
                                        </p:tav>
                                      </p:tavLst>
                                    </p:anim>
                                  </p:childTnLst>
                                </p:cTn>
                              </p:par>
                            </p:childTnLst>
                          </p:cTn>
                        </p:par>
                        <p:par>
                          <p:cTn id="111" fill="hold">
                            <p:stCondLst>
                              <p:cond delay="500"/>
                            </p:stCondLst>
                            <p:childTnLst>
                              <p:par>
                                <p:cTn id="112" presetID="47" presetClass="entr" presetSubtype="0" fill="hold" grpId="0" nodeType="afterEffect">
                                  <p:stCondLst>
                                    <p:cond delay="0"/>
                                  </p:stCondLst>
                                  <p:childTnLst>
                                    <p:set>
                                      <p:cBhvr>
                                        <p:cTn id="113" dur="1" fill="hold">
                                          <p:stCondLst>
                                            <p:cond delay="0"/>
                                          </p:stCondLst>
                                        </p:cTn>
                                        <p:tgtEl>
                                          <p:spTgt spid="47"/>
                                        </p:tgtEl>
                                        <p:attrNameLst>
                                          <p:attrName>style.visibility</p:attrName>
                                        </p:attrNameLst>
                                      </p:cBhvr>
                                      <p:to>
                                        <p:strVal val="visible"/>
                                      </p:to>
                                    </p:set>
                                    <p:animEffect transition="in" filter="fade">
                                      <p:cBhvr>
                                        <p:cTn id="114" dur="1000"/>
                                        <p:tgtEl>
                                          <p:spTgt spid="47"/>
                                        </p:tgtEl>
                                      </p:cBhvr>
                                    </p:animEffect>
                                    <p:anim calcmode="lin" valueType="num">
                                      <p:cBhvr>
                                        <p:cTn id="115" dur="1000" fill="hold"/>
                                        <p:tgtEl>
                                          <p:spTgt spid="47"/>
                                        </p:tgtEl>
                                        <p:attrNameLst>
                                          <p:attrName>ppt_x</p:attrName>
                                        </p:attrNameLst>
                                      </p:cBhvr>
                                      <p:tavLst>
                                        <p:tav tm="0">
                                          <p:val>
                                            <p:strVal val="#ppt_x"/>
                                          </p:val>
                                        </p:tav>
                                        <p:tav tm="100000">
                                          <p:val>
                                            <p:strVal val="#ppt_x"/>
                                          </p:val>
                                        </p:tav>
                                      </p:tavLst>
                                    </p:anim>
                                    <p:anim calcmode="lin" valueType="num">
                                      <p:cBhvr>
                                        <p:cTn id="116" dur="1000" fill="hold"/>
                                        <p:tgtEl>
                                          <p:spTgt spid="47"/>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46"/>
                                        </p:tgtEl>
                                        <p:attrNameLst>
                                          <p:attrName>style.visibility</p:attrName>
                                        </p:attrNameLst>
                                      </p:cBhvr>
                                      <p:to>
                                        <p:strVal val="visible"/>
                                      </p:to>
                                    </p:set>
                                    <p:animEffect transition="in" filter="fade">
                                      <p:cBhvr>
                                        <p:cTn id="119" dur="1000"/>
                                        <p:tgtEl>
                                          <p:spTgt spid="46"/>
                                        </p:tgtEl>
                                      </p:cBhvr>
                                    </p:animEffect>
                                    <p:anim calcmode="lin" valueType="num">
                                      <p:cBhvr>
                                        <p:cTn id="120" dur="1000" fill="hold"/>
                                        <p:tgtEl>
                                          <p:spTgt spid="46"/>
                                        </p:tgtEl>
                                        <p:attrNameLst>
                                          <p:attrName>ppt_x</p:attrName>
                                        </p:attrNameLst>
                                      </p:cBhvr>
                                      <p:tavLst>
                                        <p:tav tm="0">
                                          <p:val>
                                            <p:strVal val="#ppt_x"/>
                                          </p:val>
                                        </p:tav>
                                        <p:tav tm="100000">
                                          <p:val>
                                            <p:strVal val="#ppt_x"/>
                                          </p:val>
                                        </p:tav>
                                      </p:tavLst>
                                    </p:anim>
                                    <p:anim calcmode="lin" valueType="num">
                                      <p:cBhvr>
                                        <p:cTn id="121" dur="1000" fill="hold"/>
                                        <p:tgtEl>
                                          <p:spTgt spid="46"/>
                                        </p:tgtEl>
                                        <p:attrNameLst>
                                          <p:attrName>ppt_y</p:attrName>
                                        </p:attrNameLst>
                                      </p:cBhvr>
                                      <p:tavLst>
                                        <p:tav tm="0">
                                          <p:val>
                                            <p:strVal val="#ppt_y-.1"/>
                                          </p:val>
                                        </p:tav>
                                        <p:tav tm="100000">
                                          <p:val>
                                            <p:strVal val="#ppt_y"/>
                                          </p:val>
                                        </p:tav>
                                      </p:tavLst>
                                    </p:anim>
                                  </p:childTnLst>
                                </p:cTn>
                              </p:par>
                              <p:par>
                                <p:cTn id="122" presetID="22" presetClass="entr" presetSubtype="4" fill="hold" grpId="0" nodeType="withEffect">
                                  <p:stCondLst>
                                    <p:cond delay="0"/>
                                  </p:stCondLst>
                                  <p:childTnLst>
                                    <p:set>
                                      <p:cBhvr>
                                        <p:cTn id="123" dur="1" fill="hold">
                                          <p:stCondLst>
                                            <p:cond delay="0"/>
                                          </p:stCondLst>
                                        </p:cTn>
                                        <p:tgtEl>
                                          <p:spTgt spid="18"/>
                                        </p:tgtEl>
                                        <p:attrNameLst>
                                          <p:attrName>style.visibility</p:attrName>
                                        </p:attrNameLst>
                                      </p:cBhvr>
                                      <p:to>
                                        <p:strVal val="visible"/>
                                      </p:to>
                                    </p:set>
                                    <p:animEffect transition="in" filter="wipe(down)">
                                      <p:cBhvr>
                                        <p:cTn id="124" dur="500"/>
                                        <p:tgtEl>
                                          <p:spTgt spid="18"/>
                                        </p:tgtEl>
                                      </p:cBhvr>
                                    </p:animEffect>
                                  </p:childTnLst>
                                </p:cTn>
                              </p:par>
                              <p:par>
                                <p:cTn id="125" presetID="22" presetClass="entr" presetSubtype="4" fill="hold" grpId="0" nodeType="withEffect">
                                  <p:stCondLst>
                                    <p:cond delay="200"/>
                                  </p:stCondLst>
                                  <p:childTnLst>
                                    <p:set>
                                      <p:cBhvr>
                                        <p:cTn id="126" dur="1" fill="hold">
                                          <p:stCondLst>
                                            <p:cond delay="0"/>
                                          </p:stCondLst>
                                        </p:cTn>
                                        <p:tgtEl>
                                          <p:spTgt spid="19"/>
                                        </p:tgtEl>
                                        <p:attrNameLst>
                                          <p:attrName>style.visibility</p:attrName>
                                        </p:attrNameLst>
                                      </p:cBhvr>
                                      <p:to>
                                        <p:strVal val="visible"/>
                                      </p:to>
                                    </p:set>
                                    <p:animEffect transition="in" filter="wipe(down)">
                                      <p:cBhvr>
                                        <p:cTn id="127" dur="500"/>
                                        <p:tgtEl>
                                          <p:spTgt spid="19"/>
                                        </p:tgtEl>
                                      </p:cBhvr>
                                    </p:animEffect>
                                  </p:childTnLst>
                                </p:cTn>
                              </p:par>
                              <p:par>
                                <p:cTn id="128" presetID="22" presetClass="entr" presetSubtype="4" fill="hold" grpId="0" nodeType="withEffect">
                                  <p:stCondLst>
                                    <p:cond delay="40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6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childTnLst>
                          </p:cTn>
                        </p:par>
                        <p:par>
                          <p:cTn id="134" fill="hold">
                            <p:stCondLst>
                              <p:cond delay="1600"/>
                            </p:stCondLst>
                            <p:childTnLst>
                              <p:par>
                                <p:cTn id="135" presetID="22" presetClass="entr" presetSubtype="4" fill="hold" grpId="0" nodeType="afterEffect">
                                  <p:stCondLst>
                                    <p:cond delay="0"/>
                                  </p:stCondLst>
                                  <p:childTnLst>
                                    <p:set>
                                      <p:cBhvr>
                                        <p:cTn id="136" dur="1" fill="hold">
                                          <p:stCondLst>
                                            <p:cond delay="0"/>
                                          </p:stCondLst>
                                        </p:cTn>
                                        <p:tgtEl>
                                          <p:spTgt spid="25"/>
                                        </p:tgtEl>
                                        <p:attrNameLst>
                                          <p:attrName>style.visibility</p:attrName>
                                        </p:attrNameLst>
                                      </p:cBhvr>
                                      <p:to>
                                        <p:strVal val="visible"/>
                                      </p:to>
                                    </p:set>
                                    <p:animEffect transition="in" filter="wipe(down)">
                                      <p:cBhvr>
                                        <p:cTn id="137" dur="500"/>
                                        <p:tgtEl>
                                          <p:spTgt spid="25"/>
                                        </p:tgtEl>
                                      </p:cBhvr>
                                    </p:animEffect>
                                  </p:childTnLst>
                                </p:cTn>
                              </p:par>
                              <p:par>
                                <p:cTn id="138" presetID="22" presetClass="entr" presetSubtype="4" fill="hold" grpId="0" nodeType="withEffect">
                                  <p:stCondLst>
                                    <p:cond delay="0"/>
                                  </p:stCondLst>
                                  <p:childTnLst>
                                    <p:set>
                                      <p:cBhvr>
                                        <p:cTn id="139" dur="1" fill="hold">
                                          <p:stCondLst>
                                            <p:cond delay="0"/>
                                          </p:stCondLst>
                                        </p:cTn>
                                        <p:tgtEl>
                                          <p:spTgt spid="24"/>
                                        </p:tgtEl>
                                        <p:attrNameLst>
                                          <p:attrName>style.visibility</p:attrName>
                                        </p:attrNameLst>
                                      </p:cBhvr>
                                      <p:to>
                                        <p:strVal val="visible"/>
                                      </p:to>
                                    </p:set>
                                    <p:animEffect transition="in" filter="wipe(down)">
                                      <p:cBhvr>
                                        <p:cTn id="140" dur="500"/>
                                        <p:tgtEl>
                                          <p:spTgt spid="24"/>
                                        </p:tgtEl>
                                      </p:cBhvr>
                                    </p:animEffect>
                                  </p:childTnLst>
                                </p:cTn>
                              </p:par>
                              <p:par>
                                <p:cTn id="141" presetID="22" presetClass="entr" presetSubtype="4" fill="hold" grpId="0" nodeType="withEffect">
                                  <p:stCondLst>
                                    <p:cond delay="0"/>
                                  </p:stCondLst>
                                  <p:childTnLst>
                                    <p:set>
                                      <p:cBhvr>
                                        <p:cTn id="142" dur="1" fill="hold">
                                          <p:stCondLst>
                                            <p:cond delay="0"/>
                                          </p:stCondLst>
                                        </p:cTn>
                                        <p:tgtEl>
                                          <p:spTgt spid="23"/>
                                        </p:tgtEl>
                                        <p:attrNameLst>
                                          <p:attrName>style.visibility</p:attrName>
                                        </p:attrNameLst>
                                      </p:cBhvr>
                                      <p:to>
                                        <p:strVal val="visible"/>
                                      </p:to>
                                    </p:set>
                                    <p:animEffect transition="in" filter="wipe(down)">
                                      <p:cBhvr>
                                        <p:cTn id="143" dur="500"/>
                                        <p:tgtEl>
                                          <p:spTgt spid="23"/>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2"/>
                                        </p:tgtEl>
                                        <p:attrNameLst>
                                          <p:attrName>style.visibility</p:attrName>
                                        </p:attrNameLst>
                                      </p:cBhvr>
                                      <p:to>
                                        <p:strVal val="visible"/>
                                      </p:to>
                                    </p:set>
                                    <p:animEffect transition="in" filter="wipe(down)">
                                      <p:cBhvr>
                                        <p:cTn id="146" dur="500"/>
                                        <p:tgtEl>
                                          <p:spTgt spid="22"/>
                                        </p:tgtEl>
                                      </p:cBhvr>
                                    </p:animEffect>
                                  </p:childTnLst>
                                </p:cTn>
                              </p:par>
                            </p:childTnLst>
                          </p:cTn>
                        </p:par>
                      </p:childTnLst>
                    </p:cTn>
                  </p:par>
                  <p:par>
                    <p:cTn id="147" fill="hold">
                      <p:stCondLst>
                        <p:cond delay="indefinite"/>
                      </p:stCondLst>
                      <p:childTnLst>
                        <p:par>
                          <p:cTn id="148" fill="hold">
                            <p:stCondLst>
                              <p:cond delay="0"/>
                            </p:stCondLst>
                            <p:childTnLst>
                              <p:par>
                                <p:cTn id="149" presetID="45" presetClass="entr" presetSubtype="0" fill="hold" grpId="0" nodeType="clickEffect">
                                  <p:stCondLst>
                                    <p:cond delay="0"/>
                                  </p:stCondLst>
                                  <p:childTnLst>
                                    <p:set>
                                      <p:cBhvr>
                                        <p:cTn id="150" dur="1" fill="hold">
                                          <p:stCondLst>
                                            <p:cond delay="0"/>
                                          </p:stCondLst>
                                        </p:cTn>
                                        <p:tgtEl>
                                          <p:spTgt spid="38"/>
                                        </p:tgtEl>
                                        <p:attrNameLst>
                                          <p:attrName>style.visibility</p:attrName>
                                        </p:attrNameLst>
                                      </p:cBhvr>
                                      <p:to>
                                        <p:strVal val="visible"/>
                                      </p:to>
                                    </p:set>
                                    <p:animEffect transition="in" filter="fade">
                                      <p:cBhvr>
                                        <p:cTn id="151" dur="500"/>
                                        <p:tgtEl>
                                          <p:spTgt spid="38"/>
                                        </p:tgtEl>
                                      </p:cBhvr>
                                    </p:animEffect>
                                    <p:anim calcmode="lin" valueType="num">
                                      <p:cBhvr>
                                        <p:cTn id="152" dur="500" fill="hold"/>
                                        <p:tgtEl>
                                          <p:spTgt spid="38"/>
                                        </p:tgtEl>
                                        <p:attrNameLst>
                                          <p:attrName>ppt_w</p:attrName>
                                        </p:attrNameLst>
                                      </p:cBhvr>
                                      <p:tavLst>
                                        <p:tav tm="0" fmla="#ppt_w*sin(2.5*pi*$)">
                                          <p:val>
                                            <p:fltVal val="0"/>
                                          </p:val>
                                        </p:tav>
                                        <p:tav tm="100000">
                                          <p:val>
                                            <p:fltVal val="1"/>
                                          </p:val>
                                        </p:tav>
                                      </p:tavLst>
                                    </p:anim>
                                    <p:anim calcmode="lin" valueType="num">
                                      <p:cBhvr>
                                        <p:cTn id="153" dur="500" fill="hold"/>
                                        <p:tgtEl>
                                          <p:spTgt spid="38"/>
                                        </p:tgtEl>
                                        <p:attrNameLst>
                                          <p:attrName>ppt_h</p:attrName>
                                        </p:attrNameLst>
                                      </p:cBhvr>
                                      <p:tavLst>
                                        <p:tav tm="0">
                                          <p:val>
                                            <p:strVal val="#ppt_h"/>
                                          </p:val>
                                        </p:tav>
                                        <p:tav tm="100000">
                                          <p:val>
                                            <p:strVal val="#ppt_h"/>
                                          </p:val>
                                        </p:tav>
                                      </p:tavLst>
                                    </p:anim>
                                  </p:childTnLst>
                                </p:cTn>
                              </p:par>
                              <p:par>
                                <p:cTn id="154" presetID="45" presetClass="entr" presetSubtype="0" fill="hold" grpId="0" nodeType="withEffect">
                                  <p:stCondLst>
                                    <p:cond delay="0"/>
                                  </p:stCondLst>
                                  <p:childTnLst>
                                    <p:set>
                                      <p:cBhvr>
                                        <p:cTn id="155" dur="1" fill="hold">
                                          <p:stCondLst>
                                            <p:cond delay="0"/>
                                          </p:stCondLst>
                                        </p:cTn>
                                        <p:tgtEl>
                                          <p:spTgt spid="41"/>
                                        </p:tgtEl>
                                        <p:attrNameLst>
                                          <p:attrName>style.visibility</p:attrName>
                                        </p:attrNameLst>
                                      </p:cBhvr>
                                      <p:to>
                                        <p:strVal val="visible"/>
                                      </p:to>
                                    </p:set>
                                    <p:animEffect transition="in" filter="fade">
                                      <p:cBhvr>
                                        <p:cTn id="156" dur="500"/>
                                        <p:tgtEl>
                                          <p:spTgt spid="41"/>
                                        </p:tgtEl>
                                      </p:cBhvr>
                                    </p:animEffect>
                                    <p:anim calcmode="lin" valueType="num">
                                      <p:cBhvr>
                                        <p:cTn id="157" dur="500" fill="hold"/>
                                        <p:tgtEl>
                                          <p:spTgt spid="41"/>
                                        </p:tgtEl>
                                        <p:attrNameLst>
                                          <p:attrName>ppt_w</p:attrName>
                                        </p:attrNameLst>
                                      </p:cBhvr>
                                      <p:tavLst>
                                        <p:tav tm="0" fmla="#ppt_w*sin(2.5*pi*$)">
                                          <p:val>
                                            <p:fltVal val="0"/>
                                          </p:val>
                                        </p:tav>
                                        <p:tav tm="100000">
                                          <p:val>
                                            <p:fltVal val="1"/>
                                          </p:val>
                                        </p:tav>
                                      </p:tavLst>
                                    </p:anim>
                                    <p:anim calcmode="lin" valueType="num">
                                      <p:cBhvr>
                                        <p:cTn id="158" dur="500" fill="hold"/>
                                        <p:tgtEl>
                                          <p:spTgt spid="41"/>
                                        </p:tgtEl>
                                        <p:attrNameLst>
                                          <p:attrName>ppt_h</p:attrName>
                                        </p:attrNameLst>
                                      </p:cBhvr>
                                      <p:tavLst>
                                        <p:tav tm="0">
                                          <p:val>
                                            <p:strVal val="#ppt_h"/>
                                          </p:val>
                                        </p:tav>
                                        <p:tav tm="100000">
                                          <p:val>
                                            <p:strVal val="#ppt_h"/>
                                          </p:val>
                                        </p:tav>
                                      </p:tavLst>
                                    </p:anim>
                                  </p:childTnLst>
                                </p:cTn>
                              </p:par>
                            </p:childTnLst>
                          </p:cTn>
                        </p:par>
                        <p:par>
                          <p:cTn id="159" fill="hold">
                            <p:stCondLst>
                              <p:cond delay="500"/>
                            </p:stCondLst>
                            <p:childTnLst>
                              <p:par>
                                <p:cTn id="160" presetID="47" presetClass="entr" presetSubtype="0" fill="hold" grpId="0" nodeType="afterEffect">
                                  <p:stCondLst>
                                    <p:cond delay="0"/>
                                  </p:stCondLst>
                                  <p:childTnLst>
                                    <p:set>
                                      <p:cBhvr>
                                        <p:cTn id="161" dur="1" fill="hold">
                                          <p:stCondLst>
                                            <p:cond delay="0"/>
                                          </p:stCondLst>
                                        </p:cTn>
                                        <p:tgtEl>
                                          <p:spTgt spid="49"/>
                                        </p:tgtEl>
                                        <p:attrNameLst>
                                          <p:attrName>style.visibility</p:attrName>
                                        </p:attrNameLst>
                                      </p:cBhvr>
                                      <p:to>
                                        <p:strVal val="visible"/>
                                      </p:to>
                                    </p:set>
                                    <p:animEffect transition="in" filter="fade">
                                      <p:cBhvr>
                                        <p:cTn id="162" dur="1000"/>
                                        <p:tgtEl>
                                          <p:spTgt spid="49"/>
                                        </p:tgtEl>
                                      </p:cBhvr>
                                    </p:animEffect>
                                    <p:anim calcmode="lin" valueType="num">
                                      <p:cBhvr>
                                        <p:cTn id="163" dur="1000" fill="hold"/>
                                        <p:tgtEl>
                                          <p:spTgt spid="49"/>
                                        </p:tgtEl>
                                        <p:attrNameLst>
                                          <p:attrName>ppt_x</p:attrName>
                                        </p:attrNameLst>
                                      </p:cBhvr>
                                      <p:tavLst>
                                        <p:tav tm="0">
                                          <p:val>
                                            <p:strVal val="#ppt_x"/>
                                          </p:val>
                                        </p:tav>
                                        <p:tav tm="100000">
                                          <p:val>
                                            <p:strVal val="#ppt_x"/>
                                          </p:val>
                                        </p:tav>
                                      </p:tavLst>
                                    </p:anim>
                                    <p:anim calcmode="lin" valueType="num">
                                      <p:cBhvr>
                                        <p:cTn id="164" dur="1000" fill="hold"/>
                                        <p:tgtEl>
                                          <p:spTgt spid="49"/>
                                        </p:tgtEl>
                                        <p:attrNameLst>
                                          <p:attrName>ppt_y</p:attrName>
                                        </p:attrNameLst>
                                      </p:cBhvr>
                                      <p:tavLst>
                                        <p:tav tm="0">
                                          <p:val>
                                            <p:strVal val="#ppt_y-.1"/>
                                          </p:val>
                                        </p:tav>
                                        <p:tav tm="100000">
                                          <p:val>
                                            <p:strVal val="#ppt_y"/>
                                          </p:val>
                                        </p:tav>
                                      </p:tavLst>
                                    </p:anim>
                                  </p:childTnLst>
                                </p:cTn>
                              </p:par>
                              <p:par>
                                <p:cTn id="165" presetID="47" presetClass="entr" presetSubtype="0" fill="hold" grpId="0" nodeType="withEffect">
                                  <p:stCondLst>
                                    <p:cond delay="0"/>
                                  </p:stCondLst>
                                  <p:childTnLst>
                                    <p:set>
                                      <p:cBhvr>
                                        <p:cTn id="166" dur="1" fill="hold">
                                          <p:stCondLst>
                                            <p:cond delay="0"/>
                                          </p:stCondLst>
                                        </p:cTn>
                                        <p:tgtEl>
                                          <p:spTgt spid="48"/>
                                        </p:tgtEl>
                                        <p:attrNameLst>
                                          <p:attrName>style.visibility</p:attrName>
                                        </p:attrNameLst>
                                      </p:cBhvr>
                                      <p:to>
                                        <p:strVal val="visible"/>
                                      </p:to>
                                    </p:set>
                                    <p:animEffect transition="in" filter="fade">
                                      <p:cBhvr>
                                        <p:cTn id="167" dur="1000"/>
                                        <p:tgtEl>
                                          <p:spTgt spid="48"/>
                                        </p:tgtEl>
                                      </p:cBhvr>
                                    </p:animEffect>
                                    <p:anim calcmode="lin" valueType="num">
                                      <p:cBhvr>
                                        <p:cTn id="168" dur="1000" fill="hold"/>
                                        <p:tgtEl>
                                          <p:spTgt spid="48"/>
                                        </p:tgtEl>
                                        <p:attrNameLst>
                                          <p:attrName>ppt_x</p:attrName>
                                        </p:attrNameLst>
                                      </p:cBhvr>
                                      <p:tavLst>
                                        <p:tav tm="0">
                                          <p:val>
                                            <p:strVal val="#ppt_x"/>
                                          </p:val>
                                        </p:tav>
                                        <p:tav tm="100000">
                                          <p:val>
                                            <p:strVal val="#ppt_x"/>
                                          </p:val>
                                        </p:tav>
                                      </p:tavLst>
                                    </p:anim>
                                    <p:anim calcmode="lin" valueType="num">
                                      <p:cBhvr>
                                        <p:cTn id="169" dur="1000" fill="hold"/>
                                        <p:tgtEl>
                                          <p:spTgt spid="48"/>
                                        </p:tgtEl>
                                        <p:attrNameLst>
                                          <p:attrName>ppt_y</p:attrName>
                                        </p:attrNameLst>
                                      </p:cBhvr>
                                      <p:tavLst>
                                        <p:tav tm="0">
                                          <p:val>
                                            <p:strVal val="#ppt_y-.1"/>
                                          </p:val>
                                        </p:tav>
                                        <p:tav tm="100000">
                                          <p:val>
                                            <p:strVal val="#ppt_y"/>
                                          </p:val>
                                        </p:tav>
                                      </p:tavLst>
                                    </p:anim>
                                  </p:childTnLst>
                                </p:cTn>
                              </p:par>
                              <p:par>
                                <p:cTn id="170" presetID="22" presetClass="entr" presetSubtype="4" fill="hold" grpId="0" nodeType="withEffect">
                                  <p:stCondLst>
                                    <p:cond delay="0"/>
                                  </p:stCondLst>
                                  <p:childTnLst>
                                    <p:set>
                                      <p:cBhvr>
                                        <p:cTn id="171" dur="1" fill="hold">
                                          <p:stCondLst>
                                            <p:cond delay="0"/>
                                          </p:stCondLst>
                                        </p:cTn>
                                        <p:tgtEl>
                                          <p:spTgt spid="26"/>
                                        </p:tgtEl>
                                        <p:attrNameLst>
                                          <p:attrName>style.visibility</p:attrName>
                                        </p:attrNameLst>
                                      </p:cBhvr>
                                      <p:to>
                                        <p:strVal val="visible"/>
                                      </p:to>
                                    </p:set>
                                    <p:animEffect transition="in" filter="wipe(down)">
                                      <p:cBhvr>
                                        <p:cTn id="172" dur="500"/>
                                        <p:tgtEl>
                                          <p:spTgt spid="26"/>
                                        </p:tgtEl>
                                      </p:cBhvr>
                                    </p:animEffect>
                                  </p:childTnLst>
                                </p:cTn>
                              </p:par>
                              <p:par>
                                <p:cTn id="173" presetID="22" presetClass="entr" presetSubtype="4" fill="hold" grpId="0" nodeType="withEffect">
                                  <p:stCondLst>
                                    <p:cond delay="200"/>
                                  </p:stCondLst>
                                  <p:childTnLst>
                                    <p:set>
                                      <p:cBhvr>
                                        <p:cTn id="174" dur="1" fill="hold">
                                          <p:stCondLst>
                                            <p:cond delay="0"/>
                                          </p:stCondLst>
                                        </p:cTn>
                                        <p:tgtEl>
                                          <p:spTgt spid="27"/>
                                        </p:tgtEl>
                                        <p:attrNameLst>
                                          <p:attrName>style.visibility</p:attrName>
                                        </p:attrNameLst>
                                      </p:cBhvr>
                                      <p:to>
                                        <p:strVal val="visible"/>
                                      </p:to>
                                    </p:set>
                                    <p:animEffect transition="in" filter="wipe(down)">
                                      <p:cBhvr>
                                        <p:cTn id="175" dur="500"/>
                                        <p:tgtEl>
                                          <p:spTgt spid="27"/>
                                        </p:tgtEl>
                                      </p:cBhvr>
                                    </p:animEffect>
                                  </p:childTnLst>
                                </p:cTn>
                              </p:par>
                              <p:par>
                                <p:cTn id="176" presetID="22" presetClass="entr" presetSubtype="4" fill="hold" grpId="0" nodeType="withEffect">
                                  <p:stCondLst>
                                    <p:cond delay="400"/>
                                  </p:stCondLst>
                                  <p:childTnLst>
                                    <p:set>
                                      <p:cBhvr>
                                        <p:cTn id="177" dur="1" fill="hold">
                                          <p:stCondLst>
                                            <p:cond delay="0"/>
                                          </p:stCondLst>
                                        </p:cTn>
                                        <p:tgtEl>
                                          <p:spTgt spid="28"/>
                                        </p:tgtEl>
                                        <p:attrNameLst>
                                          <p:attrName>style.visibility</p:attrName>
                                        </p:attrNameLst>
                                      </p:cBhvr>
                                      <p:to>
                                        <p:strVal val="visible"/>
                                      </p:to>
                                    </p:set>
                                    <p:animEffect transition="in" filter="wipe(down)">
                                      <p:cBhvr>
                                        <p:cTn id="178" dur="500"/>
                                        <p:tgtEl>
                                          <p:spTgt spid="28"/>
                                        </p:tgtEl>
                                      </p:cBhvr>
                                    </p:animEffect>
                                  </p:childTnLst>
                                </p:cTn>
                              </p:par>
                              <p:par>
                                <p:cTn id="179" presetID="22" presetClass="entr" presetSubtype="4" fill="hold" grpId="0" nodeType="withEffect">
                                  <p:stCondLst>
                                    <p:cond delay="600"/>
                                  </p:stCondLst>
                                  <p:childTnLst>
                                    <p:set>
                                      <p:cBhvr>
                                        <p:cTn id="180" dur="1" fill="hold">
                                          <p:stCondLst>
                                            <p:cond delay="0"/>
                                          </p:stCondLst>
                                        </p:cTn>
                                        <p:tgtEl>
                                          <p:spTgt spid="29"/>
                                        </p:tgtEl>
                                        <p:attrNameLst>
                                          <p:attrName>style.visibility</p:attrName>
                                        </p:attrNameLst>
                                      </p:cBhvr>
                                      <p:to>
                                        <p:strVal val="visible"/>
                                      </p:to>
                                    </p:set>
                                    <p:animEffect transition="in" filter="wipe(down)">
                                      <p:cBhvr>
                                        <p:cTn id="181" dur="500"/>
                                        <p:tgtEl>
                                          <p:spTgt spid="29"/>
                                        </p:tgtEl>
                                      </p:cBhvr>
                                    </p:animEffect>
                                  </p:childTnLst>
                                </p:cTn>
                              </p:par>
                            </p:childTnLst>
                          </p:cTn>
                        </p:par>
                        <p:par>
                          <p:cTn id="182" fill="hold">
                            <p:stCondLst>
                              <p:cond delay="1600"/>
                            </p:stCondLst>
                            <p:childTnLst>
                              <p:par>
                                <p:cTn id="183" presetID="22" presetClass="entr" presetSubtype="4" fill="hold" grpId="0" nodeType="afterEffect">
                                  <p:stCondLst>
                                    <p:cond delay="0"/>
                                  </p:stCondLst>
                                  <p:childTnLst>
                                    <p:set>
                                      <p:cBhvr>
                                        <p:cTn id="184" dur="1" fill="hold">
                                          <p:stCondLst>
                                            <p:cond delay="0"/>
                                          </p:stCondLst>
                                        </p:cTn>
                                        <p:tgtEl>
                                          <p:spTgt spid="33"/>
                                        </p:tgtEl>
                                        <p:attrNameLst>
                                          <p:attrName>style.visibility</p:attrName>
                                        </p:attrNameLst>
                                      </p:cBhvr>
                                      <p:to>
                                        <p:strVal val="visible"/>
                                      </p:to>
                                    </p:set>
                                    <p:animEffect transition="in" filter="wipe(down)">
                                      <p:cBhvr>
                                        <p:cTn id="185" dur="500"/>
                                        <p:tgtEl>
                                          <p:spTgt spid="33"/>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2"/>
                                        </p:tgtEl>
                                        <p:attrNameLst>
                                          <p:attrName>style.visibility</p:attrName>
                                        </p:attrNameLst>
                                      </p:cBhvr>
                                      <p:to>
                                        <p:strVal val="visible"/>
                                      </p:to>
                                    </p:set>
                                    <p:animEffect transition="in" filter="wipe(down)">
                                      <p:cBhvr>
                                        <p:cTn id="188" dur="500"/>
                                        <p:tgtEl>
                                          <p:spTgt spid="32"/>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1"/>
                                        </p:tgtEl>
                                        <p:attrNameLst>
                                          <p:attrName>style.visibility</p:attrName>
                                        </p:attrNameLst>
                                      </p:cBhvr>
                                      <p:to>
                                        <p:strVal val="visible"/>
                                      </p:to>
                                    </p:set>
                                    <p:animEffect transition="in" filter="wipe(down)">
                                      <p:cBhvr>
                                        <p:cTn id="191" dur="500"/>
                                        <p:tgtEl>
                                          <p:spTgt spid="31"/>
                                        </p:tgtEl>
                                      </p:cBhvr>
                                    </p:animEffect>
                                  </p:childTnLst>
                                </p:cTn>
                              </p:par>
                              <p:par>
                                <p:cTn id="192" presetID="22" presetClass="entr" presetSubtype="4" fill="hold" grpId="0" nodeType="withEffect">
                                  <p:stCondLst>
                                    <p:cond delay="0"/>
                                  </p:stCondLst>
                                  <p:childTnLst>
                                    <p:set>
                                      <p:cBhvr>
                                        <p:cTn id="193" dur="1" fill="hold">
                                          <p:stCondLst>
                                            <p:cond delay="0"/>
                                          </p:stCondLst>
                                        </p:cTn>
                                        <p:tgtEl>
                                          <p:spTgt spid="30"/>
                                        </p:tgtEl>
                                        <p:attrNameLst>
                                          <p:attrName>style.visibility</p:attrName>
                                        </p:attrNameLst>
                                      </p:cBhvr>
                                      <p:to>
                                        <p:strVal val="visible"/>
                                      </p:to>
                                    </p:set>
                                    <p:animEffect transition="in" filter="wipe(down)">
                                      <p:cBhvr>
                                        <p:cTn id="19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a:stCxn id="9" idx="1"/>
          </p:cNvCxnSpPr>
          <p:nvPr/>
        </p:nvCxnSpPr>
        <p:spPr>
          <a:xfrm>
            <a:off x="5015084" y="2358901"/>
            <a:ext cx="2703890" cy="1065338"/>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 name="直接连接符 2"/>
          <p:cNvCxnSpPr>
            <a:stCxn id="9" idx="6"/>
          </p:cNvCxnSpPr>
          <p:nvPr/>
        </p:nvCxnSpPr>
        <p:spPr>
          <a:xfrm flipH="1" flipV="1">
            <a:off x="2348326" y="1990845"/>
            <a:ext cx="1481907" cy="1687"/>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4" name="直接连接符 3"/>
          <p:cNvCxnSpPr>
            <a:endCxn id="9" idx="2"/>
          </p:cNvCxnSpPr>
          <p:nvPr/>
        </p:nvCxnSpPr>
        <p:spPr>
          <a:xfrm flipH="1" flipV="1">
            <a:off x="4788913" y="2654360"/>
            <a:ext cx="1164597" cy="1451968"/>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5" name="直接连接符 4"/>
          <p:cNvCxnSpPr>
            <a:endCxn id="9" idx="3"/>
          </p:cNvCxnSpPr>
          <p:nvPr/>
        </p:nvCxnSpPr>
        <p:spPr>
          <a:xfrm flipH="1" flipV="1">
            <a:off x="4422659" y="2767477"/>
            <a:ext cx="55697" cy="2095176"/>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5"/>
          <p:cNvCxnSpPr>
            <a:endCxn id="9" idx="4"/>
          </p:cNvCxnSpPr>
          <p:nvPr/>
        </p:nvCxnSpPr>
        <p:spPr>
          <a:xfrm flipV="1">
            <a:off x="2831041" y="2654361"/>
            <a:ext cx="1225358" cy="1327031"/>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9" idx="5"/>
          </p:cNvCxnSpPr>
          <p:nvPr/>
        </p:nvCxnSpPr>
        <p:spPr>
          <a:xfrm flipH="1">
            <a:off x="1658005" y="2358900"/>
            <a:ext cx="2172226" cy="801959"/>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9" idx="0"/>
          </p:cNvCxnSpPr>
          <p:nvPr/>
        </p:nvCxnSpPr>
        <p:spPr>
          <a:xfrm flipH="1">
            <a:off x="5015081" y="1992531"/>
            <a:ext cx="1519039" cy="0"/>
          </a:xfrm>
          <a:prstGeom prst="line">
            <a:avLst/>
          </a:prstGeom>
          <a:ln w="3175">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
        <p:nvSpPr>
          <p:cNvPr id="9" name="十角星 8"/>
          <p:cNvSpPr/>
          <p:nvPr/>
        </p:nvSpPr>
        <p:spPr>
          <a:xfrm>
            <a:off x="3830233" y="1583954"/>
            <a:ext cx="1184851" cy="1183523"/>
          </a:xfrm>
          <a:prstGeom prst="star10">
            <a:avLst/>
          </a:prstGeom>
          <a:solidFill>
            <a:srgbClr val="1F497D">
              <a:alpha val="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7186" tIns="48592" rIns="97186" bIns="48592" anchor="ctr"/>
          <a:lstStyle/>
          <a:p>
            <a:pPr algn="ctr">
              <a:defRPr/>
            </a:pPr>
            <a:endParaRPr lang="zh-CN" altLang="en-US" dirty="0">
              <a:ea typeface="微软雅黑" pitchFamily="34" charset="-122"/>
            </a:endParaRPr>
          </a:p>
        </p:txBody>
      </p:sp>
      <p:sp>
        <p:nvSpPr>
          <p:cNvPr id="10" name="椭圆 9"/>
          <p:cNvSpPr/>
          <p:nvPr/>
        </p:nvSpPr>
        <p:spPr>
          <a:xfrm rot="10800000">
            <a:off x="3590459" y="1403268"/>
            <a:ext cx="1708276" cy="1710353"/>
          </a:xfrm>
          <a:prstGeom prst="ellipse">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sz="1300" dirty="0">
              <a:ea typeface="微软雅黑" pitchFamily="34" charset="-122"/>
            </a:endParaRPr>
          </a:p>
        </p:txBody>
      </p:sp>
      <p:sp>
        <p:nvSpPr>
          <p:cNvPr id="11" name="TextBox 10"/>
          <p:cNvSpPr txBox="1"/>
          <p:nvPr/>
        </p:nvSpPr>
        <p:spPr>
          <a:xfrm>
            <a:off x="3880057" y="2074366"/>
            <a:ext cx="1129078" cy="368156"/>
          </a:xfrm>
          <a:prstGeom prst="rect">
            <a:avLst/>
          </a:prstGeom>
          <a:noFill/>
        </p:spPr>
        <p:txBody>
          <a:bodyPr wrap="none" lIns="72914" tIns="36457" rIns="72914" bIns="36457" rtlCol="0">
            <a:spAutoFit/>
          </a:bodyPr>
          <a:lstStyle/>
          <a:p>
            <a:r>
              <a:rPr lang="zh-CN" altLang="en-US" sz="1900">
                <a:solidFill>
                  <a:schemeClr val="bg1"/>
                </a:solidFill>
                <a:latin typeface="微软雅黑" pitchFamily="34" charset="-122"/>
                <a:ea typeface="微软雅黑" pitchFamily="34" charset="-122"/>
              </a:rPr>
              <a:t>添加标题</a:t>
            </a:r>
          </a:p>
        </p:txBody>
      </p:sp>
      <p:sp>
        <p:nvSpPr>
          <p:cNvPr id="12" name="椭圆 11"/>
          <p:cNvSpPr/>
          <p:nvPr/>
        </p:nvSpPr>
        <p:spPr>
          <a:xfrm>
            <a:off x="1860955" y="1550977"/>
            <a:ext cx="883162" cy="883111"/>
          </a:xfrm>
          <a:prstGeom prst="ellips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标题</a:t>
            </a:r>
            <a:endParaRPr lang="zh-CN" altLang="en-US">
              <a:latin typeface="微软雅黑" pitchFamily="34" charset="-122"/>
              <a:ea typeface="微软雅黑" pitchFamily="34" charset="-122"/>
            </a:endParaRPr>
          </a:p>
        </p:txBody>
      </p:sp>
      <p:sp>
        <p:nvSpPr>
          <p:cNvPr id="13" name="椭圆 12"/>
          <p:cNvSpPr/>
          <p:nvPr/>
        </p:nvSpPr>
        <p:spPr>
          <a:xfrm>
            <a:off x="6227955" y="1550977"/>
            <a:ext cx="883162" cy="883111"/>
          </a:xfrm>
          <a:prstGeom prst="ellips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标题</a:t>
            </a:r>
            <a:endParaRPr lang="zh-CN" altLang="en-US">
              <a:latin typeface="微软雅黑" pitchFamily="34" charset="-122"/>
              <a:ea typeface="微软雅黑" pitchFamily="34" charset="-122"/>
            </a:endParaRPr>
          </a:p>
        </p:txBody>
      </p:sp>
      <p:sp>
        <p:nvSpPr>
          <p:cNvPr id="14" name="椭圆 13"/>
          <p:cNvSpPr/>
          <p:nvPr/>
        </p:nvSpPr>
        <p:spPr>
          <a:xfrm>
            <a:off x="7234819" y="2994838"/>
            <a:ext cx="883162" cy="883111"/>
          </a:xfrm>
          <a:prstGeom prst="ellips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标题</a:t>
            </a:r>
            <a:endParaRPr lang="zh-CN" altLang="en-US">
              <a:latin typeface="微软雅黑" pitchFamily="34" charset="-122"/>
              <a:ea typeface="微软雅黑" pitchFamily="34" charset="-122"/>
            </a:endParaRPr>
          </a:p>
        </p:txBody>
      </p:sp>
      <p:sp>
        <p:nvSpPr>
          <p:cNvPr id="15" name="椭圆 14"/>
          <p:cNvSpPr/>
          <p:nvPr/>
        </p:nvSpPr>
        <p:spPr>
          <a:xfrm>
            <a:off x="5507060" y="3587456"/>
            <a:ext cx="883162" cy="883111"/>
          </a:xfrm>
          <a:prstGeom prst="ellips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标题</a:t>
            </a:r>
            <a:endParaRPr lang="zh-CN" altLang="en-US">
              <a:latin typeface="微软雅黑" pitchFamily="34" charset="-122"/>
              <a:ea typeface="微软雅黑" pitchFamily="34" charset="-122"/>
            </a:endParaRPr>
          </a:p>
        </p:txBody>
      </p:sp>
      <p:sp>
        <p:nvSpPr>
          <p:cNvPr id="16" name="椭圆 15"/>
          <p:cNvSpPr/>
          <p:nvPr/>
        </p:nvSpPr>
        <p:spPr>
          <a:xfrm>
            <a:off x="4008083" y="4187940"/>
            <a:ext cx="883162" cy="883111"/>
          </a:xfrm>
          <a:prstGeom prst="ellips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标题</a:t>
            </a:r>
            <a:endParaRPr lang="zh-CN" altLang="en-US">
              <a:latin typeface="微软雅黑" pitchFamily="34" charset="-122"/>
              <a:ea typeface="微软雅黑" pitchFamily="34" charset="-122"/>
            </a:endParaRPr>
          </a:p>
        </p:txBody>
      </p:sp>
      <p:sp>
        <p:nvSpPr>
          <p:cNvPr id="17" name="椭圆 16"/>
          <p:cNvSpPr/>
          <p:nvPr/>
        </p:nvSpPr>
        <p:spPr>
          <a:xfrm>
            <a:off x="2417480" y="3533411"/>
            <a:ext cx="883162" cy="883111"/>
          </a:xfrm>
          <a:prstGeom prst="ellips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标题</a:t>
            </a:r>
            <a:endParaRPr lang="zh-CN" altLang="en-US">
              <a:latin typeface="微软雅黑" pitchFamily="34" charset="-122"/>
              <a:ea typeface="微软雅黑" pitchFamily="34" charset="-122"/>
            </a:endParaRPr>
          </a:p>
        </p:txBody>
      </p:sp>
      <p:sp>
        <p:nvSpPr>
          <p:cNvPr id="18" name="椭圆 17"/>
          <p:cNvSpPr/>
          <p:nvPr/>
        </p:nvSpPr>
        <p:spPr>
          <a:xfrm>
            <a:off x="1298137" y="2672065"/>
            <a:ext cx="883162" cy="883111"/>
          </a:xfrm>
          <a:prstGeom prst="ellipse">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72914" tIns="36457" rIns="72914" bIns="36457" rtlCol="0" anchor="ctr"/>
          <a:lstStyle/>
          <a:p>
            <a:pPr algn="ctr"/>
            <a:r>
              <a:rPr lang="zh-CN" altLang="en-US" smtClean="0">
                <a:latin typeface="微软雅黑" pitchFamily="34" charset="-122"/>
                <a:ea typeface="微软雅黑" pitchFamily="34" charset="-122"/>
              </a:rPr>
              <a:t>标题</a:t>
            </a:r>
            <a:endParaRPr lang="zh-CN" altLang="en-US">
              <a:latin typeface="微软雅黑" pitchFamily="34" charset="-122"/>
              <a:ea typeface="微软雅黑" pitchFamily="34" charset="-122"/>
            </a:endParaRPr>
          </a:p>
        </p:txBody>
      </p:sp>
      <p:sp>
        <p:nvSpPr>
          <p:cNvPr id="19" name="TextBox 18"/>
          <p:cNvSpPr txBox="1"/>
          <p:nvPr/>
        </p:nvSpPr>
        <p:spPr>
          <a:xfrm>
            <a:off x="283182" y="4766699"/>
            <a:ext cx="2262054" cy="366575"/>
          </a:xfrm>
          <a:prstGeom prst="rect">
            <a:avLst/>
          </a:prstGeom>
          <a:noFill/>
        </p:spPr>
        <p:txBody>
          <a:bodyPr wrap="square" lIns="66981" tIns="0" rIns="66981" bIns="0" rtlCol="0" anchor="t">
            <a:spAutoFit/>
          </a:bodyPr>
          <a:lstStyle/>
          <a:p>
            <a:pPr>
              <a:lnSpc>
                <a:spcPct val="150000"/>
              </a:lnSpc>
            </a:pPr>
            <a:r>
              <a:rPr lang="zh-CN" altLang="en-US" smtClean="0">
                <a:solidFill>
                  <a:schemeClr val="tx1">
                    <a:lumMod val="75000"/>
                    <a:lumOff val="25000"/>
                  </a:schemeClr>
                </a:solidFill>
                <a:latin typeface="微软雅黑" pitchFamily="34" charset="-122"/>
                <a:ea typeface="微软雅黑" pitchFamily="34" charset="-122"/>
                <a:cs typeface="华文黑体" pitchFamily="2" charset="-122"/>
              </a:rPr>
              <a:t>点击添加标题</a:t>
            </a:r>
            <a:endParaRPr lang="zh-CN" altLang="en-US">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20" name="TextBox 19"/>
          <p:cNvSpPr txBox="1"/>
          <p:nvPr/>
        </p:nvSpPr>
        <p:spPr>
          <a:xfrm>
            <a:off x="306331" y="5238482"/>
            <a:ext cx="3766599" cy="507755"/>
          </a:xfrm>
          <a:prstGeom prst="rect">
            <a:avLst/>
          </a:prstGeom>
          <a:noFill/>
        </p:spPr>
        <p:txBody>
          <a:bodyPr wrap="square" lIns="66981" tIns="33490" rIns="66981" bIns="33490" rtlCol="0">
            <a:spAutoFit/>
          </a:bodyPr>
          <a:lstStyle/>
          <a:p>
            <a:pPr>
              <a:lnSpc>
                <a:spcPct val="130000"/>
              </a:lnSpc>
            </a:pPr>
            <a:r>
              <a:rPr lang="zh-CN" altLang="en-US" sz="11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a:t>
            </a:r>
            <a:r>
              <a:rPr lang="zh-CN" altLang="en-US" sz="1100" dirty="0" smtClean="0">
                <a:solidFill>
                  <a:schemeClr val="tx1">
                    <a:lumMod val="75000"/>
                    <a:lumOff val="25000"/>
                  </a:schemeClr>
                </a:solidFill>
                <a:latin typeface="微软雅黑" pitchFamily="34" charset="-122"/>
                <a:ea typeface="微软雅黑" pitchFamily="34" charset="-122"/>
              </a:rPr>
              <a:t>通过</a:t>
            </a:r>
            <a:endParaRPr lang="zh-CN" altLang="en-US" sz="11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withEffect">
                                  <p:stCondLst>
                                    <p:cond delay="432"/>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6*min(max(#ppt_w*#ppt_h,.3),1)-7.4)/-.7*#ppt_w"/>
                                          </p:val>
                                        </p:tav>
                                        <p:tav tm="100000">
                                          <p:val>
                                            <p:strVal val="#ppt_w"/>
                                          </p:val>
                                        </p:tav>
                                      </p:tavLst>
                                    </p:anim>
                                    <p:anim calcmode="lin" valueType="num">
                                      <p:cBhvr>
                                        <p:cTn id="8" dur="500" fill="hold"/>
                                        <p:tgtEl>
                                          <p:spTgt spid="10"/>
                                        </p:tgtEl>
                                        <p:attrNameLst>
                                          <p:attrName>ppt_h</p:attrName>
                                        </p:attrNameLst>
                                      </p:cBhvr>
                                      <p:tavLst>
                                        <p:tav tm="0">
                                          <p:val>
                                            <p:strVal val="(6*min(max(#ppt_w*#ppt_h,.3),1)-7.4)/-.7*#ppt_h"/>
                                          </p:val>
                                        </p:tav>
                                        <p:tav tm="100000">
                                          <p:val>
                                            <p:strVal val="#ppt_h"/>
                                          </p:val>
                                        </p:tav>
                                      </p:tavLst>
                                    </p:anim>
                                    <p:anim calcmode="lin" valueType="num">
                                      <p:cBhvr>
                                        <p:cTn id="9" dur="500" fill="hold"/>
                                        <p:tgtEl>
                                          <p:spTgt spid="10"/>
                                        </p:tgtEl>
                                        <p:attrNameLst>
                                          <p:attrName>ppt_x</p:attrName>
                                        </p:attrNameLst>
                                      </p:cBhvr>
                                      <p:tavLst>
                                        <p:tav tm="0">
                                          <p:val>
                                            <p:fltVal val="0.5"/>
                                          </p:val>
                                        </p:tav>
                                        <p:tav tm="100000">
                                          <p:val>
                                            <p:strVal val="#ppt_x"/>
                                          </p:val>
                                        </p:tav>
                                      </p:tavLst>
                                    </p:anim>
                                    <p:anim calcmode="lin" valueType="num">
                                      <p:cBhvr>
                                        <p:cTn id="10" dur="500" fill="hold"/>
                                        <p:tgtEl>
                                          <p:spTgt spid="10"/>
                                        </p:tgtEl>
                                        <p:attrNameLst>
                                          <p:attrName>ppt_y</p:attrName>
                                        </p:attrNameLst>
                                      </p:cBhvr>
                                      <p:tavLst>
                                        <p:tav tm="0">
                                          <p:val>
                                            <p:strVal val="1+(6*min(max(#ppt_w*#ppt_h,.3),1)-7.4)/-.7*#ppt_h/2"/>
                                          </p:val>
                                        </p:tav>
                                        <p:tav tm="100000">
                                          <p:val>
                                            <p:strVal val="#ppt_y"/>
                                          </p:val>
                                        </p:tav>
                                      </p:tavLst>
                                    </p:anim>
                                  </p:childTnLst>
                                </p:cTn>
                              </p:par>
                              <p:par>
                                <p:cTn id="11" presetID="10" presetClass="entr" presetSubtype="0" fill="hold" grpId="0" nodeType="withEffect">
                                  <p:stCondLst>
                                    <p:cond delay="10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22" presetClass="entr" presetSubtype="2" fill="hold" nodeType="withEffect">
                                  <p:stCondLst>
                                    <p:cond delay="2290"/>
                                  </p:stCondLst>
                                  <p:childTnLst>
                                    <p:set>
                                      <p:cBhvr>
                                        <p:cTn id="15" dur="1" fill="hold">
                                          <p:stCondLst>
                                            <p:cond delay="0"/>
                                          </p:stCondLst>
                                        </p:cTn>
                                        <p:tgtEl>
                                          <p:spTgt spid="3"/>
                                        </p:tgtEl>
                                        <p:attrNameLst>
                                          <p:attrName>style.visibility</p:attrName>
                                        </p:attrNameLst>
                                      </p:cBhvr>
                                      <p:to>
                                        <p:strVal val="visible"/>
                                      </p:to>
                                    </p:set>
                                    <p:animEffect transition="in" filter="wipe(right)">
                                      <p:cBhvr>
                                        <p:cTn id="16" dur="540"/>
                                        <p:tgtEl>
                                          <p:spTgt spid="3"/>
                                        </p:tgtEl>
                                      </p:cBhvr>
                                    </p:animEffect>
                                  </p:childTnLst>
                                </p:cTn>
                              </p:par>
                              <p:par>
                                <p:cTn id="17" presetID="22" presetClass="entr" presetSubtype="1" fill="hold" nodeType="withEffect">
                                  <p:stCondLst>
                                    <p:cond delay="2669"/>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40"/>
                                        <p:tgtEl>
                                          <p:spTgt spid="7"/>
                                        </p:tgtEl>
                                      </p:cBhvr>
                                    </p:animEffect>
                                  </p:childTnLst>
                                </p:cTn>
                              </p:par>
                              <p:par>
                                <p:cTn id="20" presetID="22" presetClass="entr" presetSubtype="1" fill="hold" nodeType="withEffect">
                                  <p:stCondLst>
                                    <p:cond delay="2900"/>
                                  </p:stCondLst>
                                  <p:childTnLst>
                                    <p:set>
                                      <p:cBhvr>
                                        <p:cTn id="21" dur="1" fill="hold">
                                          <p:stCondLst>
                                            <p:cond delay="0"/>
                                          </p:stCondLst>
                                        </p:cTn>
                                        <p:tgtEl>
                                          <p:spTgt spid="6"/>
                                        </p:tgtEl>
                                        <p:attrNameLst>
                                          <p:attrName>style.visibility</p:attrName>
                                        </p:attrNameLst>
                                      </p:cBhvr>
                                      <p:to>
                                        <p:strVal val="visible"/>
                                      </p:to>
                                    </p:set>
                                    <p:animEffect transition="in" filter="wipe(up)">
                                      <p:cBhvr>
                                        <p:cTn id="22" dur="540"/>
                                        <p:tgtEl>
                                          <p:spTgt spid="6"/>
                                        </p:tgtEl>
                                      </p:cBhvr>
                                    </p:animEffect>
                                  </p:childTnLst>
                                </p:cTn>
                              </p:par>
                              <p:par>
                                <p:cTn id="23" presetID="22" presetClass="entr" presetSubtype="1" fill="hold" nodeType="withEffect">
                                  <p:stCondLst>
                                    <p:cond delay="2304"/>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40"/>
                                        <p:tgtEl>
                                          <p:spTgt spid="5"/>
                                        </p:tgtEl>
                                      </p:cBhvr>
                                    </p:animEffect>
                                  </p:childTnLst>
                                </p:cTn>
                              </p:par>
                              <p:par>
                                <p:cTn id="26" presetID="22" presetClass="entr" presetSubtype="1" fill="hold" nodeType="withEffect">
                                  <p:stCondLst>
                                    <p:cond delay="2538"/>
                                  </p:stCondLst>
                                  <p:childTnLst>
                                    <p:set>
                                      <p:cBhvr>
                                        <p:cTn id="27" dur="1" fill="hold">
                                          <p:stCondLst>
                                            <p:cond delay="0"/>
                                          </p:stCondLst>
                                        </p:cTn>
                                        <p:tgtEl>
                                          <p:spTgt spid="4"/>
                                        </p:tgtEl>
                                        <p:attrNameLst>
                                          <p:attrName>style.visibility</p:attrName>
                                        </p:attrNameLst>
                                      </p:cBhvr>
                                      <p:to>
                                        <p:strVal val="visible"/>
                                      </p:to>
                                    </p:set>
                                    <p:animEffect transition="in" filter="wipe(up)">
                                      <p:cBhvr>
                                        <p:cTn id="28" dur="540"/>
                                        <p:tgtEl>
                                          <p:spTgt spid="4"/>
                                        </p:tgtEl>
                                      </p:cBhvr>
                                    </p:animEffect>
                                  </p:childTnLst>
                                </p:cTn>
                              </p:par>
                              <p:par>
                                <p:cTn id="29" presetID="22" presetClass="entr" presetSubtype="1" fill="hold" nodeType="withEffect">
                                  <p:stCondLst>
                                    <p:cond delay="2192"/>
                                  </p:stCondLst>
                                  <p:childTnLst>
                                    <p:set>
                                      <p:cBhvr>
                                        <p:cTn id="30" dur="1" fill="hold">
                                          <p:stCondLst>
                                            <p:cond delay="0"/>
                                          </p:stCondLst>
                                        </p:cTn>
                                        <p:tgtEl>
                                          <p:spTgt spid="2"/>
                                        </p:tgtEl>
                                        <p:attrNameLst>
                                          <p:attrName>style.visibility</p:attrName>
                                        </p:attrNameLst>
                                      </p:cBhvr>
                                      <p:to>
                                        <p:strVal val="visible"/>
                                      </p:to>
                                    </p:set>
                                    <p:animEffect transition="in" filter="wipe(up)">
                                      <p:cBhvr>
                                        <p:cTn id="31" dur="540"/>
                                        <p:tgtEl>
                                          <p:spTgt spid="2"/>
                                        </p:tgtEl>
                                      </p:cBhvr>
                                    </p:animEffect>
                                  </p:childTnLst>
                                </p:cTn>
                              </p:par>
                              <p:par>
                                <p:cTn id="32" presetID="22" presetClass="entr" presetSubtype="8" fill="hold" nodeType="withEffect">
                                  <p:stCondLst>
                                    <p:cond delay="2916"/>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40"/>
                                        <p:tgtEl>
                                          <p:spTgt spid="8"/>
                                        </p:tgtEl>
                                      </p:cBhvr>
                                    </p:animEffect>
                                  </p:childTnLst>
                                </p:cTn>
                              </p:par>
                              <p:par>
                                <p:cTn id="35" presetID="23" presetClass="entr" presetSubtype="288" fill="hold" grpId="0" nodeType="withEffect">
                                  <p:stCondLst>
                                    <p:cond delay="2830"/>
                                  </p:stCondLst>
                                  <p:childTnLst>
                                    <p:set>
                                      <p:cBhvr>
                                        <p:cTn id="36" dur="1" fill="hold">
                                          <p:stCondLst>
                                            <p:cond delay="0"/>
                                          </p:stCondLst>
                                        </p:cTn>
                                        <p:tgtEl>
                                          <p:spTgt spid="12"/>
                                        </p:tgtEl>
                                        <p:attrNameLst>
                                          <p:attrName>style.visibility</p:attrName>
                                        </p:attrNameLst>
                                      </p:cBhvr>
                                      <p:to>
                                        <p:strVal val="visible"/>
                                      </p:to>
                                    </p:set>
                                    <p:anim calcmode="lin" valueType="num">
                                      <p:cBhvr>
                                        <p:cTn id="37" dur="378" fill="hold"/>
                                        <p:tgtEl>
                                          <p:spTgt spid="12"/>
                                        </p:tgtEl>
                                        <p:attrNameLst>
                                          <p:attrName>ppt_w</p:attrName>
                                        </p:attrNameLst>
                                      </p:cBhvr>
                                      <p:tavLst>
                                        <p:tav tm="0">
                                          <p:val>
                                            <p:strVal val="4/3*#ppt_w"/>
                                          </p:val>
                                        </p:tav>
                                        <p:tav tm="100000">
                                          <p:val>
                                            <p:strVal val="#ppt_w"/>
                                          </p:val>
                                        </p:tav>
                                      </p:tavLst>
                                    </p:anim>
                                    <p:anim calcmode="lin" valueType="num">
                                      <p:cBhvr>
                                        <p:cTn id="38" dur="378" fill="hold"/>
                                        <p:tgtEl>
                                          <p:spTgt spid="12"/>
                                        </p:tgtEl>
                                        <p:attrNameLst>
                                          <p:attrName>ppt_h</p:attrName>
                                        </p:attrNameLst>
                                      </p:cBhvr>
                                      <p:tavLst>
                                        <p:tav tm="0">
                                          <p:val>
                                            <p:strVal val="4/3*#ppt_h"/>
                                          </p:val>
                                        </p:tav>
                                        <p:tav tm="100000">
                                          <p:val>
                                            <p:strVal val="#ppt_h"/>
                                          </p:val>
                                        </p:tav>
                                      </p:tavLst>
                                    </p:anim>
                                  </p:childTnLst>
                                </p:cTn>
                              </p:par>
                              <p:par>
                                <p:cTn id="39" presetID="23" presetClass="entr" presetSubtype="288" fill="hold" grpId="0" nodeType="withEffect">
                                  <p:stCondLst>
                                    <p:cond delay="3209"/>
                                  </p:stCondLst>
                                  <p:childTnLst>
                                    <p:set>
                                      <p:cBhvr>
                                        <p:cTn id="40" dur="1" fill="hold">
                                          <p:stCondLst>
                                            <p:cond delay="0"/>
                                          </p:stCondLst>
                                        </p:cTn>
                                        <p:tgtEl>
                                          <p:spTgt spid="18"/>
                                        </p:tgtEl>
                                        <p:attrNameLst>
                                          <p:attrName>style.visibility</p:attrName>
                                        </p:attrNameLst>
                                      </p:cBhvr>
                                      <p:to>
                                        <p:strVal val="visible"/>
                                      </p:to>
                                    </p:set>
                                    <p:anim calcmode="lin" valueType="num">
                                      <p:cBhvr>
                                        <p:cTn id="41" dur="378" fill="hold"/>
                                        <p:tgtEl>
                                          <p:spTgt spid="18"/>
                                        </p:tgtEl>
                                        <p:attrNameLst>
                                          <p:attrName>ppt_w</p:attrName>
                                        </p:attrNameLst>
                                      </p:cBhvr>
                                      <p:tavLst>
                                        <p:tav tm="0">
                                          <p:val>
                                            <p:strVal val="4/3*#ppt_w"/>
                                          </p:val>
                                        </p:tav>
                                        <p:tav tm="100000">
                                          <p:val>
                                            <p:strVal val="#ppt_w"/>
                                          </p:val>
                                        </p:tav>
                                      </p:tavLst>
                                    </p:anim>
                                    <p:anim calcmode="lin" valueType="num">
                                      <p:cBhvr>
                                        <p:cTn id="42" dur="378" fill="hold"/>
                                        <p:tgtEl>
                                          <p:spTgt spid="18"/>
                                        </p:tgtEl>
                                        <p:attrNameLst>
                                          <p:attrName>ppt_h</p:attrName>
                                        </p:attrNameLst>
                                      </p:cBhvr>
                                      <p:tavLst>
                                        <p:tav tm="0">
                                          <p:val>
                                            <p:strVal val="4/3*#ppt_h"/>
                                          </p:val>
                                        </p:tav>
                                        <p:tav tm="100000">
                                          <p:val>
                                            <p:strVal val="#ppt_h"/>
                                          </p:val>
                                        </p:tav>
                                      </p:tavLst>
                                    </p:anim>
                                  </p:childTnLst>
                                </p:cTn>
                              </p:par>
                              <p:par>
                                <p:cTn id="43" presetID="23" presetClass="entr" presetSubtype="288" fill="hold" grpId="0" nodeType="withEffect">
                                  <p:stCondLst>
                                    <p:cond delay="3440"/>
                                  </p:stCondLst>
                                  <p:childTnLst>
                                    <p:set>
                                      <p:cBhvr>
                                        <p:cTn id="44" dur="1" fill="hold">
                                          <p:stCondLst>
                                            <p:cond delay="0"/>
                                          </p:stCondLst>
                                        </p:cTn>
                                        <p:tgtEl>
                                          <p:spTgt spid="17"/>
                                        </p:tgtEl>
                                        <p:attrNameLst>
                                          <p:attrName>style.visibility</p:attrName>
                                        </p:attrNameLst>
                                      </p:cBhvr>
                                      <p:to>
                                        <p:strVal val="visible"/>
                                      </p:to>
                                    </p:set>
                                    <p:anim calcmode="lin" valueType="num">
                                      <p:cBhvr>
                                        <p:cTn id="45" dur="378" fill="hold"/>
                                        <p:tgtEl>
                                          <p:spTgt spid="17"/>
                                        </p:tgtEl>
                                        <p:attrNameLst>
                                          <p:attrName>ppt_w</p:attrName>
                                        </p:attrNameLst>
                                      </p:cBhvr>
                                      <p:tavLst>
                                        <p:tav tm="0">
                                          <p:val>
                                            <p:strVal val="4/3*#ppt_w"/>
                                          </p:val>
                                        </p:tav>
                                        <p:tav tm="100000">
                                          <p:val>
                                            <p:strVal val="#ppt_w"/>
                                          </p:val>
                                        </p:tav>
                                      </p:tavLst>
                                    </p:anim>
                                    <p:anim calcmode="lin" valueType="num">
                                      <p:cBhvr>
                                        <p:cTn id="46" dur="378" fill="hold"/>
                                        <p:tgtEl>
                                          <p:spTgt spid="17"/>
                                        </p:tgtEl>
                                        <p:attrNameLst>
                                          <p:attrName>ppt_h</p:attrName>
                                        </p:attrNameLst>
                                      </p:cBhvr>
                                      <p:tavLst>
                                        <p:tav tm="0">
                                          <p:val>
                                            <p:strVal val="4/3*#ppt_h"/>
                                          </p:val>
                                        </p:tav>
                                        <p:tav tm="100000">
                                          <p:val>
                                            <p:strVal val="#ppt_h"/>
                                          </p:val>
                                        </p:tav>
                                      </p:tavLst>
                                    </p:anim>
                                  </p:childTnLst>
                                </p:cTn>
                              </p:par>
                              <p:par>
                                <p:cTn id="47" presetID="23" presetClass="entr" presetSubtype="288" fill="hold" grpId="0" nodeType="withEffect">
                                  <p:stCondLst>
                                    <p:cond delay="2844"/>
                                  </p:stCondLst>
                                  <p:childTnLst>
                                    <p:set>
                                      <p:cBhvr>
                                        <p:cTn id="48" dur="1" fill="hold">
                                          <p:stCondLst>
                                            <p:cond delay="0"/>
                                          </p:stCondLst>
                                        </p:cTn>
                                        <p:tgtEl>
                                          <p:spTgt spid="16"/>
                                        </p:tgtEl>
                                        <p:attrNameLst>
                                          <p:attrName>style.visibility</p:attrName>
                                        </p:attrNameLst>
                                      </p:cBhvr>
                                      <p:to>
                                        <p:strVal val="visible"/>
                                      </p:to>
                                    </p:set>
                                    <p:anim calcmode="lin" valueType="num">
                                      <p:cBhvr>
                                        <p:cTn id="49" dur="378" fill="hold"/>
                                        <p:tgtEl>
                                          <p:spTgt spid="16"/>
                                        </p:tgtEl>
                                        <p:attrNameLst>
                                          <p:attrName>ppt_w</p:attrName>
                                        </p:attrNameLst>
                                      </p:cBhvr>
                                      <p:tavLst>
                                        <p:tav tm="0">
                                          <p:val>
                                            <p:strVal val="4/3*#ppt_w"/>
                                          </p:val>
                                        </p:tav>
                                        <p:tav tm="100000">
                                          <p:val>
                                            <p:strVal val="#ppt_w"/>
                                          </p:val>
                                        </p:tav>
                                      </p:tavLst>
                                    </p:anim>
                                    <p:anim calcmode="lin" valueType="num">
                                      <p:cBhvr>
                                        <p:cTn id="50" dur="378" fill="hold"/>
                                        <p:tgtEl>
                                          <p:spTgt spid="16"/>
                                        </p:tgtEl>
                                        <p:attrNameLst>
                                          <p:attrName>ppt_h</p:attrName>
                                        </p:attrNameLst>
                                      </p:cBhvr>
                                      <p:tavLst>
                                        <p:tav tm="0">
                                          <p:val>
                                            <p:strVal val="4/3*#ppt_h"/>
                                          </p:val>
                                        </p:tav>
                                        <p:tav tm="100000">
                                          <p:val>
                                            <p:strVal val="#ppt_h"/>
                                          </p:val>
                                        </p:tav>
                                      </p:tavLst>
                                    </p:anim>
                                  </p:childTnLst>
                                </p:cTn>
                              </p:par>
                              <p:par>
                                <p:cTn id="51" presetID="23" presetClass="entr" presetSubtype="288" fill="hold" grpId="0" nodeType="withEffect">
                                  <p:stCondLst>
                                    <p:cond delay="3078"/>
                                  </p:stCondLst>
                                  <p:childTnLst>
                                    <p:set>
                                      <p:cBhvr>
                                        <p:cTn id="52" dur="1" fill="hold">
                                          <p:stCondLst>
                                            <p:cond delay="0"/>
                                          </p:stCondLst>
                                        </p:cTn>
                                        <p:tgtEl>
                                          <p:spTgt spid="15"/>
                                        </p:tgtEl>
                                        <p:attrNameLst>
                                          <p:attrName>style.visibility</p:attrName>
                                        </p:attrNameLst>
                                      </p:cBhvr>
                                      <p:to>
                                        <p:strVal val="visible"/>
                                      </p:to>
                                    </p:set>
                                    <p:anim calcmode="lin" valueType="num">
                                      <p:cBhvr>
                                        <p:cTn id="53" dur="378" fill="hold"/>
                                        <p:tgtEl>
                                          <p:spTgt spid="15"/>
                                        </p:tgtEl>
                                        <p:attrNameLst>
                                          <p:attrName>ppt_w</p:attrName>
                                        </p:attrNameLst>
                                      </p:cBhvr>
                                      <p:tavLst>
                                        <p:tav tm="0">
                                          <p:val>
                                            <p:strVal val="4/3*#ppt_w"/>
                                          </p:val>
                                        </p:tav>
                                        <p:tav tm="100000">
                                          <p:val>
                                            <p:strVal val="#ppt_w"/>
                                          </p:val>
                                        </p:tav>
                                      </p:tavLst>
                                    </p:anim>
                                    <p:anim calcmode="lin" valueType="num">
                                      <p:cBhvr>
                                        <p:cTn id="54" dur="378" fill="hold"/>
                                        <p:tgtEl>
                                          <p:spTgt spid="15"/>
                                        </p:tgtEl>
                                        <p:attrNameLst>
                                          <p:attrName>ppt_h</p:attrName>
                                        </p:attrNameLst>
                                      </p:cBhvr>
                                      <p:tavLst>
                                        <p:tav tm="0">
                                          <p:val>
                                            <p:strVal val="4/3*#ppt_h"/>
                                          </p:val>
                                        </p:tav>
                                        <p:tav tm="100000">
                                          <p:val>
                                            <p:strVal val="#ppt_h"/>
                                          </p:val>
                                        </p:tav>
                                      </p:tavLst>
                                    </p:anim>
                                  </p:childTnLst>
                                </p:cTn>
                              </p:par>
                              <p:par>
                                <p:cTn id="55" presetID="23" presetClass="entr" presetSubtype="288" fill="hold" grpId="0" nodeType="withEffect">
                                  <p:stCondLst>
                                    <p:cond delay="2732"/>
                                  </p:stCondLst>
                                  <p:childTnLst>
                                    <p:set>
                                      <p:cBhvr>
                                        <p:cTn id="56" dur="1" fill="hold">
                                          <p:stCondLst>
                                            <p:cond delay="0"/>
                                          </p:stCondLst>
                                        </p:cTn>
                                        <p:tgtEl>
                                          <p:spTgt spid="14"/>
                                        </p:tgtEl>
                                        <p:attrNameLst>
                                          <p:attrName>style.visibility</p:attrName>
                                        </p:attrNameLst>
                                      </p:cBhvr>
                                      <p:to>
                                        <p:strVal val="visible"/>
                                      </p:to>
                                    </p:set>
                                    <p:anim calcmode="lin" valueType="num">
                                      <p:cBhvr>
                                        <p:cTn id="57" dur="378" fill="hold"/>
                                        <p:tgtEl>
                                          <p:spTgt spid="14"/>
                                        </p:tgtEl>
                                        <p:attrNameLst>
                                          <p:attrName>ppt_w</p:attrName>
                                        </p:attrNameLst>
                                      </p:cBhvr>
                                      <p:tavLst>
                                        <p:tav tm="0">
                                          <p:val>
                                            <p:strVal val="4/3*#ppt_w"/>
                                          </p:val>
                                        </p:tav>
                                        <p:tav tm="100000">
                                          <p:val>
                                            <p:strVal val="#ppt_w"/>
                                          </p:val>
                                        </p:tav>
                                      </p:tavLst>
                                    </p:anim>
                                    <p:anim calcmode="lin" valueType="num">
                                      <p:cBhvr>
                                        <p:cTn id="58" dur="378" fill="hold"/>
                                        <p:tgtEl>
                                          <p:spTgt spid="14"/>
                                        </p:tgtEl>
                                        <p:attrNameLst>
                                          <p:attrName>ppt_h</p:attrName>
                                        </p:attrNameLst>
                                      </p:cBhvr>
                                      <p:tavLst>
                                        <p:tav tm="0">
                                          <p:val>
                                            <p:strVal val="4/3*#ppt_h"/>
                                          </p:val>
                                        </p:tav>
                                        <p:tav tm="100000">
                                          <p:val>
                                            <p:strVal val="#ppt_h"/>
                                          </p:val>
                                        </p:tav>
                                      </p:tavLst>
                                    </p:anim>
                                  </p:childTnLst>
                                </p:cTn>
                              </p:par>
                              <p:par>
                                <p:cTn id="59" presetID="23" presetClass="entr" presetSubtype="288" fill="hold" grpId="0" nodeType="withEffect">
                                  <p:stCondLst>
                                    <p:cond delay="3456"/>
                                  </p:stCondLst>
                                  <p:childTnLst>
                                    <p:set>
                                      <p:cBhvr>
                                        <p:cTn id="60" dur="1" fill="hold">
                                          <p:stCondLst>
                                            <p:cond delay="0"/>
                                          </p:stCondLst>
                                        </p:cTn>
                                        <p:tgtEl>
                                          <p:spTgt spid="13"/>
                                        </p:tgtEl>
                                        <p:attrNameLst>
                                          <p:attrName>style.visibility</p:attrName>
                                        </p:attrNameLst>
                                      </p:cBhvr>
                                      <p:to>
                                        <p:strVal val="visible"/>
                                      </p:to>
                                    </p:set>
                                    <p:anim calcmode="lin" valueType="num">
                                      <p:cBhvr>
                                        <p:cTn id="61" dur="378" fill="hold"/>
                                        <p:tgtEl>
                                          <p:spTgt spid="13"/>
                                        </p:tgtEl>
                                        <p:attrNameLst>
                                          <p:attrName>ppt_w</p:attrName>
                                        </p:attrNameLst>
                                      </p:cBhvr>
                                      <p:tavLst>
                                        <p:tav tm="0">
                                          <p:val>
                                            <p:strVal val="4/3*#ppt_w"/>
                                          </p:val>
                                        </p:tav>
                                        <p:tav tm="100000">
                                          <p:val>
                                            <p:strVal val="#ppt_w"/>
                                          </p:val>
                                        </p:tav>
                                      </p:tavLst>
                                    </p:anim>
                                    <p:anim calcmode="lin" valueType="num">
                                      <p:cBhvr>
                                        <p:cTn id="62" dur="378" fill="hold"/>
                                        <p:tgtEl>
                                          <p:spTgt spid="13"/>
                                        </p:tgtEl>
                                        <p:attrNameLst>
                                          <p:attrName>ppt_h</p:attrName>
                                        </p:attrNameLst>
                                      </p:cBhvr>
                                      <p:tavLst>
                                        <p:tav tm="0">
                                          <p:val>
                                            <p:strVal val="4/3*#ppt_h"/>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16" presetClass="entr" presetSubtype="21" fill="hold" grpId="0" nodeType="click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barn(inVertical)">
                                      <p:cBhvr>
                                        <p:cTn id="67" dur="500"/>
                                        <p:tgtEl>
                                          <p:spTgt spid="19"/>
                                        </p:tgtEl>
                                      </p:cBhvr>
                                    </p:animEffect>
                                  </p:childTnLst>
                                </p:cTn>
                              </p:par>
                            </p:childTnLst>
                          </p:cTn>
                        </p:par>
                        <p:par>
                          <p:cTn id="68" fill="hold">
                            <p:stCondLst>
                              <p:cond delay="500"/>
                            </p:stCondLst>
                            <p:childTnLst>
                              <p:par>
                                <p:cTn id="69" presetID="16" presetClass="entr" presetSubtype="37"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barn(outVertical)">
                                      <p:cBhvr>
                                        <p:cTn id="7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animBg="1"/>
      <p:bldP spid="13" grpId="0" animBg="1"/>
      <p:bldP spid="14" grpId="0" animBg="1"/>
      <p:bldP spid="15" grpId="0" animBg="1"/>
      <p:bldP spid="16" grpId="0" animBg="1"/>
      <p:bldP spid="17" grpId="0" animBg="1"/>
      <p:bldP spid="18" grpId="0" animBg="1"/>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59765" y="2060848"/>
            <a:ext cx="2480064" cy="1300978"/>
            <a:chOff x="5157515" y="1784090"/>
            <a:chExt cx="3384376" cy="1775690"/>
          </a:xfrm>
        </p:grpSpPr>
        <p:sp>
          <p:nvSpPr>
            <p:cNvPr id="3" name="矩形标注 2"/>
            <p:cNvSpPr/>
            <p:nvPr/>
          </p:nvSpPr>
          <p:spPr>
            <a:xfrm>
              <a:off x="5157515" y="1784090"/>
              <a:ext cx="3384376" cy="1775690"/>
            </a:xfrm>
            <a:prstGeom prst="wedgeRectCallou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6237635" y="2275930"/>
              <a:ext cx="2206620" cy="1218234"/>
            </a:xfrm>
            <a:prstGeom prst="rect">
              <a:avLst/>
            </a:prstGeom>
            <a:noFill/>
          </p:spPr>
          <p:txBody>
            <a:bodyPr wrap="square" rtlCol="0">
              <a:spAutoFit/>
            </a:bodyPr>
            <a:lstStyle/>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000">
                  <a:solidFill>
                    <a:schemeClr val="bg1"/>
                  </a:solidFill>
                  <a:latin typeface="微软雅黑" pitchFamily="34" charset="-122"/>
                  <a:ea typeface="微软雅黑" pitchFamily="34" charset="-122"/>
                </a:rPr>
                <a:t>文字。</a:t>
              </a:r>
            </a:p>
          </p:txBody>
        </p:sp>
        <p:sp>
          <p:nvSpPr>
            <p:cNvPr id="5" name="TextBox 4"/>
            <p:cNvSpPr txBox="1"/>
            <p:nvPr/>
          </p:nvSpPr>
          <p:spPr>
            <a:xfrm>
              <a:off x="6237635" y="1814265"/>
              <a:ext cx="1224135" cy="567108"/>
            </a:xfrm>
            <a:prstGeom prst="rect">
              <a:avLst/>
            </a:prstGeom>
            <a:noFill/>
          </p:spPr>
          <p:txBody>
            <a:bodyPr wrap="square" tIns="0" bIns="0" rtlCol="0" anchor="t">
              <a:spAutoFit/>
            </a:bodyPr>
            <a:lstStyle/>
            <a:p>
              <a:pPr>
                <a:lnSpc>
                  <a:spcPct val="150000"/>
                </a:lnSpc>
              </a:pPr>
              <a:r>
                <a:rPr lang="zh-CN" altLang="en-US">
                  <a:solidFill>
                    <a:schemeClr val="bg1"/>
                  </a:solidFill>
                  <a:latin typeface="微软雅黑" pitchFamily="34" charset="-122"/>
                  <a:ea typeface="微软雅黑" pitchFamily="34" charset="-122"/>
                  <a:cs typeface="华文黑体" pitchFamily="2" charset="-122"/>
                </a:rPr>
                <a:t>标题</a:t>
              </a:r>
              <a:r>
                <a:rPr lang="en-US" altLang="zh-CN">
                  <a:solidFill>
                    <a:schemeClr val="bg1"/>
                  </a:solidFill>
                  <a:latin typeface="微软雅黑" pitchFamily="34" charset="-122"/>
                  <a:ea typeface="微软雅黑" pitchFamily="34" charset="-122"/>
                  <a:cs typeface="华文黑体" pitchFamily="2" charset="-122"/>
                </a:rPr>
                <a:t>2</a:t>
              </a:r>
              <a:endParaRPr lang="zh-CN" altLang="en-US">
                <a:solidFill>
                  <a:schemeClr val="bg1"/>
                </a:solidFill>
                <a:latin typeface="微软雅黑" pitchFamily="34" charset="-122"/>
                <a:ea typeface="微软雅黑" pitchFamily="34" charset="-122"/>
                <a:cs typeface="华文黑体" pitchFamily="2" charset="-122"/>
              </a:endParaRPr>
            </a:p>
          </p:txBody>
        </p:sp>
        <p:sp>
          <p:nvSpPr>
            <p:cNvPr id="6" name="Freeform 6"/>
            <p:cNvSpPr>
              <a:spLocks noEditPoints="1"/>
            </p:cNvSpPr>
            <p:nvPr/>
          </p:nvSpPr>
          <p:spPr bwMode="auto">
            <a:xfrm>
              <a:off x="5352025" y="2383197"/>
              <a:ext cx="885610" cy="556344"/>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 name="组合 6"/>
          <p:cNvGrpSpPr/>
          <p:nvPr/>
        </p:nvGrpSpPr>
        <p:grpSpPr>
          <a:xfrm>
            <a:off x="5548319" y="3758783"/>
            <a:ext cx="2480064" cy="1300978"/>
            <a:chOff x="7461771" y="4101582"/>
            <a:chExt cx="3384376" cy="1775690"/>
          </a:xfrm>
        </p:grpSpPr>
        <p:sp>
          <p:nvSpPr>
            <p:cNvPr id="8" name="矩形标注 7"/>
            <p:cNvSpPr/>
            <p:nvPr/>
          </p:nvSpPr>
          <p:spPr>
            <a:xfrm>
              <a:off x="7461771" y="4101582"/>
              <a:ext cx="3384376" cy="1775690"/>
            </a:xfrm>
            <a:prstGeom prst="wedgeRectCallou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p:cNvSpPr txBox="1"/>
            <p:nvPr/>
          </p:nvSpPr>
          <p:spPr>
            <a:xfrm>
              <a:off x="8541891" y="4600053"/>
              <a:ext cx="2206620" cy="1218234"/>
            </a:xfrm>
            <a:prstGeom prst="rect">
              <a:avLst/>
            </a:prstGeom>
            <a:noFill/>
          </p:spPr>
          <p:txBody>
            <a:bodyPr wrap="square" rtlCol="0">
              <a:spAutoFit/>
            </a:bodyPr>
            <a:lstStyle/>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000">
                  <a:solidFill>
                    <a:schemeClr val="bg1"/>
                  </a:solidFill>
                  <a:latin typeface="微软雅黑" pitchFamily="34" charset="-122"/>
                  <a:ea typeface="微软雅黑" pitchFamily="34" charset="-122"/>
                </a:rPr>
                <a:t>文字。</a:t>
              </a:r>
            </a:p>
          </p:txBody>
        </p:sp>
        <p:sp>
          <p:nvSpPr>
            <p:cNvPr id="10" name="TextBox 9"/>
            <p:cNvSpPr txBox="1"/>
            <p:nvPr/>
          </p:nvSpPr>
          <p:spPr>
            <a:xfrm>
              <a:off x="8541891" y="4138388"/>
              <a:ext cx="1103309" cy="567108"/>
            </a:xfrm>
            <a:prstGeom prst="rect">
              <a:avLst/>
            </a:prstGeom>
            <a:noFill/>
          </p:spPr>
          <p:txBody>
            <a:bodyPr wrap="square" tIns="0" bIns="0" rtlCol="0" anchor="t">
              <a:spAutoFit/>
            </a:bodyPr>
            <a:lstStyle/>
            <a:p>
              <a:pPr>
                <a:lnSpc>
                  <a:spcPct val="150000"/>
                </a:lnSpc>
              </a:pPr>
              <a:r>
                <a:rPr lang="zh-CN" altLang="en-US">
                  <a:solidFill>
                    <a:schemeClr val="bg1"/>
                  </a:solidFill>
                  <a:latin typeface="微软雅黑" pitchFamily="34" charset="-122"/>
                  <a:ea typeface="微软雅黑" pitchFamily="34" charset="-122"/>
                  <a:cs typeface="华文黑体" pitchFamily="2" charset="-122"/>
                </a:rPr>
                <a:t>标题</a:t>
              </a:r>
              <a:r>
                <a:rPr lang="en-US" altLang="zh-CN">
                  <a:solidFill>
                    <a:schemeClr val="bg1"/>
                  </a:solidFill>
                  <a:latin typeface="微软雅黑" pitchFamily="34" charset="-122"/>
                  <a:ea typeface="微软雅黑" pitchFamily="34" charset="-122"/>
                  <a:cs typeface="华文黑体" pitchFamily="2" charset="-122"/>
                </a:rPr>
                <a:t>4</a:t>
              </a:r>
              <a:endParaRPr lang="zh-CN" altLang="en-US">
                <a:solidFill>
                  <a:schemeClr val="bg1"/>
                </a:solidFill>
                <a:latin typeface="微软雅黑" pitchFamily="34" charset="-122"/>
                <a:ea typeface="微软雅黑" pitchFamily="34" charset="-122"/>
                <a:cs typeface="华文黑体" pitchFamily="2" charset="-122"/>
              </a:endParaRPr>
            </a:p>
          </p:txBody>
        </p:sp>
        <p:sp>
          <p:nvSpPr>
            <p:cNvPr id="11" name="Freeform 7"/>
            <p:cNvSpPr>
              <a:spLocks noEditPoints="1"/>
            </p:cNvSpPr>
            <p:nvPr/>
          </p:nvSpPr>
          <p:spPr bwMode="auto">
            <a:xfrm>
              <a:off x="7701324" y="4670910"/>
              <a:ext cx="807733" cy="652292"/>
            </a:xfrm>
            <a:custGeom>
              <a:avLst/>
              <a:gdLst>
                <a:gd name="T0" fmla="*/ 67 w 123"/>
                <a:gd name="T1" fmla="*/ 62 h 100"/>
                <a:gd name="T2" fmla="*/ 67 w 123"/>
                <a:gd name="T3" fmla="*/ 65 h 100"/>
                <a:gd name="T4" fmla="*/ 66 w 123"/>
                <a:gd name="T5" fmla="*/ 67 h 100"/>
                <a:gd name="T6" fmla="*/ 62 w 123"/>
                <a:gd name="T7" fmla="*/ 67 h 100"/>
                <a:gd name="T8" fmla="*/ 58 w 123"/>
                <a:gd name="T9" fmla="*/ 67 h 100"/>
                <a:gd name="T10" fmla="*/ 56 w 123"/>
                <a:gd name="T11" fmla="*/ 65 h 100"/>
                <a:gd name="T12" fmla="*/ 56 w 123"/>
                <a:gd name="T13" fmla="*/ 62 h 100"/>
                <a:gd name="T14" fmla="*/ 0 w 123"/>
                <a:gd name="T15" fmla="*/ 44 h 100"/>
                <a:gd name="T16" fmla="*/ 0 w 123"/>
                <a:gd name="T17" fmla="*/ 81 h 100"/>
                <a:gd name="T18" fmla="*/ 19 w 123"/>
                <a:gd name="T19" fmla="*/ 100 h 100"/>
                <a:gd name="T20" fmla="*/ 62 w 123"/>
                <a:gd name="T21" fmla="*/ 100 h 100"/>
                <a:gd name="T22" fmla="*/ 104 w 123"/>
                <a:gd name="T23" fmla="*/ 100 h 100"/>
                <a:gd name="T24" fmla="*/ 123 w 123"/>
                <a:gd name="T25" fmla="*/ 81 h 100"/>
                <a:gd name="T26" fmla="*/ 123 w 123"/>
                <a:gd name="T27" fmla="*/ 44 h 100"/>
                <a:gd name="T28" fmla="*/ 67 w 123"/>
                <a:gd name="T29" fmla="*/ 62 h 100"/>
                <a:gd name="T30" fmla="*/ 62 w 123"/>
                <a:gd name="T31" fmla="*/ 58 h 100"/>
                <a:gd name="T32" fmla="*/ 64 w 123"/>
                <a:gd name="T33" fmla="*/ 58 h 100"/>
                <a:gd name="T34" fmla="*/ 66 w 123"/>
                <a:gd name="T35" fmla="*/ 59 h 100"/>
                <a:gd name="T36" fmla="*/ 66 w 123"/>
                <a:gd name="T37" fmla="*/ 64 h 100"/>
                <a:gd name="T38" fmla="*/ 64 w 123"/>
                <a:gd name="T39" fmla="*/ 65 h 100"/>
                <a:gd name="T40" fmla="*/ 62 w 123"/>
                <a:gd name="T41" fmla="*/ 65 h 100"/>
                <a:gd name="T42" fmla="*/ 60 w 123"/>
                <a:gd name="T43" fmla="*/ 65 h 100"/>
                <a:gd name="T44" fmla="*/ 58 w 123"/>
                <a:gd name="T45" fmla="*/ 64 h 100"/>
                <a:gd name="T46" fmla="*/ 58 w 123"/>
                <a:gd name="T47" fmla="*/ 59 h 100"/>
                <a:gd name="T48" fmla="*/ 60 w 123"/>
                <a:gd name="T49" fmla="*/ 58 h 100"/>
                <a:gd name="T50" fmla="*/ 62 w 123"/>
                <a:gd name="T51" fmla="*/ 58 h 100"/>
                <a:gd name="T52" fmla="*/ 56 w 123"/>
                <a:gd name="T53" fmla="*/ 58 h 100"/>
                <a:gd name="T54" fmla="*/ 56 w 123"/>
                <a:gd name="T55" fmla="*/ 60 h 100"/>
                <a:gd name="T56" fmla="*/ 1 w 123"/>
                <a:gd name="T57" fmla="*/ 42 h 100"/>
                <a:gd name="T58" fmla="*/ 19 w 123"/>
                <a:gd name="T59" fmla="*/ 24 h 100"/>
                <a:gd name="T60" fmla="*/ 62 w 123"/>
                <a:gd name="T61" fmla="*/ 24 h 100"/>
                <a:gd name="T62" fmla="*/ 104 w 123"/>
                <a:gd name="T63" fmla="*/ 24 h 100"/>
                <a:gd name="T64" fmla="*/ 123 w 123"/>
                <a:gd name="T65" fmla="*/ 42 h 100"/>
                <a:gd name="T66" fmla="*/ 67 w 123"/>
                <a:gd name="T67" fmla="*/ 60 h 100"/>
                <a:gd name="T68" fmla="*/ 67 w 123"/>
                <a:gd name="T69" fmla="*/ 58 h 100"/>
                <a:gd name="T70" fmla="*/ 66 w 123"/>
                <a:gd name="T71" fmla="*/ 56 h 100"/>
                <a:gd name="T72" fmla="*/ 62 w 123"/>
                <a:gd name="T73" fmla="*/ 56 h 100"/>
                <a:gd name="T74" fmla="*/ 58 w 123"/>
                <a:gd name="T75" fmla="*/ 56 h 100"/>
                <a:gd name="T76" fmla="*/ 56 w 123"/>
                <a:gd name="T77" fmla="*/ 58 h 100"/>
                <a:gd name="T78" fmla="*/ 62 w 123"/>
                <a:gd name="T79" fmla="*/ 4 h 100"/>
                <a:gd name="T80" fmla="*/ 62 w 123"/>
                <a:gd name="T81" fmla="*/ 4 h 100"/>
                <a:gd name="T82" fmla="*/ 81 w 123"/>
                <a:gd name="T83" fmla="*/ 23 h 100"/>
                <a:gd name="T84" fmla="*/ 84 w 123"/>
                <a:gd name="T85" fmla="*/ 23 h 100"/>
                <a:gd name="T86" fmla="*/ 62 w 123"/>
                <a:gd name="T87" fmla="*/ 0 h 100"/>
                <a:gd name="T88" fmla="*/ 62 w 123"/>
                <a:gd name="T89" fmla="*/ 0 h 100"/>
                <a:gd name="T90" fmla="*/ 39 w 123"/>
                <a:gd name="T91" fmla="*/ 23 h 100"/>
                <a:gd name="T92" fmla="*/ 43 w 123"/>
                <a:gd name="T93" fmla="*/ 23 h 100"/>
                <a:gd name="T94" fmla="*/ 62 w 123"/>
                <a:gd name="T95" fmla="*/ 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3" h="100">
                  <a:moveTo>
                    <a:pt x="67" y="62"/>
                  </a:moveTo>
                  <a:cubicBezTo>
                    <a:pt x="67" y="65"/>
                    <a:pt x="67" y="65"/>
                    <a:pt x="67" y="65"/>
                  </a:cubicBezTo>
                  <a:cubicBezTo>
                    <a:pt x="67" y="66"/>
                    <a:pt x="67" y="67"/>
                    <a:pt x="66" y="67"/>
                  </a:cubicBezTo>
                  <a:cubicBezTo>
                    <a:pt x="62" y="67"/>
                    <a:pt x="62" y="67"/>
                    <a:pt x="62" y="67"/>
                  </a:cubicBezTo>
                  <a:cubicBezTo>
                    <a:pt x="58" y="67"/>
                    <a:pt x="58" y="67"/>
                    <a:pt x="58" y="67"/>
                  </a:cubicBezTo>
                  <a:cubicBezTo>
                    <a:pt x="57" y="67"/>
                    <a:pt x="56" y="66"/>
                    <a:pt x="56" y="65"/>
                  </a:cubicBezTo>
                  <a:cubicBezTo>
                    <a:pt x="56" y="62"/>
                    <a:pt x="56" y="62"/>
                    <a:pt x="56" y="62"/>
                  </a:cubicBezTo>
                  <a:cubicBezTo>
                    <a:pt x="0" y="44"/>
                    <a:pt x="0" y="44"/>
                    <a:pt x="0" y="44"/>
                  </a:cubicBezTo>
                  <a:cubicBezTo>
                    <a:pt x="0" y="81"/>
                    <a:pt x="0" y="81"/>
                    <a:pt x="0" y="81"/>
                  </a:cubicBezTo>
                  <a:cubicBezTo>
                    <a:pt x="0" y="92"/>
                    <a:pt x="9" y="100"/>
                    <a:pt x="19" y="100"/>
                  </a:cubicBezTo>
                  <a:cubicBezTo>
                    <a:pt x="62" y="100"/>
                    <a:pt x="62" y="100"/>
                    <a:pt x="62" y="100"/>
                  </a:cubicBezTo>
                  <a:cubicBezTo>
                    <a:pt x="104" y="100"/>
                    <a:pt x="104" y="100"/>
                    <a:pt x="104" y="100"/>
                  </a:cubicBezTo>
                  <a:cubicBezTo>
                    <a:pt x="114" y="100"/>
                    <a:pt x="123" y="92"/>
                    <a:pt x="123" y="81"/>
                  </a:cubicBezTo>
                  <a:cubicBezTo>
                    <a:pt x="123" y="44"/>
                    <a:pt x="123" y="44"/>
                    <a:pt x="123" y="44"/>
                  </a:cubicBezTo>
                  <a:cubicBezTo>
                    <a:pt x="67" y="62"/>
                    <a:pt x="67" y="62"/>
                    <a:pt x="67" y="62"/>
                  </a:cubicBezTo>
                  <a:close/>
                  <a:moveTo>
                    <a:pt x="62" y="58"/>
                  </a:moveTo>
                  <a:cubicBezTo>
                    <a:pt x="64" y="58"/>
                    <a:pt x="64" y="58"/>
                    <a:pt x="64" y="58"/>
                  </a:cubicBezTo>
                  <a:cubicBezTo>
                    <a:pt x="65" y="58"/>
                    <a:pt x="66" y="58"/>
                    <a:pt x="66" y="59"/>
                  </a:cubicBezTo>
                  <a:cubicBezTo>
                    <a:pt x="66" y="64"/>
                    <a:pt x="66" y="64"/>
                    <a:pt x="66" y="64"/>
                  </a:cubicBezTo>
                  <a:cubicBezTo>
                    <a:pt x="66" y="65"/>
                    <a:pt x="65" y="65"/>
                    <a:pt x="64" y="65"/>
                  </a:cubicBezTo>
                  <a:cubicBezTo>
                    <a:pt x="62" y="65"/>
                    <a:pt x="62" y="65"/>
                    <a:pt x="62" y="65"/>
                  </a:cubicBezTo>
                  <a:cubicBezTo>
                    <a:pt x="60" y="65"/>
                    <a:pt x="60" y="65"/>
                    <a:pt x="60" y="65"/>
                  </a:cubicBezTo>
                  <a:cubicBezTo>
                    <a:pt x="59" y="65"/>
                    <a:pt x="58" y="65"/>
                    <a:pt x="58" y="64"/>
                  </a:cubicBezTo>
                  <a:cubicBezTo>
                    <a:pt x="58" y="59"/>
                    <a:pt x="58" y="59"/>
                    <a:pt x="58" y="59"/>
                  </a:cubicBezTo>
                  <a:cubicBezTo>
                    <a:pt x="58" y="58"/>
                    <a:pt x="59" y="58"/>
                    <a:pt x="60" y="58"/>
                  </a:cubicBezTo>
                  <a:cubicBezTo>
                    <a:pt x="62" y="58"/>
                    <a:pt x="62" y="58"/>
                    <a:pt x="62" y="58"/>
                  </a:cubicBezTo>
                  <a:close/>
                  <a:moveTo>
                    <a:pt x="56" y="58"/>
                  </a:moveTo>
                  <a:cubicBezTo>
                    <a:pt x="56" y="60"/>
                    <a:pt x="56" y="60"/>
                    <a:pt x="56" y="60"/>
                  </a:cubicBezTo>
                  <a:cubicBezTo>
                    <a:pt x="1" y="42"/>
                    <a:pt x="1" y="42"/>
                    <a:pt x="1" y="42"/>
                  </a:cubicBezTo>
                  <a:cubicBezTo>
                    <a:pt x="1" y="32"/>
                    <a:pt x="9" y="24"/>
                    <a:pt x="19" y="24"/>
                  </a:cubicBezTo>
                  <a:cubicBezTo>
                    <a:pt x="62" y="24"/>
                    <a:pt x="62" y="24"/>
                    <a:pt x="62" y="24"/>
                  </a:cubicBezTo>
                  <a:cubicBezTo>
                    <a:pt x="104" y="24"/>
                    <a:pt x="104" y="24"/>
                    <a:pt x="104" y="24"/>
                  </a:cubicBezTo>
                  <a:cubicBezTo>
                    <a:pt x="114" y="24"/>
                    <a:pt x="122" y="32"/>
                    <a:pt x="123" y="42"/>
                  </a:cubicBezTo>
                  <a:cubicBezTo>
                    <a:pt x="67" y="60"/>
                    <a:pt x="67" y="60"/>
                    <a:pt x="67" y="60"/>
                  </a:cubicBezTo>
                  <a:cubicBezTo>
                    <a:pt x="67" y="58"/>
                    <a:pt x="67" y="58"/>
                    <a:pt x="67" y="58"/>
                  </a:cubicBezTo>
                  <a:cubicBezTo>
                    <a:pt x="67" y="56"/>
                    <a:pt x="67" y="56"/>
                    <a:pt x="66" y="56"/>
                  </a:cubicBezTo>
                  <a:cubicBezTo>
                    <a:pt x="62" y="56"/>
                    <a:pt x="62" y="56"/>
                    <a:pt x="62" y="56"/>
                  </a:cubicBezTo>
                  <a:cubicBezTo>
                    <a:pt x="58" y="56"/>
                    <a:pt x="58" y="56"/>
                    <a:pt x="58" y="56"/>
                  </a:cubicBezTo>
                  <a:cubicBezTo>
                    <a:pt x="57" y="56"/>
                    <a:pt x="56" y="56"/>
                    <a:pt x="56" y="58"/>
                  </a:cubicBezTo>
                  <a:close/>
                  <a:moveTo>
                    <a:pt x="62" y="4"/>
                  </a:moveTo>
                  <a:cubicBezTo>
                    <a:pt x="62" y="4"/>
                    <a:pt x="62" y="4"/>
                    <a:pt x="62" y="4"/>
                  </a:cubicBezTo>
                  <a:cubicBezTo>
                    <a:pt x="72" y="4"/>
                    <a:pt x="81" y="13"/>
                    <a:pt x="81" y="23"/>
                  </a:cubicBezTo>
                  <a:cubicBezTo>
                    <a:pt x="84" y="23"/>
                    <a:pt x="84" y="23"/>
                    <a:pt x="84" y="23"/>
                  </a:cubicBezTo>
                  <a:cubicBezTo>
                    <a:pt x="84" y="11"/>
                    <a:pt x="74" y="1"/>
                    <a:pt x="62" y="0"/>
                  </a:cubicBezTo>
                  <a:cubicBezTo>
                    <a:pt x="62" y="0"/>
                    <a:pt x="62" y="0"/>
                    <a:pt x="62" y="0"/>
                  </a:cubicBezTo>
                  <a:cubicBezTo>
                    <a:pt x="49" y="0"/>
                    <a:pt x="39" y="11"/>
                    <a:pt x="39" y="23"/>
                  </a:cubicBezTo>
                  <a:cubicBezTo>
                    <a:pt x="43" y="23"/>
                    <a:pt x="43" y="23"/>
                    <a:pt x="43" y="23"/>
                  </a:cubicBezTo>
                  <a:cubicBezTo>
                    <a:pt x="43" y="13"/>
                    <a:pt x="51" y="4"/>
                    <a:pt x="62" y="4"/>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p:cNvGrpSpPr/>
          <p:nvPr/>
        </p:nvGrpSpPr>
        <p:grpSpPr>
          <a:xfrm>
            <a:off x="2743496" y="3758783"/>
            <a:ext cx="2480064" cy="1300978"/>
            <a:chOff x="3634221" y="4101582"/>
            <a:chExt cx="3384376" cy="1775690"/>
          </a:xfrm>
        </p:grpSpPr>
        <p:sp>
          <p:nvSpPr>
            <p:cNvPr id="13" name="矩形标注 12"/>
            <p:cNvSpPr/>
            <p:nvPr/>
          </p:nvSpPr>
          <p:spPr>
            <a:xfrm>
              <a:off x="3634221" y="4101582"/>
              <a:ext cx="3384376" cy="1775690"/>
            </a:xfrm>
            <a:prstGeom prst="wedgeRectCallout">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4746612" y="4600053"/>
              <a:ext cx="2206620" cy="1218234"/>
            </a:xfrm>
            <a:prstGeom prst="rect">
              <a:avLst/>
            </a:prstGeom>
            <a:noFill/>
          </p:spPr>
          <p:txBody>
            <a:bodyPr wrap="square" rtlCol="0">
              <a:spAutoFit/>
            </a:bodyPr>
            <a:lstStyle/>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000">
                  <a:solidFill>
                    <a:schemeClr val="bg1"/>
                  </a:solidFill>
                  <a:latin typeface="微软雅黑" pitchFamily="34" charset="-122"/>
                  <a:ea typeface="微软雅黑" pitchFamily="34" charset="-122"/>
                </a:rPr>
                <a:t>文字。</a:t>
              </a:r>
            </a:p>
          </p:txBody>
        </p:sp>
        <p:sp>
          <p:nvSpPr>
            <p:cNvPr id="15" name="TextBox 14"/>
            <p:cNvSpPr txBox="1"/>
            <p:nvPr/>
          </p:nvSpPr>
          <p:spPr>
            <a:xfrm>
              <a:off x="4746612" y="4138388"/>
              <a:ext cx="1302145" cy="567108"/>
            </a:xfrm>
            <a:prstGeom prst="rect">
              <a:avLst/>
            </a:prstGeom>
            <a:noFill/>
          </p:spPr>
          <p:txBody>
            <a:bodyPr wrap="square" tIns="0" bIns="0" rtlCol="0" anchor="t">
              <a:spAutoFit/>
            </a:bodyPr>
            <a:lstStyle/>
            <a:p>
              <a:pPr>
                <a:lnSpc>
                  <a:spcPct val="150000"/>
                </a:lnSpc>
              </a:pPr>
              <a:r>
                <a:rPr lang="zh-CN" altLang="en-US">
                  <a:solidFill>
                    <a:schemeClr val="bg1"/>
                  </a:solidFill>
                  <a:latin typeface="微软雅黑" pitchFamily="34" charset="-122"/>
                  <a:ea typeface="微软雅黑" pitchFamily="34" charset="-122"/>
                  <a:cs typeface="华文黑体" pitchFamily="2" charset="-122"/>
                </a:rPr>
                <a:t>标题</a:t>
              </a:r>
              <a:r>
                <a:rPr lang="en-US" altLang="zh-CN">
                  <a:solidFill>
                    <a:schemeClr val="bg1"/>
                  </a:solidFill>
                  <a:latin typeface="微软雅黑" pitchFamily="34" charset="-122"/>
                  <a:ea typeface="微软雅黑" pitchFamily="34" charset="-122"/>
                  <a:cs typeface="华文黑体" pitchFamily="2" charset="-122"/>
                </a:rPr>
                <a:t>3</a:t>
              </a:r>
              <a:endParaRPr lang="zh-CN" altLang="en-US">
                <a:solidFill>
                  <a:schemeClr val="bg1"/>
                </a:solidFill>
                <a:latin typeface="微软雅黑" pitchFamily="34" charset="-122"/>
                <a:ea typeface="微软雅黑" pitchFamily="34" charset="-122"/>
                <a:cs typeface="华文黑体" pitchFamily="2" charset="-122"/>
              </a:endParaRPr>
            </a:p>
          </p:txBody>
        </p:sp>
        <p:sp>
          <p:nvSpPr>
            <p:cNvPr id="16" name="Freeform 8"/>
            <p:cNvSpPr>
              <a:spLocks noEditPoints="1"/>
            </p:cNvSpPr>
            <p:nvPr/>
          </p:nvSpPr>
          <p:spPr bwMode="auto">
            <a:xfrm>
              <a:off x="3796813" y="4670910"/>
              <a:ext cx="845520" cy="740810"/>
            </a:xfrm>
            <a:custGeom>
              <a:avLst/>
              <a:gdLst>
                <a:gd name="T0" fmla="*/ 92 w 137"/>
                <a:gd name="T1" fmla="*/ 69 h 120"/>
                <a:gd name="T2" fmla="*/ 76 w 137"/>
                <a:gd name="T3" fmla="*/ 52 h 120"/>
                <a:gd name="T4" fmla="*/ 75 w 137"/>
                <a:gd name="T5" fmla="*/ 38 h 120"/>
                <a:gd name="T6" fmla="*/ 69 w 137"/>
                <a:gd name="T7" fmla="*/ 44 h 120"/>
                <a:gd name="T8" fmla="*/ 52 w 137"/>
                <a:gd name="T9" fmla="*/ 28 h 120"/>
                <a:gd name="T10" fmla="*/ 41 w 137"/>
                <a:gd name="T11" fmla="*/ 37 h 120"/>
                <a:gd name="T12" fmla="*/ 18 w 137"/>
                <a:gd name="T13" fmla="*/ 38 h 120"/>
                <a:gd name="T14" fmla="*/ 16 w 137"/>
                <a:gd name="T15" fmla="*/ 52 h 120"/>
                <a:gd name="T16" fmla="*/ 0 w 137"/>
                <a:gd name="T17" fmla="*/ 69 h 120"/>
                <a:gd name="T18" fmla="*/ 9 w 137"/>
                <a:gd name="T19" fmla="*/ 80 h 120"/>
                <a:gd name="T20" fmla="*/ 10 w 137"/>
                <a:gd name="T21" fmla="*/ 103 h 120"/>
                <a:gd name="T22" fmla="*/ 24 w 137"/>
                <a:gd name="T23" fmla="*/ 104 h 120"/>
                <a:gd name="T24" fmla="*/ 41 w 137"/>
                <a:gd name="T25" fmla="*/ 120 h 120"/>
                <a:gd name="T26" fmla="*/ 52 w 137"/>
                <a:gd name="T27" fmla="*/ 111 h 120"/>
                <a:gd name="T28" fmla="*/ 72 w 137"/>
                <a:gd name="T29" fmla="*/ 107 h 120"/>
                <a:gd name="T30" fmla="*/ 83 w 137"/>
                <a:gd name="T31" fmla="*/ 103 h 120"/>
                <a:gd name="T32" fmla="*/ 83 w 137"/>
                <a:gd name="T33" fmla="*/ 80 h 120"/>
                <a:gd name="T34" fmla="*/ 72 w 137"/>
                <a:gd name="T35" fmla="*/ 84 h 120"/>
                <a:gd name="T36" fmla="*/ 46 w 137"/>
                <a:gd name="T37" fmla="*/ 101 h 120"/>
                <a:gd name="T38" fmla="*/ 46 w 137"/>
                <a:gd name="T39" fmla="*/ 47 h 120"/>
                <a:gd name="T40" fmla="*/ 73 w 137"/>
                <a:gd name="T41" fmla="*/ 74 h 120"/>
                <a:gd name="T42" fmla="*/ 129 w 137"/>
                <a:gd name="T43" fmla="*/ 77 h 120"/>
                <a:gd name="T44" fmla="*/ 137 w 137"/>
                <a:gd name="T45" fmla="*/ 85 h 120"/>
                <a:gd name="T46" fmla="*/ 133 w 137"/>
                <a:gd name="T47" fmla="*/ 91 h 120"/>
                <a:gd name="T48" fmla="*/ 132 w 137"/>
                <a:gd name="T49" fmla="*/ 102 h 120"/>
                <a:gd name="T50" fmla="*/ 125 w 137"/>
                <a:gd name="T51" fmla="*/ 103 h 120"/>
                <a:gd name="T52" fmla="*/ 117 w 137"/>
                <a:gd name="T53" fmla="*/ 111 h 120"/>
                <a:gd name="T54" fmla="*/ 111 w 137"/>
                <a:gd name="T55" fmla="*/ 107 h 120"/>
                <a:gd name="T56" fmla="*/ 100 w 137"/>
                <a:gd name="T57" fmla="*/ 106 h 120"/>
                <a:gd name="T58" fmla="*/ 99 w 137"/>
                <a:gd name="T59" fmla="*/ 99 h 120"/>
                <a:gd name="T60" fmla="*/ 91 w 137"/>
                <a:gd name="T61" fmla="*/ 91 h 120"/>
                <a:gd name="T62" fmla="*/ 96 w 137"/>
                <a:gd name="T63" fmla="*/ 85 h 120"/>
                <a:gd name="T64" fmla="*/ 96 w 137"/>
                <a:gd name="T65" fmla="*/ 74 h 120"/>
                <a:gd name="T66" fmla="*/ 103 w 137"/>
                <a:gd name="T67" fmla="*/ 73 h 120"/>
                <a:gd name="T68" fmla="*/ 111 w 137"/>
                <a:gd name="T69" fmla="*/ 65 h 120"/>
                <a:gd name="T70" fmla="*/ 117 w 137"/>
                <a:gd name="T71" fmla="*/ 70 h 120"/>
                <a:gd name="T72" fmla="*/ 128 w 137"/>
                <a:gd name="T73" fmla="*/ 70 h 120"/>
                <a:gd name="T74" fmla="*/ 129 w 137"/>
                <a:gd name="T75" fmla="*/ 77 h 120"/>
                <a:gd name="T76" fmla="*/ 128 w 137"/>
                <a:gd name="T77" fmla="*/ 88 h 120"/>
                <a:gd name="T78" fmla="*/ 101 w 137"/>
                <a:gd name="T79" fmla="*/ 88 h 120"/>
                <a:gd name="T80" fmla="*/ 114 w 137"/>
                <a:gd name="T81" fmla="*/ 102 h 120"/>
                <a:gd name="T82" fmla="*/ 137 w 137"/>
                <a:gd name="T83" fmla="*/ 27 h 120"/>
                <a:gd name="T84" fmla="*/ 131 w 137"/>
                <a:gd name="T85" fmla="*/ 34 h 120"/>
                <a:gd name="T86" fmla="*/ 131 w 137"/>
                <a:gd name="T87" fmla="*/ 50 h 120"/>
                <a:gd name="T88" fmla="*/ 122 w 137"/>
                <a:gd name="T89" fmla="*/ 51 h 120"/>
                <a:gd name="T90" fmla="*/ 111 w 137"/>
                <a:gd name="T91" fmla="*/ 61 h 120"/>
                <a:gd name="T92" fmla="*/ 103 w 137"/>
                <a:gd name="T93" fmla="*/ 55 h 120"/>
                <a:gd name="T94" fmla="*/ 88 w 137"/>
                <a:gd name="T95" fmla="*/ 55 h 120"/>
                <a:gd name="T96" fmla="*/ 87 w 137"/>
                <a:gd name="T97" fmla="*/ 46 h 120"/>
                <a:gd name="T98" fmla="*/ 76 w 137"/>
                <a:gd name="T99" fmla="*/ 34 h 120"/>
                <a:gd name="T100" fmla="*/ 82 w 137"/>
                <a:gd name="T101" fmla="*/ 27 h 120"/>
                <a:gd name="T102" fmla="*/ 83 w 137"/>
                <a:gd name="T103" fmla="*/ 12 h 120"/>
                <a:gd name="T104" fmla="*/ 92 w 137"/>
                <a:gd name="T105" fmla="*/ 11 h 120"/>
                <a:gd name="T106" fmla="*/ 103 w 137"/>
                <a:gd name="T107" fmla="*/ 0 h 120"/>
                <a:gd name="T108" fmla="*/ 110 w 137"/>
                <a:gd name="T109" fmla="*/ 6 h 120"/>
                <a:gd name="T110" fmla="*/ 126 w 137"/>
                <a:gd name="T111" fmla="*/ 7 h 120"/>
                <a:gd name="T112" fmla="*/ 127 w 137"/>
                <a:gd name="T113" fmla="*/ 16 h 120"/>
                <a:gd name="T114" fmla="*/ 107 w 137"/>
                <a:gd name="T115" fmla="*/ 49 h 120"/>
                <a:gd name="T116" fmla="*/ 89 w 137"/>
                <a:gd name="T117" fmla="*/ 31 h 120"/>
                <a:gd name="T118" fmla="*/ 125 w 137"/>
                <a:gd name="T119" fmla="*/ 3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20">
                  <a:moveTo>
                    <a:pt x="92" y="80"/>
                  </a:moveTo>
                  <a:cubicBezTo>
                    <a:pt x="92" y="69"/>
                    <a:pt x="92" y="69"/>
                    <a:pt x="92" y="69"/>
                  </a:cubicBezTo>
                  <a:cubicBezTo>
                    <a:pt x="83" y="69"/>
                    <a:pt x="83" y="69"/>
                    <a:pt x="83" y="69"/>
                  </a:cubicBezTo>
                  <a:cubicBezTo>
                    <a:pt x="82" y="62"/>
                    <a:pt x="80" y="57"/>
                    <a:pt x="76" y="52"/>
                  </a:cubicBezTo>
                  <a:cubicBezTo>
                    <a:pt x="83" y="45"/>
                    <a:pt x="83" y="45"/>
                    <a:pt x="83" y="45"/>
                  </a:cubicBezTo>
                  <a:cubicBezTo>
                    <a:pt x="75" y="38"/>
                    <a:pt x="75" y="38"/>
                    <a:pt x="75" y="38"/>
                  </a:cubicBezTo>
                  <a:cubicBezTo>
                    <a:pt x="72" y="41"/>
                    <a:pt x="72" y="41"/>
                    <a:pt x="72" y="41"/>
                  </a:cubicBezTo>
                  <a:cubicBezTo>
                    <a:pt x="69" y="44"/>
                    <a:pt x="69" y="44"/>
                    <a:pt x="69" y="44"/>
                  </a:cubicBezTo>
                  <a:cubicBezTo>
                    <a:pt x="64" y="40"/>
                    <a:pt x="58" y="38"/>
                    <a:pt x="52" y="37"/>
                  </a:cubicBezTo>
                  <a:cubicBezTo>
                    <a:pt x="52" y="28"/>
                    <a:pt x="52" y="28"/>
                    <a:pt x="52" y="28"/>
                  </a:cubicBezTo>
                  <a:cubicBezTo>
                    <a:pt x="41" y="28"/>
                    <a:pt x="41" y="28"/>
                    <a:pt x="41" y="28"/>
                  </a:cubicBezTo>
                  <a:cubicBezTo>
                    <a:pt x="41" y="37"/>
                    <a:pt x="41" y="37"/>
                    <a:pt x="41" y="37"/>
                  </a:cubicBezTo>
                  <a:cubicBezTo>
                    <a:pt x="35" y="38"/>
                    <a:pt x="29" y="40"/>
                    <a:pt x="24" y="44"/>
                  </a:cubicBezTo>
                  <a:cubicBezTo>
                    <a:pt x="18" y="38"/>
                    <a:pt x="18" y="38"/>
                    <a:pt x="18" y="38"/>
                  </a:cubicBezTo>
                  <a:cubicBezTo>
                    <a:pt x="10" y="46"/>
                    <a:pt x="10" y="46"/>
                    <a:pt x="10" y="46"/>
                  </a:cubicBezTo>
                  <a:cubicBezTo>
                    <a:pt x="16" y="52"/>
                    <a:pt x="16" y="52"/>
                    <a:pt x="16" y="52"/>
                  </a:cubicBezTo>
                  <a:cubicBezTo>
                    <a:pt x="13" y="57"/>
                    <a:pt x="10" y="63"/>
                    <a:pt x="9" y="69"/>
                  </a:cubicBezTo>
                  <a:cubicBezTo>
                    <a:pt x="0" y="69"/>
                    <a:pt x="0" y="69"/>
                    <a:pt x="0" y="69"/>
                  </a:cubicBezTo>
                  <a:cubicBezTo>
                    <a:pt x="0" y="80"/>
                    <a:pt x="0" y="80"/>
                    <a:pt x="0" y="80"/>
                  </a:cubicBezTo>
                  <a:cubicBezTo>
                    <a:pt x="9" y="80"/>
                    <a:pt x="9" y="80"/>
                    <a:pt x="9" y="80"/>
                  </a:cubicBezTo>
                  <a:cubicBezTo>
                    <a:pt x="10" y="86"/>
                    <a:pt x="13" y="92"/>
                    <a:pt x="16" y="97"/>
                  </a:cubicBezTo>
                  <a:cubicBezTo>
                    <a:pt x="10" y="103"/>
                    <a:pt x="10" y="103"/>
                    <a:pt x="10" y="103"/>
                  </a:cubicBezTo>
                  <a:cubicBezTo>
                    <a:pt x="18" y="111"/>
                    <a:pt x="18" y="111"/>
                    <a:pt x="18" y="111"/>
                  </a:cubicBezTo>
                  <a:cubicBezTo>
                    <a:pt x="24" y="104"/>
                    <a:pt x="24" y="104"/>
                    <a:pt x="24" y="104"/>
                  </a:cubicBezTo>
                  <a:cubicBezTo>
                    <a:pt x="29" y="108"/>
                    <a:pt x="35" y="110"/>
                    <a:pt x="41" y="111"/>
                  </a:cubicBezTo>
                  <a:cubicBezTo>
                    <a:pt x="41" y="120"/>
                    <a:pt x="41" y="120"/>
                    <a:pt x="41" y="120"/>
                  </a:cubicBezTo>
                  <a:cubicBezTo>
                    <a:pt x="52" y="120"/>
                    <a:pt x="52" y="120"/>
                    <a:pt x="52" y="120"/>
                  </a:cubicBezTo>
                  <a:cubicBezTo>
                    <a:pt x="52" y="111"/>
                    <a:pt x="52" y="111"/>
                    <a:pt x="52" y="111"/>
                  </a:cubicBezTo>
                  <a:cubicBezTo>
                    <a:pt x="58" y="110"/>
                    <a:pt x="64" y="108"/>
                    <a:pt x="69" y="104"/>
                  </a:cubicBezTo>
                  <a:cubicBezTo>
                    <a:pt x="72" y="107"/>
                    <a:pt x="72" y="107"/>
                    <a:pt x="72" y="107"/>
                  </a:cubicBezTo>
                  <a:cubicBezTo>
                    <a:pt x="75" y="111"/>
                    <a:pt x="75" y="111"/>
                    <a:pt x="75" y="111"/>
                  </a:cubicBezTo>
                  <a:cubicBezTo>
                    <a:pt x="83" y="103"/>
                    <a:pt x="83" y="103"/>
                    <a:pt x="83" y="103"/>
                  </a:cubicBezTo>
                  <a:cubicBezTo>
                    <a:pt x="77" y="96"/>
                    <a:pt x="77" y="96"/>
                    <a:pt x="77" y="96"/>
                  </a:cubicBezTo>
                  <a:cubicBezTo>
                    <a:pt x="80" y="91"/>
                    <a:pt x="83" y="86"/>
                    <a:pt x="83" y="80"/>
                  </a:cubicBezTo>
                  <a:cubicBezTo>
                    <a:pt x="92" y="80"/>
                    <a:pt x="92" y="80"/>
                    <a:pt x="92" y="80"/>
                  </a:cubicBezTo>
                  <a:close/>
                  <a:moveTo>
                    <a:pt x="72" y="84"/>
                  </a:moveTo>
                  <a:cubicBezTo>
                    <a:pt x="72" y="84"/>
                    <a:pt x="72" y="84"/>
                    <a:pt x="72" y="84"/>
                  </a:cubicBezTo>
                  <a:cubicBezTo>
                    <a:pt x="68" y="94"/>
                    <a:pt x="58" y="101"/>
                    <a:pt x="46" y="101"/>
                  </a:cubicBezTo>
                  <a:cubicBezTo>
                    <a:pt x="31" y="101"/>
                    <a:pt x="19" y="89"/>
                    <a:pt x="19" y="74"/>
                  </a:cubicBezTo>
                  <a:cubicBezTo>
                    <a:pt x="19" y="59"/>
                    <a:pt x="31" y="47"/>
                    <a:pt x="46" y="47"/>
                  </a:cubicBezTo>
                  <a:cubicBezTo>
                    <a:pt x="58" y="47"/>
                    <a:pt x="68" y="54"/>
                    <a:pt x="72" y="64"/>
                  </a:cubicBezTo>
                  <a:cubicBezTo>
                    <a:pt x="73" y="67"/>
                    <a:pt x="73" y="71"/>
                    <a:pt x="73" y="74"/>
                  </a:cubicBezTo>
                  <a:cubicBezTo>
                    <a:pt x="73" y="78"/>
                    <a:pt x="73" y="81"/>
                    <a:pt x="72" y="84"/>
                  </a:cubicBezTo>
                  <a:close/>
                  <a:moveTo>
                    <a:pt x="129" y="77"/>
                  </a:moveTo>
                  <a:cubicBezTo>
                    <a:pt x="131" y="79"/>
                    <a:pt x="132" y="82"/>
                    <a:pt x="133" y="85"/>
                  </a:cubicBezTo>
                  <a:cubicBezTo>
                    <a:pt x="137" y="85"/>
                    <a:pt x="137" y="85"/>
                    <a:pt x="137" y="85"/>
                  </a:cubicBezTo>
                  <a:cubicBezTo>
                    <a:pt x="137" y="91"/>
                    <a:pt x="137" y="91"/>
                    <a:pt x="137" y="91"/>
                  </a:cubicBezTo>
                  <a:cubicBezTo>
                    <a:pt x="133" y="91"/>
                    <a:pt x="133" y="91"/>
                    <a:pt x="133" y="91"/>
                  </a:cubicBezTo>
                  <a:cubicBezTo>
                    <a:pt x="132" y="94"/>
                    <a:pt x="131" y="97"/>
                    <a:pt x="129" y="99"/>
                  </a:cubicBezTo>
                  <a:cubicBezTo>
                    <a:pt x="132" y="102"/>
                    <a:pt x="132" y="102"/>
                    <a:pt x="132" y="102"/>
                  </a:cubicBezTo>
                  <a:cubicBezTo>
                    <a:pt x="129" y="106"/>
                    <a:pt x="129" y="106"/>
                    <a:pt x="129" y="106"/>
                  </a:cubicBezTo>
                  <a:cubicBezTo>
                    <a:pt x="125" y="103"/>
                    <a:pt x="125" y="103"/>
                    <a:pt x="125" y="103"/>
                  </a:cubicBezTo>
                  <a:cubicBezTo>
                    <a:pt x="123" y="105"/>
                    <a:pt x="120" y="106"/>
                    <a:pt x="117" y="107"/>
                  </a:cubicBezTo>
                  <a:cubicBezTo>
                    <a:pt x="117" y="111"/>
                    <a:pt x="117" y="111"/>
                    <a:pt x="117" y="111"/>
                  </a:cubicBezTo>
                  <a:cubicBezTo>
                    <a:pt x="111" y="111"/>
                    <a:pt x="111" y="111"/>
                    <a:pt x="111" y="111"/>
                  </a:cubicBezTo>
                  <a:cubicBezTo>
                    <a:pt x="111" y="107"/>
                    <a:pt x="111" y="107"/>
                    <a:pt x="111" y="107"/>
                  </a:cubicBezTo>
                  <a:cubicBezTo>
                    <a:pt x="108" y="106"/>
                    <a:pt x="105" y="105"/>
                    <a:pt x="103" y="103"/>
                  </a:cubicBezTo>
                  <a:cubicBezTo>
                    <a:pt x="100" y="106"/>
                    <a:pt x="100" y="106"/>
                    <a:pt x="100" y="106"/>
                  </a:cubicBezTo>
                  <a:cubicBezTo>
                    <a:pt x="96" y="102"/>
                    <a:pt x="96" y="102"/>
                    <a:pt x="96" y="102"/>
                  </a:cubicBezTo>
                  <a:cubicBezTo>
                    <a:pt x="99" y="99"/>
                    <a:pt x="99" y="99"/>
                    <a:pt x="99" y="99"/>
                  </a:cubicBezTo>
                  <a:cubicBezTo>
                    <a:pt x="97" y="97"/>
                    <a:pt x="96" y="94"/>
                    <a:pt x="96" y="91"/>
                  </a:cubicBezTo>
                  <a:cubicBezTo>
                    <a:pt x="91" y="91"/>
                    <a:pt x="91" y="91"/>
                    <a:pt x="91" y="91"/>
                  </a:cubicBezTo>
                  <a:cubicBezTo>
                    <a:pt x="91" y="85"/>
                    <a:pt x="91" y="85"/>
                    <a:pt x="91" y="85"/>
                  </a:cubicBezTo>
                  <a:cubicBezTo>
                    <a:pt x="96" y="85"/>
                    <a:pt x="96" y="85"/>
                    <a:pt x="96" y="85"/>
                  </a:cubicBezTo>
                  <a:cubicBezTo>
                    <a:pt x="96" y="82"/>
                    <a:pt x="97" y="79"/>
                    <a:pt x="99" y="77"/>
                  </a:cubicBezTo>
                  <a:cubicBezTo>
                    <a:pt x="96" y="74"/>
                    <a:pt x="96" y="74"/>
                    <a:pt x="96" y="74"/>
                  </a:cubicBezTo>
                  <a:cubicBezTo>
                    <a:pt x="100" y="70"/>
                    <a:pt x="100" y="70"/>
                    <a:pt x="100" y="70"/>
                  </a:cubicBezTo>
                  <a:cubicBezTo>
                    <a:pt x="103" y="73"/>
                    <a:pt x="103" y="73"/>
                    <a:pt x="103" y="73"/>
                  </a:cubicBezTo>
                  <a:cubicBezTo>
                    <a:pt x="105" y="71"/>
                    <a:pt x="108" y="70"/>
                    <a:pt x="111" y="70"/>
                  </a:cubicBezTo>
                  <a:cubicBezTo>
                    <a:pt x="111" y="65"/>
                    <a:pt x="111" y="65"/>
                    <a:pt x="111" y="65"/>
                  </a:cubicBezTo>
                  <a:cubicBezTo>
                    <a:pt x="117" y="65"/>
                    <a:pt x="117" y="65"/>
                    <a:pt x="117" y="65"/>
                  </a:cubicBezTo>
                  <a:cubicBezTo>
                    <a:pt x="117" y="70"/>
                    <a:pt x="117" y="70"/>
                    <a:pt x="117" y="70"/>
                  </a:cubicBezTo>
                  <a:cubicBezTo>
                    <a:pt x="120" y="70"/>
                    <a:pt x="123" y="71"/>
                    <a:pt x="125" y="73"/>
                  </a:cubicBezTo>
                  <a:cubicBezTo>
                    <a:pt x="128" y="70"/>
                    <a:pt x="128" y="70"/>
                    <a:pt x="128" y="70"/>
                  </a:cubicBezTo>
                  <a:cubicBezTo>
                    <a:pt x="132" y="74"/>
                    <a:pt x="132" y="74"/>
                    <a:pt x="132" y="74"/>
                  </a:cubicBezTo>
                  <a:cubicBezTo>
                    <a:pt x="129" y="77"/>
                    <a:pt x="129" y="77"/>
                    <a:pt x="129" y="77"/>
                  </a:cubicBezTo>
                  <a:close/>
                  <a:moveTo>
                    <a:pt x="114" y="102"/>
                  </a:moveTo>
                  <a:cubicBezTo>
                    <a:pt x="122" y="102"/>
                    <a:pt x="128" y="96"/>
                    <a:pt x="128" y="88"/>
                  </a:cubicBezTo>
                  <a:cubicBezTo>
                    <a:pt x="128" y="81"/>
                    <a:pt x="122" y="75"/>
                    <a:pt x="114" y="75"/>
                  </a:cubicBezTo>
                  <a:cubicBezTo>
                    <a:pt x="107" y="75"/>
                    <a:pt x="101" y="81"/>
                    <a:pt x="101" y="88"/>
                  </a:cubicBezTo>
                  <a:cubicBezTo>
                    <a:pt x="101" y="96"/>
                    <a:pt x="107" y="102"/>
                    <a:pt x="114" y="102"/>
                  </a:cubicBezTo>
                  <a:cubicBezTo>
                    <a:pt x="114" y="102"/>
                    <a:pt x="114" y="102"/>
                    <a:pt x="114" y="102"/>
                  </a:cubicBezTo>
                  <a:close/>
                  <a:moveTo>
                    <a:pt x="131" y="27"/>
                  </a:moveTo>
                  <a:cubicBezTo>
                    <a:pt x="137" y="27"/>
                    <a:pt x="137" y="27"/>
                    <a:pt x="137" y="27"/>
                  </a:cubicBezTo>
                  <a:cubicBezTo>
                    <a:pt x="137" y="34"/>
                    <a:pt x="137" y="34"/>
                    <a:pt x="137" y="34"/>
                  </a:cubicBezTo>
                  <a:cubicBezTo>
                    <a:pt x="131" y="34"/>
                    <a:pt x="131" y="34"/>
                    <a:pt x="131" y="34"/>
                  </a:cubicBezTo>
                  <a:cubicBezTo>
                    <a:pt x="131" y="38"/>
                    <a:pt x="129" y="42"/>
                    <a:pt x="127" y="45"/>
                  </a:cubicBezTo>
                  <a:cubicBezTo>
                    <a:pt x="131" y="50"/>
                    <a:pt x="131" y="50"/>
                    <a:pt x="131" y="50"/>
                  </a:cubicBezTo>
                  <a:cubicBezTo>
                    <a:pt x="126" y="55"/>
                    <a:pt x="126" y="55"/>
                    <a:pt x="126" y="55"/>
                  </a:cubicBezTo>
                  <a:cubicBezTo>
                    <a:pt x="122" y="51"/>
                    <a:pt x="122" y="51"/>
                    <a:pt x="122" y="51"/>
                  </a:cubicBezTo>
                  <a:cubicBezTo>
                    <a:pt x="118" y="53"/>
                    <a:pt x="115" y="55"/>
                    <a:pt x="111" y="55"/>
                  </a:cubicBezTo>
                  <a:cubicBezTo>
                    <a:pt x="111" y="61"/>
                    <a:pt x="111" y="61"/>
                    <a:pt x="111" y="61"/>
                  </a:cubicBezTo>
                  <a:cubicBezTo>
                    <a:pt x="103" y="61"/>
                    <a:pt x="103" y="61"/>
                    <a:pt x="103" y="61"/>
                  </a:cubicBezTo>
                  <a:cubicBezTo>
                    <a:pt x="103" y="55"/>
                    <a:pt x="103" y="55"/>
                    <a:pt x="103" y="55"/>
                  </a:cubicBezTo>
                  <a:cubicBezTo>
                    <a:pt x="99" y="55"/>
                    <a:pt x="95" y="53"/>
                    <a:pt x="92" y="51"/>
                  </a:cubicBezTo>
                  <a:cubicBezTo>
                    <a:pt x="88" y="55"/>
                    <a:pt x="88" y="55"/>
                    <a:pt x="88" y="55"/>
                  </a:cubicBezTo>
                  <a:cubicBezTo>
                    <a:pt x="83" y="50"/>
                    <a:pt x="83" y="50"/>
                    <a:pt x="83" y="50"/>
                  </a:cubicBezTo>
                  <a:cubicBezTo>
                    <a:pt x="87" y="46"/>
                    <a:pt x="87" y="46"/>
                    <a:pt x="87" y="46"/>
                  </a:cubicBezTo>
                  <a:cubicBezTo>
                    <a:pt x="85" y="42"/>
                    <a:pt x="83" y="39"/>
                    <a:pt x="82" y="34"/>
                  </a:cubicBezTo>
                  <a:cubicBezTo>
                    <a:pt x="76" y="34"/>
                    <a:pt x="76" y="34"/>
                    <a:pt x="76" y="34"/>
                  </a:cubicBezTo>
                  <a:cubicBezTo>
                    <a:pt x="76" y="27"/>
                    <a:pt x="76" y="27"/>
                    <a:pt x="76" y="27"/>
                  </a:cubicBezTo>
                  <a:cubicBezTo>
                    <a:pt x="82" y="27"/>
                    <a:pt x="82" y="27"/>
                    <a:pt x="82" y="27"/>
                  </a:cubicBezTo>
                  <a:cubicBezTo>
                    <a:pt x="83" y="23"/>
                    <a:pt x="84" y="19"/>
                    <a:pt x="87" y="16"/>
                  </a:cubicBezTo>
                  <a:cubicBezTo>
                    <a:pt x="83" y="12"/>
                    <a:pt x="83" y="12"/>
                    <a:pt x="83" y="12"/>
                  </a:cubicBezTo>
                  <a:cubicBezTo>
                    <a:pt x="88" y="7"/>
                    <a:pt x="88" y="7"/>
                    <a:pt x="88" y="7"/>
                  </a:cubicBezTo>
                  <a:cubicBezTo>
                    <a:pt x="92" y="11"/>
                    <a:pt x="92" y="11"/>
                    <a:pt x="92" y="11"/>
                  </a:cubicBezTo>
                  <a:cubicBezTo>
                    <a:pt x="95" y="8"/>
                    <a:pt x="99" y="7"/>
                    <a:pt x="103" y="6"/>
                  </a:cubicBezTo>
                  <a:cubicBezTo>
                    <a:pt x="103" y="0"/>
                    <a:pt x="103" y="0"/>
                    <a:pt x="103" y="0"/>
                  </a:cubicBezTo>
                  <a:cubicBezTo>
                    <a:pt x="110" y="0"/>
                    <a:pt x="110" y="0"/>
                    <a:pt x="110" y="0"/>
                  </a:cubicBezTo>
                  <a:cubicBezTo>
                    <a:pt x="110" y="6"/>
                    <a:pt x="110" y="6"/>
                    <a:pt x="110" y="6"/>
                  </a:cubicBezTo>
                  <a:cubicBezTo>
                    <a:pt x="115" y="7"/>
                    <a:pt x="118" y="8"/>
                    <a:pt x="121" y="11"/>
                  </a:cubicBezTo>
                  <a:cubicBezTo>
                    <a:pt x="126" y="7"/>
                    <a:pt x="126" y="7"/>
                    <a:pt x="126" y="7"/>
                  </a:cubicBezTo>
                  <a:cubicBezTo>
                    <a:pt x="131" y="12"/>
                    <a:pt x="131" y="12"/>
                    <a:pt x="131" y="12"/>
                  </a:cubicBezTo>
                  <a:cubicBezTo>
                    <a:pt x="127" y="16"/>
                    <a:pt x="127" y="16"/>
                    <a:pt x="127" y="16"/>
                  </a:cubicBezTo>
                  <a:cubicBezTo>
                    <a:pt x="129" y="19"/>
                    <a:pt x="131" y="23"/>
                    <a:pt x="131" y="27"/>
                  </a:cubicBezTo>
                  <a:close/>
                  <a:moveTo>
                    <a:pt x="107" y="49"/>
                  </a:moveTo>
                  <a:cubicBezTo>
                    <a:pt x="107" y="49"/>
                    <a:pt x="107" y="49"/>
                    <a:pt x="107" y="49"/>
                  </a:cubicBezTo>
                  <a:cubicBezTo>
                    <a:pt x="97" y="49"/>
                    <a:pt x="89" y="41"/>
                    <a:pt x="89" y="31"/>
                  </a:cubicBezTo>
                  <a:cubicBezTo>
                    <a:pt x="89" y="21"/>
                    <a:pt x="97" y="13"/>
                    <a:pt x="107" y="13"/>
                  </a:cubicBezTo>
                  <a:cubicBezTo>
                    <a:pt x="117" y="13"/>
                    <a:pt x="125" y="21"/>
                    <a:pt x="125" y="31"/>
                  </a:cubicBezTo>
                  <a:cubicBezTo>
                    <a:pt x="125" y="41"/>
                    <a:pt x="117" y="49"/>
                    <a:pt x="107" y="4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7" name="组合 16"/>
          <p:cNvGrpSpPr/>
          <p:nvPr/>
        </p:nvGrpSpPr>
        <p:grpSpPr>
          <a:xfrm>
            <a:off x="1054943" y="2060848"/>
            <a:ext cx="2480064" cy="1300978"/>
            <a:chOff x="1329965" y="1784090"/>
            <a:chExt cx="3384376" cy="1775690"/>
          </a:xfrm>
        </p:grpSpPr>
        <p:sp>
          <p:nvSpPr>
            <p:cNvPr id="18" name="矩形标注 17"/>
            <p:cNvSpPr/>
            <p:nvPr/>
          </p:nvSpPr>
          <p:spPr>
            <a:xfrm>
              <a:off x="1329965" y="1784090"/>
              <a:ext cx="3384376" cy="1775690"/>
            </a:xfrm>
            <a:prstGeom prst="wedgeRectCallout">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18"/>
            <p:cNvSpPr txBox="1"/>
            <p:nvPr/>
          </p:nvSpPr>
          <p:spPr>
            <a:xfrm>
              <a:off x="2435712" y="2275930"/>
              <a:ext cx="2206620" cy="1218234"/>
            </a:xfrm>
            <a:prstGeom prst="rect">
              <a:avLst/>
            </a:prstGeom>
            <a:noFill/>
          </p:spPr>
          <p:txBody>
            <a:bodyPr wrap="square" rtlCol="0">
              <a:spAutoFit/>
            </a:bodyPr>
            <a:lstStyle/>
            <a:p>
              <a:pPr>
                <a:lnSpc>
                  <a:spcPct val="130000"/>
                </a:lnSpc>
              </a:pPr>
              <a:r>
                <a:rPr lang="zh-CN" altLang="en-US" sz="1000" dirty="0">
                  <a:solidFill>
                    <a:schemeClr val="bg1"/>
                  </a:solidFill>
                  <a:latin typeface="微软雅黑" pitchFamily="34" charset="-122"/>
                  <a:ea typeface="微软雅黑" pitchFamily="34" charset="-122"/>
                </a:rPr>
                <a:t>您的内容打在这里，或者通过复制您的文本后，在此框中选择粘贴，并选择只保留</a:t>
              </a:r>
              <a:r>
                <a:rPr lang="zh-CN" altLang="en-US" sz="1000">
                  <a:solidFill>
                    <a:schemeClr val="bg1"/>
                  </a:solidFill>
                  <a:latin typeface="微软雅黑" pitchFamily="34" charset="-122"/>
                  <a:ea typeface="微软雅黑" pitchFamily="34" charset="-122"/>
                </a:rPr>
                <a:t>文字。</a:t>
              </a:r>
            </a:p>
          </p:txBody>
        </p:sp>
        <p:sp>
          <p:nvSpPr>
            <p:cNvPr id="20" name="TextBox 19"/>
            <p:cNvSpPr txBox="1"/>
            <p:nvPr/>
          </p:nvSpPr>
          <p:spPr>
            <a:xfrm>
              <a:off x="2435712" y="1814265"/>
              <a:ext cx="1361099" cy="567108"/>
            </a:xfrm>
            <a:prstGeom prst="rect">
              <a:avLst/>
            </a:prstGeom>
            <a:noFill/>
          </p:spPr>
          <p:txBody>
            <a:bodyPr wrap="square" tIns="0" bIns="0" rtlCol="0" anchor="t">
              <a:spAutoFit/>
            </a:bodyPr>
            <a:lstStyle/>
            <a:p>
              <a:pPr>
                <a:lnSpc>
                  <a:spcPct val="150000"/>
                </a:lnSpc>
              </a:pPr>
              <a:r>
                <a:rPr lang="zh-CN" altLang="en-US">
                  <a:solidFill>
                    <a:schemeClr val="bg1"/>
                  </a:solidFill>
                  <a:latin typeface="微软雅黑" pitchFamily="34" charset="-122"/>
                  <a:ea typeface="微软雅黑" pitchFamily="34" charset="-122"/>
                  <a:cs typeface="华文黑体" pitchFamily="2" charset="-122"/>
                </a:rPr>
                <a:t>标题</a:t>
              </a:r>
              <a:r>
                <a:rPr lang="en-US" altLang="zh-CN">
                  <a:solidFill>
                    <a:schemeClr val="bg1"/>
                  </a:solidFill>
                  <a:latin typeface="微软雅黑" pitchFamily="34" charset="-122"/>
                  <a:ea typeface="微软雅黑" pitchFamily="34" charset="-122"/>
                  <a:cs typeface="华文黑体" pitchFamily="2" charset="-122"/>
                </a:rPr>
                <a:t>1</a:t>
              </a:r>
              <a:endParaRPr lang="zh-CN" altLang="en-US">
                <a:solidFill>
                  <a:schemeClr val="bg1"/>
                </a:solidFill>
                <a:latin typeface="微软雅黑" pitchFamily="34" charset="-122"/>
                <a:ea typeface="微软雅黑" pitchFamily="34" charset="-122"/>
                <a:cs typeface="华文黑体" pitchFamily="2" charset="-122"/>
              </a:endParaRPr>
            </a:p>
          </p:txBody>
        </p:sp>
        <p:sp>
          <p:nvSpPr>
            <p:cNvPr id="21" name="Freeform 9"/>
            <p:cNvSpPr>
              <a:spLocks noEditPoints="1"/>
            </p:cNvSpPr>
            <p:nvPr/>
          </p:nvSpPr>
          <p:spPr bwMode="auto">
            <a:xfrm>
              <a:off x="1584836" y="2313391"/>
              <a:ext cx="778336" cy="775494"/>
            </a:xfrm>
            <a:custGeom>
              <a:avLst/>
              <a:gdLst>
                <a:gd name="T0" fmla="*/ 86 w 116"/>
                <a:gd name="T1" fmla="*/ 17 h 116"/>
                <a:gd name="T2" fmla="*/ 8 w 116"/>
                <a:gd name="T3" fmla="*/ 45 h 116"/>
                <a:gd name="T4" fmla="*/ 11 w 116"/>
                <a:gd name="T5" fmla="*/ 50 h 116"/>
                <a:gd name="T6" fmla="*/ 12 w 116"/>
                <a:gd name="T7" fmla="*/ 59 h 116"/>
                <a:gd name="T8" fmla="*/ 16 w 116"/>
                <a:gd name="T9" fmla="*/ 69 h 116"/>
                <a:gd name="T10" fmla="*/ 20 w 116"/>
                <a:gd name="T11" fmla="*/ 77 h 116"/>
                <a:gd name="T12" fmla="*/ 24 w 116"/>
                <a:gd name="T13" fmla="*/ 83 h 116"/>
                <a:gd name="T14" fmla="*/ 27 w 116"/>
                <a:gd name="T15" fmla="*/ 98 h 116"/>
                <a:gd name="T16" fmla="*/ 33 w 116"/>
                <a:gd name="T17" fmla="*/ 105 h 116"/>
                <a:gd name="T18" fmla="*/ 34 w 116"/>
                <a:gd name="T19" fmla="*/ 101 h 116"/>
                <a:gd name="T20" fmla="*/ 37 w 116"/>
                <a:gd name="T21" fmla="*/ 93 h 116"/>
                <a:gd name="T22" fmla="*/ 41 w 116"/>
                <a:gd name="T23" fmla="*/ 83 h 116"/>
                <a:gd name="T24" fmla="*/ 49 w 116"/>
                <a:gd name="T25" fmla="*/ 73 h 116"/>
                <a:gd name="T26" fmla="*/ 53 w 116"/>
                <a:gd name="T27" fmla="*/ 66 h 116"/>
                <a:gd name="T28" fmla="*/ 45 w 116"/>
                <a:gd name="T29" fmla="*/ 61 h 116"/>
                <a:gd name="T30" fmla="*/ 38 w 116"/>
                <a:gd name="T31" fmla="*/ 58 h 116"/>
                <a:gd name="T32" fmla="*/ 33 w 116"/>
                <a:gd name="T33" fmla="*/ 51 h 116"/>
                <a:gd name="T34" fmla="*/ 25 w 116"/>
                <a:gd name="T35" fmla="*/ 47 h 116"/>
                <a:gd name="T36" fmla="*/ 17 w 116"/>
                <a:gd name="T37" fmla="*/ 49 h 116"/>
                <a:gd name="T38" fmla="*/ 13 w 116"/>
                <a:gd name="T39" fmla="*/ 44 h 116"/>
                <a:gd name="T40" fmla="*/ 12 w 116"/>
                <a:gd name="T41" fmla="*/ 37 h 116"/>
                <a:gd name="T42" fmla="*/ 8 w 116"/>
                <a:gd name="T43" fmla="*/ 37 h 116"/>
                <a:gd name="T44" fmla="*/ 12 w 116"/>
                <a:gd name="T45" fmla="*/ 30 h 116"/>
                <a:gd name="T46" fmla="*/ 18 w 116"/>
                <a:gd name="T47" fmla="*/ 30 h 116"/>
                <a:gd name="T48" fmla="*/ 24 w 116"/>
                <a:gd name="T49" fmla="*/ 25 h 116"/>
                <a:gd name="T50" fmla="*/ 30 w 116"/>
                <a:gd name="T51" fmla="*/ 18 h 116"/>
                <a:gd name="T52" fmla="*/ 32 w 116"/>
                <a:gd name="T53" fmla="*/ 15 h 116"/>
                <a:gd name="T54" fmla="*/ 42 w 116"/>
                <a:gd name="T55" fmla="*/ 12 h 116"/>
                <a:gd name="T56" fmla="*/ 34 w 116"/>
                <a:gd name="T57" fmla="*/ 8 h 116"/>
                <a:gd name="T58" fmla="*/ 32 w 116"/>
                <a:gd name="T59" fmla="*/ 8 h 116"/>
                <a:gd name="T60" fmla="*/ 49 w 116"/>
                <a:gd name="T61" fmla="*/ 2 h 116"/>
                <a:gd name="T62" fmla="*/ 56 w 116"/>
                <a:gd name="T63" fmla="*/ 5 h 116"/>
                <a:gd name="T64" fmla="*/ 82 w 116"/>
                <a:gd name="T65" fmla="*/ 6 h 116"/>
                <a:gd name="T66" fmla="*/ 79 w 116"/>
                <a:gd name="T67" fmla="*/ 11 h 116"/>
                <a:gd name="T68" fmla="*/ 85 w 116"/>
                <a:gd name="T69" fmla="*/ 19 h 116"/>
                <a:gd name="T70" fmla="*/ 89 w 116"/>
                <a:gd name="T71" fmla="*/ 19 h 116"/>
                <a:gd name="T72" fmla="*/ 93 w 116"/>
                <a:gd name="T73" fmla="*/ 17 h 116"/>
                <a:gd name="T74" fmla="*/ 97 w 116"/>
                <a:gd name="T75" fmla="*/ 23 h 116"/>
                <a:gd name="T76" fmla="*/ 101 w 116"/>
                <a:gd name="T77" fmla="*/ 27 h 116"/>
                <a:gd name="T78" fmla="*/ 95 w 116"/>
                <a:gd name="T79" fmla="*/ 27 h 116"/>
                <a:gd name="T80" fmla="*/ 89 w 116"/>
                <a:gd name="T81" fmla="*/ 25 h 116"/>
                <a:gd name="T82" fmla="*/ 81 w 116"/>
                <a:gd name="T83" fmla="*/ 24 h 116"/>
                <a:gd name="T84" fmla="*/ 74 w 116"/>
                <a:gd name="T85" fmla="*/ 30 h 116"/>
                <a:gd name="T86" fmla="*/ 70 w 116"/>
                <a:gd name="T87" fmla="*/ 39 h 116"/>
                <a:gd name="T88" fmla="*/ 73 w 116"/>
                <a:gd name="T89" fmla="*/ 50 h 116"/>
                <a:gd name="T90" fmla="*/ 82 w 116"/>
                <a:gd name="T91" fmla="*/ 53 h 116"/>
                <a:gd name="T92" fmla="*/ 91 w 116"/>
                <a:gd name="T93" fmla="*/ 53 h 116"/>
                <a:gd name="T94" fmla="*/ 95 w 116"/>
                <a:gd name="T95" fmla="*/ 61 h 116"/>
                <a:gd name="T96" fmla="*/ 96 w 116"/>
                <a:gd name="T97" fmla="*/ 71 h 116"/>
                <a:gd name="T98" fmla="*/ 95 w 116"/>
                <a:gd name="T99" fmla="*/ 81 h 116"/>
                <a:gd name="T100" fmla="*/ 100 w 116"/>
                <a:gd name="T101" fmla="*/ 90 h 116"/>
                <a:gd name="T102" fmla="*/ 107 w 116"/>
                <a:gd name="T103" fmla="*/ 82 h 116"/>
                <a:gd name="T104" fmla="*/ 112 w 116"/>
                <a:gd name="T105" fmla="*/ 69 h 116"/>
                <a:gd name="T106" fmla="*/ 114 w 116"/>
                <a:gd name="T107" fmla="*/ 53 h 116"/>
                <a:gd name="T108" fmla="*/ 109 w 116"/>
                <a:gd name="T109" fmla="*/ 39 h 116"/>
                <a:gd name="T110" fmla="*/ 105 w 116"/>
                <a:gd name="T111" fmla="*/ 32 h 116"/>
                <a:gd name="T112" fmla="*/ 111 w 116"/>
                <a:gd name="T113" fmla="*/ 41 h 116"/>
                <a:gd name="T114" fmla="*/ 79 w 116"/>
                <a:gd name="T115" fmla="*/ 10 h 116"/>
                <a:gd name="T116" fmla="*/ 75 w 116"/>
                <a:gd name="T117" fmla="*/ 5 h 116"/>
                <a:gd name="T118" fmla="*/ 76 w 116"/>
                <a:gd name="T119" fmla="*/ 9 h 116"/>
                <a:gd name="T120" fmla="*/ 73 w 116"/>
                <a:gd name="T121" fmla="*/ 4 h 116"/>
                <a:gd name="T122" fmla="*/ 109 w 116"/>
                <a:gd name="T123" fmla="*/ 8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6" h="116">
                  <a:moveTo>
                    <a:pt x="6" y="33"/>
                  </a:moveTo>
                  <a:cubicBezTo>
                    <a:pt x="6" y="33"/>
                    <a:pt x="6" y="33"/>
                    <a:pt x="6" y="33"/>
                  </a:cubicBezTo>
                  <a:cubicBezTo>
                    <a:pt x="6" y="33"/>
                    <a:pt x="6" y="33"/>
                    <a:pt x="5" y="34"/>
                  </a:cubicBezTo>
                  <a:cubicBezTo>
                    <a:pt x="6" y="34"/>
                    <a:pt x="6" y="34"/>
                    <a:pt x="6" y="34"/>
                  </a:cubicBezTo>
                  <a:cubicBezTo>
                    <a:pt x="6" y="34"/>
                    <a:pt x="6" y="34"/>
                    <a:pt x="6" y="34"/>
                  </a:cubicBezTo>
                  <a:cubicBezTo>
                    <a:pt x="6" y="34"/>
                    <a:pt x="6" y="34"/>
                    <a:pt x="6" y="33"/>
                  </a:cubicBezTo>
                  <a:close/>
                  <a:moveTo>
                    <a:pt x="5" y="35"/>
                  </a:moveTo>
                  <a:cubicBezTo>
                    <a:pt x="5" y="35"/>
                    <a:pt x="5" y="35"/>
                    <a:pt x="5" y="35"/>
                  </a:cubicBezTo>
                  <a:cubicBezTo>
                    <a:pt x="5" y="35"/>
                    <a:pt x="5" y="34"/>
                    <a:pt x="5" y="34"/>
                  </a:cubicBezTo>
                  <a:cubicBezTo>
                    <a:pt x="5" y="34"/>
                    <a:pt x="5" y="34"/>
                    <a:pt x="5" y="34"/>
                  </a:cubicBezTo>
                  <a:cubicBezTo>
                    <a:pt x="5" y="34"/>
                    <a:pt x="5" y="34"/>
                    <a:pt x="5" y="35"/>
                  </a:cubicBezTo>
                  <a:cubicBezTo>
                    <a:pt x="5" y="35"/>
                    <a:pt x="5" y="35"/>
                    <a:pt x="5" y="35"/>
                  </a:cubicBezTo>
                  <a:close/>
                  <a:moveTo>
                    <a:pt x="88" y="18"/>
                  </a:moveTo>
                  <a:cubicBezTo>
                    <a:pt x="88" y="18"/>
                    <a:pt x="88" y="18"/>
                    <a:pt x="88" y="18"/>
                  </a:cubicBezTo>
                  <a:cubicBezTo>
                    <a:pt x="88" y="18"/>
                    <a:pt x="88" y="18"/>
                    <a:pt x="88" y="18"/>
                  </a:cubicBezTo>
                  <a:cubicBezTo>
                    <a:pt x="88" y="18"/>
                    <a:pt x="88" y="18"/>
                    <a:pt x="88" y="18"/>
                  </a:cubicBezTo>
                  <a:cubicBezTo>
                    <a:pt x="88" y="18"/>
                    <a:pt x="88" y="18"/>
                    <a:pt x="88" y="18"/>
                  </a:cubicBezTo>
                  <a:cubicBezTo>
                    <a:pt x="88" y="17"/>
                    <a:pt x="87" y="17"/>
                    <a:pt x="87" y="17"/>
                  </a:cubicBezTo>
                  <a:cubicBezTo>
                    <a:pt x="87" y="17"/>
                    <a:pt x="87" y="17"/>
                    <a:pt x="87" y="17"/>
                  </a:cubicBezTo>
                  <a:cubicBezTo>
                    <a:pt x="87" y="17"/>
                    <a:pt x="87" y="17"/>
                    <a:pt x="87" y="17"/>
                  </a:cubicBezTo>
                  <a:cubicBezTo>
                    <a:pt x="86" y="17"/>
                    <a:pt x="86" y="17"/>
                    <a:pt x="86" y="17"/>
                  </a:cubicBezTo>
                  <a:cubicBezTo>
                    <a:pt x="86" y="17"/>
                    <a:pt x="86" y="17"/>
                    <a:pt x="86" y="17"/>
                  </a:cubicBezTo>
                  <a:cubicBezTo>
                    <a:pt x="86" y="16"/>
                    <a:pt x="86" y="16"/>
                    <a:pt x="86" y="16"/>
                  </a:cubicBezTo>
                  <a:cubicBezTo>
                    <a:pt x="86" y="16"/>
                    <a:pt x="86" y="16"/>
                    <a:pt x="86" y="16"/>
                  </a:cubicBezTo>
                  <a:cubicBezTo>
                    <a:pt x="86" y="16"/>
                    <a:pt x="86" y="16"/>
                    <a:pt x="85" y="16"/>
                  </a:cubicBezTo>
                  <a:cubicBezTo>
                    <a:pt x="85" y="16"/>
                    <a:pt x="85" y="16"/>
                    <a:pt x="85" y="16"/>
                  </a:cubicBezTo>
                  <a:cubicBezTo>
                    <a:pt x="85" y="16"/>
                    <a:pt x="85" y="16"/>
                    <a:pt x="85" y="16"/>
                  </a:cubicBezTo>
                  <a:cubicBezTo>
                    <a:pt x="86" y="17"/>
                    <a:pt x="86" y="17"/>
                    <a:pt x="86" y="17"/>
                  </a:cubicBezTo>
                  <a:cubicBezTo>
                    <a:pt x="87" y="17"/>
                    <a:pt x="87" y="17"/>
                    <a:pt x="87" y="17"/>
                  </a:cubicBezTo>
                  <a:cubicBezTo>
                    <a:pt x="87" y="18"/>
                    <a:pt x="87" y="18"/>
                    <a:pt x="87" y="18"/>
                  </a:cubicBezTo>
                  <a:cubicBezTo>
                    <a:pt x="86" y="18"/>
                    <a:pt x="87" y="18"/>
                    <a:pt x="87" y="18"/>
                  </a:cubicBezTo>
                  <a:cubicBezTo>
                    <a:pt x="87" y="18"/>
                    <a:pt x="87" y="18"/>
                    <a:pt x="87" y="18"/>
                  </a:cubicBezTo>
                  <a:cubicBezTo>
                    <a:pt x="87" y="18"/>
                    <a:pt x="87" y="18"/>
                    <a:pt x="87" y="18"/>
                  </a:cubicBezTo>
                  <a:cubicBezTo>
                    <a:pt x="87" y="18"/>
                    <a:pt x="87" y="18"/>
                    <a:pt x="87" y="18"/>
                  </a:cubicBezTo>
                  <a:cubicBezTo>
                    <a:pt x="88" y="18"/>
                    <a:pt x="88" y="18"/>
                    <a:pt x="88" y="18"/>
                  </a:cubicBezTo>
                  <a:cubicBezTo>
                    <a:pt x="88" y="18"/>
                    <a:pt x="88" y="18"/>
                    <a:pt x="88" y="18"/>
                  </a:cubicBezTo>
                  <a:cubicBezTo>
                    <a:pt x="88" y="18"/>
                    <a:pt x="88" y="18"/>
                    <a:pt x="88" y="18"/>
                  </a:cubicBezTo>
                  <a:close/>
                  <a:moveTo>
                    <a:pt x="112" y="37"/>
                  </a:moveTo>
                  <a:cubicBezTo>
                    <a:pt x="114" y="44"/>
                    <a:pt x="116" y="51"/>
                    <a:pt x="116" y="58"/>
                  </a:cubicBezTo>
                  <a:cubicBezTo>
                    <a:pt x="116" y="90"/>
                    <a:pt x="90" y="116"/>
                    <a:pt x="58" y="116"/>
                  </a:cubicBezTo>
                  <a:cubicBezTo>
                    <a:pt x="26" y="116"/>
                    <a:pt x="0" y="90"/>
                    <a:pt x="0" y="58"/>
                  </a:cubicBezTo>
                  <a:cubicBezTo>
                    <a:pt x="0" y="50"/>
                    <a:pt x="2" y="42"/>
                    <a:pt x="5" y="35"/>
                  </a:cubicBezTo>
                  <a:cubicBezTo>
                    <a:pt x="5" y="42"/>
                    <a:pt x="5" y="42"/>
                    <a:pt x="5" y="42"/>
                  </a:cubicBezTo>
                  <a:cubicBezTo>
                    <a:pt x="5" y="42"/>
                    <a:pt x="5" y="42"/>
                    <a:pt x="5" y="42"/>
                  </a:cubicBezTo>
                  <a:cubicBezTo>
                    <a:pt x="5" y="42"/>
                    <a:pt x="5" y="42"/>
                    <a:pt x="5" y="42"/>
                  </a:cubicBezTo>
                  <a:cubicBezTo>
                    <a:pt x="5" y="42"/>
                    <a:pt x="5" y="42"/>
                    <a:pt x="5" y="42"/>
                  </a:cubicBezTo>
                  <a:cubicBezTo>
                    <a:pt x="6" y="42"/>
                    <a:pt x="6" y="42"/>
                    <a:pt x="6" y="42"/>
                  </a:cubicBezTo>
                  <a:cubicBezTo>
                    <a:pt x="6" y="43"/>
                    <a:pt x="6" y="43"/>
                    <a:pt x="6" y="43"/>
                  </a:cubicBezTo>
                  <a:cubicBezTo>
                    <a:pt x="6" y="43"/>
                    <a:pt x="7" y="43"/>
                    <a:pt x="7" y="43"/>
                  </a:cubicBezTo>
                  <a:cubicBezTo>
                    <a:pt x="7" y="43"/>
                    <a:pt x="7" y="43"/>
                    <a:pt x="7" y="43"/>
                  </a:cubicBezTo>
                  <a:cubicBezTo>
                    <a:pt x="7" y="43"/>
                    <a:pt x="7" y="43"/>
                    <a:pt x="7" y="43"/>
                  </a:cubicBezTo>
                  <a:cubicBezTo>
                    <a:pt x="7" y="43"/>
                    <a:pt x="7" y="43"/>
                    <a:pt x="7" y="43"/>
                  </a:cubicBezTo>
                  <a:cubicBezTo>
                    <a:pt x="7" y="43"/>
                    <a:pt x="7" y="44"/>
                    <a:pt x="7" y="44"/>
                  </a:cubicBezTo>
                  <a:cubicBezTo>
                    <a:pt x="7" y="44"/>
                    <a:pt x="7" y="44"/>
                    <a:pt x="7" y="44"/>
                  </a:cubicBezTo>
                  <a:cubicBezTo>
                    <a:pt x="8" y="44"/>
                    <a:pt x="8" y="44"/>
                    <a:pt x="8" y="45"/>
                  </a:cubicBezTo>
                  <a:cubicBezTo>
                    <a:pt x="8" y="45"/>
                    <a:pt x="8" y="45"/>
                    <a:pt x="8" y="45"/>
                  </a:cubicBezTo>
                  <a:cubicBezTo>
                    <a:pt x="8" y="45"/>
                    <a:pt x="8" y="45"/>
                    <a:pt x="8" y="45"/>
                  </a:cubicBezTo>
                  <a:cubicBezTo>
                    <a:pt x="8" y="45"/>
                    <a:pt x="8" y="45"/>
                    <a:pt x="8" y="45"/>
                  </a:cubicBezTo>
                  <a:cubicBezTo>
                    <a:pt x="8" y="45"/>
                    <a:pt x="8"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5"/>
                    <a:pt x="9" y="45"/>
                    <a:pt x="9" y="45"/>
                  </a:cubicBezTo>
                  <a:cubicBezTo>
                    <a:pt x="9" y="46"/>
                    <a:pt x="9" y="46"/>
                    <a:pt x="9" y="46"/>
                  </a:cubicBezTo>
                  <a:cubicBezTo>
                    <a:pt x="10" y="46"/>
                    <a:pt x="10" y="46"/>
                    <a:pt x="10" y="46"/>
                  </a:cubicBezTo>
                  <a:cubicBezTo>
                    <a:pt x="10" y="46"/>
                    <a:pt x="10" y="46"/>
                    <a:pt x="10" y="46"/>
                  </a:cubicBezTo>
                  <a:cubicBezTo>
                    <a:pt x="10" y="46"/>
                    <a:pt x="10" y="46"/>
                    <a:pt x="10" y="46"/>
                  </a:cubicBezTo>
                  <a:cubicBezTo>
                    <a:pt x="10" y="46"/>
                    <a:pt x="10" y="46"/>
                    <a:pt x="10" y="47"/>
                  </a:cubicBezTo>
                  <a:cubicBezTo>
                    <a:pt x="10" y="47"/>
                    <a:pt x="10" y="47"/>
                    <a:pt x="10" y="47"/>
                  </a:cubicBezTo>
                  <a:cubicBezTo>
                    <a:pt x="10" y="47"/>
                    <a:pt x="10" y="47"/>
                    <a:pt x="10" y="47"/>
                  </a:cubicBezTo>
                  <a:cubicBezTo>
                    <a:pt x="10" y="47"/>
                    <a:pt x="10" y="47"/>
                    <a:pt x="10" y="47"/>
                  </a:cubicBezTo>
                  <a:cubicBezTo>
                    <a:pt x="11" y="47"/>
                    <a:pt x="11" y="47"/>
                    <a:pt x="11" y="47"/>
                  </a:cubicBezTo>
                  <a:cubicBezTo>
                    <a:pt x="11" y="47"/>
                    <a:pt x="11" y="47"/>
                    <a:pt x="11" y="47"/>
                  </a:cubicBezTo>
                  <a:cubicBezTo>
                    <a:pt x="11" y="48"/>
                    <a:pt x="11" y="48"/>
                    <a:pt x="11" y="48"/>
                  </a:cubicBezTo>
                  <a:cubicBezTo>
                    <a:pt x="11" y="48"/>
                    <a:pt x="11" y="49"/>
                    <a:pt x="11" y="49"/>
                  </a:cubicBezTo>
                  <a:cubicBezTo>
                    <a:pt x="11" y="49"/>
                    <a:pt x="11" y="49"/>
                    <a:pt x="11" y="49"/>
                  </a:cubicBezTo>
                  <a:cubicBezTo>
                    <a:pt x="11" y="49"/>
                    <a:pt x="11" y="49"/>
                    <a:pt x="11" y="49"/>
                  </a:cubicBezTo>
                  <a:cubicBezTo>
                    <a:pt x="11" y="49"/>
                    <a:pt x="11" y="49"/>
                    <a:pt x="11" y="49"/>
                  </a:cubicBezTo>
                  <a:cubicBezTo>
                    <a:pt x="11" y="50"/>
                    <a:pt x="11" y="50"/>
                    <a:pt x="11" y="50"/>
                  </a:cubicBezTo>
                  <a:cubicBezTo>
                    <a:pt x="11" y="50"/>
                    <a:pt x="11" y="50"/>
                    <a:pt x="11" y="50"/>
                  </a:cubicBezTo>
                  <a:cubicBezTo>
                    <a:pt x="11" y="50"/>
                    <a:pt x="11" y="50"/>
                    <a:pt x="11" y="50"/>
                  </a:cubicBezTo>
                  <a:cubicBezTo>
                    <a:pt x="11" y="50"/>
                    <a:pt x="11" y="50"/>
                    <a:pt x="11" y="50"/>
                  </a:cubicBezTo>
                  <a:cubicBezTo>
                    <a:pt x="11" y="50"/>
                    <a:pt x="11" y="50"/>
                    <a:pt x="11" y="50"/>
                  </a:cubicBezTo>
                  <a:cubicBezTo>
                    <a:pt x="13" y="50"/>
                    <a:pt x="13" y="50"/>
                    <a:pt x="13" y="50"/>
                  </a:cubicBezTo>
                  <a:cubicBezTo>
                    <a:pt x="13" y="50"/>
                    <a:pt x="13" y="50"/>
                    <a:pt x="13" y="50"/>
                  </a:cubicBezTo>
                  <a:cubicBezTo>
                    <a:pt x="13" y="50"/>
                    <a:pt x="13" y="50"/>
                    <a:pt x="13" y="50"/>
                  </a:cubicBezTo>
                  <a:cubicBezTo>
                    <a:pt x="13" y="50"/>
                    <a:pt x="13" y="50"/>
                    <a:pt x="13" y="50"/>
                  </a:cubicBezTo>
                  <a:cubicBezTo>
                    <a:pt x="13" y="51"/>
                    <a:pt x="13" y="51"/>
                    <a:pt x="13" y="51"/>
                  </a:cubicBezTo>
                  <a:cubicBezTo>
                    <a:pt x="13" y="51"/>
                    <a:pt x="14" y="51"/>
                    <a:pt x="14" y="51"/>
                  </a:cubicBezTo>
                  <a:cubicBezTo>
                    <a:pt x="14" y="51"/>
                    <a:pt x="14" y="52"/>
                    <a:pt x="14" y="52"/>
                  </a:cubicBezTo>
                  <a:cubicBezTo>
                    <a:pt x="14" y="52"/>
                    <a:pt x="14" y="52"/>
                    <a:pt x="14" y="52"/>
                  </a:cubicBezTo>
                  <a:cubicBezTo>
                    <a:pt x="14" y="52"/>
                    <a:pt x="14" y="53"/>
                    <a:pt x="14" y="53"/>
                  </a:cubicBezTo>
                  <a:cubicBezTo>
                    <a:pt x="14" y="53"/>
                    <a:pt x="14" y="53"/>
                    <a:pt x="14" y="53"/>
                  </a:cubicBezTo>
                  <a:cubicBezTo>
                    <a:pt x="14" y="53"/>
                    <a:pt x="14" y="53"/>
                    <a:pt x="14" y="53"/>
                  </a:cubicBezTo>
                  <a:cubicBezTo>
                    <a:pt x="15" y="53"/>
                    <a:pt x="15" y="53"/>
                    <a:pt x="15" y="54"/>
                  </a:cubicBezTo>
                  <a:cubicBezTo>
                    <a:pt x="15" y="54"/>
                    <a:pt x="15" y="54"/>
                    <a:pt x="14" y="54"/>
                  </a:cubicBezTo>
                  <a:cubicBezTo>
                    <a:pt x="14" y="54"/>
                    <a:pt x="14" y="54"/>
                    <a:pt x="14" y="54"/>
                  </a:cubicBezTo>
                  <a:cubicBezTo>
                    <a:pt x="14" y="56"/>
                    <a:pt x="14" y="56"/>
                    <a:pt x="14" y="56"/>
                  </a:cubicBezTo>
                  <a:cubicBezTo>
                    <a:pt x="14" y="56"/>
                    <a:pt x="14" y="56"/>
                    <a:pt x="14" y="56"/>
                  </a:cubicBezTo>
                  <a:cubicBezTo>
                    <a:pt x="14" y="56"/>
                    <a:pt x="14" y="56"/>
                    <a:pt x="14" y="56"/>
                  </a:cubicBezTo>
                  <a:cubicBezTo>
                    <a:pt x="13" y="56"/>
                    <a:pt x="13" y="56"/>
                    <a:pt x="13" y="56"/>
                  </a:cubicBezTo>
                  <a:cubicBezTo>
                    <a:pt x="13" y="57"/>
                    <a:pt x="13" y="57"/>
                    <a:pt x="13" y="57"/>
                  </a:cubicBezTo>
                  <a:cubicBezTo>
                    <a:pt x="13" y="57"/>
                    <a:pt x="13" y="57"/>
                    <a:pt x="13" y="57"/>
                  </a:cubicBezTo>
                  <a:cubicBezTo>
                    <a:pt x="13" y="57"/>
                    <a:pt x="13" y="57"/>
                    <a:pt x="13" y="57"/>
                  </a:cubicBezTo>
                  <a:cubicBezTo>
                    <a:pt x="13" y="58"/>
                    <a:pt x="13" y="58"/>
                    <a:pt x="13" y="58"/>
                  </a:cubicBezTo>
                  <a:cubicBezTo>
                    <a:pt x="13" y="58"/>
                    <a:pt x="13" y="58"/>
                    <a:pt x="13" y="58"/>
                  </a:cubicBezTo>
                  <a:cubicBezTo>
                    <a:pt x="13" y="58"/>
                    <a:pt x="13" y="58"/>
                    <a:pt x="13" y="58"/>
                  </a:cubicBezTo>
                  <a:cubicBezTo>
                    <a:pt x="12" y="58"/>
                    <a:pt x="12" y="58"/>
                    <a:pt x="12" y="58"/>
                  </a:cubicBezTo>
                  <a:cubicBezTo>
                    <a:pt x="12" y="59"/>
                    <a:pt x="12" y="59"/>
                    <a:pt x="12" y="59"/>
                  </a:cubicBezTo>
                  <a:cubicBezTo>
                    <a:pt x="12" y="59"/>
                    <a:pt x="12" y="59"/>
                    <a:pt x="12" y="59"/>
                  </a:cubicBezTo>
                  <a:cubicBezTo>
                    <a:pt x="12" y="60"/>
                    <a:pt x="12" y="60"/>
                    <a:pt x="13" y="60"/>
                  </a:cubicBezTo>
                  <a:cubicBezTo>
                    <a:pt x="13" y="60"/>
                    <a:pt x="13" y="60"/>
                    <a:pt x="13" y="60"/>
                  </a:cubicBezTo>
                  <a:cubicBezTo>
                    <a:pt x="13" y="60"/>
                    <a:pt x="13" y="60"/>
                    <a:pt x="13" y="60"/>
                  </a:cubicBezTo>
                  <a:cubicBezTo>
                    <a:pt x="13" y="61"/>
                    <a:pt x="13" y="61"/>
                    <a:pt x="13" y="61"/>
                  </a:cubicBezTo>
                  <a:cubicBezTo>
                    <a:pt x="12" y="61"/>
                    <a:pt x="12" y="61"/>
                    <a:pt x="12" y="61"/>
                  </a:cubicBezTo>
                  <a:cubicBezTo>
                    <a:pt x="12" y="61"/>
                    <a:pt x="12" y="61"/>
                    <a:pt x="12" y="61"/>
                  </a:cubicBezTo>
                  <a:cubicBezTo>
                    <a:pt x="12" y="61"/>
                    <a:pt x="12" y="62"/>
                    <a:pt x="12" y="62"/>
                  </a:cubicBezTo>
                  <a:cubicBezTo>
                    <a:pt x="12" y="62"/>
                    <a:pt x="12" y="62"/>
                    <a:pt x="12" y="62"/>
                  </a:cubicBezTo>
                  <a:cubicBezTo>
                    <a:pt x="12" y="62"/>
                    <a:pt x="12" y="62"/>
                    <a:pt x="12" y="62"/>
                  </a:cubicBezTo>
                  <a:cubicBezTo>
                    <a:pt x="12" y="63"/>
                    <a:pt x="12" y="63"/>
                    <a:pt x="12" y="63"/>
                  </a:cubicBezTo>
                  <a:cubicBezTo>
                    <a:pt x="12" y="63"/>
                    <a:pt x="12" y="63"/>
                    <a:pt x="12" y="63"/>
                  </a:cubicBezTo>
                  <a:cubicBezTo>
                    <a:pt x="12" y="64"/>
                    <a:pt x="12" y="64"/>
                    <a:pt x="12" y="64"/>
                  </a:cubicBezTo>
                  <a:cubicBezTo>
                    <a:pt x="12" y="64"/>
                    <a:pt x="13" y="64"/>
                    <a:pt x="13" y="65"/>
                  </a:cubicBezTo>
                  <a:cubicBezTo>
                    <a:pt x="13" y="65"/>
                    <a:pt x="13" y="65"/>
                    <a:pt x="14" y="66"/>
                  </a:cubicBezTo>
                  <a:cubicBezTo>
                    <a:pt x="14" y="66"/>
                    <a:pt x="14" y="66"/>
                    <a:pt x="14" y="66"/>
                  </a:cubicBezTo>
                  <a:cubicBezTo>
                    <a:pt x="14" y="66"/>
                    <a:pt x="14" y="67"/>
                    <a:pt x="14" y="67"/>
                  </a:cubicBezTo>
                  <a:cubicBezTo>
                    <a:pt x="14" y="67"/>
                    <a:pt x="14" y="67"/>
                    <a:pt x="14" y="67"/>
                  </a:cubicBezTo>
                  <a:cubicBezTo>
                    <a:pt x="14" y="67"/>
                    <a:pt x="14"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8"/>
                    <a:pt x="15" y="68"/>
                    <a:pt x="15" y="68"/>
                  </a:cubicBezTo>
                  <a:cubicBezTo>
                    <a:pt x="15" y="69"/>
                    <a:pt x="15" y="69"/>
                    <a:pt x="15" y="69"/>
                  </a:cubicBezTo>
                  <a:cubicBezTo>
                    <a:pt x="15" y="69"/>
                    <a:pt x="15" y="69"/>
                    <a:pt x="15" y="69"/>
                  </a:cubicBezTo>
                  <a:cubicBezTo>
                    <a:pt x="15" y="69"/>
                    <a:pt x="16" y="69"/>
                    <a:pt x="16" y="69"/>
                  </a:cubicBezTo>
                  <a:cubicBezTo>
                    <a:pt x="16" y="69"/>
                    <a:pt x="16" y="69"/>
                    <a:pt x="16" y="69"/>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0"/>
                    <a:pt x="16" y="70"/>
                  </a:cubicBezTo>
                  <a:cubicBezTo>
                    <a:pt x="16" y="70"/>
                    <a:pt x="16" y="71"/>
                    <a:pt x="16" y="71"/>
                  </a:cubicBezTo>
                  <a:cubicBezTo>
                    <a:pt x="16" y="72"/>
                    <a:pt x="16" y="72"/>
                    <a:pt x="16" y="72"/>
                  </a:cubicBezTo>
                  <a:cubicBezTo>
                    <a:pt x="16" y="72"/>
                    <a:pt x="16" y="72"/>
                    <a:pt x="16" y="72"/>
                  </a:cubicBezTo>
                  <a:cubicBezTo>
                    <a:pt x="16" y="72"/>
                    <a:pt x="16" y="72"/>
                    <a:pt x="16" y="72"/>
                  </a:cubicBezTo>
                  <a:cubicBezTo>
                    <a:pt x="16" y="73"/>
                    <a:pt x="16" y="73"/>
                    <a:pt x="16" y="73"/>
                  </a:cubicBezTo>
                  <a:cubicBezTo>
                    <a:pt x="16" y="73"/>
                    <a:pt x="16" y="73"/>
                    <a:pt x="16" y="73"/>
                  </a:cubicBezTo>
                  <a:cubicBezTo>
                    <a:pt x="16" y="73"/>
                    <a:pt x="16" y="73"/>
                    <a:pt x="17" y="73"/>
                  </a:cubicBezTo>
                  <a:cubicBezTo>
                    <a:pt x="17" y="73"/>
                    <a:pt x="17" y="73"/>
                    <a:pt x="17" y="74"/>
                  </a:cubicBezTo>
                  <a:cubicBezTo>
                    <a:pt x="17" y="74"/>
                    <a:pt x="17" y="74"/>
                    <a:pt x="17" y="74"/>
                  </a:cubicBezTo>
                  <a:cubicBezTo>
                    <a:pt x="17" y="74"/>
                    <a:pt x="17" y="74"/>
                    <a:pt x="17" y="74"/>
                  </a:cubicBezTo>
                  <a:cubicBezTo>
                    <a:pt x="17" y="74"/>
                    <a:pt x="17" y="75"/>
                    <a:pt x="17" y="75"/>
                  </a:cubicBezTo>
                  <a:cubicBezTo>
                    <a:pt x="17" y="75"/>
                    <a:pt x="17" y="75"/>
                    <a:pt x="18" y="75"/>
                  </a:cubicBezTo>
                  <a:cubicBezTo>
                    <a:pt x="18" y="75"/>
                    <a:pt x="18" y="75"/>
                    <a:pt x="18" y="75"/>
                  </a:cubicBezTo>
                  <a:cubicBezTo>
                    <a:pt x="18" y="76"/>
                    <a:pt x="18" y="76"/>
                    <a:pt x="18" y="76"/>
                  </a:cubicBezTo>
                  <a:cubicBezTo>
                    <a:pt x="19" y="76"/>
                    <a:pt x="19" y="76"/>
                    <a:pt x="19" y="76"/>
                  </a:cubicBezTo>
                  <a:cubicBezTo>
                    <a:pt x="20" y="76"/>
                    <a:pt x="20" y="76"/>
                    <a:pt x="20" y="76"/>
                  </a:cubicBezTo>
                  <a:cubicBezTo>
                    <a:pt x="20" y="76"/>
                    <a:pt x="20" y="76"/>
                    <a:pt x="20" y="76"/>
                  </a:cubicBezTo>
                  <a:cubicBezTo>
                    <a:pt x="20" y="76"/>
                    <a:pt x="20" y="76"/>
                    <a:pt x="20" y="76"/>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0" y="77"/>
                    <a:pt x="20" y="77"/>
                  </a:cubicBezTo>
                  <a:cubicBezTo>
                    <a:pt x="20" y="77"/>
                    <a:pt x="21" y="77"/>
                    <a:pt x="21" y="77"/>
                  </a:cubicBezTo>
                  <a:cubicBezTo>
                    <a:pt x="21" y="77"/>
                    <a:pt x="21" y="77"/>
                    <a:pt x="21" y="77"/>
                  </a:cubicBezTo>
                  <a:cubicBezTo>
                    <a:pt x="21" y="77"/>
                    <a:pt x="21" y="77"/>
                    <a:pt x="21" y="77"/>
                  </a:cubicBezTo>
                  <a:cubicBezTo>
                    <a:pt x="21" y="78"/>
                    <a:pt x="21"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8"/>
                    <a:pt x="22" y="78"/>
                  </a:cubicBezTo>
                  <a:cubicBezTo>
                    <a:pt x="22" y="78"/>
                    <a:pt x="22" y="79"/>
                    <a:pt x="22" y="79"/>
                  </a:cubicBezTo>
                  <a:cubicBezTo>
                    <a:pt x="22" y="79"/>
                    <a:pt x="22" y="79"/>
                    <a:pt x="22" y="80"/>
                  </a:cubicBezTo>
                  <a:cubicBezTo>
                    <a:pt x="22" y="80"/>
                    <a:pt x="22" y="80"/>
                    <a:pt x="22" y="80"/>
                  </a:cubicBezTo>
                  <a:cubicBezTo>
                    <a:pt x="22" y="80"/>
                    <a:pt x="22" y="80"/>
                    <a:pt x="22" y="80"/>
                  </a:cubicBezTo>
                  <a:cubicBezTo>
                    <a:pt x="22" y="80"/>
                    <a:pt x="22" y="81"/>
                    <a:pt x="23" y="81"/>
                  </a:cubicBezTo>
                  <a:cubicBezTo>
                    <a:pt x="23" y="81"/>
                    <a:pt x="23" y="81"/>
                    <a:pt x="23" y="81"/>
                  </a:cubicBezTo>
                  <a:cubicBezTo>
                    <a:pt x="23" y="81"/>
                    <a:pt x="23" y="81"/>
                    <a:pt x="23" y="81"/>
                  </a:cubicBezTo>
                  <a:cubicBezTo>
                    <a:pt x="23" y="81"/>
                    <a:pt x="23" y="81"/>
                    <a:pt x="23" y="81"/>
                  </a:cubicBezTo>
                  <a:cubicBezTo>
                    <a:pt x="23" y="81"/>
                    <a:pt x="23" y="81"/>
                    <a:pt x="23" y="81"/>
                  </a:cubicBezTo>
                  <a:cubicBezTo>
                    <a:pt x="23" y="81"/>
                    <a:pt x="23" y="82"/>
                    <a:pt x="23" y="82"/>
                  </a:cubicBezTo>
                  <a:cubicBezTo>
                    <a:pt x="23" y="82"/>
                    <a:pt x="23" y="82"/>
                    <a:pt x="23" y="82"/>
                  </a:cubicBezTo>
                  <a:cubicBezTo>
                    <a:pt x="23" y="82"/>
                    <a:pt x="23" y="82"/>
                    <a:pt x="23" y="82"/>
                  </a:cubicBezTo>
                  <a:cubicBezTo>
                    <a:pt x="23" y="82"/>
                    <a:pt x="23" y="82"/>
                    <a:pt x="23" y="82"/>
                  </a:cubicBezTo>
                  <a:cubicBezTo>
                    <a:pt x="23" y="82"/>
                    <a:pt x="23" y="82"/>
                    <a:pt x="23" y="82"/>
                  </a:cubicBezTo>
                  <a:cubicBezTo>
                    <a:pt x="23" y="82"/>
                    <a:pt x="23" y="83"/>
                    <a:pt x="23" y="83"/>
                  </a:cubicBezTo>
                  <a:cubicBezTo>
                    <a:pt x="23" y="83"/>
                    <a:pt x="23" y="83"/>
                    <a:pt x="23" y="83"/>
                  </a:cubicBezTo>
                  <a:cubicBezTo>
                    <a:pt x="24" y="83"/>
                    <a:pt x="24" y="83"/>
                    <a:pt x="24" y="83"/>
                  </a:cubicBezTo>
                  <a:cubicBezTo>
                    <a:pt x="24" y="83"/>
                    <a:pt x="24" y="83"/>
                    <a:pt x="24" y="83"/>
                  </a:cubicBezTo>
                  <a:cubicBezTo>
                    <a:pt x="24" y="83"/>
                    <a:pt x="24" y="83"/>
                    <a:pt x="24" y="84"/>
                  </a:cubicBezTo>
                  <a:cubicBezTo>
                    <a:pt x="24" y="84"/>
                    <a:pt x="24" y="84"/>
                    <a:pt x="24" y="84"/>
                  </a:cubicBezTo>
                  <a:cubicBezTo>
                    <a:pt x="24" y="84"/>
                    <a:pt x="24" y="85"/>
                    <a:pt x="24" y="85"/>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89"/>
                    <a:pt x="24" y="89"/>
                    <a:pt x="24" y="89"/>
                  </a:cubicBezTo>
                  <a:cubicBezTo>
                    <a:pt x="24" y="90"/>
                    <a:pt x="24" y="90"/>
                    <a:pt x="24" y="90"/>
                  </a:cubicBezTo>
                  <a:cubicBezTo>
                    <a:pt x="24" y="90"/>
                    <a:pt x="24" y="90"/>
                    <a:pt x="25" y="90"/>
                  </a:cubicBezTo>
                  <a:cubicBezTo>
                    <a:pt x="25" y="90"/>
                    <a:pt x="25" y="90"/>
                    <a:pt x="25" y="90"/>
                  </a:cubicBezTo>
                  <a:cubicBezTo>
                    <a:pt x="25" y="90"/>
                    <a:pt x="25" y="91"/>
                    <a:pt x="25" y="91"/>
                  </a:cubicBezTo>
                  <a:cubicBezTo>
                    <a:pt x="25" y="91"/>
                    <a:pt x="25" y="92"/>
                    <a:pt x="25" y="92"/>
                  </a:cubicBezTo>
                  <a:cubicBezTo>
                    <a:pt x="25" y="92"/>
                    <a:pt x="25" y="92"/>
                    <a:pt x="25" y="92"/>
                  </a:cubicBezTo>
                  <a:cubicBezTo>
                    <a:pt x="25" y="93"/>
                    <a:pt x="25" y="93"/>
                    <a:pt x="25" y="93"/>
                  </a:cubicBezTo>
                  <a:cubicBezTo>
                    <a:pt x="25" y="93"/>
                    <a:pt x="25" y="93"/>
                    <a:pt x="25" y="93"/>
                  </a:cubicBezTo>
                  <a:cubicBezTo>
                    <a:pt x="25" y="93"/>
                    <a:pt x="25" y="93"/>
                    <a:pt x="25" y="93"/>
                  </a:cubicBezTo>
                  <a:cubicBezTo>
                    <a:pt x="25" y="93"/>
                    <a:pt x="25" y="93"/>
                    <a:pt x="25" y="93"/>
                  </a:cubicBezTo>
                  <a:cubicBezTo>
                    <a:pt x="25" y="93"/>
                    <a:pt x="25" y="93"/>
                    <a:pt x="25" y="93"/>
                  </a:cubicBezTo>
                  <a:cubicBezTo>
                    <a:pt x="25" y="94"/>
                    <a:pt x="25" y="94"/>
                    <a:pt x="25" y="94"/>
                  </a:cubicBezTo>
                  <a:cubicBezTo>
                    <a:pt x="25" y="94"/>
                    <a:pt x="25" y="94"/>
                    <a:pt x="25" y="94"/>
                  </a:cubicBezTo>
                  <a:cubicBezTo>
                    <a:pt x="25" y="94"/>
                    <a:pt x="25" y="95"/>
                    <a:pt x="25" y="95"/>
                  </a:cubicBezTo>
                  <a:cubicBezTo>
                    <a:pt x="25" y="95"/>
                    <a:pt x="25" y="95"/>
                    <a:pt x="25" y="95"/>
                  </a:cubicBezTo>
                  <a:cubicBezTo>
                    <a:pt x="25" y="96"/>
                    <a:pt x="26" y="96"/>
                    <a:pt x="26" y="97"/>
                  </a:cubicBezTo>
                  <a:cubicBezTo>
                    <a:pt x="26" y="97"/>
                    <a:pt x="26" y="97"/>
                    <a:pt x="26" y="97"/>
                  </a:cubicBezTo>
                  <a:cubicBezTo>
                    <a:pt x="27" y="97"/>
                    <a:pt x="27" y="97"/>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7" y="98"/>
                    <a:pt x="27" y="98"/>
                    <a:pt x="27" y="98"/>
                  </a:cubicBezTo>
                  <a:cubicBezTo>
                    <a:pt x="28" y="98"/>
                    <a:pt x="28" y="99"/>
                    <a:pt x="28" y="99"/>
                  </a:cubicBezTo>
                  <a:cubicBezTo>
                    <a:pt x="28" y="99"/>
                    <a:pt x="28" y="99"/>
                    <a:pt x="28" y="99"/>
                  </a:cubicBezTo>
                  <a:cubicBezTo>
                    <a:pt x="28" y="99"/>
                    <a:pt x="28" y="99"/>
                    <a:pt x="28" y="99"/>
                  </a:cubicBezTo>
                  <a:cubicBezTo>
                    <a:pt x="28" y="99"/>
                    <a:pt x="28" y="99"/>
                    <a:pt x="28" y="99"/>
                  </a:cubicBezTo>
                  <a:cubicBezTo>
                    <a:pt x="28" y="99"/>
                    <a:pt x="28" y="99"/>
                    <a:pt x="29" y="99"/>
                  </a:cubicBezTo>
                  <a:cubicBezTo>
                    <a:pt x="29" y="100"/>
                    <a:pt x="29" y="100"/>
                    <a:pt x="29" y="101"/>
                  </a:cubicBezTo>
                  <a:cubicBezTo>
                    <a:pt x="29" y="101"/>
                    <a:pt x="29" y="101"/>
                    <a:pt x="29" y="101"/>
                  </a:cubicBezTo>
                  <a:cubicBezTo>
                    <a:pt x="30" y="101"/>
                    <a:pt x="30" y="101"/>
                    <a:pt x="30" y="102"/>
                  </a:cubicBezTo>
                  <a:cubicBezTo>
                    <a:pt x="30" y="102"/>
                    <a:pt x="30" y="102"/>
                    <a:pt x="30" y="102"/>
                  </a:cubicBezTo>
                  <a:cubicBezTo>
                    <a:pt x="30" y="102"/>
                    <a:pt x="30" y="102"/>
                    <a:pt x="30" y="102"/>
                  </a:cubicBezTo>
                  <a:cubicBezTo>
                    <a:pt x="30" y="102"/>
                    <a:pt x="30" y="102"/>
                    <a:pt x="30" y="102"/>
                  </a:cubicBezTo>
                  <a:cubicBezTo>
                    <a:pt x="30" y="102"/>
                    <a:pt x="30" y="102"/>
                    <a:pt x="30" y="102"/>
                  </a:cubicBezTo>
                  <a:cubicBezTo>
                    <a:pt x="30" y="103"/>
                    <a:pt x="30" y="103"/>
                    <a:pt x="30" y="103"/>
                  </a:cubicBezTo>
                  <a:cubicBezTo>
                    <a:pt x="30" y="103"/>
                    <a:pt x="30" y="103"/>
                    <a:pt x="30" y="103"/>
                  </a:cubicBezTo>
                  <a:cubicBezTo>
                    <a:pt x="30" y="103"/>
                    <a:pt x="30" y="103"/>
                    <a:pt x="31" y="103"/>
                  </a:cubicBezTo>
                  <a:cubicBezTo>
                    <a:pt x="31" y="103"/>
                    <a:pt x="31" y="104"/>
                    <a:pt x="31" y="104"/>
                  </a:cubicBezTo>
                  <a:cubicBezTo>
                    <a:pt x="31" y="104"/>
                    <a:pt x="31" y="104"/>
                    <a:pt x="31" y="104"/>
                  </a:cubicBezTo>
                  <a:cubicBezTo>
                    <a:pt x="31" y="104"/>
                    <a:pt x="31" y="104"/>
                    <a:pt x="31" y="104"/>
                  </a:cubicBezTo>
                  <a:cubicBezTo>
                    <a:pt x="31" y="104"/>
                    <a:pt x="32" y="104"/>
                    <a:pt x="32" y="104"/>
                  </a:cubicBezTo>
                  <a:cubicBezTo>
                    <a:pt x="32" y="105"/>
                    <a:pt x="32" y="105"/>
                    <a:pt x="32"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3" y="105"/>
                    <a:pt x="33" y="105"/>
                    <a:pt x="33" y="105"/>
                  </a:cubicBezTo>
                  <a:cubicBezTo>
                    <a:pt x="34" y="105"/>
                    <a:pt x="34" y="105"/>
                    <a:pt x="34" y="105"/>
                  </a:cubicBezTo>
                  <a:cubicBezTo>
                    <a:pt x="34" y="105"/>
                    <a:pt x="34" y="105"/>
                    <a:pt x="34" y="105"/>
                  </a:cubicBezTo>
                  <a:cubicBezTo>
                    <a:pt x="34" y="106"/>
                    <a:pt x="34" y="106"/>
                    <a:pt x="34" y="106"/>
                  </a:cubicBezTo>
                  <a:cubicBezTo>
                    <a:pt x="34" y="106"/>
                    <a:pt x="34" y="106"/>
                    <a:pt x="34" y="106"/>
                  </a:cubicBezTo>
                  <a:cubicBezTo>
                    <a:pt x="34" y="106"/>
                    <a:pt x="34" y="106"/>
                    <a:pt x="34" y="106"/>
                  </a:cubicBezTo>
                  <a:cubicBezTo>
                    <a:pt x="34" y="106"/>
                    <a:pt x="34" y="106"/>
                    <a:pt x="35" y="106"/>
                  </a:cubicBezTo>
                  <a:cubicBezTo>
                    <a:pt x="35" y="106"/>
                    <a:pt x="35" y="106"/>
                    <a:pt x="35" y="105"/>
                  </a:cubicBezTo>
                  <a:cubicBezTo>
                    <a:pt x="35" y="105"/>
                    <a:pt x="35" y="105"/>
                    <a:pt x="35" y="105"/>
                  </a:cubicBezTo>
                  <a:cubicBezTo>
                    <a:pt x="35" y="105"/>
                    <a:pt x="35" y="105"/>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4"/>
                  </a:cubicBezTo>
                  <a:cubicBezTo>
                    <a:pt x="35" y="104"/>
                    <a:pt x="35" y="104"/>
                    <a:pt x="35" y="103"/>
                  </a:cubicBezTo>
                  <a:cubicBezTo>
                    <a:pt x="35" y="103"/>
                    <a:pt x="35" y="103"/>
                    <a:pt x="35" y="103"/>
                  </a:cubicBezTo>
                  <a:cubicBezTo>
                    <a:pt x="35" y="103"/>
                    <a:pt x="35" y="102"/>
                    <a:pt x="35" y="102"/>
                  </a:cubicBezTo>
                  <a:cubicBezTo>
                    <a:pt x="34" y="102"/>
                    <a:pt x="34" y="102"/>
                    <a:pt x="34" y="102"/>
                  </a:cubicBezTo>
                  <a:cubicBezTo>
                    <a:pt x="34" y="102"/>
                    <a:pt x="34" y="102"/>
                    <a:pt x="34" y="102"/>
                  </a:cubicBezTo>
                  <a:cubicBezTo>
                    <a:pt x="34" y="102"/>
                    <a:pt x="34" y="102"/>
                    <a:pt x="34" y="102"/>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1"/>
                    <a:pt x="34" y="101"/>
                    <a:pt x="34" y="101"/>
                  </a:cubicBezTo>
                  <a:cubicBezTo>
                    <a:pt x="34" y="100"/>
                    <a:pt x="34" y="100"/>
                    <a:pt x="34" y="100"/>
                  </a:cubicBezTo>
                  <a:cubicBezTo>
                    <a:pt x="34" y="100"/>
                    <a:pt x="34" y="99"/>
                    <a:pt x="34" y="99"/>
                  </a:cubicBezTo>
                  <a:cubicBezTo>
                    <a:pt x="34" y="99"/>
                    <a:pt x="34" y="99"/>
                    <a:pt x="33" y="99"/>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8"/>
                    <a:pt x="33" y="98"/>
                  </a:cubicBezTo>
                  <a:cubicBezTo>
                    <a:pt x="33" y="98"/>
                    <a:pt x="33" y="97"/>
                    <a:pt x="33" y="97"/>
                  </a:cubicBezTo>
                  <a:cubicBezTo>
                    <a:pt x="33" y="97"/>
                    <a:pt x="33" y="97"/>
                    <a:pt x="33" y="97"/>
                  </a:cubicBezTo>
                  <a:cubicBezTo>
                    <a:pt x="33" y="97"/>
                    <a:pt x="33" y="97"/>
                    <a:pt x="33" y="97"/>
                  </a:cubicBezTo>
                  <a:cubicBezTo>
                    <a:pt x="34" y="97"/>
                    <a:pt x="34" y="97"/>
                    <a:pt x="34" y="96"/>
                  </a:cubicBezTo>
                  <a:cubicBezTo>
                    <a:pt x="34" y="96"/>
                    <a:pt x="34" y="96"/>
                    <a:pt x="34" y="96"/>
                  </a:cubicBezTo>
                  <a:cubicBezTo>
                    <a:pt x="34" y="96"/>
                    <a:pt x="34" y="96"/>
                    <a:pt x="34" y="96"/>
                  </a:cubicBezTo>
                  <a:cubicBezTo>
                    <a:pt x="34" y="96"/>
                    <a:pt x="34" y="96"/>
                    <a:pt x="34" y="96"/>
                  </a:cubicBezTo>
                  <a:cubicBezTo>
                    <a:pt x="34" y="96"/>
                    <a:pt x="35" y="96"/>
                    <a:pt x="35" y="96"/>
                  </a:cubicBezTo>
                  <a:cubicBezTo>
                    <a:pt x="35" y="96"/>
                    <a:pt x="35" y="96"/>
                    <a:pt x="35" y="96"/>
                  </a:cubicBezTo>
                  <a:cubicBezTo>
                    <a:pt x="35" y="96"/>
                    <a:pt x="35" y="96"/>
                    <a:pt x="35" y="96"/>
                  </a:cubicBezTo>
                  <a:cubicBezTo>
                    <a:pt x="35" y="95"/>
                    <a:pt x="35" y="95"/>
                    <a:pt x="35" y="95"/>
                  </a:cubicBezTo>
                  <a:cubicBezTo>
                    <a:pt x="35" y="95"/>
                    <a:pt x="35" y="95"/>
                    <a:pt x="35" y="95"/>
                  </a:cubicBezTo>
                  <a:cubicBezTo>
                    <a:pt x="36" y="95"/>
                    <a:pt x="36" y="95"/>
                    <a:pt x="36" y="95"/>
                  </a:cubicBezTo>
                  <a:cubicBezTo>
                    <a:pt x="36" y="95"/>
                    <a:pt x="36" y="95"/>
                    <a:pt x="36" y="95"/>
                  </a:cubicBezTo>
                  <a:cubicBezTo>
                    <a:pt x="36" y="95"/>
                    <a:pt x="37" y="95"/>
                    <a:pt x="37" y="95"/>
                  </a:cubicBezTo>
                  <a:cubicBezTo>
                    <a:pt x="37" y="94"/>
                    <a:pt x="37" y="94"/>
                    <a:pt x="37" y="93"/>
                  </a:cubicBezTo>
                  <a:cubicBezTo>
                    <a:pt x="37" y="93"/>
                    <a:pt x="36" y="93"/>
                    <a:pt x="36" y="93"/>
                  </a:cubicBezTo>
                  <a:cubicBezTo>
                    <a:pt x="36" y="93"/>
                    <a:pt x="36" y="93"/>
                    <a:pt x="36" y="93"/>
                  </a:cubicBezTo>
                  <a:cubicBezTo>
                    <a:pt x="36" y="93"/>
                    <a:pt x="36" y="93"/>
                    <a:pt x="36" y="93"/>
                  </a:cubicBezTo>
                  <a:cubicBezTo>
                    <a:pt x="36" y="93"/>
                    <a:pt x="36" y="93"/>
                    <a:pt x="36" y="93"/>
                  </a:cubicBezTo>
                  <a:cubicBezTo>
                    <a:pt x="36" y="93"/>
                    <a:pt x="35" y="93"/>
                    <a:pt x="35" y="92"/>
                  </a:cubicBezTo>
                  <a:cubicBezTo>
                    <a:pt x="35" y="92"/>
                    <a:pt x="35" y="92"/>
                    <a:pt x="35" y="92"/>
                  </a:cubicBezTo>
                  <a:cubicBezTo>
                    <a:pt x="37" y="92"/>
                    <a:pt x="37" y="92"/>
                    <a:pt x="37" y="92"/>
                  </a:cubicBezTo>
                  <a:cubicBezTo>
                    <a:pt x="37" y="92"/>
                    <a:pt x="37" y="92"/>
                    <a:pt x="37" y="92"/>
                  </a:cubicBezTo>
                  <a:cubicBezTo>
                    <a:pt x="37" y="92"/>
                    <a:pt x="37" y="92"/>
                    <a:pt x="37" y="92"/>
                  </a:cubicBezTo>
                  <a:cubicBezTo>
                    <a:pt x="37" y="92"/>
                    <a:pt x="37" y="92"/>
                    <a:pt x="38" y="92"/>
                  </a:cubicBezTo>
                  <a:cubicBezTo>
                    <a:pt x="38" y="92"/>
                    <a:pt x="38" y="92"/>
                    <a:pt x="38" y="92"/>
                  </a:cubicBezTo>
                  <a:cubicBezTo>
                    <a:pt x="38" y="91"/>
                    <a:pt x="38" y="91"/>
                    <a:pt x="38" y="91"/>
                  </a:cubicBezTo>
                  <a:cubicBezTo>
                    <a:pt x="38" y="91"/>
                    <a:pt x="38" y="91"/>
                    <a:pt x="38" y="91"/>
                  </a:cubicBezTo>
                  <a:cubicBezTo>
                    <a:pt x="38" y="91"/>
                    <a:pt x="38" y="90"/>
                    <a:pt x="38" y="90"/>
                  </a:cubicBezTo>
                  <a:cubicBezTo>
                    <a:pt x="38" y="90"/>
                    <a:pt x="38" y="90"/>
                    <a:pt x="38" y="90"/>
                  </a:cubicBezTo>
                  <a:cubicBezTo>
                    <a:pt x="38" y="90"/>
                    <a:pt x="38" y="90"/>
                    <a:pt x="38" y="90"/>
                  </a:cubicBezTo>
                  <a:cubicBezTo>
                    <a:pt x="38" y="90"/>
                    <a:pt x="38" y="90"/>
                    <a:pt x="38" y="90"/>
                  </a:cubicBezTo>
                  <a:cubicBezTo>
                    <a:pt x="39" y="90"/>
                    <a:pt x="39" y="90"/>
                    <a:pt x="39" y="90"/>
                  </a:cubicBezTo>
                  <a:cubicBezTo>
                    <a:pt x="39" y="90"/>
                    <a:pt x="40" y="89"/>
                    <a:pt x="40" y="89"/>
                  </a:cubicBezTo>
                  <a:cubicBezTo>
                    <a:pt x="40" y="88"/>
                    <a:pt x="40" y="88"/>
                    <a:pt x="40" y="88"/>
                  </a:cubicBezTo>
                  <a:cubicBezTo>
                    <a:pt x="40" y="85"/>
                    <a:pt x="40" y="85"/>
                    <a:pt x="40" y="85"/>
                  </a:cubicBezTo>
                  <a:cubicBezTo>
                    <a:pt x="40" y="85"/>
                    <a:pt x="40" y="84"/>
                    <a:pt x="40" y="84"/>
                  </a:cubicBezTo>
                  <a:cubicBezTo>
                    <a:pt x="40" y="84"/>
                    <a:pt x="40" y="84"/>
                    <a:pt x="40" y="84"/>
                  </a:cubicBezTo>
                  <a:cubicBezTo>
                    <a:pt x="41" y="85"/>
                    <a:pt x="41" y="85"/>
                    <a:pt x="41" y="85"/>
                  </a:cubicBezTo>
                  <a:cubicBezTo>
                    <a:pt x="41" y="84"/>
                    <a:pt x="41" y="84"/>
                    <a:pt x="41" y="84"/>
                  </a:cubicBezTo>
                  <a:cubicBezTo>
                    <a:pt x="41" y="84"/>
                    <a:pt x="41" y="84"/>
                    <a:pt x="41" y="84"/>
                  </a:cubicBezTo>
                  <a:cubicBezTo>
                    <a:pt x="41" y="84"/>
                    <a:pt x="41" y="83"/>
                    <a:pt x="41" y="83"/>
                  </a:cubicBezTo>
                  <a:cubicBezTo>
                    <a:pt x="41" y="83"/>
                    <a:pt x="41" y="83"/>
                    <a:pt x="41" y="83"/>
                  </a:cubicBezTo>
                  <a:cubicBezTo>
                    <a:pt x="41" y="83"/>
                    <a:pt x="41" y="83"/>
                    <a:pt x="42" y="82"/>
                  </a:cubicBezTo>
                  <a:cubicBezTo>
                    <a:pt x="42" y="82"/>
                    <a:pt x="42" y="82"/>
                    <a:pt x="43" y="82"/>
                  </a:cubicBezTo>
                  <a:cubicBezTo>
                    <a:pt x="43" y="82"/>
                    <a:pt x="43" y="82"/>
                    <a:pt x="43" y="82"/>
                  </a:cubicBezTo>
                  <a:cubicBezTo>
                    <a:pt x="43" y="82"/>
                    <a:pt x="44" y="82"/>
                    <a:pt x="44" y="82"/>
                  </a:cubicBezTo>
                  <a:cubicBezTo>
                    <a:pt x="44" y="82"/>
                    <a:pt x="44" y="82"/>
                    <a:pt x="44" y="82"/>
                  </a:cubicBezTo>
                  <a:cubicBezTo>
                    <a:pt x="44"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2"/>
                    <a:pt x="45" y="82"/>
                    <a:pt x="45" y="82"/>
                  </a:cubicBezTo>
                  <a:cubicBezTo>
                    <a:pt x="45" y="81"/>
                    <a:pt x="45" y="81"/>
                    <a:pt x="45" y="81"/>
                  </a:cubicBezTo>
                  <a:cubicBezTo>
                    <a:pt x="45" y="81"/>
                    <a:pt x="45" y="81"/>
                    <a:pt x="45" y="81"/>
                  </a:cubicBezTo>
                  <a:cubicBezTo>
                    <a:pt x="45" y="81"/>
                    <a:pt x="45" y="81"/>
                    <a:pt x="45" y="81"/>
                  </a:cubicBezTo>
                  <a:cubicBezTo>
                    <a:pt x="46" y="81"/>
                    <a:pt x="46" y="81"/>
                    <a:pt x="46" y="81"/>
                  </a:cubicBezTo>
                  <a:cubicBezTo>
                    <a:pt x="46" y="81"/>
                    <a:pt x="46" y="81"/>
                    <a:pt x="46" y="81"/>
                  </a:cubicBezTo>
                  <a:cubicBezTo>
                    <a:pt x="46" y="80"/>
                    <a:pt x="46" y="80"/>
                    <a:pt x="46" y="80"/>
                  </a:cubicBezTo>
                  <a:cubicBezTo>
                    <a:pt x="46" y="80"/>
                    <a:pt x="47" y="80"/>
                    <a:pt x="47" y="80"/>
                  </a:cubicBezTo>
                  <a:cubicBezTo>
                    <a:pt x="47" y="80"/>
                    <a:pt x="47" y="80"/>
                    <a:pt x="47" y="80"/>
                  </a:cubicBezTo>
                  <a:cubicBezTo>
                    <a:pt x="47" y="80"/>
                    <a:pt x="47" y="80"/>
                    <a:pt x="47" y="80"/>
                  </a:cubicBezTo>
                  <a:cubicBezTo>
                    <a:pt x="47" y="80"/>
                    <a:pt x="48" y="80"/>
                    <a:pt x="48" y="79"/>
                  </a:cubicBezTo>
                  <a:cubicBezTo>
                    <a:pt x="48" y="79"/>
                    <a:pt x="48" y="79"/>
                    <a:pt x="48" y="79"/>
                  </a:cubicBezTo>
                  <a:cubicBezTo>
                    <a:pt x="48" y="78"/>
                    <a:pt x="48" y="78"/>
                    <a:pt x="48" y="78"/>
                  </a:cubicBezTo>
                  <a:cubicBezTo>
                    <a:pt x="49" y="78"/>
                    <a:pt x="49" y="78"/>
                    <a:pt x="49" y="78"/>
                  </a:cubicBezTo>
                  <a:cubicBezTo>
                    <a:pt x="49" y="77"/>
                    <a:pt x="49" y="76"/>
                    <a:pt x="49" y="76"/>
                  </a:cubicBezTo>
                  <a:cubicBezTo>
                    <a:pt x="49" y="75"/>
                    <a:pt x="49" y="75"/>
                    <a:pt x="49" y="75"/>
                  </a:cubicBezTo>
                  <a:cubicBezTo>
                    <a:pt x="49" y="73"/>
                    <a:pt x="49" y="73"/>
                    <a:pt x="49" y="73"/>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49" y="72"/>
                    <a:pt x="49" y="72"/>
                    <a:pt x="49" y="72"/>
                  </a:cubicBezTo>
                  <a:cubicBezTo>
                    <a:pt x="50" y="72"/>
                    <a:pt x="50" y="72"/>
                    <a:pt x="50" y="72"/>
                  </a:cubicBezTo>
                  <a:cubicBezTo>
                    <a:pt x="50" y="72"/>
                    <a:pt x="50" y="72"/>
                    <a:pt x="50" y="72"/>
                  </a:cubicBezTo>
                  <a:cubicBezTo>
                    <a:pt x="50" y="72"/>
                    <a:pt x="50" y="71"/>
                    <a:pt x="50" y="71"/>
                  </a:cubicBezTo>
                  <a:cubicBezTo>
                    <a:pt x="50" y="71"/>
                    <a:pt x="50" y="71"/>
                    <a:pt x="50" y="71"/>
                  </a:cubicBezTo>
                  <a:cubicBezTo>
                    <a:pt x="50" y="71"/>
                    <a:pt x="50" y="71"/>
                    <a:pt x="50" y="71"/>
                  </a:cubicBezTo>
                  <a:cubicBezTo>
                    <a:pt x="50" y="71"/>
                    <a:pt x="51" y="71"/>
                    <a:pt x="51" y="71"/>
                  </a:cubicBezTo>
                  <a:cubicBezTo>
                    <a:pt x="51" y="71"/>
                    <a:pt x="51" y="71"/>
                    <a:pt x="51" y="71"/>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1" y="70"/>
                    <a:pt x="51" y="70"/>
                  </a:cubicBezTo>
                  <a:cubicBezTo>
                    <a:pt x="51" y="70"/>
                    <a:pt x="52" y="69"/>
                    <a:pt x="52" y="69"/>
                  </a:cubicBezTo>
                  <a:cubicBezTo>
                    <a:pt x="52" y="69"/>
                    <a:pt x="52" y="68"/>
                    <a:pt x="53" y="68"/>
                  </a:cubicBezTo>
                  <a:cubicBezTo>
                    <a:pt x="53" y="68"/>
                    <a:pt x="53" y="68"/>
                    <a:pt x="53" y="68"/>
                  </a:cubicBezTo>
                  <a:cubicBezTo>
                    <a:pt x="54" y="68"/>
                    <a:pt x="53" y="67"/>
                    <a:pt x="53" y="67"/>
                  </a:cubicBezTo>
                  <a:cubicBezTo>
                    <a:pt x="53" y="67"/>
                    <a:pt x="53" y="67"/>
                    <a:pt x="53" y="67"/>
                  </a:cubicBezTo>
                  <a:cubicBezTo>
                    <a:pt x="53" y="67"/>
                    <a:pt x="53" y="67"/>
                    <a:pt x="53" y="67"/>
                  </a:cubicBezTo>
                  <a:cubicBezTo>
                    <a:pt x="53" y="67"/>
                    <a:pt x="53" y="67"/>
                    <a:pt x="53" y="67"/>
                  </a:cubicBezTo>
                  <a:cubicBezTo>
                    <a:pt x="53" y="67"/>
                    <a:pt x="53" y="67"/>
                    <a:pt x="53" y="67"/>
                  </a:cubicBezTo>
                  <a:cubicBezTo>
                    <a:pt x="53" y="67"/>
                    <a:pt x="53" y="66"/>
                    <a:pt x="53" y="66"/>
                  </a:cubicBezTo>
                  <a:cubicBezTo>
                    <a:pt x="53" y="66"/>
                    <a:pt x="53" y="66"/>
                    <a:pt x="53" y="66"/>
                  </a:cubicBezTo>
                  <a:cubicBezTo>
                    <a:pt x="53" y="66"/>
                    <a:pt x="53" y="66"/>
                    <a:pt x="53" y="66"/>
                  </a:cubicBezTo>
                  <a:cubicBezTo>
                    <a:pt x="53" y="66"/>
                    <a:pt x="53" y="66"/>
                    <a:pt x="53" y="66"/>
                  </a:cubicBezTo>
                  <a:cubicBezTo>
                    <a:pt x="53" y="64"/>
                    <a:pt x="53" y="64"/>
                    <a:pt x="53" y="64"/>
                  </a:cubicBezTo>
                  <a:cubicBezTo>
                    <a:pt x="53" y="64"/>
                    <a:pt x="53" y="64"/>
                    <a:pt x="53" y="64"/>
                  </a:cubicBezTo>
                  <a:cubicBezTo>
                    <a:pt x="53" y="64"/>
                    <a:pt x="53" y="64"/>
                    <a:pt x="53" y="64"/>
                  </a:cubicBezTo>
                  <a:cubicBezTo>
                    <a:pt x="53" y="64"/>
                    <a:pt x="53" y="64"/>
                    <a:pt x="53" y="64"/>
                  </a:cubicBezTo>
                  <a:cubicBezTo>
                    <a:pt x="53" y="63"/>
                    <a:pt x="53" y="63"/>
                    <a:pt x="53" y="63"/>
                  </a:cubicBezTo>
                  <a:cubicBezTo>
                    <a:pt x="53" y="63"/>
                    <a:pt x="53" y="63"/>
                    <a:pt x="53" y="63"/>
                  </a:cubicBezTo>
                  <a:cubicBezTo>
                    <a:pt x="52" y="63"/>
                    <a:pt x="52" y="63"/>
                    <a:pt x="52" y="63"/>
                  </a:cubicBezTo>
                  <a:cubicBezTo>
                    <a:pt x="52" y="63"/>
                    <a:pt x="52" y="63"/>
                    <a:pt x="52" y="63"/>
                  </a:cubicBezTo>
                  <a:cubicBezTo>
                    <a:pt x="51" y="63"/>
                    <a:pt x="51" y="63"/>
                    <a:pt x="51" y="63"/>
                  </a:cubicBezTo>
                  <a:cubicBezTo>
                    <a:pt x="50" y="63"/>
                    <a:pt x="50" y="63"/>
                    <a:pt x="50" y="62"/>
                  </a:cubicBezTo>
                  <a:cubicBezTo>
                    <a:pt x="50" y="62"/>
                    <a:pt x="50" y="62"/>
                    <a:pt x="50" y="62"/>
                  </a:cubicBezTo>
                  <a:cubicBezTo>
                    <a:pt x="50" y="62"/>
                    <a:pt x="50" y="62"/>
                    <a:pt x="50" y="62"/>
                  </a:cubicBezTo>
                  <a:cubicBezTo>
                    <a:pt x="50" y="62"/>
                    <a:pt x="50" y="62"/>
                    <a:pt x="50" y="62"/>
                  </a:cubicBezTo>
                  <a:cubicBezTo>
                    <a:pt x="49" y="62"/>
                    <a:pt x="49" y="62"/>
                    <a:pt x="49" y="62"/>
                  </a:cubicBezTo>
                  <a:cubicBezTo>
                    <a:pt x="49" y="62"/>
                    <a:pt x="49" y="61"/>
                    <a:pt x="49" y="61"/>
                  </a:cubicBezTo>
                  <a:cubicBezTo>
                    <a:pt x="49" y="61"/>
                    <a:pt x="49"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8" y="61"/>
                    <a:pt x="48" y="61"/>
                    <a:pt x="48" y="61"/>
                  </a:cubicBezTo>
                  <a:cubicBezTo>
                    <a:pt x="47" y="61"/>
                    <a:pt x="47" y="61"/>
                    <a:pt x="47" y="61"/>
                  </a:cubicBezTo>
                  <a:cubicBezTo>
                    <a:pt x="47" y="61"/>
                    <a:pt x="47" y="61"/>
                    <a:pt x="47" y="61"/>
                  </a:cubicBezTo>
                  <a:cubicBezTo>
                    <a:pt x="46" y="61"/>
                    <a:pt x="46" y="61"/>
                    <a:pt x="46" y="61"/>
                  </a:cubicBezTo>
                  <a:cubicBezTo>
                    <a:pt x="46" y="61"/>
                    <a:pt x="46" y="61"/>
                    <a:pt x="45" y="61"/>
                  </a:cubicBezTo>
                  <a:cubicBezTo>
                    <a:pt x="45" y="61"/>
                    <a:pt x="45" y="61"/>
                    <a:pt x="45" y="61"/>
                  </a:cubicBezTo>
                  <a:cubicBezTo>
                    <a:pt x="44" y="61"/>
                    <a:pt x="44" y="61"/>
                    <a:pt x="44" y="61"/>
                  </a:cubicBezTo>
                  <a:cubicBezTo>
                    <a:pt x="44" y="61"/>
                    <a:pt x="44" y="61"/>
                    <a:pt x="44" y="61"/>
                  </a:cubicBezTo>
                  <a:cubicBezTo>
                    <a:pt x="44" y="61"/>
                    <a:pt x="44" y="61"/>
                    <a:pt x="44" y="61"/>
                  </a:cubicBezTo>
                  <a:cubicBezTo>
                    <a:pt x="44" y="60"/>
                    <a:pt x="44" y="60"/>
                    <a:pt x="43" y="60"/>
                  </a:cubicBezTo>
                  <a:cubicBezTo>
                    <a:pt x="43" y="60"/>
                    <a:pt x="43" y="60"/>
                    <a:pt x="43" y="60"/>
                  </a:cubicBezTo>
                  <a:cubicBezTo>
                    <a:pt x="43"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60"/>
                    <a:pt x="42" y="60"/>
                    <a:pt x="42" y="60"/>
                  </a:cubicBezTo>
                  <a:cubicBezTo>
                    <a:pt x="42" y="59"/>
                    <a:pt x="42" y="59"/>
                    <a:pt x="42" y="59"/>
                  </a:cubicBezTo>
                  <a:cubicBezTo>
                    <a:pt x="42" y="59"/>
                    <a:pt x="41" y="59"/>
                    <a:pt x="41" y="59"/>
                  </a:cubicBezTo>
                  <a:cubicBezTo>
                    <a:pt x="41" y="59"/>
                    <a:pt x="41" y="59"/>
                    <a:pt x="41" y="59"/>
                  </a:cubicBezTo>
                  <a:cubicBezTo>
                    <a:pt x="41" y="59"/>
                    <a:pt x="41" y="59"/>
                    <a:pt x="41" y="59"/>
                  </a:cubicBezTo>
                  <a:cubicBezTo>
                    <a:pt x="39" y="59"/>
                    <a:pt x="39" y="59"/>
                    <a:pt x="39" y="59"/>
                  </a:cubicBezTo>
                  <a:cubicBezTo>
                    <a:pt x="39" y="59"/>
                    <a:pt x="39" y="59"/>
                    <a:pt x="39" y="59"/>
                  </a:cubicBezTo>
                  <a:cubicBezTo>
                    <a:pt x="38" y="59"/>
                    <a:pt x="38" y="59"/>
                    <a:pt x="38" y="59"/>
                  </a:cubicBezTo>
                  <a:cubicBezTo>
                    <a:pt x="38" y="59"/>
                    <a:pt x="38" y="59"/>
                    <a:pt x="38" y="59"/>
                  </a:cubicBezTo>
                  <a:cubicBezTo>
                    <a:pt x="38" y="59"/>
                    <a:pt x="38" y="59"/>
                    <a:pt x="38"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7" y="59"/>
                    <a:pt x="37" y="59"/>
                  </a:cubicBezTo>
                  <a:cubicBezTo>
                    <a:pt x="37" y="59"/>
                    <a:pt x="38" y="59"/>
                    <a:pt x="38" y="58"/>
                  </a:cubicBezTo>
                  <a:cubicBezTo>
                    <a:pt x="38" y="58"/>
                    <a:pt x="38" y="58"/>
                    <a:pt x="38" y="58"/>
                  </a:cubicBezTo>
                  <a:cubicBezTo>
                    <a:pt x="39" y="58"/>
                    <a:pt x="39" y="58"/>
                    <a:pt x="39" y="58"/>
                  </a:cubicBezTo>
                  <a:cubicBezTo>
                    <a:pt x="39" y="58"/>
                    <a:pt x="39" y="58"/>
                    <a:pt x="39" y="58"/>
                  </a:cubicBezTo>
                  <a:cubicBezTo>
                    <a:pt x="39" y="58"/>
                    <a:pt x="39" y="58"/>
                    <a:pt x="39" y="58"/>
                  </a:cubicBezTo>
                  <a:cubicBezTo>
                    <a:pt x="39" y="58"/>
                    <a:pt x="40" y="58"/>
                    <a:pt x="40" y="58"/>
                  </a:cubicBezTo>
                  <a:cubicBezTo>
                    <a:pt x="40" y="58"/>
                    <a:pt x="39" y="57"/>
                    <a:pt x="39" y="57"/>
                  </a:cubicBezTo>
                  <a:cubicBezTo>
                    <a:pt x="39" y="57"/>
                    <a:pt x="39" y="57"/>
                    <a:pt x="39" y="56"/>
                  </a:cubicBezTo>
                  <a:cubicBezTo>
                    <a:pt x="39" y="56"/>
                    <a:pt x="38" y="56"/>
                    <a:pt x="38" y="56"/>
                  </a:cubicBezTo>
                  <a:cubicBezTo>
                    <a:pt x="38" y="56"/>
                    <a:pt x="38" y="55"/>
                    <a:pt x="38" y="55"/>
                  </a:cubicBezTo>
                  <a:cubicBezTo>
                    <a:pt x="38" y="55"/>
                    <a:pt x="38" y="55"/>
                    <a:pt x="38" y="55"/>
                  </a:cubicBezTo>
                  <a:cubicBezTo>
                    <a:pt x="38" y="55"/>
                    <a:pt x="38" y="55"/>
                    <a:pt x="38" y="55"/>
                  </a:cubicBezTo>
                  <a:cubicBezTo>
                    <a:pt x="38" y="55"/>
                    <a:pt x="37" y="55"/>
                    <a:pt x="37" y="55"/>
                  </a:cubicBezTo>
                  <a:cubicBezTo>
                    <a:pt x="37" y="55"/>
                    <a:pt x="37" y="55"/>
                    <a:pt x="37" y="55"/>
                  </a:cubicBezTo>
                  <a:cubicBezTo>
                    <a:pt x="37" y="55"/>
                    <a:pt x="37" y="55"/>
                    <a:pt x="37" y="55"/>
                  </a:cubicBezTo>
                  <a:cubicBezTo>
                    <a:pt x="37" y="55"/>
                    <a:pt x="37" y="55"/>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4"/>
                    <a:pt x="36" y="54"/>
                    <a:pt x="36" y="54"/>
                  </a:cubicBezTo>
                  <a:cubicBezTo>
                    <a:pt x="36" y="53"/>
                    <a:pt x="36" y="53"/>
                    <a:pt x="35" y="53"/>
                  </a:cubicBezTo>
                  <a:cubicBezTo>
                    <a:pt x="35" y="53"/>
                    <a:pt x="35" y="53"/>
                    <a:pt x="35" y="53"/>
                  </a:cubicBezTo>
                  <a:cubicBezTo>
                    <a:pt x="35" y="53"/>
                    <a:pt x="35" y="53"/>
                    <a:pt x="35" y="52"/>
                  </a:cubicBezTo>
                  <a:cubicBezTo>
                    <a:pt x="35" y="52"/>
                    <a:pt x="35" y="52"/>
                    <a:pt x="35" y="52"/>
                  </a:cubicBezTo>
                  <a:cubicBezTo>
                    <a:pt x="34" y="52"/>
                    <a:pt x="34" y="52"/>
                    <a:pt x="34" y="52"/>
                  </a:cubicBezTo>
                  <a:cubicBezTo>
                    <a:pt x="34" y="52"/>
                    <a:pt x="34" y="52"/>
                    <a:pt x="34" y="52"/>
                  </a:cubicBezTo>
                  <a:cubicBezTo>
                    <a:pt x="33" y="52"/>
                    <a:pt x="33" y="52"/>
                    <a:pt x="33" y="52"/>
                  </a:cubicBezTo>
                  <a:cubicBezTo>
                    <a:pt x="33" y="51"/>
                    <a:pt x="33" y="51"/>
                    <a:pt x="33" y="51"/>
                  </a:cubicBezTo>
                  <a:cubicBezTo>
                    <a:pt x="32" y="51"/>
                    <a:pt x="32" y="51"/>
                    <a:pt x="32" y="51"/>
                  </a:cubicBezTo>
                  <a:cubicBezTo>
                    <a:pt x="32" y="51"/>
                    <a:pt x="32" y="51"/>
                    <a:pt x="32" y="51"/>
                  </a:cubicBezTo>
                  <a:cubicBezTo>
                    <a:pt x="32" y="51"/>
                    <a:pt x="31" y="51"/>
                    <a:pt x="31" y="51"/>
                  </a:cubicBezTo>
                  <a:cubicBezTo>
                    <a:pt x="31" y="51"/>
                    <a:pt x="31" y="51"/>
                    <a:pt x="31" y="51"/>
                  </a:cubicBezTo>
                  <a:cubicBezTo>
                    <a:pt x="31" y="51"/>
                    <a:pt x="31" y="51"/>
                    <a:pt x="31" y="51"/>
                  </a:cubicBezTo>
                  <a:cubicBezTo>
                    <a:pt x="31" y="51"/>
                    <a:pt x="31" y="50"/>
                    <a:pt x="30" y="50"/>
                  </a:cubicBezTo>
                  <a:cubicBezTo>
                    <a:pt x="30" y="50"/>
                    <a:pt x="30" y="50"/>
                    <a:pt x="30" y="50"/>
                  </a:cubicBezTo>
                  <a:cubicBezTo>
                    <a:pt x="30" y="50"/>
                    <a:pt x="30" y="50"/>
                    <a:pt x="30" y="50"/>
                  </a:cubicBezTo>
                  <a:cubicBezTo>
                    <a:pt x="30" y="50"/>
                    <a:pt x="30" y="50"/>
                    <a:pt x="30" y="50"/>
                  </a:cubicBezTo>
                  <a:cubicBezTo>
                    <a:pt x="30" y="49"/>
                    <a:pt x="29" y="49"/>
                    <a:pt x="29" y="49"/>
                  </a:cubicBezTo>
                  <a:cubicBezTo>
                    <a:pt x="29" y="49"/>
                    <a:pt x="29" y="49"/>
                    <a:pt x="29" y="49"/>
                  </a:cubicBezTo>
                  <a:cubicBezTo>
                    <a:pt x="28" y="49"/>
                    <a:pt x="28" y="49"/>
                    <a:pt x="28" y="49"/>
                  </a:cubicBezTo>
                  <a:cubicBezTo>
                    <a:pt x="28" y="49"/>
                    <a:pt x="28" y="49"/>
                    <a:pt x="28" y="49"/>
                  </a:cubicBezTo>
                  <a:cubicBezTo>
                    <a:pt x="28" y="49"/>
                    <a:pt x="28" y="49"/>
                    <a:pt x="28" y="49"/>
                  </a:cubicBezTo>
                  <a:cubicBezTo>
                    <a:pt x="29" y="48"/>
                    <a:pt x="29" y="48"/>
                    <a:pt x="29" y="48"/>
                  </a:cubicBezTo>
                  <a:cubicBezTo>
                    <a:pt x="28" y="48"/>
                    <a:pt x="28" y="48"/>
                    <a:pt x="28" y="48"/>
                  </a:cubicBezTo>
                  <a:cubicBezTo>
                    <a:pt x="28" y="48"/>
                    <a:pt x="28" y="48"/>
                    <a:pt x="28" y="48"/>
                  </a:cubicBezTo>
                  <a:cubicBezTo>
                    <a:pt x="28" y="48"/>
                    <a:pt x="28" y="48"/>
                    <a:pt x="28" y="48"/>
                  </a:cubicBezTo>
                  <a:cubicBezTo>
                    <a:pt x="28" y="48"/>
                    <a:pt x="28" y="48"/>
                    <a:pt x="28" y="48"/>
                  </a:cubicBezTo>
                  <a:cubicBezTo>
                    <a:pt x="27" y="48"/>
                    <a:pt x="27" y="48"/>
                    <a:pt x="27" y="48"/>
                  </a:cubicBezTo>
                  <a:cubicBezTo>
                    <a:pt x="27" y="48"/>
                    <a:pt x="26" y="48"/>
                    <a:pt x="26" y="48"/>
                  </a:cubicBezTo>
                  <a:cubicBezTo>
                    <a:pt x="26" y="48"/>
                    <a:pt x="26" y="48"/>
                    <a:pt x="26" y="48"/>
                  </a:cubicBezTo>
                  <a:cubicBezTo>
                    <a:pt x="26" y="48"/>
                    <a:pt x="26" y="48"/>
                    <a:pt x="26" y="48"/>
                  </a:cubicBezTo>
                  <a:cubicBezTo>
                    <a:pt x="26" y="48"/>
                    <a:pt x="26" y="48"/>
                    <a:pt x="26" y="48"/>
                  </a:cubicBezTo>
                  <a:cubicBezTo>
                    <a:pt x="26" y="48"/>
                    <a:pt x="26" y="48"/>
                    <a:pt x="26" y="48"/>
                  </a:cubicBezTo>
                  <a:cubicBezTo>
                    <a:pt x="26" y="48"/>
                    <a:pt x="25" y="48"/>
                    <a:pt x="26" y="48"/>
                  </a:cubicBezTo>
                  <a:cubicBezTo>
                    <a:pt x="26" y="47"/>
                    <a:pt x="26" y="47"/>
                    <a:pt x="26" y="47"/>
                  </a:cubicBezTo>
                  <a:cubicBezTo>
                    <a:pt x="25" y="47"/>
                    <a:pt x="25" y="47"/>
                    <a:pt x="25" y="47"/>
                  </a:cubicBezTo>
                  <a:cubicBezTo>
                    <a:pt x="25" y="47"/>
                    <a:pt x="24" y="47"/>
                    <a:pt x="24" y="47"/>
                  </a:cubicBezTo>
                  <a:cubicBezTo>
                    <a:pt x="24" y="47"/>
                    <a:pt x="24" y="47"/>
                    <a:pt x="23" y="47"/>
                  </a:cubicBezTo>
                  <a:cubicBezTo>
                    <a:pt x="23" y="47"/>
                    <a:pt x="23" y="47"/>
                    <a:pt x="23" y="47"/>
                  </a:cubicBezTo>
                  <a:cubicBezTo>
                    <a:pt x="23" y="47"/>
                    <a:pt x="22" y="46"/>
                    <a:pt x="22" y="46"/>
                  </a:cubicBezTo>
                  <a:cubicBezTo>
                    <a:pt x="22" y="46"/>
                    <a:pt x="22" y="46"/>
                    <a:pt x="21" y="46"/>
                  </a:cubicBezTo>
                  <a:cubicBezTo>
                    <a:pt x="21" y="46"/>
                    <a:pt x="21" y="46"/>
                    <a:pt x="21" y="46"/>
                  </a:cubicBezTo>
                  <a:cubicBezTo>
                    <a:pt x="21" y="46"/>
                    <a:pt x="21" y="46"/>
                    <a:pt x="21" y="46"/>
                  </a:cubicBezTo>
                  <a:cubicBezTo>
                    <a:pt x="21" y="46"/>
                    <a:pt x="21" y="46"/>
                    <a:pt x="21" y="46"/>
                  </a:cubicBezTo>
                  <a:cubicBezTo>
                    <a:pt x="20" y="46"/>
                    <a:pt x="20" y="46"/>
                    <a:pt x="20" y="46"/>
                  </a:cubicBezTo>
                  <a:cubicBezTo>
                    <a:pt x="20" y="47"/>
                    <a:pt x="20" y="47"/>
                    <a:pt x="20" y="47"/>
                  </a:cubicBezTo>
                  <a:cubicBezTo>
                    <a:pt x="20" y="46"/>
                    <a:pt x="19" y="46"/>
                    <a:pt x="19" y="46"/>
                  </a:cubicBezTo>
                  <a:cubicBezTo>
                    <a:pt x="19" y="46"/>
                    <a:pt x="19" y="46"/>
                    <a:pt x="19" y="46"/>
                  </a:cubicBezTo>
                  <a:cubicBezTo>
                    <a:pt x="19" y="46"/>
                    <a:pt x="19" y="46"/>
                    <a:pt x="19" y="46"/>
                  </a:cubicBezTo>
                  <a:cubicBezTo>
                    <a:pt x="19" y="47"/>
                    <a:pt x="19" y="47"/>
                    <a:pt x="19" y="47"/>
                  </a:cubicBezTo>
                  <a:cubicBezTo>
                    <a:pt x="19" y="47"/>
                    <a:pt x="19" y="47"/>
                    <a:pt x="19" y="47"/>
                  </a:cubicBezTo>
                  <a:cubicBezTo>
                    <a:pt x="19" y="47"/>
                    <a:pt x="18" y="47"/>
                    <a:pt x="18" y="47"/>
                  </a:cubicBezTo>
                  <a:cubicBezTo>
                    <a:pt x="18" y="47"/>
                    <a:pt x="18" y="47"/>
                    <a:pt x="18" y="47"/>
                  </a:cubicBezTo>
                  <a:cubicBezTo>
                    <a:pt x="18" y="47"/>
                    <a:pt x="18" y="47"/>
                    <a:pt x="18" y="47"/>
                  </a:cubicBezTo>
                  <a:cubicBezTo>
                    <a:pt x="18" y="47"/>
                    <a:pt x="17" y="47"/>
                    <a:pt x="17" y="47"/>
                  </a:cubicBezTo>
                  <a:cubicBezTo>
                    <a:pt x="17" y="47"/>
                    <a:pt x="17" y="47"/>
                    <a:pt x="17" y="47"/>
                  </a:cubicBezTo>
                  <a:cubicBezTo>
                    <a:pt x="16" y="47"/>
                    <a:pt x="16" y="47"/>
                    <a:pt x="16" y="47"/>
                  </a:cubicBezTo>
                  <a:cubicBezTo>
                    <a:pt x="16" y="47"/>
                    <a:pt x="16" y="47"/>
                    <a:pt x="16" y="47"/>
                  </a:cubicBezTo>
                  <a:cubicBezTo>
                    <a:pt x="16" y="48"/>
                    <a:pt x="16" y="48"/>
                    <a:pt x="16" y="48"/>
                  </a:cubicBezTo>
                  <a:cubicBezTo>
                    <a:pt x="16" y="48"/>
                    <a:pt x="16" y="48"/>
                    <a:pt x="16" y="48"/>
                  </a:cubicBezTo>
                  <a:cubicBezTo>
                    <a:pt x="16" y="48"/>
                    <a:pt x="17" y="48"/>
                    <a:pt x="17" y="48"/>
                  </a:cubicBezTo>
                  <a:cubicBezTo>
                    <a:pt x="17" y="48"/>
                    <a:pt x="17" y="48"/>
                    <a:pt x="17" y="48"/>
                  </a:cubicBezTo>
                  <a:cubicBezTo>
                    <a:pt x="17" y="49"/>
                    <a:pt x="17" y="49"/>
                    <a:pt x="17" y="49"/>
                  </a:cubicBezTo>
                  <a:cubicBezTo>
                    <a:pt x="17" y="49"/>
                    <a:pt x="17" y="49"/>
                    <a:pt x="17" y="49"/>
                  </a:cubicBezTo>
                  <a:cubicBezTo>
                    <a:pt x="17" y="49"/>
                    <a:pt x="17"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5" y="49"/>
                    <a:pt x="15" y="49"/>
                  </a:cubicBezTo>
                  <a:cubicBezTo>
                    <a:pt x="15" y="49"/>
                    <a:pt x="15" y="49"/>
                    <a:pt x="15" y="49"/>
                  </a:cubicBezTo>
                  <a:cubicBezTo>
                    <a:pt x="15" y="49"/>
                    <a:pt x="15" y="48"/>
                    <a:pt x="15" y="48"/>
                  </a:cubicBezTo>
                  <a:cubicBezTo>
                    <a:pt x="15" y="48"/>
                    <a:pt x="15" y="48"/>
                    <a:pt x="15" y="48"/>
                  </a:cubicBezTo>
                  <a:cubicBezTo>
                    <a:pt x="15" y="48"/>
                    <a:pt x="15" y="48"/>
                    <a:pt x="14" y="48"/>
                  </a:cubicBezTo>
                  <a:cubicBezTo>
                    <a:pt x="14" y="48"/>
                    <a:pt x="14" y="48"/>
                    <a:pt x="14" y="48"/>
                  </a:cubicBezTo>
                  <a:cubicBezTo>
                    <a:pt x="14" y="48"/>
                    <a:pt x="14" y="48"/>
                    <a:pt x="14" y="48"/>
                  </a:cubicBezTo>
                  <a:cubicBezTo>
                    <a:pt x="13" y="48"/>
                    <a:pt x="13" y="48"/>
                    <a:pt x="13" y="48"/>
                  </a:cubicBezTo>
                  <a:cubicBezTo>
                    <a:pt x="13" y="48"/>
                    <a:pt x="13" y="48"/>
                    <a:pt x="13" y="48"/>
                  </a:cubicBezTo>
                  <a:cubicBezTo>
                    <a:pt x="13" y="48"/>
                    <a:pt x="13" y="48"/>
                    <a:pt x="13" y="48"/>
                  </a:cubicBezTo>
                  <a:cubicBezTo>
                    <a:pt x="13" y="48"/>
                    <a:pt x="13" y="48"/>
                    <a:pt x="13" y="48"/>
                  </a:cubicBezTo>
                  <a:cubicBezTo>
                    <a:pt x="13" y="48"/>
                    <a:pt x="12" y="48"/>
                    <a:pt x="12" y="48"/>
                  </a:cubicBezTo>
                  <a:cubicBezTo>
                    <a:pt x="12" y="48"/>
                    <a:pt x="12" y="48"/>
                    <a:pt x="12" y="48"/>
                  </a:cubicBezTo>
                  <a:cubicBezTo>
                    <a:pt x="12" y="47"/>
                    <a:pt x="12" y="47"/>
                    <a:pt x="12" y="47"/>
                  </a:cubicBezTo>
                  <a:cubicBezTo>
                    <a:pt x="12" y="47"/>
                    <a:pt x="12" y="47"/>
                    <a:pt x="12" y="47"/>
                  </a:cubicBezTo>
                  <a:cubicBezTo>
                    <a:pt x="12" y="47"/>
                    <a:pt x="12" y="47"/>
                    <a:pt x="12" y="46"/>
                  </a:cubicBezTo>
                  <a:cubicBezTo>
                    <a:pt x="12" y="46"/>
                    <a:pt x="12" y="46"/>
                    <a:pt x="12" y="46"/>
                  </a:cubicBezTo>
                  <a:cubicBezTo>
                    <a:pt x="12" y="46"/>
                    <a:pt x="12" y="46"/>
                    <a:pt x="12" y="46"/>
                  </a:cubicBezTo>
                  <a:cubicBezTo>
                    <a:pt x="12" y="46"/>
                    <a:pt x="12" y="46"/>
                    <a:pt x="12" y="46"/>
                  </a:cubicBezTo>
                  <a:cubicBezTo>
                    <a:pt x="12" y="46"/>
                    <a:pt x="13" y="46"/>
                    <a:pt x="13" y="45"/>
                  </a:cubicBezTo>
                  <a:cubicBezTo>
                    <a:pt x="13" y="45"/>
                    <a:pt x="13" y="44"/>
                    <a:pt x="13" y="44"/>
                  </a:cubicBezTo>
                  <a:cubicBezTo>
                    <a:pt x="13" y="44"/>
                    <a:pt x="13" y="44"/>
                    <a:pt x="13" y="44"/>
                  </a:cubicBezTo>
                  <a:cubicBezTo>
                    <a:pt x="13" y="44"/>
                    <a:pt x="13" y="44"/>
                    <a:pt x="13" y="44"/>
                  </a:cubicBezTo>
                  <a:cubicBezTo>
                    <a:pt x="13" y="44"/>
                    <a:pt x="13" y="44"/>
                    <a:pt x="13" y="44"/>
                  </a:cubicBezTo>
                  <a:cubicBezTo>
                    <a:pt x="13" y="43"/>
                    <a:pt x="13" y="43"/>
                    <a:pt x="13" y="43"/>
                  </a:cubicBezTo>
                  <a:cubicBezTo>
                    <a:pt x="13" y="43"/>
                    <a:pt x="13" y="43"/>
                    <a:pt x="13" y="42"/>
                  </a:cubicBezTo>
                  <a:cubicBezTo>
                    <a:pt x="13" y="42"/>
                    <a:pt x="13" y="42"/>
                    <a:pt x="12" y="42"/>
                  </a:cubicBezTo>
                  <a:cubicBezTo>
                    <a:pt x="12" y="42"/>
                    <a:pt x="12" y="42"/>
                    <a:pt x="12" y="42"/>
                  </a:cubicBezTo>
                  <a:cubicBezTo>
                    <a:pt x="12" y="42"/>
                    <a:pt x="12" y="42"/>
                    <a:pt x="12" y="42"/>
                  </a:cubicBezTo>
                  <a:cubicBezTo>
                    <a:pt x="12" y="42"/>
                    <a:pt x="12" y="42"/>
                    <a:pt x="12" y="42"/>
                  </a:cubicBezTo>
                  <a:cubicBezTo>
                    <a:pt x="11" y="42"/>
                    <a:pt x="11" y="42"/>
                    <a:pt x="11" y="42"/>
                  </a:cubicBezTo>
                  <a:cubicBezTo>
                    <a:pt x="11" y="42"/>
                    <a:pt x="11" y="42"/>
                    <a:pt x="11" y="42"/>
                  </a:cubicBezTo>
                  <a:cubicBezTo>
                    <a:pt x="11" y="42"/>
                    <a:pt x="11" y="42"/>
                    <a:pt x="11" y="42"/>
                  </a:cubicBezTo>
                  <a:cubicBezTo>
                    <a:pt x="11" y="42"/>
                    <a:pt x="11" y="42"/>
                    <a:pt x="11" y="42"/>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2" y="40"/>
                  </a:cubicBezTo>
                  <a:cubicBezTo>
                    <a:pt x="12" y="40"/>
                    <a:pt x="12" y="39"/>
                    <a:pt x="13" y="38"/>
                  </a:cubicBezTo>
                  <a:cubicBezTo>
                    <a:pt x="13" y="38"/>
                    <a:pt x="13" y="38"/>
                    <a:pt x="13" y="37"/>
                  </a:cubicBezTo>
                  <a:cubicBezTo>
                    <a:pt x="13" y="37"/>
                    <a:pt x="13" y="37"/>
                    <a:pt x="13" y="37"/>
                  </a:cubicBezTo>
                  <a:cubicBezTo>
                    <a:pt x="13" y="37"/>
                    <a:pt x="13" y="37"/>
                    <a:pt x="13" y="37"/>
                  </a:cubicBezTo>
                  <a:cubicBezTo>
                    <a:pt x="12" y="37"/>
                    <a:pt x="12" y="37"/>
                    <a:pt x="12" y="37"/>
                  </a:cubicBezTo>
                  <a:cubicBezTo>
                    <a:pt x="12" y="37"/>
                    <a:pt x="12" y="37"/>
                    <a:pt x="12" y="37"/>
                  </a:cubicBezTo>
                  <a:cubicBezTo>
                    <a:pt x="12" y="37"/>
                    <a:pt x="11" y="37"/>
                    <a:pt x="11" y="37"/>
                  </a:cubicBezTo>
                  <a:cubicBezTo>
                    <a:pt x="11" y="37"/>
                    <a:pt x="10" y="37"/>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10" y="38"/>
                    <a:pt x="10" y="38"/>
                    <a:pt x="10" y="38"/>
                  </a:cubicBezTo>
                  <a:cubicBezTo>
                    <a:pt x="9" y="38"/>
                    <a:pt x="9" y="39"/>
                    <a:pt x="9" y="39"/>
                  </a:cubicBezTo>
                  <a:cubicBezTo>
                    <a:pt x="9" y="39"/>
                    <a:pt x="9" y="39"/>
                    <a:pt x="9" y="39"/>
                  </a:cubicBezTo>
                  <a:cubicBezTo>
                    <a:pt x="9" y="39"/>
                    <a:pt x="9" y="39"/>
                    <a:pt x="9" y="39"/>
                  </a:cubicBezTo>
                  <a:cubicBezTo>
                    <a:pt x="9" y="39"/>
                    <a:pt x="8" y="40"/>
                    <a:pt x="8" y="40"/>
                  </a:cubicBezTo>
                  <a:cubicBezTo>
                    <a:pt x="8" y="40"/>
                    <a:pt x="8" y="39"/>
                    <a:pt x="8" y="39"/>
                  </a:cubicBezTo>
                  <a:cubicBezTo>
                    <a:pt x="8" y="39"/>
                    <a:pt x="8" y="39"/>
                    <a:pt x="8" y="39"/>
                  </a:cubicBezTo>
                  <a:cubicBezTo>
                    <a:pt x="8" y="39"/>
                    <a:pt x="8" y="39"/>
                    <a:pt x="8" y="39"/>
                  </a:cubicBezTo>
                  <a:cubicBezTo>
                    <a:pt x="8" y="38"/>
                    <a:pt x="8" y="38"/>
                    <a:pt x="8" y="38"/>
                  </a:cubicBezTo>
                  <a:cubicBezTo>
                    <a:pt x="8" y="38"/>
                    <a:pt x="8" y="38"/>
                    <a:pt x="7" y="38"/>
                  </a:cubicBezTo>
                  <a:cubicBezTo>
                    <a:pt x="7" y="38"/>
                    <a:pt x="7" y="38"/>
                    <a:pt x="7" y="38"/>
                  </a:cubicBezTo>
                  <a:cubicBezTo>
                    <a:pt x="7" y="38"/>
                    <a:pt x="7" y="38"/>
                    <a:pt x="7" y="38"/>
                  </a:cubicBezTo>
                  <a:cubicBezTo>
                    <a:pt x="7" y="38"/>
                    <a:pt x="7" y="38"/>
                    <a:pt x="7" y="38"/>
                  </a:cubicBezTo>
                  <a:cubicBezTo>
                    <a:pt x="7" y="38"/>
                    <a:pt x="8" y="37"/>
                    <a:pt x="8" y="37"/>
                  </a:cubicBezTo>
                  <a:cubicBezTo>
                    <a:pt x="8" y="37"/>
                    <a:pt x="8" y="37"/>
                    <a:pt x="8" y="37"/>
                  </a:cubicBezTo>
                  <a:cubicBezTo>
                    <a:pt x="8" y="38"/>
                    <a:pt x="8" y="38"/>
                    <a:pt x="8" y="38"/>
                  </a:cubicBezTo>
                  <a:cubicBezTo>
                    <a:pt x="8" y="37"/>
                    <a:pt x="8" y="37"/>
                    <a:pt x="8" y="37"/>
                  </a:cubicBezTo>
                  <a:cubicBezTo>
                    <a:pt x="8" y="37"/>
                    <a:pt x="8" y="37"/>
                    <a:pt x="8" y="37"/>
                  </a:cubicBezTo>
                  <a:cubicBezTo>
                    <a:pt x="8" y="37"/>
                    <a:pt x="8" y="37"/>
                    <a:pt x="8" y="37"/>
                  </a:cubicBezTo>
                  <a:cubicBezTo>
                    <a:pt x="9" y="37"/>
                    <a:pt x="9" y="37"/>
                    <a:pt x="9" y="37"/>
                  </a:cubicBezTo>
                  <a:cubicBezTo>
                    <a:pt x="9" y="37"/>
                    <a:pt x="9" y="37"/>
                    <a:pt x="9" y="37"/>
                  </a:cubicBezTo>
                  <a:cubicBezTo>
                    <a:pt x="9" y="37"/>
                    <a:pt x="9" y="37"/>
                    <a:pt x="9" y="36"/>
                  </a:cubicBezTo>
                  <a:cubicBezTo>
                    <a:pt x="9" y="36"/>
                    <a:pt x="8" y="36"/>
                    <a:pt x="9" y="36"/>
                  </a:cubicBezTo>
                  <a:cubicBezTo>
                    <a:pt x="9" y="36"/>
                    <a:pt x="9" y="36"/>
                    <a:pt x="9" y="36"/>
                  </a:cubicBezTo>
                  <a:cubicBezTo>
                    <a:pt x="9" y="36"/>
                    <a:pt x="9" y="36"/>
                    <a:pt x="9" y="36"/>
                  </a:cubicBezTo>
                  <a:cubicBezTo>
                    <a:pt x="9" y="36"/>
                    <a:pt x="9" y="36"/>
                    <a:pt x="9" y="36"/>
                  </a:cubicBezTo>
                  <a:cubicBezTo>
                    <a:pt x="9" y="36"/>
                    <a:pt x="9" y="35"/>
                    <a:pt x="9" y="35"/>
                  </a:cubicBezTo>
                  <a:cubicBezTo>
                    <a:pt x="9" y="35"/>
                    <a:pt x="9" y="34"/>
                    <a:pt x="9" y="34"/>
                  </a:cubicBezTo>
                  <a:cubicBezTo>
                    <a:pt x="9" y="34"/>
                    <a:pt x="9" y="34"/>
                    <a:pt x="9" y="34"/>
                  </a:cubicBezTo>
                  <a:cubicBezTo>
                    <a:pt x="10" y="34"/>
                    <a:pt x="10" y="34"/>
                    <a:pt x="10" y="34"/>
                  </a:cubicBezTo>
                  <a:cubicBezTo>
                    <a:pt x="10" y="34"/>
                    <a:pt x="10" y="34"/>
                    <a:pt x="10" y="34"/>
                  </a:cubicBezTo>
                  <a:cubicBezTo>
                    <a:pt x="10" y="34"/>
                    <a:pt x="10" y="34"/>
                    <a:pt x="10" y="34"/>
                  </a:cubicBezTo>
                  <a:cubicBezTo>
                    <a:pt x="10" y="34"/>
                    <a:pt x="9" y="33"/>
                    <a:pt x="10" y="33"/>
                  </a:cubicBezTo>
                  <a:cubicBezTo>
                    <a:pt x="10" y="33"/>
                    <a:pt x="10" y="33"/>
                    <a:pt x="10" y="33"/>
                  </a:cubicBezTo>
                  <a:cubicBezTo>
                    <a:pt x="10" y="33"/>
                    <a:pt x="10" y="33"/>
                    <a:pt x="10" y="33"/>
                  </a:cubicBezTo>
                  <a:cubicBezTo>
                    <a:pt x="10" y="33"/>
                    <a:pt x="10" y="33"/>
                    <a:pt x="10" y="33"/>
                  </a:cubicBezTo>
                  <a:cubicBezTo>
                    <a:pt x="10" y="33"/>
                    <a:pt x="10" y="33"/>
                    <a:pt x="10" y="33"/>
                  </a:cubicBezTo>
                  <a:cubicBezTo>
                    <a:pt x="10" y="33"/>
                    <a:pt x="10" y="32"/>
                    <a:pt x="10" y="32"/>
                  </a:cubicBezTo>
                  <a:cubicBezTo>
                    <a:pt x="10" y="32"/>
                    <a:pt x="10" y="32"/>
                    <a:pt x="10" y="32"/>
                  </a:cubicBezTo>
                  <a:cubicBezTo>
                    <a:pt x="10" y="32"/>
                    <a:pt x="10" y="32"/>
                    <a:pt x="10" y="32"/>
                  </a:cubicBezTo>
                  <a:cubicBezTo>
                    <a:pt x="10" y="32"/>
                    <a:pt x="11" y="32"/>
                    <a:pt x="11" y="32"/>
                  </a:cubicBezTo>
                  <a:cubicBezTo>
                    <a:pt x="11" y="32"/>
                    <a:pt x="11" y="32"/>
                    <a:pt x="11" y="32"/>
                  </a:cubicBezTo>
                  <a:cubicBezTo>
                    <a:pt x="11" y="31"/>
                    <a:pt x="11" y="31"/>
                    <a:pt x="11" y="31"/>
                  </a:cubicBezTo>
                  <a:cubicBezTo>
                    <a:pt x="12" y="31"/>
                    <a:pt x="12" y="31"/>
                    <a:pt x="12" y="30"/>
                  </a:cubicBezTo>
                  <a:cubicBezTo>
                    <a:pt x="12" y="30"/>
                    <a:pt x="12" y="30"/>
                    <a:pt x="12" y="30"/>
                  </a:cubicBezTo>
                  <a:cubicBezTo>
                    <a:pt x="12" y="30"/>
                    <a:pt x="12" y="30"/>
                    <a:pt x="12" y="30"/>
                  </a:cubicBezTo>
                  <a:cubicBezTo>
                    <a:pt x="12" y="30"/>
                    <a:pt x="12" y="30"/>
                    <a:pt x="12" y="30"/>
                  </a:cubicBezTo>
                  <a:cubicBezTo>
                    <a:pt x="12" y="30"/>
                    <a:pt x="13" y="30"/>
                    <a:pt x="13" y="30"/>
                  </a:cubicBezTo>
                  <a:cubicBezTo>
                    <a:pt x="13" y="30"/>
                    <a:pt x="13" y="30"/>
                    <a:pt x="13" y="30"/>
                  </a:cubicBezTo>
                  <a:cubicBezTo>
                    <a:pt x="13" y="30"/>
                    <a:pt x="13" y="30"/>
                    <a:pt x="13" y="30"/>
                  </a:cubicBezTo>
                  <a:cubicBezTo>
                    <a:pt x="14" y="30"/>
                    <a:pt x="14" y="30"/>
                    <a:pt x="14" y="30"/>
                  </a:cubicBezTo>
                  <a:cubicBezTo>
                    <a:pt x="15" y="30"/>
                    <a:pt x="15" y="30"/>
                    <a:pt x="15" y="30"/>
                  </a:cubicBezTo>
                  <a:cubicBezTo>
                    <a:pt x="15" y="29"/>
                    <a:pt x="15" y="29"/>
                    <a:pt x="16" y="29"/>
                  </a:cubicBezTo>
                  <a:cubicBezTo>
                    <a:pt x="16" y="29"/>
                    <a:pt x="16" y="29"/>
                    <a:pt x="16" y="29"/>
                  </a:cubicBezTo>
                  <a:cubicBezTo>
                    <a:pt x="16" y="29"/>
                    <a:pt x="16" y="29"/>
                    <a:pt x="16" y="29"/>
                  </a:cubicBezTo>
                  <a:cubicBezTo>
                    <a:pt x="16" y="29"/>
                    <a:pt x="16" y="29"/>
                    <a:pt x="16" y="29"/>
                  </a:cubicBezTo>
                  <a:cubicBezTo>
                    <a:pt x="16" y="29"/>
                    <a:pt x="17" y="30"/>
                    <a:pt x="17" y="30"/>
                  </a:cubicBezTo>
                  <a:cubicBezTo>
                    <a:pt x="17" y="31"/>
                    <a:pt x="17" y="31"/>
                    <a:pt x="17" y="31"/>
                  </a:cubicBezTo>
                  <a:cubicBezTo>
                    <a:pt x="17" y="31"/>
                    <a:pt x="16" y="32"/>
                    <a:pt x="16" y="32"/>
                  </a:cubicBezTo>
                  <a:cubicBezTo>
                    <a:pt x="16" y="32"/>
                    <a:pt x="16" y="32"/>
                    <a:pt x="16" y="32"/>
                  </a:cubicBezTo>
                  <a:cubicBezTo>
                    <a:pt x="16" y="32"/>
                    <a:pt x="16" y="32"/>
                    <a:pt x="16" y="32"/>
                  </a:cubicBezTo>
                  <a:cubicBezTo>
                    <a:pt x="16" y="33"/>
                    <a:pt x="16" y="33"/>
                    <a:pt x="16" y="33"/>
                  </a:cubicBezTo>
                  <a:cubicBezTo>
                    <a:pt x="16" y="33"/>
                    <a:pt x="17" y="33"/>
                    <a:pt x="17" y="33"/>
                  </a:cubicBezTo>
                  <a:cubicBezTo>
                    <a:pt x="17" y="33"/>
                    <a:pt x="17" y="33"/>
                    <a:pt x="17" y="33"/>
                  </a:cubicBezTo>
                  <a:cubicBezTo>
                    <a:pt x="17" y="33"/>
                    <a:pt x="17" y="33"/>
                    <a:pt x="17" y="33"/>
                  </a:cubicBezTo>
                  <a:cubicBezTo>
                    <a:pt x="17" y="33"/>
                    <a:pt x="17" y="33"/>
                    <a:pt x="17" y="33"/>
                  </a:cubicBezTo>
                  <a:cubicBezTo>
                    <a:pt x="17" y="33"/>
                    <a:pt x="17" y="33"/>
                    <a:pt x="17" y="33"/>
                  </a:cubicBezTo>
                  <a:cubicBezTo>
                    <a:pt x="18" y="33"/>
                    <a:pt x="18" y="32"/>
                    <a:pt x="18" y="32"/>
                  </a:cubicBezTo>
                  <a:cubicBezTo>
                    <a:pt x="18" y="32"/>
                    <a:pt x="18" y="31"/>
                    <a:pt x="18" y="31"/>
                  </a:cubicBezTo>
                  <a:cubicBezTo>
                    <a:pt x="18" y="31"/>
                    <a:pt x="18" y="31"/>
                    <a:pt x="18" y="31"/>
                  </a:cubicBezTo>
                  <a:cubicBezTo>
                    <a:pt x="18" y="31"/>
                    <a:pt x="18" y="31"/>
                    <a:pt x="18" y="31"/>
                  </a:cubicBezTo>
                  <a:cubicBezTo>
                    <a:pt x="18" y="31"/>
                    <a:pt x="18" y="31"/>
                    <a:pt x="18" y="31"/>
                  </a:cubicBezTo>
                  <a:cubicBezTo>
                    <a:pt x="18" y="31"/>
                    <a:pt x="18" y="31"/>
                    <a:pt x="18" y="31"/>
                  </a:cubicBezTo>
                  <a:cubicBezTo>
                    <a:pt x="18" y="31"/>
                    <a:pt x="18" y="30"/>
                    <a:pt x="18" y="30"/>
                  </a:cubicBezTo>
                  <a:cubicBezTo>
                    <a:pt x="18" y="30"/>
                    <a:pt x="18" y="30"/>
                    <a:pt x="18" y="30"/>
                  </a:cubicBezTo>
                  <a:cubicBezTo>
                    <a:pt x="19" y="30"/>
                    <a:pt x="19" y="30"/>
                    <a:pt x="19" y="30"/>
                  </a:cubicBezTo>
                  <a:cubicBezTo>
                    <a:pt x="19" y="30"/>
                    <a:pt x="19" y="30"/>
                    <a:pt x="19" y="30"/>
                  </a:cubicBezTo>
                  <a:cubicBezTo>
                    <a:pt x="19" y="30"/>
                    <a:pt x="19" y="30"/>
                    <a:pt x="19" y="30"/>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20" y="29"/>
                    <a:pt x="20" y="29"/>
                    <a:pt x="20" y="28"/>
                  </a:cubicBezTo>
                  <a:cubicBezTo>
                    <a:pt x="20" y="28"/>
                    <a:pt x="20" y="28"/>
                    <a:pt x="20" y="28"/>
                  </a:cubicBezTo>
                  <a:cubicBezTo>
                    <a:pt x="20" y="28"/>
                    <a:pt x="20" y="28"/>
                    <a:pt x="20" y="28"/>
                  </a:cubicBezTo>
                  <a:cubicBezTo>
                    <a:pt x="20" y="28"/>
                    <a:pt x="20" y="28"/>
                    <a:pt x="20" y="28"/>
                  </a:cubicBezTo>
                  <a:cubicBezTo>
                    <a:pt x="21" y="28"/>
                    <a:pt x="21" y="28"/>
                    <a:pt x="21" y="28"/>
                  </a:cubicBezTo>
                  <a:cubicBezTo>
                    <a:pt x="21" y="28"/>
                    <a:pt x="21" y="28"/>
                    <a:pt x="21" y="28"/>
                  </a:cubicBezTo>
                  <a:cubicBezTo>
                    <a:pt x="21" y="28"/>
                    <a:pt x="21" y="28"/>
                    <a:pt x="21" y="28"/>
                  </a:cubicBezTo>
                  <a:cubicBezTo>
                    <a:pt x="21" y="27"/>
                    <a:pt x="21" y="27"/>
                    <a:pt x="21" y="27"/>
                  </a:cubicBezTo>
                  <a:cubicBezTo>
                    <a:pt x="21" y="27"/>
                    <a:pt x="20" y="27"/>
                    <a:pt x="20" y="27"/>
                  </a:cubicBezTo>
                  <a:cubicBezTo>
                    <a:pt x="20" y="27"/>
                    <a:pt x="20" y="27"/>
                    <a:pt x="20" y="27"/>
                  </a:cubicBezTo>
                  <a:cubicBezTo>
                    <a:pt x="20" y="27"/>
                    <a:pt x="20" y="27"/>
                    <a:pt x="20" y="27"/>
                  </a:cubicBezTo>
                  <a:cubicBezTo>
                    <a:pt x="21" y="27"/>
                    <a:pt x="21" y="27"/>
                    <a:pt x="21" y="27"/>
                  </a:cubicBezTo>
                  <a:cubicBezTo>
                    <a:pt x="21" y="27"/>
                    <a:pt x="21" y="27"/>
                    <a:pt x="21" y="27"/>
                  </a:cubicBezTo>
                  <a:cubicBezTo>
                    <a:pt x="21" y="27"/>
                    <a:pt x="21" y="27"/>
                    <a:pt x="21" y="27"/>
                  </a:cubicBezTo>
                  <a:cubicBezTo>
                    <a:pt x="22" y="27"/>
                    <a:pt x="22" y="27"/>
                    <a:pt x="22" y="26"/>
                  </a:cubicBezTo>
                  <a:cubicBezTo>
                    <a:pt x="22" y="26"/>
                    <a:pt x="22" y="26"/>
                    <a:pt x="22" y="26"/>
                  </a:cubicBezTo>
                  <a:cubicBezTo>
                    <a:pt x="23" y="25"/>
                    <a:pt x="23" y="25"/>
                    <a:pt x="23" y="25"/>
                  </a:cubicBezTo>
                  <a:cubicBezTo>
                    <a:pt x="24" y="25"/>
                    <a:pt x="24" y="25"/>
                    <a:pt x="24" y="25"/>
                  </a:cubicBezTo>
                  <a:cubicBezTo>
                    <a:pt x="24" y="25"/>
                    <a:pt x="24" y="25"/>
                    <a:pt x="24" y="25"/>
                  </a:cubicBezTo>
                  <a:cubicBezTo>
                    <a:pt x="24" y="25"/>
                    <a:pt x="24" y="25"/>
                    <a:pt x="24" y="25"/>
                  </a:cubicBezTo>
                  <a:cubicBezTo>
                    <a:pt x="24" y="25"/>
                    <a:pt x="24" y="24"/>
                    <a:pt x="24" y="24"/>
                  </a:cubicBezTo>
                  <a:cubicBezTo>
                    <a:pt x="24" y="24"/>
                    <a:pt x="24" y="24"/>
                    <a:pt x="25" y="24"/>
                  </a:cubicBezTo>
                  <a:cubicBezTo>
                    <a:pt x="25" y="24"/>
                    <a:pt x="25" y="24"/>
                    <a:pt x="25" y="24"/>
                  </a:cubicBezTo>
                  <a:cubicBezTo>
                    <a:pt x="25" y="24"/>
                    <a:pt x="25" y="24"/>
                    <a:pt x="25" y="23"/>
                  </a:cubicBezTo>
                  <a:cubicBezTo>
                    <a:pt x="25" y="23"/>
                    <a:pt x="25" y="23"/>
                    <a:pt x="25" y="23"/>
                  </a:cubicBezTo>
                  <a:cubicBezTo>
                    <a:pt x="25" y="23"/>
                    <a:pt x="25" y="23"/>
                    <a:pt x="25" y="23"/>
                  </a:cubicBezTo>
                  <a:cubicBezTo>
                    <a:pt x="25" y="23"/>
                    <a:pt x="25" y="22"/>
                    <a:pt x="25" y="22"/>
                  </a:cubicBezTo>
                  <a:cubicBezTo>
                    <a:pt x="26" y="22"/>
                    <a:pt x="26" y="21"/>
                    <a:pt x="27" y="21"/>
                  </a:cubicBezTo>
                  <a:cubicBezTo>
                    <a:pt x="27" y="21"/>
                    <a:pt x="27" y="21"/>
                    <a:pt x="27" y="21"/>
                  </a:cubicBezTo>
                  <a:cubicBezTo>
                    <a:pt x="28" y="21"/>
                    <a:pt x="28" y="21"/>
                    <a:pt x="28" y="21"/>
                  </a:cubicBezTo>
                  <a:cubicBezTo>
                    <a:pt x="28" y="21"/>
                    <a:pt x="28" y="20"/>
                    <a:pt x="28" y="20"/>
                  </a:cubicBezTo>
                  <a:cubicBezTo>
                    <a:pt x="28" y="20"/>
                    <a:pt x="28" y="20"/>
                    <a:pt x="28" y="20"/>
                  </a:cubicBezTo>
                  <a:cubicBezTo>
                    <a:pt x="28" y="20"/>
                    <a:pt x="28" y="20"/>
                    <a:pt x="28" y="20"/>
                  </a:cubicBezTo>
                  <a:cubicBezTo>
                    <a:pt x="29" y="20"/>
                    <a:pt x="29" y="20"/>
                    <a:pt x="29" y="20"/>
                  </a:cubicBezTo>
                  <a:cubicBezTo>
                    <a:pt x="29" y="20"/>
                    <a:pt x="29" y="20"/>
                    <a:pt x="29" y="20"/>
                  </a:cubicBezTo>
                  <a:cubicBezTo>
                    <a:pt x="29" y="20"/>
                    <a:pt x="29" y="20"/>
                    <a:pt x="29" y="20"/>
                  </a:cubicBezTo>
                  <a:cubicBezTo>
                    <a:pt x="29" y="20"/>
                    <a:pt x="29" y="20"/>
                    <a:pt x="29" y="20"/>
                  </a:cubicBezTo>
                  <a:cubicBezTo>
                    <a:pt x="29" y="20"/>
                    <a:pt x="29" y="20"/>
                    <a:pt x="30" y="20"/>
                  </a:cubicBezTo>
                  <a:cubicBezTo>
                    <a:pt x="30" y="19"/>
                    <a:pt x="30" y="19"/>
                    <a:pt x="30" y="19"/>
                  </a:cubicBezTo>
                  <a:cubicBezTo>
                    <a:pt x="30" y="19"/>
                    <a:pt x="30" y="19"/>
                    <a:pt x="30" y="19"/>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1" y="18"/>
                    <a:pt x="31" y="18"/>
                    <a:pt x="31" y="18"/>
                  </a:cubicBezTo>
                  <a:cubicBezTo>
                    <a:pt x="31" y="18"/>
                    <a:pt x="31" y="17"/>
                    <a:pt x="31" y="17"/>
                  </a:cubicBezTo>
                  <a:cubicBezTo>
                    <a:pt x="31" y="17"/>
                    <a:pt x="31" y="17"/>
                    <a:pt x="31" y="17"/>
                  </a:cubicBezTo>
                  <a:cubicBezTo>
                    <a:pt x="31" y="17"/>
                    <a:pt x="31" y="17"/>
                    <a:pt x="31" y="17"/>
                  </a:cubicBezTo>
                  <a:cubicBezTo>
                    <a:pt x="31" y="17"/>
                    <a:pt x="31" y="17"/>
                    <a:pt x="31" y="17"/>
                  </a:cubicBezTo>
                  <a:cubicBezTo>
                    <a:pt x="32" y="17"/>
                    <a:pt x="32" y="17"/>
                    <a:pt x="32" y="17"/>
                  </a:cubicBezTo>
                  <a:cubicBezTo>
                    <a:pt x="32" y="17"/>
                    <a:pt x="32" y="17"/>
                    <a:pt x="32" y="17"/>
                  </a:cubicBezTo>
                  <a:cubicBezTo>
                    <a:pt x="32" y="17"/>
                    <a:pt x="32" y="17"/>
                    <a:pt x="32" y="17"/>
                  </a:cubicBezTo>
                  <a:cubicBezTo>
                    <a:pt x="32" y="17"/>
                    <a:pt x="32" y="17"/>
                    <a:pt x="32" y="17"/>
                  </a:cubicBezTo>
                  <a:cubicBezTo>
                    <a:pt x="32" y="17"/>
                    <a:pt x="32" y="17"/>
                    <a:pt x="32" y="17"/>
                  </a:cubicBezTo>
                  <a:cubicBezTo>
                    <a:pt x="33" y="17"/>
                    <a:pt x="33" y="17"/>
                    <a:pt x="33" y="16"/>
                  </a:cubicBezTo>
                  <a:cubicBezTo>
                    <a:pt x="33" y="16"/>
                    <a:pt x="33" y="16"/>
                    <a:pt x="33" y="16"/>
                  </a:cubicBezTo>
                  <a:cubicBezTo>
                    <a:pt x="33" y="16"/>
                    <a:pt x="33" y="16"/>
                    <a:pt x="33" y="16"/>
                  </a:cubicBezTo>
                  <a:cubicBezTo>
                    <a:pt x="33" y="16"/>
                    <a:pt x="33" y="16"/>
                    <a:pt x="33" y="16"/>
                  </a:cubicBezTo>
                  <a:cubicBezTo>
                    <a:pt x="34" y="16"/>
                    <a:pt x="34" y="16"/>
                    <a:pt x="34" y="16"/>
                  </a:cubicBezTo>
                  <a:cubicBezTo>
                    <a:pt x="34" y="16"/>
                    <a:pt x="34" y="16"/>
                    <a:pt x="34" y="16"/>
                  </a:cubicBezTo>
                  <a:cubicBezTo>
                    <a:pt x="34" y="16"/>
                    <a:pt x="34" y="16"/>
                    <a:pt x="34" y="16"/>
                  </a:cubicBezTo>
                  <a:cubicBezTo>
                    <a:pt x="34" y="16"/>
                    <a:pt x="34" y="16"/>
                    <a:pt x="34" y="16"/>
                  </a:cubicBezTo>
                  <a:cubicBezTo>
                    <a:pt x="35" y="16"/>
                    <a:pt x="35" y="15"/>
                    <a:pt x="35" y="15"/>
                  </a:cubicBezTo>
                  <a:cubicBezTo>
                    <a:pt x="35" y="15"/>
                    <a:pt x="35" y="15"/>
                    <a:pt x="35" y="15"/>
                  </a:cubicBezTo>
                  <a:cubicBezTo>
                    <a:pt x="34" y="15"/>
                    <a:pt x="34" y="15"/>
                    <a:pt x="34" y="15"/>
                  </a:cubicBezTo>
                  <a:cubicBezTo>
                    <a:pt x="33" y="15"/>
                    <a:pt x="33" y="15"/>
                    <a:pt x="33" y="15"/>
                  </a:cubicBezTo>
                  <a:cubicBezTo>
                    <a:pt x="33" y="15"/>
                    <a:pt x="33" y="15"/>
                    <a:pt x="33" y="15"/>
                  </a:cubicBezTo>
                  <a:cubicBezTo>
                    <a:pt x="33" y="15"/>
                    <a:pt x="33" y="15"/>
                    <a:pt x="33" y="15"/>
                  </a:cubicBezTo>
                  <a:cubicBezTo>
                    <a:pt x="33" y="15"/>
                    <a:pt x="33" y="15"/>
                    <a:pt x="32" y="15"/>
                  </a:cubicBezTo>
                  <a:cubicBezTo>
                    <a:pt x="32" y="15"/>
                    <a:pt x="32" y="15"/>
                    <a:pt x="32" y="15"/>
                  </a:cubicBezTo>
                  <a:cubicBezTo>
                    <a:pt x="32" y="15"/>
                    <a:pt x="32" y="15"/>
                    <a:pt x="32" y="15"/>
                  </a:cubicBezTo>
                  <a:cubicBezTo>
                    <a:pt x="32" y="15"/>
                    <a:pt x="32" y="15"/>
                    <a:pt x="32" y="15"/>
                  </a:cubicBezTo>
                  <a:cubicBezTo>
                    <a:pt x="33" y="15"/>
                    <a:pt x="33" y="15"/>
                    <a:pt x="33" y="15"/>
                  </a:cubicBezTo>
                  <a:cubicBezTo>
                    <a:pt x="33" y="15"/>
                    <a:pt x="33" y="14"/>
                    <a:pt x="33" y="14"/>
                  </a:cubicBezTo>
                  <a:cubicBezTo>
                    <a:pt x="33" y="14"/>
                    <a:pt x="33" y="14"/>
                    <a:pt x="33" y="14"/>
                  </a:cubicBezTo>
                  <a:cubicBezTo>
                    <a:pt x="33" y="14"/>
                    <a:pt x="33" y="14"/>
                    <a:pt x="33" y="14"/>
                  </a:cubicBezTo>
                  <a:cubicBezTo>
                    <a:pt x="33" y="14"/>
                    <a:pt x="33" y="14"/>
                    <a:pt x="33" y="14"/>
                  </a:cubicBezTo>
                  <a:cubicBezTo>
                    <a:pt x="34" y="14"/>
                    <a:pt x="34" y="14"/>
                    <a:pt x="34" y="14"/>
                  </a:cubicBezTo>
                  <a:cubicBezTo>
                    <a:pt x="34" y="14"/>
                    <a:pt x="34" y="14"/>
                    <a:pt x="34" y="14"/>
                  </a:cubicBezTo>
                  <a:cubicBezTo>
                    <a:pt x="34" y="14"/>
                    <a:pt x="34" y="14"/>
                    <a:pt x="34" y="14"/>
                  </a:cubicBezTo>
                  <a:cubicBezTo>
                    <a:pt x="34" y="14"/>
                    <a:pt x="34" y="14"/>
                    <a:pt x="34" y="14"/>
                  </a:cubicBezTo>
                  <a:cubicBezTo>
                    <a:pt x="34" y="14"/>
                    <a:pt x="34" y="14"/>
                    <a:pt x="34" y="14"/>
                  </a:cubicBezTo>
                  <a:cubicBezTo>
                    <a:pt x="38" y="14"/>
                    <a:pt x="38" y="14"/>
                    <a:pt x="38" y="14"/>
                  </a:cubicBezTo>
                  <a:cubicBezTo>
                    <a:pt x="38" y="13"/>
                    <a:pt x="38" y="13"/>
                    <a:pt x="38" y="13"/>
                  </a:cubicBezTo>
                  <a:cubicBezTo>
                    <a:pt x="38" y="13"/>
                    <a:pt x="38"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3"/>
                  </a:cubicBezTo>
                  <a:cubicBezTo>
                    <a:pt x="39" y="13"/>
                    <a:pt x="39" y="13"/>
                    <a:pt x="39" y="12"/>
                  </a:cubicBezTo>
                  <a:cubicBezTo>
                    <a:pt x="39" y="12"/>
                    <a:pt x="40" y="12"/>
                    <a:pt x="40" y="12"/>
                  </a:cubicBezTo>
                  <a:cubicBezTo>
                    <a:pt x="40" y="12"/>
                    <a:pt x="40" y="12"/>
                    <a:pt x="40" y="12"/>
                  </a:cubicBezTo>
                  <a:cubicBezTo>
                    <a:pt x="40" y="12"/>
                    <a:pt x="40" y="12"/>
                    <a:pt x="40" y="12"/>
                  </a:cubicBezTo>
                  <a:cubicBezTo>
                    <a:pt x="40" y="12"/>
                    <a:pt x="40" y="12"/>
                    <a:pt x="41" y="12"/>
                  </a:cubicBezTo>
                  <a:cubicBezTo>
                    <a:pt x="41" y="12"/>
                    <a:pt x="41" y="12"/>
                    <a:pt x="41" y="12"/>
                  </a:cubicBezTo>
                  <a:cubicBezTo>
                    <a:pt x="41" y="12"/>
                    <a:pt x="41" y="12"/>
                    <a:pt x="41" y="12"/>
                  </a:cubicBezTo>
                  <a:cubicBezTo>
                    <a:pt x="41" y="12"/>
                    <a:pt x="41" y="12"/>
                    <a:pt x="41" y="12"/>
                  </a:cubicBezTo>
                  <a:cubicBezTo>
                    <a:pt x="41" y="12"/>
                    <a:pt x="41" y="12"/>
                    <a:pt x="42" y="12"/>
                  </a:cubicBezTo>
                  <a:cubicBezTo>
                    <a:pt x="42" y="12"/>
                    <a:pt x="42" y="12"/>
                    <a:pt x="42" y="12"/>
                  </a:cubicBezTo>
                  <a:cubicBezTo>
                    <a:pt x="42" y="12"/>
                    <a:pt x="42" y="11"/>
                    <a:pt x="42" y="11"/>
                  </a:cubicBezTo>
                  <a:cubicBezTo>
                    <a:pt x="42" y="11"/>
                    <a:pt x="42" y="10"/>
                    <a:pt x="42" y="10"/>
                  </a:cubicBezTo>
                  <a:cubicBezTo>
                    <a:pt x="42" y="10"/>
                    <a:pt x="42" y="10"/>
                    <a:pt x="42" y="10"/>
                  </a:cubicBezTo>
                  <a:cubicBezTo>
                    <a:pt x="42" y="10"/>
                    <a:pt x="42" y="10"/>
                    <a:pt x="42" y="10"/>
                  </a:cubicBezTo>
                  <a:cubicBezTo>
                    <a:pt x="42" y="8"/>
                    <a:pt x="42" y="8"/>
                    <a:pt x="42" y="8"/>
                  </a:cubicBezTo>
                  <a:cubicBezTo>
                    <a:pt x="41" y="8"/>
                    <a:pt x="41" y="8"/>
                    <a:pt x="41" y="8"/>
                  </a:cubicBezTo>
                  <a:cubicBezTo>
                    <a:pt x="41" y="8"/>
                    <a:pt x="41" y="8"/>
                    <a:pt x="41" y="8"/>
                  </a:cubicBezTo>
                  <a:cubicBezTo>
                    <a:pt x="41" y="8"/>
                    <a:pt x="40" y="8"/>
                    <a:pt x="40" y="8"/>
                  </a:cubicBezTo>
                  <a:cubicBezTo>
                    <a:pt x="40" y="8"/>
                    <a:pt x="40" y="8"/>
                    <a:pt x="40" y="8"/>
                  </a:cubicBezTo>
                  <a:cubicBezTo>
                    <a:pt x="40" y="8"/>
                    <a:pt x="40" y="8"/>
                    <a:pt x="40" y="8"/>
                  </a:cubicBezTo>
                  <a:cubicBezTo>
                    <a:pt x="40" y="8"/>
                    <a:pt x="40" y="8"/>
                    <a:pt x="40" y="8"/>
                  </a:cubicBezTo>
                  <a:cubicBezTo>
                    <a:pt x="40" y="8"/>
                    <a:pt x="40" y="8"/>
                    <a:pt x="39" y="8"/>
                  </a:cubicBezTo>
                  <a:cubicBezTo>
                    <a:pt x="40" y="8"/>
                    <a:pt x="40" y="8"/>
                    <a:pt x="40" y="8"/>
                  </a:cubicBezTo>
                  <a:cubicBezTo>
                    <a:pt x="40" y="8"/>
                    <a:pt x="40" y="8"/>
                    <a:pt x="40" y="8"/>
                  </a:cubicBezTo>
                  <a:cubicBezTo>
                    <a:pt x="40" y="8"/>
                    <a:pt x="40" y="8"/>
                    <a:pt x="40" y="8"/>
                  </a:cubicBezTo>
                  <a:cubicBezTo>
                    <a:pt x="40" y="7"/>
                    <a:pt x="40" y="7"/>
                    <a:pt x="40" y="7"/>
                  </a:cubicBezTo>
                  <a:cubicBezTo>
                    <a:pt x="40" y="7"/>
                    <a:pt x="40" y="7"/>
                    <a:pt x="40" y="7"/>
                  </a:cubicBezTo>
                  <a:cubicBezTo>
                    <a:pt x="40" y="7"/>
                    <a:pt x="40" y="7"/>
                    <a:pt x="39" y="7"/>
                  </a:cubicBezTo>
                  <a:cubicBezTo>
                    <a:pt x="39" y="7"/>
                    <a:pt x="39" y="7"/>
                    <a:pt x="39" y="7"/>
                  </a:cubicBezTo>
                  <a:cubicBezTo>
                    <a:pt x="37" y="7"/>
                    <a:pt x="37" y="7"/>
                    <a:pt x="37" y="7"/>
                  </a:cubicBezTo>
                  <a:cubicBezTo>
                    <a:pt x="37" y="7"/>
                    <a:pt x="37" y="7"/>
                    <a:pt x="37" y="7"/>
                  </a:cubicBezTo>
                  <a:cubicBezTo>
                    <a:pt x="37" y="7"/>
                    <a:pt x="36" y="8"/>
                    <a:pt x="36" y="8"/>
                  </a:cubicBezTo>
                  <a:cubicBezTo>
                    <a:pt x="36" y="8"/>
                    <a:pt x="36" y="8"/>
                    <a:pt x="36" y="8"/>
                  </a:cubicBezTo>
                  <a:cubicBezTo>
                    <a:pt x="36" y="8"/>
                    <a:pt x="36" y="8"/>
                    <a:pt x="36" y="8"/>
                  </a:cubicBezTo>
                  <a:cubicBezTo>
                    <a:pt x="36" y="8"/>
                    <a:pt x="35" y="8"/>
                    <a:pt x="35" y="8"/>
                  </a:cubicBezTo>
                  <a:cubicBezTo>
                    <a:pt x="34" y="8"/>
                    <a:pt x="34" y="8"/>
                    <a:pt x="34" y="8"/>
                  </a:cubicBezTo>
                  <a:cubicBezTo>
                    <a:pt x="34" y="8"/>
                    <a:pt x="34" y="8"/>
                    <a:pt x="34" y="8"/>
                  </a:cubicBezTo>
                  <a:cubicBezTo>
                    <a:pt x="34" y="8"/>
                    <a:pt x="34" y="8"/>
                    <a:pt x="34" y="8"/>
                  </a:cubicBezTo>
                  <a:cubicBezTo>
                    <a:pt x="34" y="9"/>
                    <a:pt x="34" y="9"/>
                    <a:pt x="34" y="9"/>
                  </a:cubicBezTo>
                  <a:cubicBezTo>
                    <a:pt x="34" y="9"/>
                    <a:pt x="34" y="9"/>
                    <a:pt x="34" y="9"/>
                  </a:cubicBezTo>
                  <a:cubicBezTo>
                    <a:pt x="34" y="9"/>
                    <a:pt x="34" y="10"/>
                    <a:pt x="34" y="10"/>
                  </a:cubicBezTo>
                  <a:cubicBezTo>
                    <a:pt x="34" y="10"/>
                    <a:pt x="34" y="10"/>
                    <a:pt x="34" y="10"/>
                  </a:cubicBezTo>
                  <a:cubicBezTo>
                    <a:pt x="34" y="10"/>
                    <a:pt x="34" y="10"/>
                    <a:pt x="34" y="10"/>
                  </a:cubicBezTo>
                  <a:cubicBezTo>
                    <a:pt x="33" y="10"/>
                    <a:pt x="33" y="10"/>
                    <a:pt x="33" y="10"/>
                  </a:cubicBezTo>
                  <a:cubicBezTo>
                    <a:pt x="33" y="10"/>
                    <a:pt x="33" y="10"/>
                    <a:pt x="33" y="10"/>
                  </a:cubicBezTo>
                  <a:cubicBezTo>
                    <a:pt x="33" y="10"/>
                    <a:pt x="33" y="11"/>
                    <a:pt x="32" y="11"/>
                  </a:cubicBezTo>
                  <a:cubicBezTo>
                    <a:pt x="32" y="11"/>
                    <a:pt x="32" y="11"/>
                    <a:pt x="32" y="11"/>
                  </a:cubicBezTo>
                  <a:cubicBezTo>
                    <a:pt x="32" y="11"/>
                    <a:pt x="32" y="11"/>
                    <a:pt x="31" y="11"/>
                  </a:cubicBezTo>
                  <a:cubicBezTo>
                    <a:pt x="31" y="11"/>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9"/>
                    <a:pt x="31" y="9"/>
                    <a:pt x="31" y="9"/>
                  </a:cubicBezTo>
                  <a:cubicBezTo>
                    <a:pt x="31" y="9"/>
                    <a:pt x="31" y="9"/>
                    <a:pt x="31" y="9"/>
                  </a:cubicBezTo>
                  <a:cubicBezTo>
                    <a:pt x="31" y="9"/>
                    <a:pt x="32" y="9"/>
                    <a:pt x="32" y="9"/>
                  </a:cubicBezTo>
                  <a:cubicBezTo>
                    <a:pt x="32" y="9"/>
                    <a:pt x="32" y="9"/>
                    <a:pt x="32" y="9"/>
                  </a:cubicBezTo>
                  <a:cubicBezTo>
                    <a:pt x="32" y="8"/>
                    <a:pt x="32" y="8"/>
                    <a:pt x="32" y="8"/>
                  </a:cubicBezTo>
                  <a:cubicBezTo>
                    <a:pt x="32" y="8"/>
                    <a:pt x="32" y="8"/>
                    <a:pt x="32" y="8"/>
                  </a:cubicBezTo>
                  <a:cubicBezTo>
                    <a:pt x="32" y="8"/>
                    <a:pt x="32" y="8"/>
                    <a:pt x="32" y="7"/>
                  </a:cubicBezTo>
                  <a:cubicBezTo>
                    <a:pt x="32" y="7"/>
                    <a:pt x="32" y="7"/>
                    <a:pt x="32" y="7"/>
                  </a:cubicBezTo>
                  <a:cubicBezTo>
                    <a:pt x="32" y="8"/>
                    <a:pt x="32" y="8"/>
                    <a:pt x="32" y="8"/>
                  </a:cubicBezTo>
                  <a:cubicBezTo>
                    <a:pt x="32" y="7"/>
                    <a:pt x="32" y="7"/>
                    <a:pt x="32" y="7"/>
                  </a:cubicBezTo>
                  <a:cubicBezTo>
                    <a:pt x="32" y="7"/>
                    <a:pt x="32" y="7"/>
                    <a:pt x="32" y="7"/>
                  </a:cubicBezTo>
                  <a:cubicBezTo>
                    <a:pt x="32" y="7"/>
                    <a:pt x="32" y="7"/>
                    <a:pt x="32" y="7"/>
                  </a:cubicBezTo>
                  <a:cubicBezTo>
                    <a:pt x="32" y="7"/>
                    <a:pt x="32" y="7"/>
                    <a:pt x="32" y="7"/>
                  </a:cubicBezTo>
                  <a:cubicBezTo>
                    <a:pt x="34" y="7"/>
                    <a:pt x="34" y="7"/>
                    <a:pt x="34" y="7"/>
                  </a:cubicBezTo>
                  <a:cubicBezTo>
                    <a:pt x="34" y="7"/>
                    <a:pt x="34" y="7"/>
                    <a:pt x="34" y="7"/>
                  </a:cubicBezTo>
                  <a:cubicBezTo>
                    <a:pt x="34" y="7"/>
                    <a:pt x="34" y="7"/>
                    <a:pt x="34" y="7"/>
                  </a:cubicBezTo>
                  <a:cubicBezTo>
                    <a:pt x="34" y="7"/>
                    <a:pt x="34" y="7"/>
                    <a:pt x="34" y="7"/>
                  </a:cubicBezTo>
                  <a:cubicBezTo>
                    <a:pt x="34" y="7"/>
                    <a:pt x="34" y="6"/>
                    <a:pt x="34" y="6"/>
                  </a:cubicBezTo>
                  <a:cubicBezTo>
                    <a:pt x="34" y="6"/>
                    <a:pt x="35" y="6"/>
                    <a:pt x="35" y="6"/>
                  </a:cubicBezTo>
                  <a:cubicBezTo>
                    <a:pt x="35" y="6"/>
                    <a:pt x="35" y="6"/>
                    <a:pt x="35"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6" y="6"/>
                  </a:cubicBezTo>
                  <a:cubicBezTo>
                    <a:pt x="36" y="6"/>
                    <a:pt x="36" y="6"/>
                    <a:pt x="37" y="5"/>
                  </a:cubicBezTo>
                  <a:cubicBezTo>
                    <a:pt x="37" y="5"/>
                    <a:pt x="37" y="5"/>
                    <a:pt x="37" y="4"/>
                  </a:cubicBezTo>
                  <a:cubicBezTo>
                    <a:pt x="37" y="4"/>
                    <a:pt x="37" y="4"/>
                    <a:pt x="37" y="4"/>
                  </a:cubicBezTo>
                  <a:cubicBezTo>
                    <a:pt x="41" y="3"/>
                    <a:pt x="45" y="2"/>
                    <a:pt x="49" y="1"/>
                  </a:cubicBezTo>
                  <a:cubicBezTo>
                    <a:pt x="49" y="1"/>
                    <a:pt x="49" y="1"/>
                    <a:pt x="49" y="1"/>
                  </a:cubicBezTo>
                  <a:cubicBezTo>
                    <a:pt x="49" y="1"/>
                    <a:pt x="49" y="1"/>
                    <a:pt x="49" y="1"/>
                  </a:cubicBezTo>
                  <a:cubicBezTo>
                    <a:pt x="49" y="1"/>
                    <a:pt x="49" y="1"/>
                    <a:pt x="49" y="2"/>
                  </a:cubicBezTo>
                  <a:cubicBezTo>
                    <a:pt x="50" y="2"/>
                    <a:pt x="50" y="2"/>
                    <a:pt x="50" y="2"/>
                  </a:cubicBezTo>
                  <a:cubicBezTo>
                    <a:pt x="50" y="3"/>
                    <a:pt x="50" y="3"/>
                    <a:pt x="50" y="3"/>
                  </a:cubicBezTo>
                  <a:cubicBezTo>
                    <a:pt x="50" y="3"/>
                    <a:pt x="50" y="3"/>
                    <a:pt x="50" y="4"/>
                  </a:cubicBezTo>
                  <a:cubicBezTo>
                    <a:pt x="50" y="4"/>
                    <a:pt x="50" y="4"/>
                    <a:pt x="50" y="4"/>
                  </a:cubicBezTo>
                  <a:cubicBezTo>
                    <a:pt x="49" y="4"/>
                    <a:pt x="49" y="4"/>
                    <a:pt x="49" y="4"/>
                  </a:cubicBezTo>
                  <a:cubicBezTo>
                    <a:pt x="49" y="4"/>
                    <a:pt x="49" y="4"/>
                    <a:pt x="49" y="4"/>
                  </a:cubicBezTo>
                  <a:cubicBezTo>
                    <a:pt x="49" y="5"/>
                    <a:pt x="49" y="5"/>
                    <a:pt x="48" y="5"/>
                  </a:cubicBezTo>
                  <a:cubicBezTo>
                    <a:pt x="48" y="5"/>
                    <a:pt x="48" y="5"/>
                    <a:pt x="48" y="5"/>
                  </a:cubicBezTo>
                  <a:cubicBezTo>
                    <a:pt x="48" y="6"/>
                    <a:pt x="48" y="6"/>
                    <a:pt x="48" y="6"/>
                  </a:cubicBezTo>
                  <a:cubicBezTo>
                    <a:pt x="48" y="6"/>
                    <a:pt x="48" y="6"/>
                    <a:pt x="48" y="6"/>
                  </a:cubicBezTo>
                  <a:cubicBezTo>
                    <a:pt x="48" y="6"/>
                    <a:pt x="48" y="6"/>
                    <a:pt x="48" y="6"/>
                  </a:cubicBezTo>
                  <a:cubicBezTo>
                    <a:pt x="48" y="7"/>
                    <a:pt x="49" y="7"/>
                    <a:pt x="49" y="7"/>
                  </a:cubicBezTo>
                  <a:cubicBezTo>
                    <a:pt x="49" y="7"/>
                    <a:pt x="49" y="8"/>
                    <a:pt x="50" y="8"/>
                  </a:cubicBezTo>
                  <a:cubicBezTo>
                    <a:pt x="50" y="8"/>
                    <a:pt x="50" y="8"/>
                    <a:pt x="50" y="8"/>
                  </a:cubicBezTo>
                  <a:cubicBezTo>
                    <a:pt x="52" y="8"/>
                    <a:pt x="52" y="8"/>
                    <a:pt x="52" y="8"/>
                  </a:cubicBezTo>
                  <a:cubicBezTo>
                    <a:pt x="52" y="8"/>
                    <a:pt x="52" y="8"/>
                    <a:pt x="52" y="8"/>
                  </a:cubicBezTo>
                  <a:cubicBezTo>
                    <a:pt x="52" y="8"/>
                    <a:pt x="52" y="8"/>
                    <a:pt x="52" y="8"/>
                  </a:cubicBezTo>
                  <a:cubicBezTo>
                    <a:pt x="53" y="8"/>
                    <a:pt x="53" y="8"/>
                    <a:pt x="53" y="7"/>
                  </a:cubicBezTo>
                  <a:cubicBezTo>
                    <a:pt x="53" y="7"/>
                    <a:pt x="53" y="7"/>
                    <a:pt x="53" y="7"/>
                  </a:cubicBezTo>
                  <a:cubicBezTo>
                    <a:pt x="53" y="7"/>
                    <a:pt x="53" y="7"/>
                    <a:pt x="53" y="7"/>
                  </a:cubicBezTo>
                  <a:cubicBezTo>
                    <a:pt x="53" y="6"/>
                    <a:pt x="53" y="6"/>
                    <a:pt x="53" y="6"/>
                  </a:cubicBezTo>
                  <a:cubicBezTo>
                    <a:pt x="53" y="6"/>
                    <a:pt x="53" y="6"/>
                    <a:pt x="53" y="6"/>
                  </a:cubicBezTo>
                  <a:cubicBezTo>
                    <a:pt x="53" y="6"/>
                    <a:pt x="53" y="6"/>
                    <a:pt x="53" y="6"/>
                  </a:cubicBezTo>
                  <a:cubicBezTo>
                    <a:pt x="53" y="6"/>
                    <a:pt x="54" y="6"/>
                    <a:pt x="54" y="6"/>
                  </a:cubicBezTo>
                  <a:cubicBezTo>
                    <a:pt x="54" y="6"/>
                    <a:pt x="54" y="6"/>
                    <a:pt x="54" y="6"/>
                  </a:cubicBezTo>
                  <a:cubicBezTo>
                    <a:pt x="54" y="6"/>
                    <a:pt x="54" y="6"/>
                    <a:pt x="54" y="6"/>
                  </a:cubicBezTo>
                  <a:cubicBezTo>
                    <a:pt x="55" y="6"/>
                    <a:pt x="55" y="6"/>
                    <a:pt x="55" y="6"/>
                  </a:cubicBezTo>
                  <a:cubicBezTo>
                    <a:pt x="55" y="6"/>
                    <a:pt x="56" y="6"/>
                    <a:pt x="56" y="5"/>
                  </a:cubicBezTo>
                  <a:cubicBezTo>
                    <a:pt x="56" y="5"/>
                    <a:pt x="56" y="5"/>
                    <a:pt x="56" y="5"/>
                  </a:cubicBezTo>
                  <a:cubicBezTo>
                    <a:pt x="56" y="5"/>
                    <a:pt x="56" y="5"/>
                    <a:pt x="56" y="5"/>
                  </a:cubicBezTo>
                  <a:cubicBezTo>
                    <a:pt x="56" y="5"/>
                    <a:pt x="56" y="5"/>
                    <a:pt x="56" y="5"/>
                  </a:cubicBezTo>
                  <a:cubicBezTo>
                    <a:pt x="56" y="5"/>
                    <a:pt x="56" y="5"/>
                    <a:pt x="57" y="5"/>
                  </a:cubicBezTo>
                  <a:cubicBezTo>
                    <a:pt x="57" y="5"/>
                    <a:pt x="57" y="5"/>
                    <a:pt x="57" y="4"/>
                  </a:cubicBezTo>
                  <a:cubicBezTo>
                    <a:pt x="57" y="4"/>
                    <a:pt x="57" y="4"/>
                    <a:pt x="57" y="4"/>
                  </a:cubicBezTo>
                  <a:cubicBezTo>
                    <a:pt x="58" y="4"/>
                    <a:pt x="58" y="4"/>
                    <a:pt x="58" y="4"/>
                  </a:cubicBezTo>
                  <a:cubicBezTo>
                    <a:pt x="58" y="4"/>
                    <a:pt x="58" y="4"/>
                    <a:pt x="58" y="4"/>
                  </a:cubicBezTo>
                  <a:cubicBezTo>
                    <a:pt x="58" y="4"/>
                    <a:pt x="59" y="4"/>
                    <a:pt x="59" y="4"/>
                  </a:cubicBezTo>
                  <a:cubicBezTo>
                    <a:pt x="59" y="4"/>
                    <a:pt x="59" y="4"/>
                    <a:pt x="59" y="4"/>
                  </a:cubicBezTo>
                  <a:cubicBezTo>
                    <a:pt x="59" y="4"/>
                    <a:pt x="59" y="4"/>
                    <a:pt x="59" y="4"/>
                  </a:cubicBezTo>
                  <a:cubicBezTo>
                    <a:pt x="59" y="4"/>
                    <a:pt x="59" y="4"/>
                    <a:pt x="59" y="4"/>
                  </a:cubicBezTo>
                  <a:cubicBezTo>
                    <a:pt x="59" y="4"/>
                    <a:pt x="59" y="4"/>
                    <a:pt x="59" y="4"/>
                  </a:cubicBezTo>
                  <a:cubicBezTo>
                    <a:pt x="59" y="3"/>
                    <a:pt x="59" y="3"/>
                    <a:pt x="59" y="3"/>
                  </a:cubicBezTo>
                  <a:cubicBezTo>
                    <a:pt x="59" y="3"/>
                    <a:pt x="59" y="3"/>
                    <a:pt x="59" y="3"/>
                  </a:cubicBezTo>
                  <a:cubicBezTo>
                    <a:pt x="59" y="3"/>
                    <a:pt x="59" y="3"/>
                    <a:pt x="59" y="3"/>
                  </a:cubicBezTo>
                  <a:cubicBezTo>
                    <a:pt x="59" y="2"/>
                    <a:pt x="59" y="2"/>
                    <a:pt x="59" y="2"/>
                  </a:cubicBezTo>
                  <a:cubicBezTo>
                    <a:pt x="59" y="2"/>
                    <a:pt x="59" y="2"/>
                    <a:pt x="60" y="1"/>
                  </a:cubicBezTo>
                  <a:cubicBezTo>
                    <a:pt x="60" y="1"/>
                    <a:pt x="60" y="1"/>
                    <a:pt x="60" y="1"/>
                  </a:cubicBezTo>
                  <a:cubicBezTo>
                    <a:pt x="60" y="1"/>
                    <a:pt x="60" y="1"/>
                    <a:pt x="60" y="1"/>
                  </a:cubicBezTo>
                  <a:cubicBezTo>
                    <a:pt x="60" y="0"/>
                    <a:pt x="60" y="0"/>
                    <a:pt x="60" y="0"/>
                  </a:cubicBezTo>
                  <a:cubicBezTo>
                    <a:pt x="68" y="1"/>
                    <a:pt x="75" y="3"/>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6"/>
                    <a:pt x="82" y="6"/>
                    <a:pt x="82" y="6"/>
                  </a:cubicBezTo>
                  <a:cubicBezTo>
                    <a:pt x="82" y="7"/>
                    <a:pt x="82" y="7"/>
                    <a:pt x="82" y="7"/>
                  </a:cubicBezTo>
                  <a:cubicBezTo>
                    <a:pt x="82" y="7"/>
                    <a:pt x="82" y="7"/>
                    <a:pt x="82" y="7"/>
                  </a:cubicBezTo>
                  <a:cubicBezTo>
                    <a:pt x="82" y="7"/>
                    <a:pt x="82" y="7"/>
                    <a:pt x="82" y="7"/>
                  </a:cubicBezTo>
                  <a:cubicBezTo>
                    <a:pt x="82" y="7"/>
                    <a:pt x="82" y="7"/>
                    <a:pt x="82" y="7"/>
                  </a:cubicBezTo>
                  <a:cubicBezTo>
                    <a:pt x="82" y="7"/>
                    <a:pt x="82" y="7"/>
                    <a:pt x="82" y="7"/>
                  </a:cubicBezTo>
                  <a:cubicBezTo>
                    <a:pt x="82" y="8"/>
                    <a:pt x="82" y="8"/>
                    <a:pt x="82" y="8"/>
                  </a:cubicBezTo>
                  <a:cubicBezTo>
                    <a:pt x="82" y="8"/>
                    <a:pt x="82" y="8"/>
                    <a:pt x="82" y="8"/>
                  </a:cubicBezTo>
                  <a:cubicBezTo>
                    <a:pt x="82" y="8"/>
                    <a:pt x="82" y="9"/>
                    <a:pt x="82" y="9"/>
                  </a:cubicBezTo>
                  <a:cubicBezTo>
                    <a:pt x="82" y="9"/>
                    <a:pt x="82" y="9"/>
                    <a:pt x="82" y="9"/>
                  </a:cubicBezTo>
                  <a:cubicBezTo>
                    <a:pt x="83" y="9"/>
                    <a:pt x="83" y="10"/>
                    <a:pt x="83" y="10"/>
                  </a:cubicBezTo>
                  <a:cubicBezTo>
                    <a:pt x="83" y="10"/>
                    <a:pt x="83" y="10"/>
                    <a:pt x="83" y="10"/>
                  </a:cubicBezTo>
                  <a:cubicBezTo>
                    <a:pt x="83" y="10"/>
                    <a:pt x="83" y="10"/>
                    <a:pt x="83" y="10"/>
                  </a:cubicBezTo>
                  <a:cubicBezTo>
                    <a:pt x="83" y="10"/>
                    <a:pt x="83" y="10"/>
                    <a:pt x="83" y="10"/>
                  </a:cubicBezTo>
                  <a:cubicBezTo>
                    <a:pt x="83" y="10"/>
                    <a:pt x="83" y="10"/>
                    <a:pt x="83" y="10"/>
                  </a:cubicBezTo>
                  <a:cubicBezTo>
                    <a:pt x="83" y="11"/>
                    <a:pt x="83" y="11"/>
                    <a:pt x="83" y="11"/>
                  </a:cubicBezTo>
                  <a:cubicBezTo>
                    <a:pt x="83" y="10"/>
                    <a:pt x="83" y="10"/>
                    <a:pt x="83" y="10"/>
                  </a:cubicBezTo>
                  <a:cubicBezTo>
                    <a:pt x="81" y="10"/>
                    <a:pt x="81" y="10"/>
                    <a:pt x="81" y="10"/>
                  </a:cubicBezTo>
                  <a:cubicBezTo>
                    <a:pt x="81" y="10"/>
                    <a:pt x="81" y="10"/>
                    <a:pt x="81" y="10"/>
                  </a:cubicBezTo>
                  <a:cubicBezTo>
                    <a:pt x="81" y="10"/>
                    <a:pt x="81" y="10"/>
                    <a:pt x="81" y="10"/>
                  </a:cubicBezTo>
                  <a:cubicBezTo>
                    <a:pt x="81" y="10"/>
                    <a:pt x="81" y="11"/>
                    <a:pt x="81" y="11"/>
                  </a:cubicBezTo>
                  <a:cubicBezTo>
                    <a:pt x="81" y="11"/>
                    <a:pt x="81" y="11"/>
                    <a:pt x="81" y="11"/>
                  </a:cubicBezTo>
                  <a:cubicBezTo>
                    <a:pt x="81" y="11"/>
                    <a:pt x="81" y="11"/>
                    <a:pt x="81" y="11"/>
                  </a:cubicBezTo>
                  <a:cubicBezTo>
                    <a:pt x="80" y="11"/>
                    <a:pt x="80" y="11"/>
                    <a:pt x="80" y="11"/>
                  </a:cubicBezTo>
                  <a:cubicBezTo>
                    <a:pt x="80" y="11"/>
                    <a:pt x="80" y="11"/>
                    <a:pt x="80" y="11"/>
                  </a:cubicBezTo>
                  <a:cubicBezTo>
                    <a:pt x="80" y="11"/>
                    <a:pt x="80" y="11"/>
                    <a:pt x="80" y="11"/>
                  </a:cubicBezTo>
                  <a:cubicBezTo>
                    <a:pt x="79" y="11"/>
                    <a:pt x="79" y="11"/>
                    <a:pt x="79" y="11"/>
                  </a:cubicBezTo>
                  <a:cubicBezTo>
                    <a:pt x="79" y="11"/>
                    <a:pt x="79" y="11"/>
                    <a:pt x="79" y="11"/>
                  </a:cubicBezTo>
                  <a:cubicBezTo>
                    <a:pt x="79" y="11"/>
                    <a:pt x="79" y="11"/>
                    <a:pt x="79" y="11"/>
                  </a:cubicBezTo>
                  <a:cubicBezTo>
                    <a:pt x="79" y="11"/>
                    <a:pt x="79" y="11"/>
                    <a:pt x="79" y="11"/>
                  </a:cubicBezTo>
                  <a:cubicBezTo>
                    <a:pt x="78" y="11"/>
                    <a:pt x="78" y="11"/>
                    <a:pt x="78" y="12"/>
                  </a:cubicBezTo>
                  <a:cubicBezTo>
                    <a:pt x="77" y="12"/>
                    <a:pt x="77" y="12"/>
                    <a:pt x="77" y="13"/>
                  </a:cubicBezTo>
                  <a:cubicBezTo>
                    <a:pt x="77" y="13"/>
                    <a:pt x="77" y="13"/>
                    <a:pt x="77" y="13"/>
                  </a:cubicBezTo>
                  <a:cubicBezTo>
                    <a:pt x="77" y="13"/>
                    <a:pt x="77" y="13"/>
                    <a:pt x="77" y="13"/>
                  </a:cubicBezTo>
                  <a:cubicBezTo>
                    <a:pt x="77" y="13"/>
                    <a:pt x="76" y="13"/>
                    <a:pt x="76" y="14"/>
                  </a:cubicBezTo>
                  <a:cubicBezTo>
                    <a:pt x="76" y="14"/>
                    <a:pt x="76" y="14"/>
                    <a:pt x="76" y="14"/>
                  </a:cubicBezTo>
                  <a:cubicBezTo>
                    <a:pt x="76" y="14"/>
                    <a:pt x="76" y="14"/>
                    <a:pt x="76" y="14"/>
                  </a:cubicBezTo>
                  <a:cubicBezTo>
                    <a:pt x="77" y="15"/>
                    <a:pt x="77" y="16"/>
                    <a:pt x="78" y="16"/>
                  </a:cubicBezTo>
                  <a:cubicBezTo>
                    <a:pt x="78" y="16"/>
                    <a:pt x="78" y="17"/>
                    <a:pt x="79" y="17"/>
                  </a:cubicBezTo>
                  <a:cubicBezTo>
                    <a:pt x="79" y="18"/>
                    <a:pt x="80" y="19"/>
                    <a:pt x="80" y="20"/>
                  </a:cubicBezTo>
                  <a:cubicBezTo>
                    <a:pt x="80" y="20"/>
                    <a:pt x="80" y="20"/>
                    <a:pt x="80" y="20"/>
                  </a:cubicBezTo>
                  <a:cubicBezTo>
                    <a:pt x="81" y="20"/>
                    <a:pt x="81" y="20"/>
                    <a:pt x="81" y="20"/>
                  </a:cubicBezTo>
                  <a:cubicBezTo>
                    <a:pt x="81" y="20"/>
                    <a:pt x="81" y="20"/>
                    <a:pt x="81" y="19"/>
                  </a:cubicBezTo>
                  <a:cubicBezTo>
                    <a:pt x="81" y="19"/>
                    <a:pt x="81" y="19"/>
                    <a:pt x="81" y="19"/>
                  </a:cubicBezTo>
                  <a:cubicBezTo>
                    <a:pt x="81" y="19"/>
                    <a:pt x="81" y="19"/>
                    <a:pt x="81" y="19"/>
                  </a:cubicBezTo>
                  <a:cubicBezTo>
                    <a:pt x="81" y="19"/>
                    <a:pt x="81" y="19"/>
                    <a:pt x="81" y="19"/>
                  </a:cubicBezTo>
                  <a:cubicBezTo>
                    <a:pt x="83" y="19"/>
                    <a:pt x="83" y="19"/>
                    <a:pt x="83" y="19"/>
                  </a:cubicBezTo>
                  <a:cubicBezTo>
                    <a:pt x="83" y="19"/>
                    <a:pt x="83" y="19"/>
                    <a:pt x="83" y="19"/>
                  </a:cubicBezTo>
                  <a:cubicBezTo>
                    <a:pt x="83" y="19"/>
                    <a:pt x="83" y="19"/>
                    <a:pt x="83" y="19"/>
                  </a:cubicBezTo>
                  <a:cubicBezTo>
                    <a:pt x="83" y="19"/>
                    <a:pt x="83" y="19"/>
                    <a:pt x="83" y="18"/>
                  </a:cubicBezTo>
                  <a:cubicBezTo>
                    <a:pt x="83" y="18"/>
                    <a:pt x="84" y="18"/>
                    <a:pt x="84" y="18"/>
                  </a:cubicBezTo>
                  <a:cubicBezTo>
                    <a:pt x="84" y="18"/>
                    <a:pt x="84" y="18"/>
                    <a:pt x="84" y="18"/>
                  </a:cubicBezTo>
                  <a:cubicBezTo>
                    <a:pt x="84" y="18"/>
                    <a:pt x="84" y="18"/>
                    <a:pt x="84" y="19"/>
                  </a:cubicBezTo>
                  <a:cubicBezTo>
                    <a:pt x="84" y="19"/>
                    <a:pt x="84" y="19"/>
                    <a:pt x="84" y="19"/>
                  </a:cubicBezTo>
                  <a:cubicBezTo>
                    <a:pt x="84" y="19"/>
                    <a:pt x="85" y="19"/>
                    <a:pt x="85" y="19"/>
                  </a:cubicBezTo>
                  <a:cubicBezTo>
                    <a:pt x="85" y="19"/>
                    <a:pt x="85" y="19"/>
                    <a:pt x="85" y="19"/>
                  </a:cubicBezTo>
                  <a:cubicBezTo>
                    <a:pt x="85" y="19"/>
                    <a:pt x="85" y="19"/>
                    <a:pt x="85" y="19"/>
                  </a:cubicBezTo>
                  <a:cubicBezTo>
                    <a:pt x="85" y="19"/>
                    <a:pt x="85" y="19"/>
                    <a:pt x="85" y="19"/>
                  </a:cubicBezTo>
                  <a:cubicBezTo>
                    <a:pt x="85" y="19"/>
                    <a:pt x="86" y="19"/>
                    <a:pt x="86" y="19"/>
                  </a:cubicBezTo>
                  <a:cubicBezTo>
                    <a:pt x="86" y="19"/>
                    <a:pt x="86" y="19"/>
                    <a:pt x="86" y="20"/>
                  </a:cubicBezTo>
                  <a:cubicBezTo>
                    <a:pt x="86" y="20"/>
                    <a:pt x="86" y="20"/>
                    <a:pt x="86" y="20"/>
                  </a:cubicBezTo>
                  <a:cubicBezTo>
                    <a:pt x="86" y="20"/>
                    <a:pt x="86" y="20"/>
                    <a:pt x="86" y="20"/>
                  </a:cubicBezTo>
                  <a:cubicBezTo>
                    <a:pt x="87" y="20"/>
                    <a:pt x="87" y="20"/>
                    <a:pt x="87" y="20"/>
                  </a:cubicBezTo>
                  <a:cubicBezTo>
                    <a:pt x="87" y="20"/>
                    <a:pt x="87" y="20"/>
                    <a:pt x="87" y="20"/>
                  </a:cubicBezTo>
                  <a:cubicBezTo>
                    <a:pt x="87" y="20"/>
                    <a:pt x="87" y="20"/>
                    <a:pt x="87" y="20"/>
                  </a:cubicBezTo>
                  <a:cubicBezTo>
                    <a:pt x="87" y="20"/>
                    <a:pt x="87" y="20"/>
                    <a:pt x="87" y="20"/>
                  </a:cubicBezTo>
                  <a:cubicBezTo>
                    <a:pt x="88" y="20"/>
                    <a:pt x="88" y="20"/>
                    <a:pt x="88" y="21"/>
                  </a:cubicBezTo>
                  <a:cubicBezTo>
                    <a:pt x="88" y="21"/>
                    <a:pt x="88" y="21"/>
                    <a:pt x="88" y="21"/>
                  </a:cubicBezTo>
                  <a:cubicBezTo>
                    <a:pt x="88" y="23"/>
                    <a:pt x="88" y="23"/>
                    <a:pt x="88" y="23"/>
                  </a:cubicBezTo>
                  <a:cubicBezTo>
                    <a:pt x="89" y="23"/>
                    <a:pt x="89" y="23"/>
                    <a:pt x="89" y="23"/>
                  </a:cubicBezTo>
                  <a:cubicBezTo>
                    <a:pt x="89" y="23"/>
                    <a:pt x="89" y="23"/>
                    <a:pt x="89" y="23"/>
                  </a:cubicBezTo>
                  <a:cubicBezTo>
                    <a:pt x="89" y="23"/>
                    <a:pt x="89" y="23"/>
                    <a:pt x="89" y="23"/>
                  </a:cubicBezTo>
                  <a:cubicBezTo>
                    <a:pt x="89" y="23"/>
                    <a:pt x="89" y="23"/>
                    <a:pt x="89" y="23"/>
                  </a:cubicBezTo>
                  <a:cubicBezTo>
                    <a:pt x="89" y="24"/>
                    <a:pt x="89" y="24"/>
                    <a:pt x="89" y="24"/>
                  </a:cubicBezTo>
                  <a:cubicBezTo>
                    <a:pt x="90" y="24"/>
                    <a:pt x="90" y="24"/>
                    <a:pt x="90" y="24"/>
                  </a:cubicBezTo>
                  <a:cubicBezTo>
                    <a:pt x="90" y="23"/>
                    <a:pt x="90" y="23"/>
                    <a:pt x="90" y="23"/>
                  </a:cubicBezTo>
                  <a:cubicBezTo>
                    <a:pt x="90" y="23"/>
                    <a:pt x="90" y="23"/>
                    <a:pt x="90" y="23"/>
                  </a:cubicBezTo>
                  <a:cubicBezTo>
                    <a:pt x="90" y="23"/>
                    <a:pt x="90" y="23"/>
                    <a:pt x="90" y="23"/>
                  </a:cubicBezTo>
                  <a:cubicBezTo>
                    <a:pt x="90" y="23"/>
                    <a:pt x="91" y="22"/>
                    <a:pt x="91" y="22"/>
                  </a:cubicBezTo>
                  <a:cubicBezTo>
                    <a:pt x="91" y="22"/>
                    <a:pt x="91" y="22"/>
                    <a:pt x="91" y="22"/>
                  </a:cubicBezTo>
                  <a:cubicBezTo>
                    <a:pt x="91" y="20"/>
                    <a:pt x="91" y="20"/>
                    <a:pt x="91" y="20"/>
                  </a:cubicBezTo>
                  <a:cubicBezTo>
                    <a:pt x="91" y="20"/>
                    <a:pt x="90" y="20"/>
                    <a:pt x="90" y="20"/>
                  </a:cubicBezTo>
                  <a:cubicBezTo>
                    <a:pt x="90" y="20"/>
                    <a:pt x="90" y="20"/>
                    <a:pt x="90" y="20"/>
                  </a:cubicBezTo>
                  <a:cubicBezTo>
                    <a:pt x="90" y="19"/>
                    <a:pt x="90" y="19"/>
                    <a:pt x="89" y="19"/>
                  </a:cubicBezTo>
                  <a:cubicBezTo>
                    <a:pt x="89" y="19"/>
                    <a:pt x="89" y="19"/>
                    <a:pt x="89" y="19"/>
                  </a:cubicBezTo>
                  <a:cubicBezTo>
                    <a:pt x="89"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0" y="19"/>
                  </a:cubicBezTo>
                  <a:cubicBezTo>
                    <a:pt x="90" y="19"/>
                    <a:pt x="90" y="19"/>
                    <a:pt x="91" y="19"/>
                  </a:cubicBezTo>
                  <a:cubicBezTo>
                    <a:pt x="91" y="19"/>
                    <a:pt x="91" y="19"/>
                    <a:pt x="91" y="19"/>
                  </a:cubicBezTo>
                  <a:cubicBezTo>
                    <a:pt x="91" y="19"/>
                    <a:pt x="91" y="19"/>
                    <a:pt x="91" y="19"/>
                  </a:cubicBezTo>
                  <a:cubicBezTo>
                    <a:pt x="91" y="19"/>
                    <a:pt x="91" y="19"/>
                    <a:pt x="91" y="19"/>
                  </a:cubicBezTo>
                  <a:cubicBezTo>
                    <a:pt x="91" y="20"/>
                    <a:pt x="91" y="20"/>
                    <a:pt x="91" y="20"/>
                  </a:cubicBezTo>
                  <a:cubicBezTo>
                    <a:pt x="91" y="20"/>
                    <a:pt x="91" y="20"/>
                    <a:pt x="91" y="20"/>
                  </a:cubicBezTo>
                  <a:cubicBezTo>
                    <a:pt x="91" y="21"/>
                    <a:pt x="92" y="21"/>
                    <a:pt x="92" y="21"/>
                  </a:cubicBezTo>
                  <a:cubicBezTo>
                    <a:pt x="92" y="21"/>
                    <a:pt x="92" y="21"/>
                    <a:pt x="92" y="21"/>
                  </a:cubicBezTo>
                  <a:cubicBezTo>
                    <a:pt x="92" y="21"/>
                    <a:pt x="92" y="21"/>
                    <a:pt x="92" y="21"/>
                  </a:cubicBezTo>
                  <a:cubicBezTo>
                    <a:pt x="92" y="21"/>
                    <a:pt x="92" y="21"/>
                    <a:pt x="92" y="21"/>
                  </a:cubicBezTo>
                  <a:cubicBezTo>
                    <a:pt x="92" y="21"/>
                    <a:pt x="92" y="21"/>
                    <a:pt x="92" y="21"/>
                  </a:cubicBezTo>
                  <a:cubicBezTo>
                    <a:pt x="92" y="21"/>
                    <a:pt x="92" y="22"/>
                    <a:pt x="93" y="22"/>
                  </a:cubicBezTo>
                  <a:cubicBezTo>
                    <a:pt x="93" y="22"/>
                    <a:pt x="93" y="22"/>
                    <a:pt x="93" y="22"/>
                  </a:cubicBezTo>
                  <a:cubicBezTo>
                    <a:pt x="93" y="22"/>
                    <a:pt x="93" y="22"/>
                    <a:pt x="93" y="22"/>
                  </a:cubicBezTo>
                  <a:cubicBezTo>
                    <a:pt x="93" y="22"/>
                    <a:pt x="93" y="22"/>
                    <a:pt x="93" y="22"/>
                  </a:cubicBezTo>
                  <a:cubicBezTo>
                    <a:pt x="93" y="22"/>
                    <a:pt x="94" y="22"/>
                    <a:pt x="94" y="22"/>
                  </a:cubicBezTo>
                  <a:cubicBezTo>
                    <a:pt x="94" y="21"/>
                    <a:pt x="94" y="21"/>
                    <a:pt x="94" y="21"/>
                  </a:cubicBezTo>
                  <a:cubicBezTo>
                    <a:pt x="94" y="21"/>
                    <a:pt x="94" y="21"/>
                    <a:pt x="94" y="21"/>
                  </a:cubicBezTo>
                  <a:cubicBezTo>
                    <a:pt x="94" y="21"/>
                    <a:pt x="94" y="20"/>
                    <a:pt x="94" y="20"/>
                  </a:cubicBezTo>
                  <a:cubicBezTo>
                    <a:pt x="94" y="19"/>
                    <a:pt x="94" y="18"/>
                    <a:pt x="93" y="18"/>
                  </a:cubicBezTo>
                  <a:cubicBezTo>
                    <a:pt x="93" y="17"/>
                    <a:pt x="93" y="17"/>
                    <a:pt x="93" y="17"/>
                  </a:cubicBezTo>
                  <a:cubicBezTo>
                    <a:pt x="93" y="17"/>
                    <a:pt x="93" y="17"/>
                    <a:pt x="93" y="17"/>
                  </a:cubicBezTo>
                  <a:cubicBezTo>
                    <a:pt x="93" y="17"/>
                    <a:pt x="93" y="17"/>
                    <a:pt x="93" y="17"/>
                  </a:cubicBezTo>
                  <a:cubicBezTo>
                    <a:pt x="93" y="17"/>
                    <a:pt x="93" y="17"/>
                    <a:pt x="93" y="16"/>
                  </a:cubicBezTo>
                  <a:cubicBezTo>
                    <a:pt x="93" y="16"/>
                    <a:pt x="93" y="16"/>
                    <a:pt x="93" y="16"/>
                  </a:cubicBezTo>
                  <a:cubicBezTo>
                    <a:pt x="93" y="16"/>
                    <a:pt x="93" y="16"/>
                    <a:pt x="93" y="16"/>
                  </a:cubicBezTo>
                  <a:cubicBezTo>
                    <a:pt x="94" y="16"/>
                    <a:pt x="94" y="16"/>
                    <a:pt x="94" y="17"/>
                  </a:cubicBezTo>
                  <a:cubicBezTo>
                    <a:pt x="95" y="17"/>
                    <a:pt x="95" y="17"/>
                    <a:pt x="95" y="17"/>
                  </a:cubicBezTo>
                  <a:cubicBezTo>
                    <a:pt x="95" y="17"/>
                    <a:pt x="95" y="17"/>
                    <a:pt x="95" y="17"/>
                  </a:cubicBezTo>
                  <a:cubicBezTo>
                    <a:pt x="95" y="17"/>
                    <a:pt x="95" y="17"/>
                    <a:pt x="96" y="17"/>
                  </a:cubicBezTo>
                  <a:cubicBezTo>
                    <a:pt x="96" y="17"/>
                    <a:pt x="96" y="17"/>
                    <a:pt x="96" y="17"/>
                  </a:cubicBezTo>
                  <a:cubicBezTo>
                    <a:pt x="96" y="17"/>
                    <a:pt x="96" y="18"/>
                    <a:pt x="96" y="18"/>
                  </a:cubicBezTo>
                  <a:cubicBezTo>
                    <a:pt x="96" y="18"/>
                    <a:pt x="96" y="18"/>
                    <a:pt x="96" y="18"/>
                  </a:cubicBezTo>
                  <a:cubicBezTo>
                    <a:pt x="97" y="18"/>
                    <a:pt x="97" y="18"/>
                    <a:pt x="97" y="19"/>
                  </a:cubicBezTo>
                  <a:cubicBezTo>
                    <a:pt x="97" y="19"/>
                    <a:pt x="97" y="19"/>
                    <a:pt x="97" y="19"/>
                  </a:cubicBezTo>
                  <a:cubicBezTo>
                    <a:pt x="97" y="19"/>
                    <a:pt x="97" y="19"/>
                    <a:pt x="97" y="19"/>
                  </a:cubicBezTo>
                  <a:cubicBezTo>
                    <a:pt x="96" y="19"/>
                    <a:pt x="96" y="19"/>
                    <a:pt x="96" y="19"/>
                  </a:cubicBezTo>
                  <a:cubicBezTo>
                    <a:pt x="96" y="19"/>
                    <a:pt x="96" y="19"/>
                    <a:pt x="96" y="20"/>
                  </a:cubicBezTo>
                  <a:cubicBezTo>
                    <a:pt x="96" y="20"/>
                    <a:pt x="96" y="20"/>
                    <a:pt x="96" y="20"/>
                  </a:cubicBezTo>
                  <a:cubicBezTo>
                    <a:pt x="96" y="20"/>
                    <a:pt x="96" y="20"/>
                    <a:pt x="96" y="20"/>
                  </a:cubicBezTo>
                  <a:cubicBezTo>
                    <a:pt x="96" y="20"/>
                    <a:pt x="96" y="20"/>
                    <a:pt x="96" y="20"/>
                  </a:cubicBezTo>
                  <a:cubicBezTo>
                    <a:pt x="95" y="20"/>
                    <a:pt x="95" y="20"/>
                    <a:pt x="95" y="20"/>
                  </a:cubicBezTo>
                  <a:cubicBezTo>
                    <a:pt x="95" y="20"/>
                    <a:pt x="95" y="20"/>
                    <a:pt x="95" y="20"/>
                  </a:cubicBezTo>
                  <a:cubicBezTo>
                    <a:pt x="95" y="21"/>
                    <a:pt x="95" y="21"/>
                    <a:pt x="96" y="21"/>
                  </a:cubicBezTo>
                  <a:cubicBezTo>
                    <a:pt x="96" y="22"/>
                    <a:pt x="96" y="22"/>
                    <a:pt x="96" y="22"/>
                  </a:cubicBezTo>
                  <a:cubicBezTo>
                    <a:pt x="96" y="22"/>
                    <a:pt x="96" y="22"/>
                    <a:pt x="96" y="22"/>
                  </a:cubicBezTo>
                  <a:cubicBezTo>
                    <a:pt x="96" y="22"/>
                    <a:pt x="96" y="22"/>
                    <a:pt x="96" y="22"/>
                  </a:cubicBezTo>
                  <a:cubicBezTo>
                    <a:pt x="96" y="22"/>
                    <a:pt x="96" y="22"/>
                    <a:pt x="96" y="22"/>
                  </a:cubicBezTo>
                  <a:cubicBezTo>
                    <a:pt x="96" y="22"/>
                    <a:pt x="96" y="23"/>
                    <a:pt x="97" y="23"/>
                  </a:cubicBezTo>
                  <a:cubicBezTo>
                    <a:pt x="97" y="23"/>
                    <a:pt x="97" y="23"/>
                    <a:pt x="97" y="23"/>
                  </a:cubicBezTo>
                  <a:cubicBezTo>
                    <a:pt x="97" y="23"/>
                    <a:pt x="97" y="23"/>
                    <a:pt x="97" y="23"/>
                  </a:cubicBezTo>
                  <a:cubicBezTo>
                    <a:pt x="97" y="23"/>
                    <a:pt x="97" y="23"/>
                    <a:pt x="97" y="23"/>
                  </a:cubicBezTo>
                  <a:cubicBezTo>
                    <a:pt x="97" y="23"/>
                    <a:pt x="97" y="23"/>
                    <a:pt x="97" y="23"/>
                  </a:cubicBezTo>
                  <a:cubicBezTo>
                    <a:pt x="98" y="24"/>
                    <a:pt x="98" y="24"/>
                    <a:pt x="98" y="24"/>
                  </a:cubicBezTo>
                  <a:cubicBezTo>
                    <a:pt x="98" y="24"/>
                    <a:pt x="98" y="24"/>
                    <a:pt x="98" y="24"/>
                  </a:cubicBezTo>
                  <a:cubicBezTo>
                    <a:pt x="98" y="24"/>
                    <a:pt x="99" y="24"/>
                    <a:pt x="99" y="24"/>
                  </a:cubicBezTo>
                  <a:cubicBezTo>
                    <a:pt x="99" y="24"/>
                    <a:pt x="99" y="24"/>
                    <a:pt x="99" y="24"/>
                  </a:cubicBezTo>
                  <a:cubicBezTo>
                    <a:pt x="99" y="24"/>
                    <a:pt x="99" y="24"/>
                    <a:pt x="99" y="24"/>
                  </a:cubicBezTo>
                  <a:cubicBezTo>
                    <a:pt x="99" y="24"/>
                    <a:pt x="99" y="24"/>
                    <a:pt x="99" y="24"/>
                  </a:cubicBezTo>
                  <a:cubicBezTo>
                    <a:pt x="99" y="24"/>
                    <a:pt x="99" y="23"/>
                    <a:pt x="100" y="23"/>
                  </a:cubicBezTo>
                  <a:cubicBezTo>
                    <a:pt x="100" y="23"/>
                    <a:pt x="100" y="23"/>
                    <a:pt x="100" y="23"/>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4"/>
                    <a:pt x="100" y="24"/>
                    <a:pt x="100" y="24"/>
                  </a:cubicBezTo>
                  <a:cubicBezTo>
                    <a:pt x="100" y="25"/>
                    <a:pt x="100" y="25"/>
                    <a:pt x="100" y="25"/>
                  </a:cubicBezTo>
                  <a:cubicBezTo>
                    <a:pt x="100" y="25"/>
                    <a:pt x="100" y="25"/>
                    <a:pt x="100" y="25"/>
                  </a:cubicBezTo>
                  <a:cubicBezTo>
                    <a:pt x="100" y="25"/>
                    <a:pt x="100" y="26"/>
                    <a:pt x="101" y="26"/>
                  </a:cubicBezTo>
                  <a:cubicBezTo>
                    <a:pt x="101" y="26"/>
                    <a:pt x="101" y="26"/>
                    <a:pt x="101" y="26"/>
                  </a:cubicBezTo>
                  <a:cubicBezTo>
                    <a:pt x="101" y="26"/>
                    <a:pt x="101" y="26"/>
                    <a:pt x="101" y="26"/>
                  </a:cubicBezTo>
                  <a:cubicBezTo>
                    <a:pt x="101" y="26"/>
                    <a:pt x="101" y="26"/>
                    <a:pt x="101" y="26"/>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7"/>
                    <a:pt x="101" y="27"/>
                  </a:cubicBezTo>
                  <a:cubicBezTo>
                    <a:pt x="101" y="27"/>
                    <a:pt x="101" y="28"/>
                    <a:pt x="101" y="28"/>
                  </a:cubicBezTo>
                  <a:cubicBezTo>
                    <a:pt x="101" y="28"/>
                    <a:pt x="101" y="27"/>
                    <a:pt x="101" y="27"/>
                  </a:cubicBezTo>
                  <a:cubicBezTo>
                    <a:pt x="100" y="27"/>
                    <a:pt x="100" y="27"/>
                    <a:pt x="100" y="27"/>
                  </a:cubicBezTo>
                  <a:cubicBezTo>
                    <a:pt x="100" y="28"/>
                    <a:pt x="100" y="28"/>
                    <a:pt x="100" y="28"/>
                  </a:cubicBezTo>
                  <a:cubicBezTo>
                    <a:pt x="100" y="28"/>
                    <a:pt x="100" y="28"/>
                    <a:pt x="100" y="28"/>
                  </a:cubicBezTo>
                  <a:cubicBezTo>
                    <a:pt x="100" y="28"/>
                    <a:pt x="100" y="28"/>
                    <a:pt x="100" y="28"/>
                  </a:cubicBezTo>
                  <a:cubicBezTo>
                    <a:pt x="100" y="28"/>
                    <a:pt x="99" y="28"/>
                    <a:pt x="99" y="28"/>
                  </a:cubicBezTo>
                  <a:cubicBezTo>
                    <a:pt x="99" y="27"/>
                    <a:pt x="99" y="27"/>
                    <a:pt x="99" y="27"/>
                  </a:cubicBezTo>
                  <a:cubicBezTo>
                    <a:pt x="99" y="27"/>
                    <a:pt x="99"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8" y="27"/>
                    <a:pt x="98" y="27"/>
                    <a:pt x="98" y="27"/>
                  </a:cubicBezTo>
                  <a:cubicBezTo>
                    <a:pt x="97" y="27"/>
                    <a:pt x="97" y="27"/>
                    <a:pt x="97" y="27"/>
                  </a:cubicBezTo>
                  <a:cubicBezTo>
                    <a:pt x="97" y="27"/>
                    <a:pt x="97" y="27"/>
                    <a:pt x="97" y="26"/>
                  </a:cubicBezTo>
                  <a:cubicBezTo>
                    <a:pt x="96" y="26"/>
                    <a:pt x="96" y="26"/>
                    <a:pt x="96" y="26"/>
                  </a:cubicBezTo>
                  <a:cubicBezTo>
                    <a:pt x="96" y="27"/>
                    <a:pt x="96" y="27"/>
                    <a:pt x="96" y="27"/>
                  </a:cubicBezTo>
                  <a:cubicBezTo>
                    <a:pt x="96" y="27"/>
                    <a:pt x="96" y="28"/>
                    <a:pt x="96" y="28"/>
                  </a:cubicBezTo>
                  <a:cubicBezTo>
                    <a:pt x="96" y="28"/>
                    <a:pt x="96" y="28"/>
                    <a:pt x="96" y="28"/>
                  </a:cubicBezTo>
                  <a:cubicBezTo>
                    <a:pt x="96" y="28"/>
                    <a:pt x="96" y="28"/>
                    <a:pt x="95" y="28"/>
                  </a:cubicBezTo>
                  <a:cubicBezTo>
                    <a:pt x="95" y="28"/>
                    <a:pt x="95" y="28"/>
                    <a:pt x="95" y="28"/>
                  </a:cubicBezTo>
                  <a:cubicBezTo>
                    <a:pt x="95" y="28"/>
                    <a:pt x="95" y="28"/>
                    <a:pt x="95" y="28"/>
                  </a:cubicBezTo>
                  <a:cubicBezTo>
                    <a:pt x="95" y="28"/>
                    <a:pt x="95" y="28"/>
                    <a:pt x="95" y="28"/>
                  </a:cubicBezTo>
                  <a:cubicBezTo>
                    <a:pt x="95" y="27"/>
                    <a:pt x="95" y="27"/>
                    <a:pt x="95"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4" y="27"/>
                    <a:pt x="94" y="27"/>
                    <a:pt x="94" y="27"/>
                  </a:cubicBezTo>
                  <a:cubicBezTo>
                    <a:pt x="93" y="27"/>
                    <a:pt x="93" y="27"/>
                    <a:pt x="93" y="27"/>
                  </a:cubicBezTo>
                  <a:cubicBezTo>
                    <a:pt x="93" y="27"/>
                    <a:pt x="93" y="27"/>
                    <a:pt x="93" y="27"/>
                  </a:cubicBezTo>
                  <a:cubicBezTo>
                    <a:pt x="93" y="27"/>
                    <a:pt x="93" y="27"/>
                    <a:pt x="93" y="27"/>
                  </a:cubicBezTo>
                  <a:cubicBezTo>
                    <a:pt x="93" y="27"/>
                    <a:pt x="93" y="27"/>
                    <a:pt x="93" y="27"/>
                  </a:cubicBezTo>
                  <a:cubicBezTo>
                    <a:pt x="93" y="26"/>
                    <a:pt x="93" y="26"/>
                    <a:pt x="93" y="26"/>
                  </a:cubicBezTo>
                  <a:cubicBezTo>
                    <a:pt x="93" y="26"/>
                    <a:pt x="93" y="26"/>
                    <a:pt x="93" y="26"/>
                  </a:cubicBezTo>
                  <a:cubicBezTo>
                    <a:pt x="93" y="26"/>
                    <a:pt x="93" y="26"/>
                    <a:pt x="93" y="26"/>
                  </a:cubicBezTo>
                  <a:cubicBezTo>
                    <a:pt x="92" y="26"/>
                    <a:pt x="92" y="26"/>
                    <a:pt x="92" y="26"/>
                  </a:cubicBezTo>
                  <a:cubicBezTo>
                    <a:pt x="92" y="26"/>
                    <a:pt x="92" y="26"/>
                    <a:pt x="92" y="26"/>
                  </a:cubicBezTo>
                  <a:cubicBezTo>
                    <a:pt x="92" y="26"/>
                    <a:pt x="92" y="26"/>
                    <a:pt x="92" y="26"/>
                  </a:cubicBezTo>
                  <a:cubicBezTo>
                    <a:pt x="92" y="26"/>
                    <a:pt x="92" y="26"/>
                    <a:pt x="92" y="26"/>
                  </a:cubicBezTo>
                  <a:cubicBezTo>
                    <a:pt x="91" y="26"/>
                    <a:pt x="91" y="26"/>
                    <a:pt x="91" y="26"/>
                  </a:cubicBezTo>
                  <a:cubicBezTo>
                    <a:pt x="91" y="26"/>
                    <a:pt x="91" y="26"/>
                    <a:pt x="91" y="26"/>
                  </a:cubicBezTo>
                  <a:cubicBezTo>
                    <a:pt x="91" y="26"/>
                    <a:pt x="91" y="26"/>
                    <a:pt x="91" y="26"/>
                  </a:cubicBezTo>
                  <a:cubicBezTo>
                    <a:pt x="90" y="26"/>
                    <a:pt x="90" y="26"/>
                    <a:pt x="90" y="26"/>
                  </a:cubicBezTo>
                  <a:cubicBezTo>
                    <a:pt x="90" y="26"/>
                    <a:pt x="90" y="26"/>
                    <a:pt x="90" y="26"/>
                  </a:cubicBezTo>
                  <a:cubicBezTo>
                    <a:pt x="90" y="26"/>
                    <a:pt x="90" y="26"/>
                    <a:pt x="90" y="26"/>
                  </a:cubicBezTo>
                  <a:cubicBezTo>
                    <a:pt x="90" y="26"/>
                    <a:pt x="90" y="26"/>
                    <a:pt x="90" y="25"/>
                  </a:cubicBezTo>
                  <a:cubicBezTo>
                    <a:pt x="90" y="25"/>
                    <a:pt x="90" y="25"/>
                    <a:pt x="90" y="25"/>
                  </a:cubicBezTo>
                  <a:cubicBezTo>
                    <a:pt x="89" y="25"/>
                    <a:pt x="89" y="25"/>
                    <a:pt x="89" y="25"/>
                  </a:cubicBezTo>
                  <a:cubicBezTo>
                    <a:pt x="89" y="25"/>
                    <a:pt x="89" y="25"/>
                    <a:pt x="89" y="25"/>
                  </a:cubicBezTo>
                  <a:cubicBezTo>
                    <a:pt x="89" y="25"/>
                    <a:pt x="89" y="25"/>
                    <a:pt x="89" y="25"/>
                  </a:cubicBezTo>
                  <a:cubicBezTo>
                    <a:pt x="89" y="25"/>
                    <a:pt x="89" y="25"/>
                    <a:pt x="89" y="25"/>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4"/>
                    <a:pt x="89" y="24"/>
                  </a:cubicBezTo>
                  <a:cubicBezTo>
                    <a:pt x="89" y="24"/>
                    <a:pt x="89" y="23"/>
                    <a:pt x="89" y="23"/>
                  </a:cubicBezTo>
                  <a:cubicBezTo>
                    <a:pt x="88" y="23"/>
                    <a:pt x="88" y="23"/>
                    <a:pt x="88" y="23"/>
                  </a:cubicBezTo>
                  <a:cubicBezTo>
                    <a:pt x="88" y="23"/>
                    <a:pt x="88" y="23"/>
                    <a:pt x="88" y="23"/>
                  </a:cubicBezTo>
                  <a:cubicBezTo>
                    <a:pt x="88" y="23"/>
                    <a:pt x="88" y="23"/>
                    <a:pt x="88" y="23"/>
                  </a:cubicBezTo>
                  <a:cubicBezTo>
                    <a:pt x="88" y="22"/>
                    <a:pt x="88" y="22"/>
                    <a:pt x="88" y="22"/>
                  </a:cubicBezTo>
                  <a:cubicBezTo>
                    <a:pt x="87" y="22"/>
                    <a:pt x="87" y="22"/>
                    <a:pt x="87" y="22"/>
                  </a:cubicBezTo>
                  <a:cubicBezTo>
                    <a:pt x="87" y="22"/>
                    <a:pt x="86" y="23"/>
                    <a:pt x="86" y="23"/>
                  </a:cubicBezTo>
                  <a:cubicBezTo>
                    <a:pt x="86" y="23"/>
                    <a:pt x="86" y="23"/>
                    <a:pt x="86" y="23"/>
                  </a:cubicBezTo>
                  <a:cubicBezTo>
                    <a:pt x="86" y="23"/>
                    <a:pt x="86" y="23"/>
                    <a:pt x="86" y="23"/>
                  </a:cubicBezTo>
                  <a:cubicBezTo>
                    <a:pt x="85" y="23"/>
                    <a:pt x="85" y="23"/>
                    <a:pt x="85" y="23"/>
                  </a:cubicBezTo>
                  <a:cubicBezTo>
                    <a:pt x="85" y="23"/>
                    <a:pt x="85" y="23"/>
                    <a:pt x="84" y="23"/>
                  </a:cubicBezTo>
                  <a:cubicBezTo>
                    <a:pt x="84" y="23"/>
                    <a:pt x="83" y="23"/>
                    <a:pt x="83" y="23"/>
                  </a:cubicBezTo>
                  <a:cubicBezTo>
                    <a:pt x="83" y="23"/>
                    <a:pt x="83" y="23"/>
                    <a:pt x="83" y="23"/>
                  </a:cubicBezTo>
                  <a:cubicBezTo>
                    <a:pt x="82" y="23"/>
                    <a:pt x="82" y="23"/>
                    <a:pt x="82" y="23"/>
                  </a:cubicBezTo>
                  <a:cubicBezTo>
                    <a:pt x="82" y="23"/>
                    <a:pt x="82" y="23"/>
                    <a:pt x="82" y="23"/>
                  </a:cubicBezTo>
                  <a:cubicBezTo>
                    <a:pt x="82" y="23"/>
                    <a:pt x="82" y="23"/>
                    <a:pt x="82" y="23"/>
                  </a:cubicBezTo>
                  <a:cubicBezTo>
                    <a:pt x="82" y="23"/>
                    <a:pt x="82" y="23"/>
                    <a:pt x="82" y="23"/>
                  </a:cubicBezTo>
                  <a:cubicBezTo>
                    <a:pt x="82" y="23"/>
                    <a:pt x="82" y="23"/>
                    <a:pt x="81" y="23"/>
                  </a:cubicBezTo>
                  <a:cubicBezTo>
                    <a:pt x="81" y="23"/>
                    <a:pt x="81" y="23"/>
                    <a:pt x="81" y="23"/>
                  </a:cubicBezTo>
                  <a:cubicBezTo>
                    <a:pt x="81" y="23"/>
                    <a:pt x="81" y="23"/>
                    <a:pt x="81" y="23"/>
                  </a:cubicBezTo>
                  <a:cubicBezTo>
                    <a:pt x="81" y="23"/>
                    <a:pt x="81" y="23"/>
                    <a:pt x="81" y="23"/>
                  </a:cubicBezTo>
                  <a:cubicBezTo>
                    <a:pt x="81" y="24"/>
                    <a:pt x="81" y="24"/>
                    <a:pt x="81" y="24"/>
                  </a:cubicBezTo>
                  <a:cubicBezTo>
                    <a:pt x="81" y="24"/>
                    <a:pt x="81" y="24"/>
                    <a:pt x="81" y="24"/>
                  </a:cubicBezTo>
                  <a:cubicBezTo>
                    <a:pt x="81" y="24"/>
                    <a:pt x="81" y="24"/>
                    <a:pt x="80" y="24"/>
                  </a:cubicBezTo>
                  <a:cubicBezTo>
                    <a:pt x="80" y="24"/>
                    <a:pt x="80" y="24"/>
                    <a:pt x="80" y="24"/>
                  </a:cubicBezTo>
                  <a:cubicBezTo>
                    <a:pt x="79" y="24"/>
                    <a:pt x="79" y="24"/>
                    <a:pt x="79" y="24"/>
                  </a:cubicBezTo>
                  <a:cubicBezTo>
                    <a:pt x="79" y="24"/>
                    <a:pt x="79" y="24"/>
                    <a:pt x="79" y="24"/>
                  </a:cubicBezTo>
                  <a:cubicBezTo>
                    <a:pt x="79" y="24"/>
                    <a:pt x="79" y="24"/>
                    <a:pt x="78" y="24"/>
                  </a:cubicBezTo>
                  <a:cubicBezTo>
                    <a:pt x="78" y="24"/>
                    <a:pt x="78" y="24"/>
                    <a:pt x="78" y="24"/>
                  </a:cubicBezTo>
                  <a:cubicBezTo>
                    <a:pt x="78" y="24"/>
                    <a:pt x="78" y="24"/>
                    <a:pt x="78" y="24"/>
                  </a:cubicBezTo>
                  <a:cubicBezTo>
                    <a:pt x="78" y="24"/>
                    <a:pt x="78" y="24"/>
                    <a:pt x="78" y="24"/>
                  </a:cubicBezTo>
                  <a:cubicBezTo>
                    <a:pt x="78" y="24"/>
                    <a:pt x="78" y="24"/>
                    <a:pt x="78" y="24"/>
                  </a:cubicBezTo>
                  <a:cubicBezTo>
                    <a:pt x="78" y="24"/>
                    <a:pt x="78" y="24"/>
                    <a:pt x="78" y="25"/>
                  </a:cubicBezTo>
                  <a:cubicBezTo>
                    <a:pt x="78" y="25"/>
                    <a:pt x="78" y="25"/>
                    <a:pt x="77" y="25"/>
                  </a:cubicBezTo>
                  <a:cubicBezTo>
                    <a:pt x="77" y="25"/>
                    <a:pt x="77" y="25"/>
                    <a:pt x="77" y="25"/>
                  </a:cubicBezTo>
                  <a:cubicBezTo>
                    <a:pt x="77" y="25"/>
                    <a:pt x="77" y="25"/>
                    <a:pt x="76" y="25"/>
                  </a:cubicBezTo>
                  <a:cubicBezTo>
                    <a:pt x="76" y="25"/>
                    <a:pt x="76" y="26"/>
                    <a:pt x="76" y="26"/>
                  </a:cubicBezTo>
                  <a:cubicBezTo>
                    <a:pt x="76" y="26"/>
                    <a:pt x="76" y="26"/>
                    <a:pt x="76" y="26"/>
                  </a:cubicBezTo>
                  <a:cubicBezTo>
                    <a:pt x="76" y="26"/>
                    <a:pt x="76" y="26"/>
                    <a:pt x="76" y="26"/>
                  </a:cubicBezTo>
                  <a:cubicBezTo>
                    <a:pt x="76" y="26"/>
                    <a:pt x="76" y="26"/>
                    <a:pt x="76" y="26"/>
                  </a:cubicBezTo>
                  <a:cubicBezTo>
                    <a:pt x="76" y="26"/>
                    <a:pt x="76" y="26"/>
                    <a:pt x="76" y="26"/>
                  </a:cubicBezTo>
                  <a:cubicBezTo>
                    <a:pt x="76" y="26"/>
                    <a:pt x="76" y="26"/>
                    <a:pt x="75" y="26"/>
                  </a:cubicBezTo>
                  <a:cubicBezTo>
                    <a:pt x="75" y="26"/>
                    <a:pt x="75" y="27"/>
                    <a:pt x="75" y="27"/>
                  </a:cubicBezTo>
                  <a:cubicBezTo>
                    <a:pt x="75" y="27"/>
                    <a:pt x="75" y="27"/>
                    <a:pt x="75" y="27"/>
                  </a:cubicBezTo>
                  <a:cubicBezTo>
                    <a:pt x="75" y="28"/>
                    <a:pt x="75" y="28"/>
                    <a:pt x="75" y="28"/>
                  </a:cubicBezTo>
                  <a:cubicBezTo>
                    <a:pt x="74" y="28"/>
                    <a:pt x="74" y="28"/>
                    <a:pt x="74" y="28"/>
                  </a:cubicBezTo>
                  <a:cubicBezTo>
                    <a:pt x="74" y="28"/>
                    <a:pt x="74" y="28"/>
                    <a:pt x="74" y="28"/>
                  </a:cubicBezTo>
                  <a:cubicBezTo>
                    <a:pt x="75" y="29"/>
                    <a:pt x="75" y="29"/>
                    <a:pt x="74" y="30"/>
                  </a:cubicBezTo>
                  <a:cubicBezTo>
                    <a:pt x="74" y="30"/>
                    <a:pt x="74" y="30"/>
                    <a:pt x="74" y="30"/>
                  </a:cubicBezTo>
                  <a:cubicBezTo>
                    <a:pt x="74" y="30"/>
                    <a:pt x="74" y="30"/>
                    <a:pt x="74" y="30"/>
                  </a:cubicBezTo>
                  <a:cubicBezTo>
                    <a:pt x="74" y="30"/>
                    <a:pt x="74" y="30"/>
                    <a:pt x="74" y="30"/>
                  </a:cubicBezTo>
                  <a:cubicBezTo>
                    <a:pt x="74" y="30"/>
                    <a:pt x="73" y="30"/>
                    <a:pt x="73" y="30"/>
                  </a:cubicBezTo>
                  <a:cubicBezTo>
                    <a:pt x="73" y="30"/>
                    <a:pt x="73" y="30"/>
                    <a:pt x="73" y="30"/>
                  </a:cubicBezTo>
                  <a:cubicBezTo>
                    <a:pt x="73" y="30"/>
                    <a:pt x="73" y="30"/>
                    <a:pt x="73" y="30"/>
                  </a:cubicBezTo>
                  <a:cubicBezTo>
                    <a:pt x="73" y="30"/>
                    <a:pt x="73" y="30"/>
                    <a:pt x="72" y="30"/>
                  </a:cubicBezTo>
                  <a:cubicBezTo>
                    <a:pt x="72" y="30"/>
                    <a:pt x="72" y="30"/>
                    <a:pt x="72" y="30"/>
                  </a:cubicBezTo>
                  <a:cubicBezTo>
                    <a:pt x="72" y="30"/>
                    <a:pt x="72" y="30"/>
                    <a:pt x="72" y="30"/>
                  </a:cubicBezTo>
                  <a:cubicBezTo>
                    <a:pt x="72" y="30"/>
                    <a:pt x="72" y="30"/>
                    <a:pt x="72" y="30"/>
                  </a:cubicBezTo>
                  <a:cubicBezTo>
                    <a:pt x="72" y="30"/>
                    <a:pt x="72" y="30"/>
                    <a:pt x="72" y="31"/>
                  </a:cubicBezTo>
                  <a:cubicBezTo>
                    <a:pt x="71" y="31"/>
                    <a:pt x="71" y="31"/>
                    <a:pt x="71" y="32"/>
                  </a:cubicBezTo>
                  <a:cubicBezTo>
                    <a:pt x="71" y="32"/>
                    <a:pt x="71" y="32"/>
                    <a:pt x="71" y="32"/>
                  </a:cubicBezTo>
                  <a:cubicBezTo>
                    <a:pt x="71" y="32"/>
                    <a:pt x="71" y="33"/>
                    <a:pt x="71" y="33"/>
                  </a:cubicBezTo>
                  <a:cubicBezTo>
                    <a:pt x="71" y="33"/>
                    <a:pt x="71" y="33"/>
                    <a:pt x="71" y="33"/>
                  </a:cubicBezTo>
                  <a:cubicBezTo>
                    <a:pt x="71" y="33"/>
                    <a:pt x="71" y="33"/>
                    <a:pt x="71" y="33"/>
                  </a:cubicBezTo>
                  <a:cubicBezTo>
                    <a:pt x="71" y="34"/>
                    <a:pt x="71" y="34"/>
                    <a:pt x="71" y="34"/>
                  </a:cubicBezTo>
                  <a:cubicBezTo>
                    <a:pt x="71" y="34"/>
                    <a:pt x="71" y="34"/>
                    <a:pt x="70" y="35"/>
                  </a:cubicBezTo>
                  <a:cubicBezTo>
                    <a:pt x="70" y="35"/>
                    <a:pt x="70" y="35"/>
                    <a:pt x="70" y="35"/>
                  </a:cubicBezTo>
                  <a:cubicBezTo>
                    <a:pt x="70" y="35"/>
                    <a:pt x="70" y="35"/>
                    <a:pt x="70" y="35"/>
                  </a:cubicBezTo>
                  <a:cubicBezTo>
                    <a:pt x="70" y="35"/>
                    <a:pt x="70" y="35"/>
                    <a:pt x="70" y="35"/>
                  </a:cubicBezTo>
                  <a:cubicBezTo>
                    <a:pt x="70" y="35"/>
                    <a:pt x="70" y="35"/>
                    <a:pt x="70" y="36"/>
                  </a:cubicBezTo>
                  <a:cubicBezTo>
                    <a:pt x="70" y="36"/>
                    <a:pt x="70" y="36"/>
                    <a:pt x="69" y="36"/>
                  </a:cubicBezTo>
                  <a:cubicBezTo>
                    <a:pt x="69" y="36"/>
                    <a:pt x="69" y="36"/>
                    <a:pt x="69" y="36"/>
                  </a:cubicBezTo>
                  <a:cubicBezTo>
                    <a:pt x="69" y="36"/>
                    <a:pt x="69" y="36"/>
                    <a:pt x="69" y="36"/>
                  </a:cubicBezTo>
                  <a:cubicBezTo>
                    <a:pt x="69" y="38"/>
                    <a:pt x="69" y="38"/>
                    <a:pt x="69" y="38"/>
                  </a:cubicBezTo>
                  <a:cubicBezTo>
                    <a:pt x="69" y="38"/>
                    <a:pt x="69" y="38"/>
                    <a:pt x="69" y="38"/>
                  </a:cubicBezTo>
                  <a:cubicBezTo>
                    <a:pt x="69" y="38"/>
                    <a:pt x="69" y="38"/>
                    <a:pt x="69" y="38"/>
                  </a:cubicBezTo>
                  <a:cubicBezTo>
                    <a:pt x="69" y="39"/>
                    <a:pt x="69" y="39"/>
                    <a:pt x="69" y="39"/>
                  </a:cubicBezTo>
                  <a:cubicBezTo>
                    <a:pt x="69" y="39"/>
                    <a:pt x="69" y="39"/>
                    <a:pt x="70" y="39"/>
                  </a:cubicBezTo>
                  <a:cubicBezTo>
                    <a:pt x="70" y="39"/>
                    <a:pt x="70" y="39"/>
                    <a:pt x="70" y="39"/>
                  </a:cubicBezTo>
                  <a:cubicBezTo>
                    <a:pt x="70" y="39"/>
                    <a:pt x="70" y="39"/>
                    <a:pt x="70" y="39"/>
                  </a:cubicBezTo>
                  <a:cubicBezTo>
                    <a:pt x="70" y="39"/>
                    <a:pt x="70" y="39"/>
                    <a:pt x="70" y="39"/>
                  </a:cubicBezTo>
                  <a:cubicBezTo>
                    <a:pt x="70" y="39"/>
                    <a:pt x="70" y="39"/>
                    <a:pt x="70" y="40"/>
                  </a:cubicBezTo>
                  <a:cubicBezTo>
                    <a:pt x="70" y="40"/>
                    <a:pt x="70" y="40"/>
                    <a:pt x="70" y="40"/>
                  </a:cubicBezTo>
                  <a:cubicBezTo>
                    <a:pt x="70" y="40"/>
                    <a:pt x="70" y="40"/>
                    <a:pt x="70" y="40"/>
                  </a:cubicBezTo>
                  <a:cubicBezTo>
                    <a:pt x="70" y="40"/>
                    <a:pt x="70" y="40"/>
                    <a:pt x="70" y="41"/>
                  </a:cubicBezTo>
                  <a:cubicBezTo>
                    <a:pt x="70" y="41"/>
                    <a:pt x="70" y="41"/>
                    <a:pt x="70" y="41"/>
                  </a:cubicBezTo>
                  <a:cubicBezTo>
                    <a:pt x="70" y="41"/>
                    <a:pt x="70" y="42"/>
                    <a:pt x="70" y="42"/>
                  </a:cubicBezTo>
                  <a:cubicBezTo>
                    <a:pt x="70" y="42"/>
                    <a:pt x="70" y="42"/>
                    <a:pt x="70" y="42"/>
                  </a:cubicBezTo>
                  <a:cubicBezTo>
                    <a:pt x="70" y="43"/>
                    <a:pt x="69" y="43"/>
                    <a:pt x="69" y="43"/>
                  </a:cubicBezTo>
                  <a:cubicBezTo>
                    <a:pt x="69" y="44"/>
                    <a:pt x="69" y="44"/>
                    <a:pt x="69"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4"/>
                  </a:cubicBezTo>
                  <a:cubicBezTo>
                    <a:pt x="70" y="44"/>
                    <a:pt x="70" y="44"/>
                    <a:pt x="70" y="45"/>
                  </a:cubicBezTo>
                  <a:cubicBezTo>
                    <a:pt x="70" y="45"/>
                    <a:pt x="70" y="45"/>
                    <a:pt x="70" y="45"/>
                  </a:cubicBezTo>
                  <a:cubicBezTo>
                    <a:pt x="70" y="45"/>
                    <a:pt x="70" y="45"/>
                    <a:pt x="71" y="45"/>
                  </a:cubicBezTo>
                  <a:cubicBezTo>
                    <a:pt x="71" y="46"/>
                    <a:pt x="71" y="46"/>
                    <a:pt x="71" y="46"/>
                  </a:cubicBezTo>
                  <a:cubicBezTo>
                    <a:pt x="71" y="46"/>
                    <a:pt x="71" y="46"/>
                    <a:pt x="71" y="46"/>
                  </a:cubicBezTo>
                  <a:cubicBezTo>
                    <a:pt x="71" y="46"/>
                    <a:pt x="71" y="46"/>
                    <a:pt x="71" y="47"/>
                  </a:cubicBezTo>
                  <a:cubicBezTo>
                    <a:pt x="72" y="47"/>
                    <a:pt x="72" y="47"/>
                    <a:pt x="72" y="47"/>
                  </a:cubicBezTo>
                  <a:cubicBezTo>
                    <a:pt x="72" y="47"/>
                    <a:pt x="72" y="47"/>
                    <a:pt x="72" y="47"/>
                  </a:cubicBezTo>
                  <a:cubicBezTo>
                    <a:pt x="73" y="48"/>
                    <a:pt x="73" y="48"/>
                    <a:pt x="73" y="49"/>
                  </a:cubicBezTo>
                  <a:cubicBezTo>
                    <a:pt x="73" y="49"/>
                    <a:pt x="73" y="49"/>
                    <a:pt x="73" y="49"/>
                  </a:cubicBezTo>
                  <a:cubicBezTo>
                    <a:pt x="73" y="49"/>
                    <a:pt x="73" y="50"/>
                    <a:pt x="73" y="50"/>
                  </a:cubicBezTo>
                  <a:cubicBezTo>
                    <a:pt x="74" y="50"/>
                    <a:pt x="74" y="50"/>
                    <a:pt x="74" y="50"/>
                  </a:cubicBezTo>
                  <a:cubicBezTo>
                    <a:pt x="74" y="50"/>
                    <a:pt x="74" y="50"/>
                    <a:pt x="74" y="50"/>
                  </a:cubicBezTo>
                  <a:cubicBezTo>
                    <a:pt x="74" y="50"/>
                    <a:pt x="74" y="50"/>
                    <a:pt x="74" y="50"/>
                  </a:cubicBezTo>
                  <a:cubicBezTo>
                    <a:pt x="74" y="51"/>
                    <a:pt x="74" y="51"/>
                    <a:pt x="74" y="51"/>
                  </a:cubicBezTo>
                  <a:cubicBezTo>
                    <a:pt x="74" y="51"/>
                    <a:pt x="74" y="51"/>
                    <a:pt x="74" y="51"/>
                  </a:cubicBezTo>
                  <a:cubicBezTo>
                    <a:pt x="75" y="51"/>
                    <a:pt x="75" y="51"/>
                    <a:pt x="75" y="51"/>
                  </a:cubicBezTo>
                  <a:cubicBezTo>
                    <a:pt x="75" y="51"/>
                    <a:pt x="76" y="51"/>
                    <a:pt x="76" y="51"/>
                  </a:cubicBezTo>
                  <a:cubicBezTo>
                    <a:pt x="76" y="51"/>
                    <a:pt x="76" y="51"/>
                    <a:pt x="76" y="51"/>
                  </a:cubicBezTo>
                  <a:cubicBezTo>
                    <a:pt x="76" y="51"/>
                    <a:pt x="76" y="51"/>
                    <a:pt x="76" y="51"/>
                  </a:cubicBezTo>
                  <a:cubicBezTo>
                    <a:pt x="76" y="51"/>
                    <a:pt x="76" y="51"/>
                    <a:pt x="76" y="51"/>
                  </a:cubicBezTo>
                  <a:cubicBezTo>
                    <a:pt x="76" y="51"/>
                    <a:pt x="77" y="51"/>
                    <a:pt x="77" y="51"/>
                  </a:cubicBezTo>
                  <a:cubicBezTo>
                    <a:pt x="77" y="51"/>
                    <a:pt x="77" y="51"/>
                    <a:pt x="77" y="51"/>
                  </a:cubicBezTo>
                  <a:cubicBezTo>
                    <a:pt x="77" y="52"/>
                    <a:pt x="77" y="52"/>
                    <a:pt x="77" y="52"/>
                  </a:cubicBezTo>
                  <a:cubicBezTo>
                    <a:pt x="77" y="52"/>
                    <a:pt x="77" y="52"/>
                    <a:pt x="77" y="52"/>
                  </a:cubicBezTo>
                  <a:cubicBezTo>
                    <a:pt x="77" y="53"/>
                    <a:pt x="77" y="53"/>
                    <a:pt x="78" y="53"/>
                  </a:cubicBezTo>
                  <a:cubicBezTo>
                    <a:pt x="78" y="53"/>
                    <a:pt x="78" y="53"/>
                    <a:pt x="78" y="53"/>
                  </a:cubicBezTo>
                  <a:cubicBezTo>
                    <a:pt x="78" y="53"/>
                    <a:pt x="79" y="53"/>
                    <a:pt x="79" y="54"/>
                  </a:cubicBezTo>
                  <a:cubicBezTo>
                    <a:pt x="79" y="54"/>
                    <a:pt x="79" y="54"/>
                    <a:pt x="79" y="54"/>
                  </a:cubicBezTo>
                  <a:cubicBezTo>
                    <a:pt x="79" y="54"/>
                    <a:pt x="79" y="54"/>
                    <a:pt x="79" y="54"/>
                  </a:cubicBezTo>
                  <a:cubicBezTo>
                    <a:pt x="80" y="54"/>
                    <a:pt x="80" y="54"/>
                    <a:pt x="80" y="54"/>
                  </a:cubicBezTo>
                  <a:cubicBezTo>
                    <a:pt x="80" y="54"/>
                    <a:pt x="80" y="54"/>
                    <a:pt x="80" y="54"/>
                  </a:cubicBezTo>
                  <a:cubicBezTo>
                    <a:pt x="80" y="54"/>
                    <a:pt x="80" y="53"/>
                    <a:pt x="80" y="53"/>
                  </a:cubicBezTo>
                  <a:cubicBezTo>
                    <a:pt x="80" y="53"/>
                    <a:pt x="80" y="53"/>
                    <a:pt x="80" y="53"/>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2" y="53"/>
                    <a:pt x="82" y="53"/>
                  </a:cubicBezTo>
                  <a:cubicBezTo>
                    <a:pt x="82" y="53"/>
                    <a:pt x="82" y="53"/>
                    <a:pt x="82" y="53"/>
                  </a:cubicBezTo>
                  <a:cubicBezTo>
                    <a:pt x="82" y="53"/>
                    <a:pt x="82" y="53"/>
                    <a:pt x="82" y="53"/>
                  </a:cubicBezTo>
                  <a:cubicBezTo>
                    <a:pt x="83" y="53"/>
                    <a:pt x="83" y="53"/>
                    <a:pt x="83" y="53"/>
                  </a:cubicBezTo>
                  <a:cubicBezTo>
                    <a:pt x="83" y="53"/>
                    <a:pt x="83" y="53"/>
                    <a:pt x="83" y="53"/>
                  </a:cubicBezTo>
                  <a:cubicBezTo>
                    <a:pt x="83" y="53"/>
                    <a:pt x="83" y="53"/>
                    <a:pt x="83" y="53"/>
                  </a:cubicBezTo>
                  <a:cubicBezTo>
                    <a:pt x="83" y="54"/>
                    <a:pt x="83" y="54"/>
                    <a:pt x="83" y="54"/>
                  </a:cubicBezTo>
                  <a:cubicBezTo>
                    <a:pt x="83" y="54"/>
                    <a:pt x="84" y="54"/>
                    <a:pt x="84" y="54"/>
                  </a:cubicBezTo>
                  <a:cubicBezTo>
                    <a:pt x="84" y="54"/>
                    <a:pt x="84" y="54"/>
                    <a:pt x="84" y="54"/>
                  </a:cubicBezTo>
                  <a:cubicBezTo>
                    <a:pt x="84" y="54"/>
                    <a:pt x="84" y="54"/>
                    <a:pt x="85" y="54"/>
                  </a:cubicBezTo>
                  <a:cubicBezTo>
                    <a:pt x="85" y="54"/>
                    <a:pt x="85" y="54"/>
                    <a:pt x="85" y="54"/>
                  </a:cubicBezTo>
                  <a:cubicBezTo>
                    <a:pt x="85" y="54"/>
                    <a:pt x="85" y="54"/>
                    <a:pt x="85" y="54"/>
                  </a:cubicBezTo>
                  <a:cubicBezTo>
                    <a:pt x="85" y="54"/>
                    <a:pt x="85" y="54"/>
                    <a:pt x="85" y="54"/>
                  </a:cubicBezTo>
                  <a:cubicBezTo>
                    <a:pt x="86" y="54"/>
                    <a:pt x="86" y="53"/>
                    <a:pt x="86" y="53"/>
                  </a:cubicBezTo>
                  <a:cubicBezTo>
                    <a:pt x="86" y="53"/>
                    <a:pt x="86" y="53"/>
                    <a:pt x="86" y="53"/>
                  </a:cubicBezTo>
                  <a:cubicBezTo>
                    <a:pt x="86" y="54"/>
                    <a:pt x="86" y="54"/>
                    <a:pt x="86" y="54"/>
                  </a:cubicBezTo>
                  <a:cubicBezTo>
                    <a:pt x="86" y="53"/>
                    <a:pt x="86" y="53"/>
                    <a:pt x="86" y="53"/>
                  </a:cubicBezTo>
                  <a:cubicBezTo>
                    <a:pt x="86" y="53"/>
                    <a:pt x="86" y="53"/>
                    <a:pt x="86" y="52"/>
                  </a:cubicBezTo>
                  <a:cubicBezTo>
                    <a:pt x="86" y="52"/>
                    <a:pt x="86" y="52"/>
                    <a:pt x="87" y="52"/>
                  </a:cubicBezTo>
                  <a:cubicBezTo>
                    <a:pt x="87" y="52"/>
                    <a:pt x="87" y="52"/>
                    <a:pt x="87" y="52"/>
                  </a:cubicBezTo>
                  <a:cubicBezTo>
                    <a:pt x="87" y="52"/>
                    <a:pt x="87" y="52"/>
                    <a:pt x="87" y="52"/>
                  </a:cubicBezTo>
                  <a:cubicBezTo>
                    <a:pt x="87" y="52"/>
                    <a:pt x="87" y="52"/>
                    <a:pt x="87" y="52"/>
                  </a:cubicBezTo>
                  <a:cubicBezTo>
                    <a:pt x="89" y="52"/>
                    <a:pt x="89" y="52"/>
                    <a:pt x="89" y="52"/>
                  </a:cubicBezTo>
                  <a:cubicBezTo>
                    <a:pt x="89" y="52"/>
                    <a:pt x="89" y="52"/>
                    <a:pt x="89" y="53"/>
                  </a:cubicBezTo>
                  <a:cubicBezTo>
                    <a:pt x="89" y="53"/>
                    <a:pt x="90" y="53"/>
                    <a:pt x="90" y="53"/>
                  </a:cubicBezTo>
                  <a:cubicBezTo>
                    <a:pt x="90" y="53"/>
                    <a:pt x="90" y="53"/>
                    <a:pt x="90" y="53"/>
                  </a:cubicBezTo>
                  <a:cubicBezTo>
                    <a:pt x="90" y="53"/>
                    <a:pt x="90" y="53"/>
                    <a:pt x="90" y="53"/>
                  </a:cubicBezTo>
                  <a:cubicBezTo>
                    <a:pt x="90" y="53"/>
                    <a:pt x="91" y="53"/>
                    <a:pt x="91" y="53"/>
                  </a:cubicBezTo>
                  <a:cubicBezTo>
                    <a:pt x="91" y="53"/>
                    <a:pt x="91" y="53"/>
                    <a:pt x="91" y="53"/>
                  </a:cubicBezTo>
                  <a:cubicBezTo>
                    <a:pt x="90" y="53"/>
                    <a:pt x="90" y="53"/>
                    <a:pt x="90" y="53"/>
                  </a:cubicBezTo>
                  <a:cubicBezTo>
                    <a:pt x="91" y="53"/>
                    <a:pt x="91" y="53"/>
                    <a:pt x="91" y="53"/>
                  </a:cubicBezTo>
                  <a:cubicBezTo>
                    <a:pt x="91" y="53"/>
                    <a:pt x="91" y="53"/>
                    <a:pt x="91" y="53"/>
                  </a:cubicBezTo>
                  <a:cubicBezTo>
                    <a:pt x="91" y="53"/>
                    <a:pt x="91" y="53"/>
                    <a:pt x="92" y="53"/>
                  </a:cubicBezTo>
                  <a:cubicBezTo>
                    <a:pt x="92" y="53"/>
                    <a:pt x="92" y="54"/>
                    <a:pt x="92" y="54"/>
                  </a:cubicBezTo>
                  <a:cubicBezTo>
                    <a:pt x="92" y="54"/>
                    <a:pt x="92" y="54"/>
                    <a:pt x="92" y="54"/>
                  </a:cubicBezTo>
                  <a:cubicBezTo>
                    <a:pt x="92" y="54"/>
                    <a:pt x="92" y="54"/>
                    <a:pt x="92" y="54"/>
                  </a:cubicBezTo>
                  <a:cubicBezTo>
                    <a:pt x="92" y="54"/>
                    <a:pt x="92" y="54"/>
                    <a:pt x="92" y="54"/>
                  </a:cubicBezTo>
                  <a:cubicBezTo>
                    <a:pt x="93" y="54"/>
                    <a:pt x="93" y="54"/>
                    <a:pt x="93" y="54"/>
                  </a:cubicBezTo>
                  <a:cubicBezTo>
                    <a:pt x="93" y="54"/>
                    <a:pt x="93" y="54"/>
                    <a:pt x="94" y="55"/>
                  </a:cubicBezTo>
                  <a:cubicBezTo>
                    <a:pt x="94" y="55"/>
                    <a:pt x="94" y="55"/>
                    <a:pt x="94" y="56"/>
                  </a:cubicBezTo>
                  <a:cubicBezTo>
                    <a:pt x="94" y="56"/>
                    <a:pt x="94" y="56"/>
                    <a:pt x="94" y="57"/>
                  </a:cubicBezTo>
                  <a:cubicBezTo>
                    <a:pt x="94" y="57"/>
                    <a:pt x="94" y="57"/>
                    <a:pt x="94" y="57"/>
                  </a:cubicBezTo>
                  <a:cubicBezTo>
                    <a:pt x="94" y="57"/>
                    <a:pt x="94" y="57"/>
                    <a:pt x="94" y="57"/>
                  </a:cubicBezTo>
                  <a:cubicBezTo>
                    <a:pt x="94" y="57"/>
                    <a:pt x="94" y="57"/>
                    <a:pt x="94" y="57"/>
                  </a:cubicBezTo>
                  <a:cubicBezTo>
                    <a:pt x="94" y="57"/>
                    <a:pt x="94" y="57"/>
                    <a:pt x="93" y="57"/>
                  </a:cubicBezTo>
                  <a:cubicBezTo>
                    <a:pt x="93" y="57"/>
                    <a:pt x="93" y="57"/>
                    <a:pt x="93" y="57"/>
                  </a:cubicBezTo>
                  <a:cubicBezTo>
                    <a:pt x="93" y="58"/>
                    <a:pt x="93" y="58"/>
                    <a:pt x="93" y="58"/>
                  </a:cubicBezTo>
                  <a:cubicBezTo>
                    <a:pt x="93" y="59"/>
                    <a:pt x="93" y="59"/>
                    <a:pt x="93" y="59"/>
                  </a:cubicBezTo>
                  <a:cubicBezTo>
                    <a:pt x="93" y="59"/>
                    <a:pt x="93" y="59"/>
                    <a:pt x="93" y="59"/>
                  </a:cubicBezTo>
                  <a:cubicBezTo>
                    <a:pt x="93" y="59"/>
                    <a:pt x="94" y="59"/>
                    <a:pt x="94" y="59"/>
                  </a:cubicBezTo>
                  <a:cubicBezTo>
                    <a:pt x="94" y="59"/>
                    <a:pt x="94" y="59"/>
                    <a:pt x="94" y="59"/>
                  </a:cubicBezTo>
                  <a:cubicBezTo>
                    <a:pt x="94" y="59"/>
                    <a:pt x="94" y="59"/>
                    <a:pt x="94" y="59"/>
                  </a:cubicBezTo>
                  <a:cubicBezTo>
                    <a:pt x="94" y="59"/>
                    <a:pt x="94" y="59"/>
                    <a:pt x="94" y="59"/>
                  </a:cubicBezTo>
                  <a:cubicBezTo>
                    <a:pt x="94" y="59"/>
                    <a:pt x="94" y="60"/>
                    <a:pt x="94" y="60"/>
                  </a:cubicBezTo>
                  <a:cubicBezTo>
                    <a:pt x="94" y="60"/>
                    <a:pt x="94" y="60"/>
                    <a:pt x="94" y="60"/>
                  </a:cubicBezTo>
                  <a:cubicBezTo>
                    <a:pt x="94" y="60"/>
                    <a:pt x="94" y="60"/>
                    <a:pt x="95" y="60"/>
                  </a:cubicBezTo>
                  <a:cubicBezTo>
                    <a:pt x="95" y="60"/>
                    <a:pt x="95" y="61"/>
                    <a:pt x="95" y="61"/>
                  </a:cubicBezTo>
                  <a:cubicBezTo>
                    <a:pt x="95" y="61"/>
                    <a:pt x="95" y="61"/>
                    <a:pt x="95" y="62"/>
                  </a:cubicBezTo>
                  <a:cubicBezTo>
                    <a:pt x="95" y="62"/>
                    <a:pt x="95" y="62"/>
                    <a:pt x="95" y="62"/>
                  </a:cubicBezTo>
                  <a:cubicBezTo>
                    <a:pt x="95" y="62"/>
                    <a:pt x="95" y="62"/>
                    <a:pt x="95" y="62"/>
                  </a:cubicBezTo>
                  <a:cubicBezTo>
                    <a:pt x="95" y="62"/>
                    <a:pt x="95" y="63"/>
                    <a:pt x="96" y="63"/>
                  </a:cubicBezTo>
                  <a:cubicBezTo>
                    <a:pt x="96" y="63"/>
                    <a:pt x="96" y="63"/>
                    <a:pt x="96" y="63"/>
                  </a:cubicBezTo>
                  <a:cubicBezTo>
                    <a:pt x="96" y="63"/>
                    <a:pt x="96" y="63"/>
                    <a:pt x="96" y="63"/>
                  </a:cubicBezTo>
                  <a:cubicBezTo>
                    <a:pt x="96" y="63"/>
                    <a:pt x="96" y="64"/>
                    <a:pt x="96" y="64"/>
                  </a:cubicBezTo>
                  <a:cubicBezTo>
                    <a:pt x="96" y="64"/>
                    <a:pt x="96" y="64"/>
                    <a:pt x="96" y="64"/>
                  </a:cubicBezTo>
                  <a:cubicBezTo>
                    <a:pt x="96" y="64"/>
                    <a:pt x="96" y="64"/>
                    <a:pt x="96" y="64"/>
                  </a:cubicBezTo>
                  <a:cubicBezTo>
                    <a:pt x="96" y="65"/>
                    <a:pt x="96" y="65"/>
                    <a:pt x="96" y="65"/>
                  </a:cubicBezTo>
                  <a:cubicBezTo>
                    <a:pt x="96" y="65"/>
                    <a:pt x="96" y="65"/>
                    <a:pt x="96" y="65"/>
                  </a:cubicBezTo>
                  <a:cubicBezTo>
                    <a:pt x="97" y="65"/>
                    <a:pt x="97" y="65"/>
                    <a:pt x="97" y="65"/>
                  </a:cubicBezTo>
                  <a:cubicBezTo>
                    <a:pt x="97" y="65"/>
                    <a:pt x="97" y="65"/>
                    <a:pt x="97" y="65"/>
                  </a:cubicBezTo>
                  <a:cubicBezTo>
                    <a:pt x="97" y="65"/>
                    <a:pt x="97" y="65"/>
                    <a:pt x="97" y="65"/>
                  </a:cubicBezTo>
                  <a:cubicBezTo>
                    <a:pt x="97" y="65"/>
                    <a:pt x="97" y="65"/>
                    <a:pt x="97" y="65"/>
                  </a:cubicBezTo>
                  <a:cubicBezTo>
                    <a:pt x="97" y="66"/>
                    <a:pt x="97" y="66"/>
                    <a:pt x="97" y="66"/>
                  </a:cubicBezTo>
                  <a:cubicBezTo>
                    <a:pt x="97" y="66"/>
                    <a:pt x="97" y="66"/>
                    <a:pt x="97" y="66"/>
                  </a:cubicBezTo>
                  <a:cubicBezTo>
                    <a:pt x="97" y="67"/>
                    <a:pt x="97" y="67"/>
                    <a:pt x="97" y="67"/>
                  </a:cubicBezTo>
                  <a:cubicBezTo>
                    <a:pt x="97" y="67"/>
                    <a:pt x="97" y="67"/>
                    <a:pt x="97" y="67"/>
                  </a:cubicBezTo>
                  <a:cubicBezTo>
                    <a:pt x="96" y="67"/>
                    <a:pt x="96" y="67"/>
                    <a:pt x="96" y="67"/>
                  </a:cubicBezTo>
                  <a:cubicBezTo>
                    <a:pt x="96" y="69"/>
                    <a:pt x="96" y="69"/>
                    <a:pt x="96" y="69"/>
                  </a:cubicBezTo>
                  <a:cubicBezTo>
                    <a:pt x="96" y="69"/>
                    <a:pt x="96" y="69"/>
                    <a:pt x="96" y="69"/>
                  </a:cubicBezTo>
                  <a:cubicBezTo>
                    <a:pt x="97" y="69"/>
                    <a:pt x="97" y="69"/>
                    <a:pt x="97" y="69"/>
                  </a:cubicBezTo>
                  <a:cubicBezTo>
                    <a:pt x="97" y="69"/>
                    <a:pt x="97" y="69"/>
                    <a:pt x="97" y="69"/>
                  </a:cubicBezTo>
                  <a:cubicBezTo>
                    <a:pt x="97" y="69"/>
                    <a:pt x="97" y="70"/>
                    <a:pt x="97" y="70"/>
                  </a:cubicBezTo>
                  <a:cubicBezTo>
                    <a:pt x="97" y="70"/>
                    <a:pt x="97" y="70"/>
                    <a:pt x="97" y="70"/>
                  </a:cubicBezTo>
                  <a:cubicBezTo>
                    <a:pt x="97" y="70"/>
                    <a:pt x="96" y="70"/>
                    <a:pt x="96" y="70"/>
                  </a:cubicBezTo>
                  <a:cubicBezTo>
                    <a:pt x="96" y="70"/>
                    <a:pt x="96" y="70"/>
                    <a:pt x="96" y="71"/>
                  </a:cubicBezTo>
                  <a:cubicBezTo>
                    <a:pt x="96" y="71"/>
                    <a:pt x="96" y="71"/>
                    <a:pt x="96" y="71"/>
                  </a:cubicBezTo>
                  <a:cubicBezTo>
                    <a:pt x="96" y="71"/>
                    <a:pt x="96" y="71"/>
                    <a:pt x="96" y="71"/>
                  </a:cubicBezTo>
                  <a:cubicBezTo>
                    <a:pt x="96" y="71"/>
                    <a:pt x="96" y="71"/>
                    <a:pt x="96" y="71"/>
                  </a:cubicBezTo>
                  <a:cubicBezTo>
                    <a:pt x="95" y="71"/>
                    <a:pt x="95" y="71"/>
                    <a:pt x="95" y="71"/>
                  </a:cubicBezTo>
                  <a:cubicBezTo>
                    <a:pt x="95" y="73"/>
                    <a:pt x="95" y="73"/>
                    <a:pt x="95" y="73"/>
                  </a:cubicBezTo>
                  <a:cubicBezTo>
                    <a:pt x="95" y="73"/>
                    <a:pt x="95" y="73"/>
                    <a:pt x="95" y="73"/>
                  </a:cubicBezTo>
                  <a:cubicBezTo>
                    <a:pt x="95" y="73"/>
                    <a:pt x="95" y="73"/>
                    <a:pt x="95" y="73"/>
                  </a:cubicBezTo>
                  <a:cubicBezTo>
                    <a:pt x="95" y="73"/>
                    <a:pt x="95" y="73"/>
                    <a:pt x="95" y="73"/>
                  </a:cubicBezTo>
                  <a:cubicBezTo>
                    <a:pt x="95" y="74"/>
                    <a:pt x="95" y="74"/>
                    <a:pt x="95" y="74"/>
                  </a:cubicBezTo>
                  <a:cubicBezTo>
                    <a:pt x="95" y="74"/>
                    <a:pt x="95" y="74"/>
                    <a:pt x="94" y="74"/>
                  </a:cubicBezTo>
                  <a:cubicBezTo>
                    <a:pt x="94" y="74"/>
                    <a:pt x="94" y="74"/>
                    <a:pt x="94" y="75"/>
                  </a:cubicBezTo>
                  <a:cubicBezTo>
                    <a:pt x="94" y="75"/>
                    <a:pt x="94" y="75"/>
                    <a:pt x="94" y="75"/>
                  </a:cubicBezTo>
                  <a:cubicBezTo>
                    <a:pt x="94" y="75"/>
                    <a:pt x="94" y="75"/>
                    <a:pt x="94" y="75"/>
                  </a:cubicBezTo>
                  <a:cubicBezTo>
                    <a:pt x="94" y="75"/>
                    <a:pt x="94" y="75"/>
                    <a:pt x="94" y="75"/>
                  </a:cubicBezTo>
                  <a:cubicBezTo>
                    <a:pt x="94" y="75"/>
                    <a:pt x="94" y="75"/>
                    <a:pt x="94" y="75"/>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0"/>
                    <a:pt x="94" y="80"/>
                    <a:pt x="94" y="80"/>
                  </a:cubicBezTo>
                  <a:cubicBezTo>
                    <a:pt x="94" y="81"/>
                    <a:pt x="94"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1"/>
                    <a:pt x="95" y="81"/>
                    <a:pt x="95" y="81"/>
                  </a:cubicBezTo>
                  <a:cubicBezTo>
                    <a:pt x="95" y="82"/>
                    <a:pt x="95" y="82"/>
                    <a:pt x="95" y="82"/>
                  </a:cubicBezTo>
                  <a:cubicBezTo>
                    <a:pt x="95" y="82"/>
                    <a:pt x="95" y="82"/>
                    <a:pt x="95" y="82"/>
                  </a:cubicBezTo>
                  <a:cubicBezTo>
                    <a:pt x="94" y="82"/>
                    <a:pt x="94" y="82"/>
                    <a:pt x="94" y="82"/>
                  </a:cubicBezTo>
                  <a:cubicBezTo>
                    <a:pt x="94" y="87"/>
                    <a:pt x="94" y="87"/>
                    <a:pt x="94" y="87"/>
                  </a:cubicBezTo>
                  <a:cubicBezTo>
                    <a:pt x="94" y="87"/>
                    <a:pt x="94" y="87"/>
                    <a:pt x="94" y="87"/>
                  </a:cubicBezTo>
                  <a:cubicBezTo>
                    <a:pt x="94" y="87"/>
                    <a:pt x="95" y="87"/>
                    <a:pt x="95" y="87"/>
                  </a:cubicBezTo>
                  <a:cubicBezTo>
                    <a:pt x="95" y="87"/>
                    <a:pt x="95" y="88"/>
                    <a:pt x="95" y="88"/>
                  </a:cubicBezTo>
                  <a:cubicBezTo>
                    <a:pt x="95" y="88"/>
                    <a:pt x="95" y="89"/>
                    <a:pt x="95" y="89"/>
                  </a:cubicBezTo>
                  <a:cubicBezTo>
                    <a:pt x="95" y="89"/>
                    <a:pt x="95" y="89"/>
                    <a:pt x="95" y="89"/>
                  </a:cubicBezTo>
                  <a:cubicBezTo>
                    <a:pt x="94" y="90"/>
                    <a:pt x="94" y="90"/>
                    <a:pt x="94" y="90"/>
                  </a:cubicBezTo>
                  <a:cubicBezTo>
                    <a:pt x="94" y="90"/>
                    <a:pt x="94" y="90"/>
                    <a:pt x="94" y="90"/>
                  </a:cubicBezTo>
                  <a:cubicBezTo>
                    <a:pt x="94" y="90"/>
                    <a:pt x="93" y="90"/>
                    <a:pt x="93" y="90"/>
                  </a:cubicBezTo>
                  <a:cubicBezTo>
                    <a:pt x="93" y="90"/>
                    <a:pt x="93" y="91"/>
                    <a:pt x="93" y="91"/>
                  </a:cubicBezTo>
                  <a:cubicBezTo>
                    <a:pt x="93" y="91"/>
                    <a:pt x="93" y="91"/>
                    <a:pt x="93" y="91"/>
                  </a:cubicBezTo>
                  <a:cubicBezTo>
                    <a:pt x="93" y="91"/>
                    <a:pt x="93" y="92"/>
                    <a:pt x="93" y="92"/>
                  </a:cubicBezTo>
                  <a:cubicBezTo>
                    <a:pt x="94" y="92"/>
                    <a:pt x="94" y="92"/>
                    <a:pt x="94" y="92"/>
                  </a:cubicBezTo>
                  <a:cubicBezTo>
                    <a:pt x="94" y="92"/>
                    <a:pt x="94" y="92"/>
                    <a:pt x="94" y="92"/>
                  </a:cubicBezTo>
                  <a:cubicBezTo>
                    <a:pt x="94" y="92"/>
                    <a:pt x="94" y="92"/>
                    <a:pt x="95" y="92"/>
                  </a:cubicBezTo>
                  <a:cubicBezTo>
                    <a:pt x="95" y="92"/>
                    <a:pt x="95" y="92"/>
                    <a:pt x="96" y="92"/>
                  </a:cubicBezTo>
                  <a:cubicBezTo>
                    <a:pt x="96" y="92"/>
                    <a:pt x="96" y="92"/>
                    <a:pt x="96" y="92"/>
                  </a:cubicBezTo>
                  <a:cubicBezTo>
                    <a:pt x="97" y="92"/>
                    <a:pt x="98" y="92"/>
                    <a:pt x="98" y="91"/>
                  </a:cubicBezTo>
                  <a:cubicBezTo>
                    <a:pt x="99" y="91"/>
                    <a:pt x="99" y="91"/>
                    <a:pt x="99" y="91"/>
                  </a:cubicBezTo>
                  <a:cubicBezTo>
                    <a:pt x="99" y="91"/>
                    <a:pt x="99" y="91"/>
                    <a:pt x="99" y="91"/>
                  </a:cubicBezTo>
                  <a:cubicBezTo>
                    <a:pt x="99" y="91"/>
                    <a:pt x="99" y="91"/>
                    <a:pt x="99" y="91"/>
                  </a:cubicBezTo>
                  <a:cubicBezTo>
                    <a:pt x="99" y="91"/>
                    <a:pt x="99" y="91"/>
                    <a:pt x="99" y="91"/>
                  </a:cubicBezTo>
                  <a:cubicBezTo>
                    <a:pt x="99" y="91"/>
                    <a:pt x="100" y="91"/>
                    <a:pt x="100" y="91"/>
                  </a:cubicBezTo>
                  <a:cubicBezTo>
                    <a:pt x="100" y="90"/>
                    <a:pt x="100" y="90"/>
                    <a:pt x="100" y="90"/>
                  </a:cubicBezTo>
                  <a:cubicBezTo>
                    <a:pt x="100" y="90"/>
                    <a:pt x="100" y="90"/>
                    <a:pt x="100" y="90"/>
                  </a:cubicBezTo>
                  <a:cubicBezTo>
                    <a:pt x="100" y="90"/>
                    <a:pt x="100" y="90"/>
                    <a:pt x="100" y="90"/>
                  </a:cubicBezTo>
                  <a:cubicBezTo>
                    <a:pt x="100" y="89"/>
                    <a:pt x="101" y="88"/>
                    <a:pt x="101" y="88"/>
                  </a:cubicBezTo>
                  <a:cubicBezTo>
                    <a:pt x="102" y="88"/>
                    <a:pt x="102" y="88"/>
                    <a:pt x="102" y="88"/>
                  </a:cubicBezTo>
                  <a:cubicBezTo>
                    <a:pt x="102" y="88"/>
                    <a:pt x="103" y="88"/>
                    <a:pt x="103" y="88"/>
                  </a:cubicBezTo>
                  <a:cubicBezTo>
                    <a:pt x="103" y="88"/>
                    <a:pt x="103" y="88"/>
                    <a:pt x="103" y="88"/>
                  </a:cubicBezTo>
                  <a:cubicBezTo>
                    <a:pt x="103" y="88"/>
                    <a:pt x="103" y="88"/>
                    <a:pt x="104" y="88"/>
                  </a:cubicBezTo>
                  <a:cubicBezTo>
                    <a:pt x="104" y="88"/>
                    <a:pt x="104" y="88"/>
                    <a:pt x="104" y="88"/>
                  </a:cubicBezTo>
                  <a:cubicBezTo>
                    <a:pt x="105" y="87"/>
                    <a:pt x="105" y="87"/>
                    <a:pt x="105" y="87"/>
                  </a:cubicBezTo>
                  <a:cubicBezTo>
                    <a:pt x="105" y="87"/>
                    <a:pt x="105" y="86"/>
                    <a:pt x="105" y="86"/>
                  </a:cubicBezTo>
                  <a:cubicBezTo>
                    <a:pt x="105" y="86"/>
                    <a:pt x="105" y="86"/>
                    <a:pt x="105" y="86"/>
                  </a:cubicBezTo>
                  <a:cubicBezTo>
                    <a:pt x="105" y="85"/>
                    <a:pt x="105" y="85"/>
                    <a:pt x="105" y="85"/>
                  </a:cubicBezTo>
                  <a:cubicBezTo>
                    <a:pt x="105" y="85"/>
                    <a:pt x="104" y="85"/>
                    <a:pt x="104" y="85"/>
                  </a:cubicBezTo>
                  <a:cubicBezTo>
                    <a:pt x="104" y="85"/>
                    <a:pt x="104" y="85"/>
                    <a:pt x="104" y="85"/>
                  </a:cubicBezTo>
                  <a:cubicBezTo>
                    <a:pt x="104" y="84"/>
                    <a:pt x="104" y="84"/>
                    <a:pt x="104" y="84"/>
                  </a:cubicBezTo>
                  <a:cubicBezTo>
                    <a:pt x="104" y="84"/>
                    <a:pt x="104" y="84"/>
                    <a:pt x="104" y="84"/>
                  </a:cubicBezTo>
                  <a:cubicBezTo>
                    <a:pt x="105" y="84"/>
                    <a:pt x="105" y="84"/>
                    <a:pt x="105" y="84"/>
                  </a:cubicBezTo>
                  <a:cubicBezTo>
                    <a:pt x="105" y="84"/>
                    <a:pt x="105" y="84"/>
                    <a:pt x="105" y="83"/>
                  </a:cubicBezTo>
                  <a:cubicBezTo>
                    <a:pt x="105" y="83"/>
                    <a:pt x="105" y="83"/>
                    <a:pt x="105" y="83"/>
                  </a:cubicBezTo>
                  <a:cubicBezTo>
                    <a:pt x="105" y="83"/>
                    <a:pt x="105" y="83"/>
                    <a:pt x="105" y="83"/>
                  </a:cubicBezTo>
                  <a:cubicBezTo>
                    <a:pt x="105" y="83"/>
                    <a:pt x="105" y="83"/>
                    <a:pt x="105" y="83"/>
                  </a:cubicBezTo>
                  <a:cubicBezTo>
                    <a:pt x="105" y="84"/>
                    <a:pt x="105" y="84"/>
                    <a:pt x="105" y="84"/>
                  </a:cubicBezTo>
                  <a:cubicBezTo>
                    <a:pt x="105" y="83"/>
                    <a:pt x="105" y="83"/>
                    <a:pt x="105" y="83"/>
                  </a:cubicBezTo>
                  <a:cubicBezTo>
                    <a:pt x="105" y="83"/>
                    <a:pt x="105" y="83"/>
                    <a:pt x="105" y="83"/>
                  </a:cubicBezTo>
                  <a:cubicBezTo>
                    <a:pt x="105" y="83"/>
                    <a:pt x="105" y="83"/>
                    <a:pt x="105" y="83"/>
                  </a:cubicBezTo>
                  <a:cubicBezTo>
                    <a:pt x="105" y="83"/>
                    <a:pt x="105" y="83"/>
                    <a:pt x="105" y="83"/>
                  </a:cubicBezTo>
                  <a:cubicBezTo>
                    <a:pt x="106" y="83"/>
                    <a:pt x="106" y="83"/>
                    <a:pt x="106" y="83"/>
                  </a:cubicBezTo>
                  <a:cubicBezTo>
                    <a:pt x="106" y="83"/>
                    <a:pt x="107" y="82"/>
                    <a:pt x="107" y="82"/>
                  </a:cubicBezTo>
                  <a:cubicBezTo>
                    <a:pt x="107" y="81"/>
                    <a:pt x="107" y="81"/>
                    <a:pt x="107" y="80"/>
                  </a:cubicBezTo>
                  <a:cubicBezTo>
                    <a:pt x="107" y="80"/>
                    <a:pt x="107" y="80"/>
                    <a:pt x="107" y="80"/>
                  </a:cubicBezTo>
                  <a:cubicBezTo>
                    <a:pt x="107" y="80"/>
                    <a:pt x="107" y="79"/>
                    <a:pt x="107" y="79"/>
                  </a:cubicBezTo>
                  <a:cubicBezTo>
                    <a:pt x="107" y="79"/>
                    <a:pt x="107" y="79"/>
                    <a:pt x="107" y="79"/>
                  </a:cubicBezTo>
                  <a:cubicBezTo>
                    <a:pt x="107" y="79"/>
                    <a:pt x="107" y="79"/>
                    <a:pt x="107" y="79"/>
                  </a:cubicBezTo>
                  <a:cubicBezTo>
                    <a:pt x="107" y="79"/>
                    <a:pt x="107" y="79"/>
                    <a:pt x="107" y="79"/>
                  </a:cubicBezTo>
                  <a:cubicBezTo>
                    <a:pt x="107" y="79"/>
                    <a:pt x="107" y="78"/>
                    <a:pt x="107" y="78"/>
                  </a:cubicBezTo>
                  <a:cubicBezTo>
                    <a:pt x="107" y="78"/>
                    <a:pt x="108" y="78"/>
                    <a:pt x="108" y="78"/>
                  </a:cubicBezTo>
                  <a:cubicBezTo>
                    <a:pt x="108" y="78"/>
                    <a:pt x="108" y="78"/>
                    <a:pt x="108" y="78"/>
                  </a:cubicBezTo>
                  <a:cubicBezTo>
                    <a:pt x="108" y="78"/>
                    <a:pt x="108" y="78"/>
                    <a:pt x="108" y="78"/>
                  </a:cubicBezTo>
                  <a:cubicBezTo>
                    <a:pt x="109" y="77"/>
                    <a:pt x="109" y="77"/>
                    <a:pt x="109" y="77"/>
                  </a:cubicBezTo>
                  <a:cubicBezTo>
                    <a:pt x="109" y="77"/>
                    <a:pt x="109" y="76"/>
                    <a:pt x="109" y="76"/>
                  </a:cubicBezTo>
                  <a:cubicBezTo>
                    <a:pt x="109" y="76"/>
                    <a:pt x="109" y="76"/>
                    <a:pt x="109" y="76"/>
                  </a:cubicBezTo>
                  <a:cubicBezTo>
                    <a:pt x="109" y="76"/>
                    <a:pt x="109" y="75"/>
                    <a:pt x="109" y="75"/>
                  </a:cubicBezTo>
                  <a:cubicBezTo>
                    <a:pt x="110" y="75"/>
                    <a:pt x="110" y="74"/>
                    <a:pt x="111" y="74"/>
                  </a:cubicBezTo>
                  <a:cubicBezTo>
                    <a:pt x="111" y="74"/>
                    <a:pt x="111" y="74"/>
                    <a:pt x="111" y="74"/>
                  </a:cubicBezTo>
                  <a:cubicBezTo>
                    <a:pt x="111" y="74"/>
                    <a:pt x="111" y="73"/>
                    <a:pt x="111" y="73"/>
                  </a:cubicBezTo>
                  <a:cubicBezTo>
                    <a:pt x="111" y="73"/>
                    <a:pt x="111" y="72"/>
                    <a:pt x="111" y="72"/>
                  </a:cubicBezTo>
                  <a:cubicBezTo>
                    <a:pt x="111" y="72"/>
                    <a:pt x="111" y="72"/>
                    <a:pt x="111" y="72"/>
                  </a:cubicBezTo>
                  <a:cubicBezTo>
                    <a:pt x="111" y="71"/>
                    <a:pt x="111" y="71"/>
                    <a:pt x="111" y="70"/>
                  </a:cubicBezTo>
                  <a:cubicBezTo>
                    <a:pt x="111" y="70"/>
                    <a:pt x="111" y="70"/>
                    <a:pt x="112" y="69"/>
                  </a:cubicBezTo>
                  <a:cubicBezTo>
                    <a:pt x="112" y="69"/>
                    <a:pt x="112" y="69"/>
                    <a:pt x="112" y="69"/>
                  </a:cubicBezTo>
                  <a:cubicBezTo>
                    <a:pt x="112" y="69"/>
                    <a:pt x="112" y="69"/>
                    <a:pt x="112" y="69"/>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9"/>
                    <a:pt x="112" y="69"/>
                    <a:pt x="112" y="69"/>
                  </a:cubicBezTo>
                  <a:cubicBezTo>
                    <a:pt x="112" y="68"/>
                    <a:pt x="112" y="68"/>
                    <a:pt x="112" y="68"/>
                  </a:cubicBezTo>
                  <a:cubicBezTo>
                    <a:pt x="112" y="67"/>
                    <a:pt x="112" y="66"/>
                    <a:pt x="112" y="65"/>
                  </a:cubicBezTo>
                  <a:cubicBezTo>
                    <a:pt x="112" y="65"/>
                    <a:pt x="112" y="64"/>
                    <a:pt x="112" y="64"/>
                  </a:cubicBezTo>
                  <a:cubicBezTo>
                    <a:pt x="112" y="63"/>
                    <a:pt x="112" y="62"/>
                    <a:pt x="113" y="62"/>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1"/>
                    <a:pt x="113" y="61"/>
                    <a:pt x="113" y="61"/>
                  </a:cubicBezTo>
                  <a:cubicBezTo>
                    <a:pt x="113" y="60"/>
                    <a:pt x="113" y="60"/>
                    <a:pt x="113" y="60"/>
                  </a:cubicBezTo>
                  <a:cubicBezTo>
                    <a:pt x="113" y="60"/>
                    <a:pt x="113" y="60"/>
                    <a:pt x="113" y="60"/>
                  </a:cubicBezTo>
                  <a:cubicBezTo>
                    <a:pt x="113" y="60"/>
                    <a:pt x="113" y="60"/>
                    <a:pt x="113" y="60"/>
                  </a:cubicBezTo>
                  <a:cubicBezTo>
                    <a:pt x="113" y="60"/>
                    <a:pt x="113" y="60"/>
                    <a:pt x="114" y="60"/>
                  </a:cubicBezTo>
                  <a:cubicBezTo>
                    <a:pt x="114" y="60"/>
                    <a:pt x="114" y="60"/>
                    <a:pt x="114" y="60"/>
                  </a:cubicBezTo>
                  <a:cubicBezTo>
                    <a:pt x="114" y="58"/>
                    <a:pt x="114" y="58"/>
                    <a:pt x="114" y="58"/>
                  </a:cubicBezTo>
                  <a:cubicBezTo>
                    <a:pt x="114" y="58"/>
                    <a:pt x="114" y="58"/>
                    <a:pt x="114" y="57"/>
                  </a:cubicBezTo>
                  <a:cubicBezTo>
                    <a:pt x="114" y="57"/>
                    <a:pt x="114" y="57"/>
                    <a:pt x="114" y="57"/>
                  </a:cubicBezTo>
                  <a:cubicBezTo>
                    <a:pt x="113" y="57"/>
                    <a:pt x="113" y="57"/>
                    <a:pt x="113" y="57"/>
                  </a:cubicBezTo>
                  <a:cubicBezTo>
                    <a:pt x="113" y="57"/>
                    <a:pt x="113" y="56"/>
                    <a:pt x="113" y="56"/>
                  </a:cubicBezTo>
                  <a:cubicBezTo>
                    <a:pt x="113" y="56"/>
                    <a:pt x="113" y="56"/>
                    <a:pt x="113" y="56"/>
                  </a:cubicBezTo>
                  <a:cubicBezTo>
                    <a:pt x="113" y="56"/>
                    <a:pt x="113" y="55"/>
                    <a:pt x="114" y="55"/>
                  </a:cubicBezTo>
                  <a:cubicBezTo>
                    <a:pt x="114" y="55"/>
                    <a:pt x="114" y="55"/>
                    <a:pt x="114" y="55"/>
                  </a:cubicBezTo>
                  <a:cubicBezTo>
                    <a:pt x="114" y="55"/>
                    <a:pt x="114" y="55"/>
                    <a:pt x="114" y="55"/>
                  </a:cubicBezTo>
                  <a:cubicBezTo>
                    <a:pt x="114" y="54"/>
                    <a:pt x="114" y="54"/>
                    <a:pt x="114" y="54"/>
                  </a:cubicBezTo>
                  <a:cubicBezTo>
                    <a:pt x="114" y="54"/>
                    <a:pt x="114" y="54"/>
                    <a:pt x="114" y="54"/>
                  </a:cubicBezTo>
                  <a:cubicBezTo>
                    <a:pt x="114" y="53"/>
                    <a:pt x="114" y="53"/>
                    <a:pt x="114" y="53"/>
                  </a:cubicBezTo>
                  <a:cubicBezTo>
                    <a:pt x="114" y="53"/>
                    <a:pt x="114" y="53"/>
                    <a:pt x="114" y="53"/>
                  </a:cubicBezTo>
                  <a:cubicBezTo>
                    <a:pt x="114" y="52"/>
                    <a:pt x="114" y="52"/>
                    <a:pt x="114" y="52"/>
                  </a:cubicBezTo>
                  <a:cubicBezTo>
                    <a:pt x="114" y="52"/>
                    <a:pt x="114" y="52"/>
                    <a:pt x="114" y="52"/>
                  </a:cubicBezTo>
                  <a:cubicBezTo>
                    <a:pt x="114" y="50"/>
                    <a:pt x="114" y="50"/>
                    <a:pt x="114" y="50"/>
                  </a:cubicBezTo>
                  <a:cubicBezTo>
                    <a:pt x="114" y="50"/>
                    <a:pt x="114" y="50"/>
                    <a:pt x="114" y="50"/>
                  </a:cubicBezTo>
                  <a:cubicBezTo>
                    <a:pt x="114" y="49"/>
                    <a:pt x="115" y="49"/>
                    <a:pt x="114" y="49"/>
                  </a:cubicBezTo>
                  <a:cubicBezTo>
                    <a:pt x="114" y="48"/>
                    <a:pt x="113" y="48"/>
                    <a:pt x="113" y="48"/>
                  </a:cubicBezTo>
                  <a:cubicBezTo>
                    <a:pt x="113" y="47"/>
                    <a:pt x="113" y="47"/>
                    <a:pt x="113" y="47"/>
                  </a:cubicBezTo>
                  <a:cubicBezTo>
                    <a:pt x="113" y="46"/>
                    <a:pt x="113" y="46"/>
                    <a:pt x="113" y="46"/>
                  </a:cubicBezTo>
                  <a:cubicBezTo>
                    <a:pt x="113" y="46"/>
                    <a:pt x="112" y="46"/>
                    <a:pt x="112" y="46"/>
                  </a:cubicBezTo>
                  <a:cubicBezTo>
                    <a:pt x="112" y="46"/>
                    <a:pt x="112" y="46"/>
                    <a:pt x="112" y="45"/>
                  </a:cubicBezTo>
                  <a:cubicBezTo>
                    <a:pt x="112" y="45"/>
                    <a:pt x="112" y="45"/>
                    <a:pt x="112" y="45"/>
                  </a:cubicBezTo>
                  <a:cubicBezTo>
                    <a:pt x="112" y="45"/>
                    <a:pt x="112" y="45"/>
                    <a:pt x="112" y="45"/>
                  </a:cubicBezTo>
                  <a:cubicBezTo>
                    <a:pt x="112" y="45"/>
                    <a:pt x="112" y="45"/>
                    <a:pt x="112" y="45"/>
                  </a:cubicBezTo>
                  <a:cubicBezTo>
                    <a:pt x="112" y="45"/>
                    <a:pt x="112" y="45"/>
                    <a:pt x="112" y="44"/>
                  </a:cubicBezTo>
                  <a:cubicBezTo>
                    <a:pt x="112" y="44"/>
                    <a:pt x="112" y="44"/>
                    <a:pt x="111" y="44"/>
                  </a:cubicBezTo>
                  <a:cubicBezTo>
                    <a:pt x="111" y="44"/>
                    <a:pt x="111" y="44"/>
                    <a:pt x="111" y="44"/>
                  </a:cubicBezTo>
                  <a:cubicBezTo>
                    <a:pt x="111" y="44"/>
                    <a:pt x="111" y="44"/>
                    <a:pt x="111" y="44"/>
                  </a:cubicBezTo>
                  <a:cubicBezTo>
                    <a:pt x="111" y="44"/>
                    <a:pt x="111" y="43"/>
                    <a:pt x="111" y="43"/>
                  </a:cubicBezTo>
                  <a:cubicBezTo>
                    <a:pt x="111" y="43"/>
                    <a:pt x="111" y="43"/>
                    <a:pt x="111" y="43"/>
                  </a:cubicBezTo>
                  <a:cubicBezTo>
                    <a:pt x="111" y="43"/>
                    <a:pt x="111" y="43"/>
                    <a:pt x="111" y="43"/>
                  </a:cubicBezTo>
                  <a:cubicBezTo>
                    <a:pt x="111" y="43"/>
                    <a:pt x="111" y="42"/>
                    <a:pt x="111" y="42"/>
                  </a:cubicBezTo>
                  <a:cubicBezTo>
                    <a:pt x="111" y="42"/>
                    <a:pt x="110" y="42"/>
                    <a:pt x="110" y="42"/>
                  </a:cubicBezTo>
                  <a:cubicBezTo>
                    <a:pt x="110" y="42"/>
                    <a:pt x="110" y="42"/>
                    <a:pt x="110" y="42"/>
                  </a:cubicBezTo>
                  <a:cubicBezTo>
                    <a:pt x="110" y="41"/>
                    <a:pt x="110" y="41"/>
                    <a:pt x="110" y="41"/>
                  </a:cubicBezTo>
                  <a:cubicBezTo>
                    <a:pt x="109" y="41"/>
                    <a:pt x="109" y="40"/>
                    <a:pt x="109" y="39"/>
                  </a:cubicBezTo>
                  <a:cubicBezTo>
                    <a:pt x="109" y="39"/>
                    <a:pt x="109" y="39"/>
                    <a:pt x="109" y="39"/>
                  </a:cubicBezTo>
                  <a:cubicBezTo>
                    <a:pt x="109" y="39"/>
                    <a:pt x="109" y="39"/>
                    <a:pt x="109" y="39"/>
                  </a:cubicBezTo>
                  <a:cubicBezTo>
                    <a:pt x="109" y="39"/>
                    <a:pt x="109" y="39"/>
                    <a:pt x="109" y="39"/>
                  </a:cubicBezTo>
                  <a:cubicBezTo>
                    <a:pt x="109" y="38"/>
                    <a:pt x="108" y="38"/>
                    <a:pt x="108" y="38"/>
                  </a:cubicBezTo>
                  <a:cubicBezTo>
                    <a:pt x="108" y="38"/>
                    <a:pt x="108" y="38"/>
                    <a:pt x="108" y="38"/>
                  </a:cubicBezTo>
                  <a:cubicBezTo>
                    <a:pt x="108" y="37"/>
                    <a:pt x="108" y="37"/>
                    <a:pt x="108" y="37"/>
                  </a:cubicBezTo>
                  <a:cubicBezTo>
                    <a:pt x="108" y="37"/>
                    <a:pt x="107" y="37"/>
                    <a:pt x="107" y="37"/>
                  </a:cubicBezTo>
                  <a:cubicBezTo>
                    <a:pt x="107" y="37"/>
                    <a:pt x="107" y="37"/>
                    <a:pt x="107" y="37"/>
                  </a:cubicBezTo>
                  <a:cubicBezTo>
                    <a:pt x="107" y="37"/>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6"/>
                    <a:pt x="107" y="36"/>
                    <a:pt x="107" y="36"/>
                  </a:cubicBezTo>
                  <a:cubicBezTo>
                    <a:pt x="107" y="35"/>
                    <a:pt x="107" y="35"/>
                    <a:pt x="107" y="35"/>
                  </a:cubicBezTo>
                  <a:cubicBezTo>
                    <a:pt x="107" y="35"/>
                    <a:pt x="107" y="35"/>
                    <a:pt x="107" y="35"/>
                  </a:cubicBezTo>
                  <a:cubicBezTo>
                    <a:pt x="106" y="35"/>
                    <a:pt x="106" y="35"/>
                    <a:pt x="106" y="35"/>
                  </a:cubicBezTo>
                  <a:cubicBezTo>
                    <a:pt x="106" y="34"/>
                    <a:pt x="105" y="34"/>
                    <a:pt x="105" y="33"/>
                  </a:cubicBezTo>
                  <a:cubicBezTo>
                    <a:pt x="105" y="32"/>
                    <a:pt x="105" y="32"/>
                    <a:pt x="105" y="32"/>
                  </a:cubicBezTo>
                  <a:cubicBezTo>
                    <a:pt x="104" y="32"/>
                    <a:pt x="104" y="31"/>
                    <a:pt x="103" y="31"/>
                  </a:cubicBezTo>
                  <a:cubicBezTo>
                    <a:pt x="104" y="31"/>
                    <a:pt x="104" y="31"/>
                    <a:pt x="104" y="31"/>
                  </a:cubicBezTo>
                  <a:cubicBezTo>
                    <a:pt x="104" y="30"/>
                    <a:pt x="104" y="30"/>
                    <a:pt x="104" y="30"/>
                  </a:cubicBezTo>
                  <a:cubicBezTo>
                    <a:pt x="104" y="31"/>
                    <a:pt x="104" y="31"/>
                    <a:pt x="104" y="31"/>
                  </a:cubicBezTo>
                  <a:cubicBezTo>
                    <a:pt x="105" y="31"/>
                    <a:pt x="105" y="31"/>
                    <a:pt x="105" y="31"/>
                  </a:cubicBezTo>
                  <a:cubicBezTo>
                    <a:pt x="105" y="31"/>
                    <a:pt x="105" y="31"/>
                    <a:pt x="105" y="31"/>
                  </a:cubicBezTo>
                  <a:cubicBezTo>
                    <a:pt x="105" y="31"/>
                    <a:pt x="105" y="31"/>
                    <a:pt x="105" y="31"/>
                  </a:cubicBezTo>
                  <a:cubicBezTo>
                    <a:pt x="105" y="31"/>
                    <a:pt x="105" y="31"/>
                    <a:pt x="105" y="31"/>
                  </a:cubicBezTo>
                  <a:cubicBezTo>
                    <a:pt x="105" y="32"/>
                    <a:pt x="105" y="32"/>
                    <a:pt x="105" y="32"/>
                  </a:cubicBezTo>
                  <a:cubicBezTo>
                    <a:pt x="105" y="32"/>
                    <a:pt x="105" y="32"/>
                    <a:pt x="105" y="32"/>
                  </a:cubicBezTo>
                  <a:cubicBezTo>
                    <a:pt x="105" y="32"/>
                    <a:pt x="105" y="32"/>
                    <a:pt x="105" y="32"/>
                  </a:cubicBezTo>
                  <a:cubicBezTo>
                    <a:pt x="105" y="32"/>
                    <a:pt x="105" y="32"/>
                    <a:pt x="105" y="32"/>
                  </a:cubicBezTo>
                  <a:cubicBezTo>
                    <a:pt x="105" y="33"/>
                    <a:pt x="105" y="33"/>
                    <a:pt x="105" y="33"/>
                  </a:cubicBezTo>
                  <a:cubicBezTo>
                    <a:pt x="106" y="33"/>
                    <a:pt x="106" y="33"/>
                    <a:pt x="106" y="33"/>
                  </a:cubicBezTo>
                  <a:cubicBezTo>
                    <a:pt x="106" y="33"/>
                    <a:pt x="106" y="33"/>
                    <a:pt x="106" y="33"/>
                  </a:cubicBezTo>
                  <a:cubicBezTo>
                    <a:pt x="106" y="33"/>
                    <a:pt x="106" y="33"/>
                    <a:pt x="106" y="33"/>
                  </a:cubicBezTo>
                  <a:cubicBezTo>
                    <a:pt x="106" y="33"/>
                    <a:pt x="106" y="33"/>
                    <a:pt x="106" y="33"/>
                  </a:cubicBezTo>
                  <a:cubicBezTo>
                    <a:pt x="106" y="34"/>
                    <a:pt x="106" y="34"/>
                    <a:pt x="106" y="34"/>
                  </a:cubicBezTo>
                  <a:cubicBezTo>
                    <a:pt x="106" y="34"/>
                    <a:pt x="107" y="34"/>
                    <a:pt x="107" y="34"/>
                  </a:cubicBezTo>
                  <a:cubicBezTo>
                    <a:pt x="107" y="34"/>
                    <a:pt x="107" y="34"/>
                    <a:pt x="107" y="34"/>
                  </a:cubicBezTo>
                  <a:cubicBezTo>
                    <a:pt x="107" y="34"/>
                    <a:pt x="107" y="35"/>
                    <a:pt x="107" y="35"/>
                  </a:cubicBezTo>
                  <a:cubicBezTo>
                    <a:pt x="108" y="35"/>
                    <a:pt x="108" y="35"/>
                    <a:pt x="108" y="35"/>
                  </a:cubicBezTo>
                  <a:cubicBezTo>
                    <a:pt x="108" y="36"/>
                    <a:pt x="108" y="36"/>
                    <a:pt x="108" y="36"/>
                  </a:cubicBezTo>
                  <a:cubicBezTo>
                    <a:pt x="108" y="36"/>
                    <a:pt x="108" y="36"/>
                    <a:pt x="108" y="36"/>
                  </a:cubicBezTo>
                  <a:cubicBezTo>
                    <a:pt x="108" y="36"/>
                    <a:pt x="108" y="36"/>
                    <a:pt x="108" y="36"/>
                  </a:cubicBezTo>
                  <a:cubicBezTo>
                    <a:pt x="108" y="36"/>
                    <a:pt x="108" y="37"/>
                    <a:pt x="108" y="37"/>
                  </a:cubicBezTo>
                  <a:cubicBezTo>
                    <a:pt x="109" y="37"/>
                    <a:pt x="109" y="37"/>
                    <a:pt x="109" y="37"/>
                  </a:cubicBezTo>
                  <a:cubicBezTo>
                    <a:pt x="109" y="37"/>
                    <a:pt x="109" y="37"/>
                    <a:pt x="109" y="37"/>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8"/>
                    <a:pt x="109" y="38"/>
                    <a:pt x="109" y="38"/>
                  </a:cubicBezTo>
                  <a:cubicBezTo>
                    <a:pt x="109" y="39"/>
                    <a:pt x="109" y="39"/>
                    <a:pt x="109" y="39"/>
                  </a:cubicBezTo>
                  <a:cubicBezTo>
                    <a:pt x="110" y="39"/>
                    <a:pt x="110" y="39"/>
                    <a:pt x="110" y="39"/>
                  </a:cubicBezTo>
                  <a:cubicBezTo>
                    <a:pt x="110" y="39"/>
                    <a:pt x="110" y="40"/>
                    <a:pt x="110" y="40"/>
                  </a:cubicBezTo>
                  <a:cubicBezTo>
                    <a:pt x="110" y="40"/>
                    <a:pt x="110" y="40"/>
                    <a:pt x="110" y="40"/>
                  </a:cubicBezTo>
                  <a:cubicBezTo>
                    <a:pt x="110" y="40"/>
                    <a:pt x="110" y="40"/>
                    <a:pt x="110" y="40"/>
                  </a:cubicBezTo>
                  <a:cubicBezTo>
                    <a:pt x="110" y="40"/>
                    <a:pt x="110" y="41"/>
                    <a:pt x="111" y="41"/>
                  </a:cubicBezTo>
                  <a:cubicBezTo>
                    <a:pt x="111" y="41"/>
                    <a:pt x="111" y="41"/>
                    <a:pt x="111" y="41"/>
                  </a:cubicBezTo>
                  <a:cubicBezTo>
                    <a:pt x="111" y="41"/>
                    <a:pt x="111" y="41"/>
                    <a:pt x="111" y="41"/>
                  </a:cubicBezTo>
                  <a:cubicBezTo>
                    <a:pt x="111" y="42"/>
                    <a:pt x="111" y="42"/>
                    <a:pt x="111" y="42"/>
                  </a:cubicBezTo>
                  <a:cubicBezTo>
                    <a:pt x="111" y="42"/>
                    <a:pt x="111" y="42"/>
                    <a:pt x="111" y="42"/>
                  </a:cubicBezTo>
                  <a:cubicBezTo>
                    <a:pt x="111" y="42"/>
                    <a:pt x="111" y="42"/>
                    <a:pt x="111" y="42"/>
                  </a:cubicBezTo>
                  <a:cubicBezTo>
                    <a:pt x="111" y="42"/>
                    <a:pt x="111" y="43"/>
                    <a:pt x="111" y="43"/>
                  </a:cubicBezTo>
                  <a:cubicBezTo>
                    <a:pt x="112" y="43"/>
                    <a:pt x="112" y="43"/>
                    <a:pt x="112" y="44"/>
                  </a:cubicBezTo>
                  <a:cubicBezTo>
                    <a:pt x="113" y="44"/>
                    <a:pt x="113" y="44"/>
                    <a:pt x="113" y="44"/>
                  </a:cubicBezTo>
                  <a:cubicBezTo>
                    <a:pt x="113" y="43"/>
                    <a:pt x="113" y="43"/>
                    <a:pt x="113" y="43"/>
                  </a:cubicBezTo>
                  <a:cubicBezTo>
                    <a:pt x="113" y="42"/>
                    <a:pt x="112" y="41"/>
                    <a:pt x="112" y="39"/>
                  </a:cubicBezTo>
                  <a:cubicBezTo>
                    <a:pt x="112" y="38"/>
                    <a:pt x="112" y="38"/>
                    <a:pt x="112" y="37"/>
                  </a:cubicBezTo>
                  <a:close/>
                  <a:moveTo>
                    <a:pt x="79" y="5"/>
                  </a:moveTo>
                  <a:cubicBezTo>
                    <a:pt x="79" y="5"/>
                    <a:pt x="78" y="5"/>
                    <a:pt x="78" y="6"/>
                  </a:cubicBezTo>
                  <a:cubicBezTo>
                    <a:pt x="78" y="6"/>
                    <a:pt x="78" y="6"/>
                    <a:pt x="78" y="6"/>
                  </a:cubicBezTo>
                  <a:cubicBezTo>
                    <a:pt x="78" y="6"/>
                    <a:pt x="78" y="6"/>
                    <a:pt x="78" y="6"/>
                  </a:cubicBezTo>
                  <a:cubicBezTo>
                    <a:pt x="78" y="7"/>
                    <a:pt x="78" y="7"/>
                    <a:pt x="78" y="7"/>
                  </a:cubicBezTo>
                  <a:cubicBezTo>
                    <a:pt x="78" y="7"/>
                    <a:pt x="79" y="7"/>
                    <a:pt x="79" y="7"/>
                  </a:cubicBezTo>
                  <a:cubicBezTo>
                    <a:pt x="79" y="8"/>
                    <a:pt x="79" y="8"/>
                    <a:pt x="79" y="8"/>
                  </a:cubicBezTo>
                  <a:cubicBezTo>
                    <a:pt x="79" y="7"/>
                    <a:pt x="79" y="7"/>
                    <a:pt x="79" y="7"/>
                  </a:cubicBezTo>
                  <a:cubicBezTo>
                    <a:pt x="79" y="7"/>
                    <a:pt x="79" y="7"/>
                    <a:pt x="79" y="7"/>
                  </a:cubicBezTo>
                  <a:cubicBezTo>
                    <a:pt x="79" y="7"/>
                    <a:pt x="79" y="8"/>
                    <a:pt x="79" y="8"/>
                  </a:cubicBezTo>
                  <a:cubicBezTo>
                    <a:pt x="79" y="8"/>
                    <a:pt x="79" y="8"/>
                    <a:pt x="79" y="8"/>
                  </a:cubicBezTo>
                  <a:cubicBezTo>
                    <a:pt x="78" y="8"/>
                    <a:pt x="78" y="8"/>
                    <a:pt x="78" y="8"/>
                  </a:cubicBezTo>
                  <a:cubicBezTo>
                    <a:pt x="78" y="8"/>
                    <a:pt x="78" y="8"/>
                    <a:pt x="78" y="8"/>
                  </a:cubicBezTo>
                  <a:cubicBezTo>
                    <a:pt x="78" y="8"/>
                    <a:pt x="78" y="8"/>
                    <a:pt x="78" y="8"/>
                  </a:cubicBezTo>
                  <a:cubicBezTo>
                    <a:pt x="78" y="8"/>
                    <a:pt x="78" y="8"/>
                    <a:pt x="78" y="8"/>
                  </a:cubicBezTo>
                  <a:cubicBezTo>
                    <a:pt x="78" y="10"/>
                    <a:pt x="78" y="10"/>
                    <a:pt x="78" y="10"/>
                  </a:cubicBezTo>
                  <a:cubicBezTo>
                    <a:pt x="79" y="10"/>
                    <a:pt x="79" y="10"/>
                    <a:pt x="79" y="10"/>
                  </a:cubicBezTo>
                  <a:cubicBezTo>
                    <a:pt x="79" y="10"/>
                    <a:pt x="79" y="10"/>
                    <a:pt x="79" y="10"/>
                  </a:cubicBezTo>
                  <a:cubicBezTo>
                    <a:pt x="80" y="10"/>
                    <a:pt x="80" y="10"/>
                    <a:pt x="80" y="10"/>
                  </a:cubicBezTo>
                  <a:cubicBezTo>
                    <a:pt x="80" y="10"/>
                    <a:pt x="80" y="10"/>
                    <a:pt x="80" y="10"/>
                  </a:cubicBezTo>
                  <a:cubicBezTo>
                    <a:pt x="81" y="10"/>
                    <a:pt x="81" y="10"/>
                    <a:pt x="81" y="10"/>
                  </a:cubicBezTo>
                  <a:cubicBezTo>
                    <a:pt x="81" y="10"/>
                    <a:pt x="81" y="10"/>
                    <a:pt x="81" y="10"/>
                  </a:cubicBezTo>
                  <a:cubicBezTo>
                    <a:pt x="81" y="9"/>
                    <a:pt x="81" y="9"/>
                    <a:pt x="81" y="9"/>
                  </a:cubicBezTo>
                  <a:cubicBezTo>
                    <a:pt x="81" y="9"/>
                    <a:pt x="81" y="9"/>
                    <a:pt x="81" y="9"/>
                  </a:cubicBezTo>
                  <a:cubicBezTo>
                    <a:pt x="81" y="9"/>
                    <a:pt x="81"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0" y="8"/>
                  </a:cubicBezTo>
                  <a:cubicBezTo>
                    <a:pt x="80" y="8"/>
                    <a:pt x="80" y="8"/>
                    <a:pt x="81" y="7"/>
                  </a:cubicBezTo>
                  <a:cubicBezTo>
                    <a:pt x="81" y="7"/>
                    <a:pt x="81" y="7"/>
                    <a:pt x="81" y="6"/>
                  </a:cubicBezTo>
                  <a:cubicBezTo>
                    <a:pt x="81" y="6"/>
                    <a:pt x="81" y="6"/>
                    <a:pt x="81" y="6"/>
                  </a:cubicBezTo>
                  <a:cubicBezTo>
                    <a:pt x="81" y="6"/>
                    <a:pt x="81" y="6"/>
                    <a:pt x="81" y="6"/>
                  </a:cubicBezTo>
                  <a:cubicBezTo>
                    <a:pt x="81" y="6"/>
                    <a:pt x="81" y="6"/>
                    <a:pt x="81" y="6"/>
                  </a:cubicBezTo>
                  <a:cubicBezTo>
                    <a:pt x="80" y="6"/>
                    <a:pt x="80" y="6"/>
                    <a:pt x="80" y="6"/>
                  </a:cubicBezTo>
                  <a:cubicBezTo>
                    <a:pt x="80" y="6"/>
                    <a:pt x="80" y="6"/>
                    <a:pt x="80" y="6"/>
                  </a:cubicBezTo>
                  <a:cubicBezTo>
                    <a:pt x="80" y="5"/>
                    <a:pt x="80" y="5"/>
                    <a:pt x="80" y="5"/>
                  </a:cubicBezTo>
                  <a:cubicBezTo>
                    <a:pt x="80" y="5"/>
                    <a:pt x="80" y="5"/>
                    <a:pt x="80" y="5"/>
                  </a:cubicBezTo>
                  <a:cubicBezTo>
                    <a:pt x="80" y="5"/>
                    <a:pt x="80" y="5"/>
                    <a:pt x="80" y="5"/>
                  </a:cubicBezTo>
                  <a:cubicBezTo>
                    <a:pt x="79" y="5"/>
                    <a:pt x="79" y="5"/>
                    <a:pt x="79" y="5"/>
                  </a:cubicBezTo>
                  <a:cubicBezTo>
                    <a:pt x="79" y="5"/>
                    <a:pt x="79" y="5"/>
                    <a:pt x="79" y="5"/>
                  </a:cubicBezTo>
                  <a:close/>
                  <a:moveTo>
                    <a:pt x="75" y="5"/>
                  </a:moveTo>
                  <a:cubicBezTo>
                    <a:pt x="75" y="5"/>
                    <a:pt x="75" y="5"/>
                    <a:pt x="75" y="5"/>
                  </a:cubicBezTo>
                  <a:cubicBezTo>
                    <a:pt x="75" y="5"/>
                    <a:pt x="75" y="5"/>
                    <a:pt x="75" y="5"/>
                  </a:cubicBezTo>
                  <a:cubicBezTo>
                    <a:pt x="75" y="5"/>
                    <a:pt x="75" y="5"/>
                    <a:pt x="75" y="5"/>
                  </a:cubicBezTo>
                  <a:cubicBezTo>
                    <a:pt x="75" y="5"/>
                    <a:pt x="75" y="5"/>
                    <a:pt x="74" y="5"/>
                  </a:cubicBezTo>
                  <a:cubicBezTo>
                    <a:pt x="74" y="5"/>
                    <a:pt x="74" y="5"/>
                    <a:pt x="74" y="5"/>
                  </a:cubicBezTo>
                  <a:cubicBezTo>
                    <a:pt x="74" y="5"/>
                    <a:pt x="74" y="5"/>
                    <a:pt x="74" y="5"/>
                  </a:cubicBezTo>
                  <a:cubicBezTo>
                    <a:pt x="74" y="6"/>
                    <a:pt x="74" y="6"/>
                    <a:pt x="74" y="6"/>
                  </a:cubicBezTo>
                  <a:cubicBezTo>
                    <a:pt x="74" y="6"/>
                    <a:pt x="74" y="6"/>
                    <a:pt x="74" y="6"/>
                  </a:cubicBezTo>
                  <a:cubicBezTo>
                    <a:pt x="74" y="6"/>
                    <a:pt x="74" y="6"/>
                    <a:pt x="74" y="6"/>
                  </a:cubicBezTo>
                  <a:cubicBezTo>
                    <a:pt x="74" y="6"/>
                    <a:pt x="74" y="6"/>
                    <a:pt x="74" y="6"/>
                  </a:cubicBezTo>
                  <a:cubicBezTo>
                    <a:pt x="73" y="6"/>
                    <a:pt x="73" y="6"/>
                    <a:pt x="73" y="6"/>
                  </a:cubicBezTo>
                  <a:cubicBezTo>
                    <a:pt x="73" y="6"/>
                    <a:pt x="73" y="6"/>
                    <a:pt x="73" y="6"/>
                  </a:cubicBezTo>
                  <a:cubicBezTo>
                    <a:pt x="73" y="6"/>
                    <a:pt x="73" y="6"/>
                    <a:pt x="73" y="6"/>
                  </a:cubicBezTo>
                  <a:cubicBezTo>
                    <a:pt x="73" y="6"/>
                    <a:pt x="73" y="6"/>
                    <a:pt x="73" y="6"/>
                  </a:cubicBezTo>
                  <a:cubicBezTo>
                    <a:pt x="73" y="7"/>
                    <a:pt x="73" y="7"/>
                    <a:pt x="73" y="7"/>
                  </a:cubicBezTo>
                  <a:cubicBezTo>
                    <a:pt x="73" y="7"/>
                    <a:pt x="73" y="7"/>
                    <a:pt x="73" y="7"/>
                  </a:cubicBezTo>
                  <a:cubicBezTo>
                    <a:pt x="73" y="8"/>
                    <a:pt x="73" y="8"/>
                    <a:pt x="73" y="8"/>
                  </a:cubicBezTo>
                  <a:cubicBezTo>
                    <a:pt x="73" y="8"/>
                    <a:pt x="73" y="8"/>
                    <a:pt x="73" y="8"/>
                  </a:cubicBezTo>
                  <a:cubicBezTo>
                    <a:pt x="73" y="8"/>
                    <a:pt x="73" y="8"/>
                    <a:pt x="73" y="8"/>
                  </a:cubicBezTo>
                  <a:cubicBezTo>
                    <a:pt x="73" y="8"/>
                    <a:pt x="73" y="8"/>
                    <a:pt x="73" y="8"/>
                  </a:cubicBezTo>
                  <a:cubicBezTo>
                    <a:pt x="74" y="8"/>
                    <a:pt x="74" y="8"/>
                    <a:pt x="74" y="8"/>
                  </a:cubicBezTo>
                  <a:cubicBezTo>
                    <a:pt x="74" y="8"/>
                    <a:pt x="74" y="8"/>
                    <a:pt x="74" y="8"/>
                  </a:cubicBezTo>
                  <a:cubicBezTo>
                    <a:pt x="74" y="8"/>
                    <a:pt x="74" y="8"/>
                    <a:pt x="74" y="8"/>
                  </a:cubicBezTo>
                  <a:cubicBezTo>
                    <a:pt x="74" y="8"/>
                    <a:pt x="74" y="8"/>
                    <a:pt x="74" y="8"/>
                  </a:cubicBezTo>
                  <a:cubicBezTo>
                    <a:pt x="74" y="8"/>
                    <a:pt x="74" y="9"/>
                    <a:pt x="74" y="9"/>
                  </a:cubicBezTo>
                  <a:cubicBezTo>
                    <a:pt x="74" y="9"/>
                    <a:pt x="75" y="9"/>
                    <a:pt x="75" y="9"/>
                  </a:cubicBezTo>
                  <a:cubicBezTo>
                    <a:pt x="75" y="9"/>
                    <a:pt x="75" y="9"/>
                    <a:pt x="75" y="9"/>
                  </a:cubicBezTo>
                  <a:cubicBezTo>
                    <a:pt x="75" y="9"/>
                    <a:pt x="75" y="9"/>
                    <a:pt x="75" y="9"/>
                  </a:cubicBezTo>
                  <a:cubicBezTo>
                    <a:pt x="76" y="9"/>
                    <a:pt x="76" y="9"/>
                    <a:pt x="76" y="9"/>
                  </a:cubicBezTo>
                  <a:cubicBezTo>
                    <a:pt x="76" y="9"/>
                    <a:pt x="76" y="9"/>
                    <a:pt x="76" y="9"/>
                  </a:cubicBezTo>
                  <a:cubicBezTo>
                    <a:pt x="77" y="9"/>
                    <a:pt x="77" y="9"/>
                    <a:pt x="77" y="9"/>
                  </a:cubicBezTo>
                  <a:cubicBezTo>
                    <a:pt x="77" y="9"/>
                    <a:pt x="77" y="9"/>
                    <a:pt x="77" y="9"/>
                  </a:cubicBezTo>
                  <a:cubicBezTo>
                    <a:pt x="77" y="9"/>
                    <a:pt x="77" y="9"/>
                    <a:pt x="77" y="8"/>
                  </a:cubicBezTo>
                  <a:cubicBezTo>
                    <a:pt x="78" y="8"/>
                    <a:pt x="78" y="8"/>
                    <a:pt x="78" y="7"/>
                  </a:cubicBezTo>
                  <a:cubicBezTo>
                    <a:pt x="78" y="7"/>
                    <a:pt x="78" y="7"/>
                    <a:pt x="77" y="7"/>
                  </a:cubicBezTo>
                  <a:cubicBezTo>
                    <a:pt x="77" y="6"/>
                    <a:pt x="77" y="6"/>
                    <a:pt x="77" y="6"/>
                  </a:cubicBezTo>
                  <a:cubicBezTo>
                    <a:pt x="77" y="6"/>
                    <a:pt x="77" y="6"/>
                    <a:pt x="77" y="6"/>
                  </a:cubicBezTo>
                  <a:cubicBezTo>
                    <a:pt x="77" y="6"/>
                    <a:pt x="77" y="6"/>
                    <a:pt x="77" y="6"/>
                  </a:cubicBezTo>
                  <a:cubicBezTo>
                    <a:pt x="77" y="6"/>
                    <a:pt x="78" y="6"/>
                    <a:pt x="78" y="5"/>
                  </a:cubicBezTo>
                  <a:cubicBezTo>
                    <a:pt x="78" y="5"/>
                    <a:pt x="78" y="5"/>
                    <a:pt x="78" y="5"/>
                  </a:cubicBezTo>
                  <a:cubicBezTo>
                    <a:pt x="78" y="5"/>
                    <a:pt x="78" y="5"/>
                    <a:pt x="78" y="5"/>
                  </a:cubicBezTo>
                  <a:cubicBezTo>
                    <a:pt x="77" y="5"/>
                    <a:pt x="77" y="5"/>
                    <a:pt x="77" y="5"/>
                  </a:cubicBezTo>
                  <a:cubicBezTo>
                    <a:pt x="77" y="5"/>
                    <a:pt x="77" y="5"/>
                    <a:pt x="77" y="5"/>
                  </a:cubicBezTo>
                  <a:cubicBezTo>
                    <a:pt x="77" y="5"/>
                    <a:pt x="77" y="5"/>
                    <a:pt x="77" y="5"/>
                  </a:cubicBezTo>
                  <a:cubicBezTo>
                    <a:pt x="77" y="4"/>
                    <a:pt x="76" y="4"/>
                    <a:pt x="76" y="4"/>
                  </a:cubicBezTo>
                  <a:cubicBezTo>
                    <a:pt x="76" y="4"/>
                    <a:pt x="76" y="4"/>
                    <a:pt x="76" y="4"/>
                  </a:cubicBezTo>
                  <a:cubicBezTo>
                    <a:pt x="76" y="4"/>
                    <a:pt x="76" y="4"/>
                    <a:pt x="76" y="4"/>
                  </a:cubicBezTo>
                  <a:cubicBezTo>
                    <a:pt x="76" y="4"/>
                    <a:pt x="76" y="4"/>
                    <a:pt x="76" y="4"/>
                  </a:cubicBezTo>
                  <a:cubicBezTo>
                    <a:pt x="76"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4"/>
                    <a:pt x="75" y="4"/>
                    <a:pt x="75" y="4"/>
                  </a:cubicBezTo>
                  <a:cubicBezTo>
                    <a:pt x="75" y="3"/>
                    <a:pt x="75" y="3"/>
                    <a:pt x="75" y="3"/>
                  </a:cubicBezTo>
                  <a:cubicBezTo>
                    <a:pt x="73" y="3"/>
                    <a:pt x="73" y="3"/>
                    <a:pt x="73" y="3"/>
                  </a:cubicBezTo>
                  <a:cubicBezTo>
                    <a:pt x="73" y="4"/>
                    <a:pt x="73" y="4"/>
                    <a:pt x="73" y="4"/>
                  </a:cubicBezTo>
                  <a:cubicBezTo>
                    <a:pt x="73" y="4"/>
                    <a:pt x="73" y="4"/>
                    <a:pt x="73" y="4"/>
                  </a:cubicBezTo>
                  <a:cubicBezTo>
                    <a:pt x="73" y="4"/>
                    <a:pt x="73" y="5"/>
                    <a:pt x="73" y="5"/>
                  </a:cubicBezTo>
                  <a:cubicBezTo>
                    <a:pt x="73" y="5"/>
                    <a:pt x="73" y="5"/>
                    <a:pt x="73" y="5"/>
                  </a:cubicBezTo>
                  <a:cubicBezTo>
                    <a:pt x="75" y="5"/>
                    <a:pt x="75" y="5"/>
                    <a:pt x="75" y="5"/>
                  </a:cubicBezTo>
                  <a:cubicBezTo>
                    <a:pt x="75" y="5"/>
                    <a:pt x="75" y="5"/>
                    <a:pt x="75" y="5"/>
                  </a:cubicBezTo>
                  <a:close/>
                  <a:moveTo>
                    <a:pt x="112" y="77"/>
                  </a:moveTo>
                  <a:cubicBezTo>
                    <a:pt x="113" y="76"/>
                    <a:pt x="113" y="75"/>
                    <a:pt x="113" y="74"/>
                  </a:cubicBezTo>
                  <a:cubicBezTo>
                    <a:pt x="113" y="74"/>
                    <a:pt x="113" y="74"/>
                    <a:pt x="113" y="74"/>
                  </a:cubicBezTo>
                  <a:cubicBezTo>
                    <a:pt x="113" y="74"/>
                    <a:pt x="113" y="74"/>
                    <a:pt x="113" y="74"/>
                  </a:cubicBezTo>
                  <a:cubicBezTo>
                    <a:pt x="113" y="74"/>
                    <a:pt x="113" y="74"/>
                    <a:pt x="113" y="74"/>
                  </a:cubicBezTo>
                  <a:cubicBezTo>
                    <a:pt x="113" y="74"/>
                    <a:pt x="113" y="74"/>
                    <a:pt x="113" y="74"/>
                  </a:cubicBezTo>
                  <a:cubicBezTo>
                    <a:pt x="113" y="74"/>
                    <a:pt x="113" y="74"/>
                    <a:pt x="112" y="73"/>
                  </a:cubicBezTo>
                  <a:cubicBezTo>
                    <a:pt x="112" y="74"/>
                    <a:pt x="112" y="74"/>
                    <a:pt x="112" y="74"/>
                  </a:cubicBezTo>
                  <a:cubicBezTo>
                    <a:pt x="112" y="74"/>
                    <a:pt x="112" y="74"/>
                    <a:pt x="112" y="74"/>
                  </a:cubicBezTo>
                  <a:cubicBezTo>
                    <a:pt x="112" y="74"/>
                    <a:pt x="112" y="74"/>
                    <a:pt x="111" y="74"/>
                  </a:cubicBezTo>
                  <a:cubicBezTo>
                    <a:pt x="111" y="75"/>
                    <a:pt x="111" y="75"/>
                    <a:pt x="111" y="75"/>
                  </a:cubicBezTo>
                  <a:cubicBezTo>
                    <a:pt x="111" y="75"/>
                    <a:pt x="110" y="76"/>
                    <a:pt x="110" y="76"/>
                  </a:cubicBezTo>
                  <a:cubicBezTo>
                    <a:pt x="110" y="76"/>
                    <a:pt x="110" y="76"/>
                    <a:pt x="110" y="76"/>
                  </a:cubicBezTo>
                  <a:cubicBezTo>
                    <a:pt x="110" y="76"/>
                    <a:pt x="110" y="76"/>
                    <a:pt x="110" y="76"/>
                  </a:cubicBezTo>
                  <a:cubicBezTo>
                    <a:pt x="110" y="76"/>
                    <a:pt x="110" y="77"/>
                    <a:pt x="110" y="77"/>
                  </a:cubicBezTo>
                  <a:cubicBezTo>
                    <a:pt x="110" y="77"/>
                    <a:pt x="110" y="77"/>
                    <a:pt x="110" y="77"/>
                  </a:cubicBezTo>
                  <a:cubicBezTo>
                    <a:pt x="110" y="77"/>
                    <a:pt x="110" y="77"/>
                    <a:pt x="110" y="77"/>
                  </a:cubicBezTo>
                  <a:cubicBezTo>
                    <a:pt x="109" y="78"/>
                    <a:pt x="109" y="78"/>
                    <a:pt x="109" y="79"/>
                  </a:cubicBezTo>
                  <a:cubicBezTo>
                    <a:pt x="109" y="79"/>
                    <a:pt x="109" y="79"/>
                    <a:pt x="109" y="79"/>
                  </a:cubicBezTo>
                  <a:cubicBezTo>
                    <a:pt x="109" y="79"/>
                    <a:pt x="109" y="79"/>
                    <a:pt x="109" y="79"/>
                  </a:cubicBezTo>
                  <a:cubicBezTo>
                    <a:pt x="109" y="79"/>
                    <a:pt x="109" y="80"/>
                    <a:pt x="109" y="81"/>
                  </a:cubicBezTo>
                  <a:cubicBezTo>
                    <a:pt x="109" y="81"/>
                    <a:pt x="109" y="81"/>
                    <a:pt x="109" y="81"/>
                  </a:cubicBezTo>
                  <a:cubicBezTo>
                    <a:pt x="109" y="82"/>
                    <a:pt x="109" y="82"/>
                    <a:pt x="109" y="82"/>
                  </a:cubicBezTo>
                  <a:cubicBezTo>
                    <a:pt x="109" y="82"/>
                    <a:pt x="109" y="82"/>
                    <a:pt x="109" y="82"/>
                  </a:cubicBezTo>
                  <a:cubicBezTo>
                    <a:pt x="109" y="82"/>
                    <a:pt x="109" y="82"/>
                    <a:pt x="109" y="82"/>
                  </a:cubicBezTo>
                  <a:cubicBezTo>
                    <a:pt x="110" y="82"/>
                    <a:pt x="111" y="81"/>
                    <a:pt x="111" y="81"/>
                  </a:cubicBezTo>
                  <a:cubicBezTo>
                    <a:pt x="111" y="81"/>
                    <a:pt x="111" y="80"/>
                    <a:pt x="111" y="80"/>
                  </a:cubicBezTo>
                  <a:cubicBezTo>
                    <a:pt x="111" y="80"/>
                    <a:pt x="111" y="80"/>
                    <a:pt x="111" y="80"/>
                  </a:cubicBezTo>
                  <a:cubicBezTo>
                    <a:pt x="111" y="80"/>
                    <a:pt x="111" y="80"/>
                    <a:pt x="111" y="79"/>
                  </a:cubicBezTo>
                  <a:cubicBezTo>
                    <a:pt x="111" y="79"/>
                    <a:pt x="111" y="79"/>
                    <a:pt x="111" y="79"/>
                  </a:cubicBezTo>
                  <a:cubicBezTo>
                    <a:pt x="111" y="79"/>
                    <a:pt x="111" y="79"/>
                    <a:pt x="111" y="79"/>
                  </a:cubicBezTo>
                  <a:cubicBezTo>
                    <a:pt x="111" y="79"/>
                    <a:pt x="111" y="79"/>
                    <a:pt x="111" y="78"/>
                  </a:cubicBezTo>
                  <a:cubicBezTo>
                    <a:pt x="111" y="78"/>
                    <a:pt x="111" y="78"/>
                    <a:pt x="111" y="78"/>
                  </a:cubicBezTo>
                  <a:cubicBezTo>
                    <a:pt x="111" y="78"/>
                    <a:pt x="111" y="78"/>
                    <a:pt x="111" y="78"/>
                  </a:cubicBezTo>
                  <a:cubicBezTo>
                    <a:pt x="111" y="78"/>
                    <a:pt x="112" y="78"/>
                    <a:pt x="112" y="78"/>
                  </a:cubicBezTo>
                  <a:cubicBezTo>
                    <a:pt x="112" y="77"/>
                    <a:pt x="112" y="77"/>
                    <a:pt x="112" y="77"/>
                  </a:cubicBezTo>
                  <a:cubicBezTo>
                    <a:pt x="112" y="77"/>
                    <a:pt x="112" y="77"/>
                    <a:pt x="112" y="77"/>
                  </a:cubicBezTo>
                  <a:cubicBezTo>
                    <a:pt x="112" y="77"/>
                    <a:pt x="112" y="77"/>
                    <a:pt x="112" y="77"/>
                  </a:cubicBezTo>
                  <a:cubicBezTo>
                    <a:pt x="112" y="77"/>
                    <a:pt x="112" y="77"/>
                    <a:pt x="112" y="77"/>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
        <p:nvSpPr>
          <p:cNvPr id="22" name="矩形标注 21"/>
          <p:cNvSpPr/>
          <p:nvPr/>
        </p:nvSpPr>
        <p:spPr>
          <a:xfrm>
            <a:off x="6664876" y="2082488"/>
            <a:ext cx="1363508" cy="1300488"/>
          </a:xfrm>
          <a:prstGeom prst="wedgeRectCallout">
            <a:avLst>
              <a:gd name="adj1" fmla="val -67648"/>
              <a:gd name="adj2" fmla="val -4251"/>
            </a:avLst>
          </a:prstGeom>
          <a:solidFill>
            <a:srgbClr val="CE3A3A"/>
          </a:solidFill>
          <a:ln>
            <a:noFill/>
          </a:ln>
        </p:spPr>
        <p:style>
          <a:lnRef idx="2">
            <a:schemeClr val="accent1">
              <a:shade val="50000"/>
            </a:schemeClr>
          </a:lnRef>
          <a:fillRef idx="1">
            <a:schemeClr val="accent1"/>
          </a:fillRef>
          <a:effectRef idx="0">
            <a:schemeClr val="accent1"/>
          </a:effectRef>
          <a:fontRef idx="minor">
            <a:schemeClr val="lt1"/>
          </a:fontRef>
        </p:style>
        <p:txBody>
          <a:bodyPr lIns="143532" tIns="36457" rIns="143532" bIns="36457" rtlCol="0" anchor="ctr"/>
          <a:lstStyle/>
          <a:p>
            <a:pPr lvl="0">
              <a:lnSpc>
                <a:spcPct val="130000"/>
              </a:lnSpc>
            </a:pPr>
            <a:r>
              <a:rPr lang="zh-CN" altLang="en-US" sz="100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
        <p:nvSpPr>
          <p:cNvPr id="23" name="矩形标注 22"/>
          <p:cNvSpPr/>
          <p:nvPr/>
        </p:nvSpPr>
        <p:spPr>
          <a:xfrm>
            <a:off x="1054943" y="3764617"/>
            <a:ext cx="1363508" cy="1300488"/>
          </a:xfrm>
          <a:prstGeom prst="wedgeRectCallout">
            <a:avLst>
              <a:gd name="adj1" fmla="val 63935"/>
              <a:gd name="adj2" fmla="val 31349"/>
            </a:avLst>
          </a:prstGeom>
          <a:solidFill>
            <a:srgbClr val="FEC202"/>
          </a:solidFill>
          <a:ln>
            <a:noFill/>
          </a:ln>
        </p:spPr>
        <p:style>
          <a:lnRef idx="2">
            <a:schemeClr val="accent1">
              <a:shade val="50000"/>
            </a:schemeClr>
          </a:lnRef>
          <a:fillRef idx="1">
            <a:schemeClr val="accent1"/>
          </a:fillRef>
          <a:effectRef idx="0">
            <a:schemeClr val="accent1"/>
          </a:effectRef>
          <a:fontRef idx="minor">
            <a:schemeClr val="lt1"/>
          </a:fontRef>
        </p:style>
        <p:txBody>
          <a:bodyPr lIns="143532" tIns="36457" rIns="143532" bIns="36457" rtlCol="0" anchor="ctr"/>
          <a:lstStyle/>
          <a:p>
            <a:pPr lvl="0">
              <a:lnSpc>
                <a:spcPct val="130000"/>
              </a:lnSpc>
            </a:pPr>
            <a:r>
              <a:rPr lang="zh-CN" altLang="en-US" sz="100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267187722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9" decel="100000" fill="hold" nodeType="withEffect">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4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1100"/>
                                </p:stCondLst>
                                <p:childTnLst>
                                  <p:par>
                                    <p:cTn id="22" presetID="2" presetClass="entr" presetSubtype="2" fill="hold" grpId="0" nodeType="afterEffect" p14:presetBounceEnd="62000">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14:bounceEnd="62000">
                                          <p:cBhvr additive="base">
                                            <p:cTn id="24" dur="500" fill="hold"/>
                                            <p:tgtEl>
                                              <p:spTgt spid="22"/>
                                            </p:tgtEl>
                                            <p:attrNameLst>
                                              <p:attrName>ppt_x</p:attrName>
                                            </p:attrNameLst>
                                          </p:cBhvr>
                                          <p:tavLst>
                                            <p:tav tm="0">
                                              <p:val>
                                                <p:strVal val="1+#ppt_w/2"/>
                                              </p:val>
                                            </p:tav>
                                            <p:tav tm="100000">
                                              <p:val>
                                                <p:strVal val="#ppt_x"/>
                                              </p:val>
                                            </p:tav>
                                          </p:tavLst>
                                        </p:anim>
                                        <p:anim calcmode="lin" valueType="num" p14:bounceEnd="62000">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14:presetBounceEnd="62000">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14:bounceEnd="62000">
                                          <p:cBhvr additive="base">
                                            <p:cTn id="28" dur="500" fill="hold"/>
                                            <p:tgtEl>
                                              <p:spTgt spid="23"/>
                                            </p:tgtEl>
                                            <p:attrNameLst>
                                              <p:attrName>ppt_x</p:attrName>
                                            </p:attrNameLst>
                                          </p:cBhvr>
                                          <p:tavLst>
                                            <p:tav tm="0">
                                              <p:val>
                                                <p:strVal val="0-#ppt_w/2"/>
                                              </p:val>
                                            </p:tav>
                                            <p:tav tm="100000">
                                              <p:val>
                                                <p:strVal val="#ppt_x"/>
                                              </p:val>
                                            </p:tav>
                                          </p:tavLst>
                                        </p:anim>
                                        <p:anim calcmode="lin" valueType="num" p14:bounceEnd="62000">
                                          <p:cBhvr additive="base">
                                            <p:cTn id="29"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9" decel="100000" fill="hold" nodeType="withEffect">
                                      <p:stCondLst>
                                        <p:cond delay="2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6" decel="100000" fill="hold" nodeType="withEffect">
                                      <p:stCondLst>
                                        <p:cond delay="40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500" fill="hold"/>
                                            <p:tgtEl>
                                              <p:spTgt spid="12"/>
                                            </p:tgtEl>
                                            <p:attrNameLst>
                                              <p:attrName>ppt_x</p:attrName>
                                            </p:attrNameLst>
                                          </p:cBhvr>
                                          <p:tavLst>
                                            <p:tav tm="0">
                                              <p:val>
                                                <p:strVal val="1+#ppt_w/2"/>
                                              </p:val>
                                            </p:tav>
                                            <p:tav tm="100000">
                                              <p:val>
                                                <p:strVal val="#ppt_x"/>
                                              </p:val>
                                            </p:tav>
                                          </p:tavLst>
                                        </p:anim>
                                        <p:anim calcmode="lin" valueType="num">
                                          <p:cBhvr additive="base">
                                            <p:cTn id="16" dur="500" fill="hold"/>
                                            <p:tgtEl>
                                              <p:spTgt spid="12"/>
                                            </p:tgtEl>
                                            <p:attrNameLst>
                                              <p:attrName>ppt_y</p:attrName>
                                            </p:attrNameLst>
                                          </p:cBhvr>
                                          <p:tavLst>
                                            <p:tav tm="0">
                                              <p:val>
                                                <p:strVal val="1+#ppt_h/2"/>
                                              </p:val>
                                            </p:tav>
                                            <p:tav tm="100000">
                                              <p:val>
                                                <p:strVal val="#ppt_y"/>
                                              </p:val>
                                            </p:tav>
                                          </p:tavLst>
                                        </p:anim>
                                      </p:childTnLst>
                                    </p:cTn>
                                  </p:par>
                                  <p:par>
                                    <p:cTn id="17" presetID="2" presetClass="entr" presetSubtype="6" decel="100000" fill="hold" nodeType="withEffect">
                                      <p:stCondLst>
                                        <p:cond delay="60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1+#ppt_w/2"/>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par>
                              <p:cTn id="21" fill="hold">
                                <p:stCondLst>
                                  <p:cond delay="1100"/>
                                </p:stCondLst>
                                <p:childTnLst>
                                  <p:par>
                                    <p:cTn id="22" presetID="2" presetClass="entr" presetSubtype="2"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1+#ppt_w/2"/>
                                              </p:val>
                                            </p:tav>
                                            <p:tav tm="100000">
                                              <p:val>
                                                <p:strVal val="#ppt_x"/>
                                              </p:val>
                                            </p:tav>
                                          </p:tavLst>
                                        </p:anim>
                                        <p:anim calcmode="lin" valueType="num">
                                          <p:cBhvr additive="base">
                                            <p:cTn id="25" dur="500" fill="hold"/>
                                            <p:tgtEl>
                                              <p:spTgt spid="22"/>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fill="hold"/>
                                            <p:tgtEl>
                                              <p:spTgt spid="23"/>
                                            </p:tgtEl>
                                            <p:attrNameLst>
                                              <p:attrName>ppt_x</p:attrName>
                                            </p:attrNameLst>
                                          </p:cBhvr>
                                          <p:tavLst>
                                            <p:tav tm="0">
                                              <p:val>
                                                <p:strVal val="0-#ppt_w/2"/>
                                              </p:val>
                                            </p:tav>
                                            <p:tav tm="100000">
                                              <p:val>
                                                <p:strVal val="#ppt_x"/>
                                              </p:val>
                                            </p:tav>
                                          </p:tavLst>
                                        </p:anim>
                                        <p:anim calcmode="lin" valueType="num">
                                          <p:cBhvr additive="base">
                                            <p:cTn id="29"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mc:Fallback>
  </mc:AlternateContent>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23143</TotalTime>
  <Words>2651</Words>
  <Application>Microsoft Office PowerPoint</Application>
  <PresentationFormat>全屏显示(4:3)</PresentationFormat>
  <Paragraphs>250</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1369</cp:revision>
  <dcterms:created xsi:type="dcterms:W3CDTF">2009-02-11T05:37:22Z</dcterms:created>
  <dcterms:modified xsi:type="dcterms:W3CDTF">2017-05-29T02:37:18Z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