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7"/>
  </p:notesMasterIdLst>
  <p:handoutMasterIdLst>
    <p:handoutMasterId r:id="rId28"/>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359"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32"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accent3"/>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accent5"/>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accent2"/>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218291584"/>
        <c:axId val="218252416"/>
        <c:axId val="0"/>
      </c:bar3DChart>
      <c:catAx>
        <c:axId val="218291584"/>
        <c:scaling>
          <c:orientation val="minMax"/>
        </c:scaling>
        <c:delete val="1"/>
        <c:axPos val="b"/>
        <c:numFmt formatCode="General" sourceLinked="1"/>
        <c:majorTickMark val="none"/>
        <c:minorTickMark val="none"/>
        <c:tickLblPos val="nextTo"/>
        <c:crossAx val="218252416"/>
        <c:crosses val="autoZero"/>
        <c:auto val="1"/>
        <c:lblAlgn val="ctr"/>
        <c:lblOffset val="100"/>
        <c:noMultiLvlLbl val="0"/>
      </c:catAx>
      <c:valAx>
        <c:axId val="218252416"/>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2182915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3.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268149" y="1842818"/>
            <a:ext cx="4101695" cy="599235"/>
            <a:chOff x="3710491" y="1059582"/>
            <a:chExt cx="4101695" cy="599235"/>
          </a:xfrm>
        </p:grpSpPr>
        <p:grpSp>
          <p:nvGrpSpPr>
            <p:cNvPr id="32" name="组合 31"/>
            <p:cNvGrpSpPr/>
            <p:nvPr/>
          </p:nvGrpSpPr>
          <p:grpSpPr>
            <a:xfrm>
              <a:off x="3710491" y="1059582"/>
              <a:ext cx="4101695" cy="599235"/>
              <a:chOff x="4139952" y="1170041"/>
              <a:chExt cx="3672408" cy="536519"/>
            </a:xfrm>
          </p:grpSpPr>
          <p:sp>
            <p:nvSpPr>
              <p:cNvPr id="34" name="圆角矩形 33"/>
              <p:cNvSpPr/>
              <p:nvPr/>
            </p:nvSpPr>
            <p:spPr>
              <a:xfrm>
                <a:off x="4139952" y="1170041"/>
                <a:ext cx="3672408" cy="536519"/>
              </a:xfrm>
              <a:prstGeom prst="roundRect">
                <a:avLst>
                  <a:gd name="adj" fmla="val 50000"/>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5"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1C9494"/>
              </a:solidFill>
              <a:ln w="6350" cap="flat" cmpd="sng" algn="ctr">
                <a:noFill/>
                <a:prstDash val="solid"/>
              </a:ln>
              <a:effectLst>
                <a:innerShdw blurRad="63500" dist="50800" dir="16200000">
                  <a:prstClr val="black">
                    <a:alpha val="3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246444" y="1253634"/>
                <a:ext cx="449515" cy="3582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1C9494"/>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rPr>
                  <a:t>01</a:t>
                </a:r>
                <a:endParaRPr kumimoji="0" lang="zh-CN" altLang="en-US" sz="2000" b="1" i="0" u="none" strike="noStrike" kern="0" cap="none" spc="0" normalizeH="0" baseline="0" noProof="0" dirty="0">
                  <a:ln>
                    <a:noFill/>
                  </a:ln>
                  <a:solidFill>
                    <a:srgbClr val="1C9494"/>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sp>
          <p:nvSpPr>
            <p:cNvPr id="33" name="TextBox 32"/>
            <p:cNvSpPr txBox="1"/>
            <p:nvPr/>
          </p:nvSpPr>
          <p:spPr>
            <a:xfrm>
              <a:off x="5047052" y="1187322"/>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公司简介及团队介绍</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3278621" y="3412883"/>
            <a:ext cx="4101695" cy="599235"/>
            <a:chOff x="3720963" y="2324915"/>
            <a:chExt cx="4101695" cy="599235"/>
          </a:xfrm>
        </p:grpSpPr>
        <p:grpSp>
          <p:nvGrpSpPr>
            <p:cNvPr id="38" name="组合 37"/>
            <p:cNvGrpSpPr/>
            <p:nvPr/>
          </p:nvGrpSpPr>
          <p:grpSpPr>
            <a:xfrm>
              <a:off x="3720963" y="2324915"/>
              <a:ext cx="4101695" cy="599235"/>
              <a:chOff x="4139952" y="1170041"/>
              <a:chExt cx="3672408" cy="536519"/>
            </a:xfrm>
          </p:grpSpPr>
          <p:sp>
            <p:nvSpPr>
              <p:cNvPr id="40" name="圆角矩形 39"/>
              <p:cNvSpPr/>
              <p:nvPr/>
            </p:nvSpPr>
            <p:spPr>
              <a:xfrm>
                <a:off x="4139952" y="1170041"/>
                <a:ext cx="3672408" cy="536519"/>
              </a:xfrm>
              <a:prstGeom prst="roundRect">
                <a:avLst>
                  <a:gd name="adj" fmla="val 50000"/>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1"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FAC14D"/>
              </a:solidFill>
              <a:ln w="6350" cap="flat" cmpd="sng" algn="ctr">
                <a:noFill/>
                <a:prstDash val="solid"/>
              </a:ln>
              <a:effectLst>
                <a:innerShdw blurRad="63500" dist="50800" dir="16200000">
                  <a:prstClr val="black">
                    <a:alpha val="3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2" name="TextBox 41"/>
              <p:cNvSpPr txBox="1"/>
              <p:nvPr/>
            </p:nvSpPr>
            <p:spPr>
              <a:xfrm>
                <a:off x="4246444" y="1253634"/>
                <a:ext cx="449515" cy="3582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AC14D"/>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rPr>
                  <a:t>03</a:t>
                </a:r>
                <a:endParaRPr kumimoji="0" lang="zh-CN" altLang="en-US" sz="2000" b="1" i="0" u="none" strike="noStrike" kern="0" cap="none" spc="0" normalizeH="0" baseline="0" noProof="0" dirty="0">
                  <a:ln>
                    <a:noFill/>
                  </a:ln>
                  <a:solidFill>
                    <a:srgbClr val="FAC14D"/>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sp>
          <p:nvSpPr>
            <p:cNvPr id="39" name="TextBox 38"/>
            <p:cNvSpPr txBox="1"/>
            <p:nvPr/>
          </p:nvSpPr>
          <p:spPr>
            <a:xfrm>
              <a:off x="5052944" y="2459745"/>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a:t>
              </a: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标题三</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3268149" y="4197917"/>
            <a:ext cx="4101695" cy="599235"/>
            <a:chOff x="3710491" y="3590249"/>
            <a:chExt cx="4101695" cy="599235"/>
          </a:xfrm>
        </p:grpSpPr>
        <p:grpSp>
          <p:nvGrpSpPr>
            <p:cNvPr id="44" name="组合 43"/>
            <p:cNvGrpSpPr/>
            <p:nvPr/>
          </p:nvGrpSpPr>
          <p:grpSpPr>
            <a:xfrm>
              <a:off x="3710491" y="3590249"/>
              <a:ext cx="4101695" cy="599235"/>
              <a:chOff x="4139952" y="1170041"/>
              <a:chExt cx="3672408" cy="536519"/>
            </a:xfrm>
          </p:grpSpPr>
          <p:sp>
            <p:nvSpPr>
              <p:cNvPr id="46" name="圆角矩形 45"/>
              <p:cNvSpPr/>
              <p:nvPr/>
            </p:nvSpPr>
            <p:spPr>
              <a:xfrm>
                <a:off x="4139952" y="1170041"/>
                <a:ext cx="3672408" cy="536519"/>
              </a:xfrm>
              <a:prstGeom prst="roundRect">
                <a:avLst>
                  <a:gd name="adj" fmla="val 50000"/>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7"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F95647"/>
              </a:solidFill>
              <a:ln w="6350" cap="flat" cmpd="sng" algn="ctr">
                <a:noFill/>
                <a:prstDash val="solid"/>
              </a:ln>
              <a:effectLst>
                <a:innerShdw blurRad="63500" dist="50800" dir="16200000">
                  <a:prstClr val="black">
                    <a:alpha val="3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8" name="TextBox 47"/>
              <p:cNvSpPr txBox="1"/>
              <p:nvPr/>
            </p:nvSpPr>
            <p:spPr>
              <a:xfrm>
                <a:off x="4246444" y="1253634"/>
                <a:ext cx="449515" cy="3582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F95647"/>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rPr>
                  <a:t>04</a:t>
                </a:r>
                <a:endParaRPr kumimoji="0" lang="zh-CN" altLang="en-US" sz="2000" b="1" i="0" u="none" strike="noStrike" kern="0" cap="none" spc="0" normalizeH="0" baseline="0" noProof="0" dirty="0">
                  <a:ln>
                    <a:noFill/>
                  </a:ln>
                  <a:solidFill>
                    <a:srgbClr val="F95647"/>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sp>
          <p:nvSpPr>
            <p:cNvPr id="45" name="TextBox 44"/>
            <p:cNvSpPr txBox="1"/>
            <p:nvPr/>
          </p:nvSpPr>
          <p:spPr>
            <a:xfrm>
              <a:off x="5052944" y="3731087"/>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a:t>
              </a: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标题四</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3268149" y="2627849"/>
            <a:ext cx="4101695" cy="599235"/>
            <a:chOff x="3710491" y="1059582"/>
            <a:chExt cx="4101695" cy="599235"/>
          </a:xfrm>
        </p:grpSpPr>
        <p:grpSp>
          <p:nvGrpSpPr>
            <p:cNvPr id="50" name="组合 49"/>
            <p:cNvGrpSpPr/>
            <p:nvPr/>
          </p:nvGrpSpPr>
          <p:grpSpPr>
            <a:xfrm>
              <a:off x="3710491" y="1059582"/>
              <a:ext cx="4101695" cy="599235"/>
              <a:chOff x="4139952" y="1170041"/>
              <a:chExt cx="3672408" cy="536519"/>
            </a:xfrm>
          </p:grpSpPr>
          <p:sp>
            <p:nvSpPr>
              <p:cNvPr id="52" name="圆角矩形 51"/>
              <p:cNvSpPr/>
              <p:nvPr/>
            </p:nvSpPr>
            <p:spPr>
              <a:xfrm>
                <a:off x="4139952" y="1170041"/>
                <a:ext cx="3672408" cy="536519"/>
              </a:xfrm>
              <a:prstGeom prst="roundRect">
                <a:avLst>
                  <a:gd name="adj" fmla="val 50000"/>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3" name="圆角矩形 113"/>
              <p:cNvSpPr/>
              <p:nvPr/>
            </p:nvSpPr>
            <p:spPr>
              <a:xfrm>
                <a:off x="4716016" y="1250029"/>
                <a:ext cx="3005287" cy="389240"/>
              </a:xfrm>
              <a:custGeom>
                <a:avLst/>
                <a:gdLst/>
                <a:ahLst/>
                <a:cxnLst/>
                <a:rect l="l" t="t" r="r" b="b"/>
                <a:pathLst>
                  <a:path w="3005287" h="389240">
                    <a:moveTo>
                      <a:pt x="0" y="0"/>
                    </a:moveTo>
                    <a:lnTo>
                      <a:pt x="535610" y="0"/>
                    </a:lnTo>
                    <a:lnTo>
                      <a:pt x="792088" y="0"/>
                    </a:lnTo>
                    <a:lnTo>
                      <a:pt x="2810667" y="0"/>
                    </a:lnTo>
                    <a:cubicBezTo>
                      <a:pt x="2918153" y="0"/>
                      <a:pt x="3005287" y="87134"/>
                      <a:pt x="3005287" y="194620"/>
                    </a:cubicBezTo>
                    <a:lnTo>
                      <a:pt x="3005286" y="194620"/>
                    </a:lnTo>
                    <a:cubicBezTo>
                      <a:pt x="3005286" y="302106"/>
                      <a:pt x="2918152" y="389240"/>
                      <a:pt x="2810666" y="389240"/>
                    </a:cubicBezTo>
                    <a:lnTo>
                      <a:pt x="535610" y="389239"/>
                    </a:lnTo>
                    <a:lnTo>
                      <a:pt x="0" y="389239"/>
                    </a:lnTo>
                    <a:close/>
                  </a:path>
                </a:pathLst>
              </a:custGeom>
              <a:solidFill>
                <a:srgbClr val="7CB554"/>
              </a:solidFill>
              <a:ln w="6350" cap="flat" cmpd="sng" algn="ctr">
                <a:noFill/>
                <a:prstDash val="solid"/>
              </a:ln>
              <a:effectLst>
                <a:innerShdw blurRad="63500" dist="50800" dir="16200000">
                  <a:prstClr val="black">
                    <a:alpha val="3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4" name="TextBox 53"/>
              <p:cNvSpPr txBox="1"/>
              <p:nvPr/>
            </p:nvSpPr>
            <p:spPr>
              <a:xfrm>
                <a:off x="4246444" y="1253634"/>
                <a:ext cx="449515" cy="35823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7CB554"/>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rPr>
                  <a:t>02</a:t>
                </a:r>
                <a:endParaRPr kumimoji="0" lang="zh-CN" altLang="en-US" sz="2000" b="1" i="0" u="none" strike="noStrike" kern="0" cap="none" spc="0" normalizeH="0" baseline="0" noProof="0" dirty="0">
                  <a:ln>
                    <a:noFill/>
                  </a:ln>
                  <a:solidFill>
                    <a:srgbClr val="7CB554"/>
                  </a:solidFill>
                  <a:effectLst>
                    <a:innerShdw blurRad="63500" dist="50800" dir="10800000">
                      <a:prstClr val="black">
                        <a:alpha val="50000"/>
                      </a:prstClr>
                    </a:innerShdw>
                  </a:effectLst>
                  <a:uLnTx/>
                  <a:uFillTx/>
                  <a:latin typeface="微软雅黑" panose="020B0503020204020204" pitchFamily="34" charset="-122"/>
                  <a:ea typeface="微软雅黑" panose="020B0503020204020204" pitchFamily="34" charset="-122"/>
                </a:endParaRPr>
              </a:p>
            </p:txBody>
          </p:sp>
        </p:grpSp>
        <p:sp>
          <p:nvSpPr>
            <p:cNvPr id="51" name="TextBox 50"/>
            <p:cNvSpPr txBox="1"/>
            <p:nvPr/>
          </p:nvSpPr>
          <p:spPr>
            <a:xfrm>
              <a:off x="5047052" y="1187322"/>
              <a:ext cx="203132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单击此处添加标题二</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942265" y="2733875"/>
            <a:ext cx="1197175" cy="1197175"/>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8" name="TextBox 57"/>
          <p:cNvSpPr txBox="1"/>
          <p:nvPr/>
        </p:nvSpPr>
        <p:spPr>
          <a:xfrm>
            <a:off x="899592" y="3114703"/>
            <a:ext cx="1257356" cy="43088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2B6F7D"/>
                </a:solidFill>
                <a:effectLst/>
                <a:uLnTx/>
                <a:uFillTx/>
                <a:latin typeface="微软雅黑" pitchFamily="34" charset="-122"/>
                <a:ea typeface="微软雅黑" pitchFamily="34" charset="-122"/>
              </a:rPr>
              <a:t>目录</a:t>
            </a:r>
            <a:endParaRPr kumimoji="0" lang="zh-CN" altLang="en-US" sz="2800" b="1" i="0" u="none" strike="noStrike" kern="0" cap="none" spc="0" normalizeH="0" baseline="0" noProof="0" dirty="0">
              <a:ln>
                <a:noFill/>
              </a:ln>
              <a:solidFill>
                <a:srgbClr val="2B6F7D"/>
              </a:solidFill>
              <a:effectLst/>
              <a:uLnTx/>
              <a:uFillTx/>
              <a:latin typeface="微软雅黑" pitchFamily="34" charset="-122"/>
              <a:ea typeface="微软雅黑" pitchFamily="34" charset="-122"/>
            </a:endParaRPr>
          </a:p>
        </p:txBody>
      </p:sp>
      <p:sp>
        <p:nvSpPr>
          <p:cNvPr id="59" name="Freeform 5"/>
          <p:cNvSpPr>
            <a:spLocks/>
          </p:cNvSpPr>
          <p:nvPr/>
        </p:nvSpPr>
        <p:spPr bwMode="auto">
          <a:xfrm>
            <a:off x="2339752" y="1843408"/>
            <a:ext cx="651442" cy="2953742"/>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ysClr val="window" lastClr="FFFFFF"/>
              </a:gs>
              <a:gs pos="100000">
                <a:sysClr val="window" lastClr="FFFFFF">
                  <a:lumMod val="85000"/>
                </a:sysClr>
              </a:gs>
            </a:gsLst>
            <a:lin ang="0" scaled="1"/>
            <a:tileRect/>
          </a:gradFill>
          <a:ln w="12700" cap="flat" cmpd="sng" algn="ctr">
            <a:gradFill>
              <a:gsLst>
                <a:gs pos="0">
                  <a:sysClr val="window" lastClr="FFFFFF"/>
                </a:gs>
                <a:gs pos="100000">
                  <a:sysClr val="window" lastClr="FFFFFF">
                    <a:lumMod val="85000"/>
                  </a:sysClr>
                </a:gs>
              </a:gsLst>
              <a:lin ang="5400000" scaled="0"/>
            </a:grad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anim calcmode="lin" valueType="num">
                                      <p:cBhvr>
                                        <p:cTn id="10" dur="500" fill="hold"/>
                                        <p:tgtEl>
                                          <p:spTgt spid="55"/>
                                        </p:tgtEl>
                                        <p:attrNameLst>
                                          <p:attrName>ppt_x</p:attrName>
                                        </p:attrNameLst>
                                      </p:cBhvr>
                                      <p:tavLst>
                                        <p:tav tm="0">
                                          <p:val>
                                            <p:fltVal val="0.5"/>
                                          </p:val>
                                        </p:tav>
                                        <p:tav tm="100000">
                                          <p:val>
                                            <p:strVal val="#ppt_x"/>
                                          </p:val>
                                        </p:tav>
                                      </p:tavLst>
                                    </p:anim>
                                    <p:anim calcmode="lin" valueType="num">
                                      <p:cBhvr>
                                        <p:cTn id="11" dur="500" fill="hold"/>
                                        <p:tgtEl>
                                          <p:spTgt spid="55"/>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500"/>
                                        <p:tgtEl>
                                          <p:spTgt spid="58"/>
                                        </p:tgtEl>
                                      </p:cBhvr>
                                    </p:animEffect>
                                    <p:anim calcmode="lin" valueType="num">
                                      <p:cBhvr>
                                        <p:cTn id="16" dur="500" fill="hold"/>
                                        <p:tgtEl>
                                          <p:spTgt spid="58"/>
                                        </p:tgtEl>
                                        <p:attrNameLst>
                                          <p:attrName>ppt_x</p:attrName>
                                        </p:attrNameLst>
                                      </p:cBhvr>
                                      <p:tavLst>
                                        <p:tav tm="0">
                                          <p:val>
                                            <p:strVal val="#ppt_x"/>
                                          </p:val>
                                        </p:tav>
                                        <p:tav tm="100000">
                                          <p:val>
                                            <p:strVal val="#ppt_x"/>
                                          </p:val>
                                        </p:tav>
                                      </p:tavLst>
                                    </p:anim>
                                    <p:anim calcmode="lin" valueType="num">
                                      <p:cBhvr>
                                        <p:cTn id="17" dur="500" fill="hold"/>
                                        <p:tgtEl>
                                          <p:spTgt spid="5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ipe(left)">
                                      <p:cBhvr>
                                        <p:cTn id="21" dur="500"/>
                                        <p:tgtEl>
                                          <p:spTgt spid="59"/>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500"/>
                                        <p:tgtEl>
                                          <p:spTgt spid="31"/>
                                        </p:tgtEl>
                                        <p:attrNameLst>
                                          <p:attrName>ppt_x</p:attrName>
                                        </p:attrNameLst>
                                      </p:cBhvr>
                                      <p:tavLst>
                                        <p:tav tm="0">
                                          <p:val>
                                            <p:strVal val="#ppt_x-#ppt_w*1.125000"/>
                                          </p:val>
                                        </p:tav>
                                        <p:tav tm="100000">
                                          <p:val>
                                            <p:strVal val="#ppt_x"/>
                                          </p:val>
                                        </p:tav>
                                      </p:tavLst>
                                    </p:anim>
                                    <p:animEffect transition="in" filter="wipe(right)">
                                      <p:cBhvr>
                                        <p:cTn id="26" dur="500"/>
                                        <p:tgtEl>
                                          <p:spTgt spid="31"/>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p:tgtEl>
                                          <p:spTgt spid="49"/>
                                        </p:tgtEl>
                                        <p:attrNameLst>
                                          <p:attrName>ppt_x</p:attrName>
                                        </p:attrNameLst>
                                      </p:cBhvr>
                                      <p:tavLst>
                                        <p:tav tm="0">
                                          <p:val>
                                            <p:strVal val="#ppt_x-#ppt_w*1.125000"/>
                                          </p:val>
                                        </p:tav>
                                        <p:tav tm="100000">
                                          <p:val>
                                            <p:strVal val="#ppt_x"/>
                                          </p:val>
                                        </p:tav>
                                      </p:tavLst>
                                    </p:anim>
                                    <p:animEffect transition="in" filter="wipe(right)">
                                      <p:cBhvr>
                                        <p:cTn id="31" dur="500"/>
                                        <p:tgtEl>
                                          <p:spTgt spid="49"/>
                                        </p:tgtEl>
                                      </p:cBhvr>
                                    </p:animEffect>
                                  </p:childTnLst>
                                </p:cTn>
                              </p:par>
                              <p:par>
                                <p:cTn id="32" presetID="12" presetClass="entr" presetSubtype="8" fill="hold" nodeType="withEffect">
                                  <p:stCondLst>
                                    <p:cond delay="600"/>
                                  </p:stCondLst>
                                  <p:childTnLst>
                                    <p:set>
                                      <p:cBhvr>
                                        <p:cTn id="33" dur="1" fill="hold">
                                          <p:stCondLst>
                                            <p:cond delay="0"/>
                                          </p:stCondLst>
                                        </p:cTn>
                                        <p:tgtEl>
                                          <p:spTgt spid="37"/>
                                        </p:tgtEl>
                                        <p:attrNameLst>
                                          <p:attrName>style.visibility</p:attrName>
                                        </p:attrNameLst>
                                      </p:cBhvr>
                                      <p:to>
                                        <p:strVal val="visible"/>
                                      </p:to>
                                    </p:set>
                                    <p:anim calcmode="lin" valueType="num">
                                      <p:cBhvr additive="base">
                                        <p:cTn id="34" dur="500"/>
                                        <p:tgtEl>
                                          <p:spTgt spid="37"/>
                                        </p:tgtEl>
                                        <p:attrNameLst>
                                          <p:attrName>ppt_x</p:attrName>
                                        </p:attrNameLst>
                                      </p:cBhvr>
                                      <p:tavLst>
                                        <p:tav tm="0">
                                          <p:val>
                                            <p:strVal val="#ppt_x-#ppt_w*1.125000"/>
                                          </p:val>
                                        </p:tav>
                                        <p:tav tm="100000">
                                          <p:val>
                                            <p:strVal val="#ppt_x"/>
                                          </p:val>
                                        </p:tav>
                                      </p:tavLst>
                                    </p:anim>
                                    <p:animEffect transition="in" filter="wipe(right)">
                                      <p:cBhvr>
                                        <p:cTn id="35" dur="500"/>
                                        <p:tgtEl>
                                          <p:spTgt spid="37"/>
                                        </p:tgtEl>
                                      </p:cBhvr>
                                    </p:animEffect>
                                  </p:childTnLst>
                                </p:cTn>
                              </p:par>
                              <p:par>
                                <p:cTn id="36" presetID="12" presetClass="entr" presetSubtype="8" fill="hold" nodeType="withEffect">
                                  <p:stCondLst>
                                    <p:cond delay="1100"/>
                                  </p:stCondLst>
                                  <p:childTnLst>
                                    <p:set>
                                      <p:cBhvr>
                                        <p:cTn id="37" dur="1" fill="hold">
                                          <p:stCondLst>
                                            <p:cond delay="0"/>
                                          </p:stCondLst>
                                        </p:cTn>
                                        <p:tgtEl>
                                          <p:spTgt spid="43"/>
                                        </p:tgtEl>
                                        <p:attrNameLst>
                                          <p:attrName>style.visibility</p:attrName>
                                        </p:attrNameLst>
                                      </p:cBhvr>
                                      <p:to>
                                        <p:strVal val="visible"/>
                                      </p:to>
                                    </p:set>
                                    <p:anim calcmode="lin" valueType="num">
                                      <p:cBhvr additive="base">
                                        <p:cTn id="38" dur="500"/>
                                        <p:tgtEl>
                                          <p:spTgt spid="43"/>
                                        </p:tgtEl>
                                        <p:attrNameLst>
                                          <p:attrName>ppt_x</p:attrName>
                                        </p:attrNameLst>
                                      </p:cBhvr>
                                      <p:tavLst>
                                        <p:tav tm="0">
                                          <p:val>
                                            <p:strVal val="#ppt_x-#ppt_w*1.125000"/>
                                          </p:val>
                                        </p:tav>
                                        <p:tav tm="100000">
                                          <p:val>
                                            <p:strVal val="#ppt_x"/>
                                          </p:val>
                                        </p:tav>
                                      </p:tavLst>
                                    </p:anim>
                                    <p:animEffect transition="in" filter="wipe(right)">
                                      <p:cBhvr>
                                        <p:cTn id="3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6238696" y="2096254"/>
            <a:ext cx="751180" cy="75117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3" name="椭圆 3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TextBox 33"/>
          <p:cNvSpPr txBox="1"/>
          <p:nvPr/>
        </p:nvSpPr>
        <p:spPr>
          <a:xfrm>
            <a:off x="3563888" y="1056879"/>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5"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174921"/>
            <a:ext cx="1523362" cy="52721"/>
          </a:xfrm>
          <a:prstGeom prst="rect">
            <a:avLst/>
          </a:prstGeom>
        </p:spPr>
      </p:pic>
      <p:sp>
        <p:nvSpPr>
          <p:cNvPr id="36" name="ZoneTexte 17"/>
          <p:cNvSpPr txBox="1"/>
          <p:nvPr/>
        </p:nvSpPr>
        <p:spPr>
          <a:xfrm>
            <a:off x="3314887" y="1376448"/>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7"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174921"/>
            <a:ext cx="1523362" cy="52721"/>
          </a:xfrm>
          <a:prstGeom prst="rect">
            <a:avLst/>
          </a:prstGeom>
        </p:spPr>
      </p:pic>
      <p:sp>
        <p:nvSpPr>
          <p:cNvPr id="38" name="圆角矩形 37"/>
          <p:cNvSpPr/>
          <p:nvPr/>
        </p:nvSpPr>
        <p:spPr bwMode="auto">
          <a:xfrm>
            <a:off x="1259632" y="4004791"/>
            <a:ext cx="3168650" cy="1368425"/>
          </a:xfrm>
          <a:prstGeom prst="roundRect">
            <a:avLst/>
          </a:prstGeom>
          <a:noFill/>
          <a:ln w="25400" cap="flat" cmpd="sng" algn="ctr">
            <a:solidFill>
              <a:sysClr val="windowText" lastClr="000000">
                <a:lumMod val="75000"/>
                <a:lumOff val="25000"/>
              </a:sysClr>
            </a:solidFill>
            <a:prstDash val="solid"/>
          </a:ln>
          <a:effectLst/>
        </p:spPr>
        <p:txBody>
          <a:bodyPr lIns="91430" tIns="45716" rIns="91430" bIns="45716"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0" cap="none" spc="0" normalizeH="0" baseline="0" noProof="0" dirty="0">
              <a:ln>
                <a:noFill/>
              </a:ln>
              <a:solidFill>
                <a:srgbClr val="1C9494"/>
              </a:solidFill>
              <a:effectLst/>
              <a:uLnTx/>
              <a:uFillTx/>
              <a:latin typeface="微软雅黑" pitchFamily="34" charset="-122"/>
              <a:ea typeface="微软雅黑" pitchFamily="34" charset="-122"/>
              <a:cs typeface="+mn-cs"/>
            </a:endParaRPr>
          </a:p>
        </p:txBody>
      </p:sp>
      <p:sp>
        <p:nvSpPr>
          <p:cNvPr id="39" name="矩形 87"/>
          <p:cNvSpPr>
            <a:spLocks noChangeArrowheads="1"/>
          </p:cNvSpPr>
          <p:nvPr/>
        </p:nvSpPr>
        <p:spPr bwMode="auto">
          <a:xfrm>
            <a:off x="1373708" y="4593424"/>
            <a:ext cx="2940498" cy="523212"/>
          </a:xfrm>
          <a:prstGeom prst="rect">
            <a:avLst/>
          </a:prstGeom>
          <a:noFill/>
          <a:ln w="9525">
            <a:noFill/>
            <a:miter lim="800000"/>
            <a:headEnd/>
            <a:tailEnd/>
          </a:ln>
        </p:spPr>
        <p:txBody>
          <a:bodyPr lIns="91430" tIns="45716" rIns="91430" bIns="45716">
            <a:spAutoFit/>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p:txBody>
      </p:sp>
      <p:sp>
        <p:nvSpPr>
          <p:cNvPr id="40" name="圆角矩形 39"/>
          <p:cNvSpPr/>
          <p:nvPr/>
        </p:nvSpPr>
        <p:spPr bwMode="auto">
          <a:xfrm>
            <a:off x="1259632" y="1848967"/>
            <a:ext cx="3168650" cy="1366837"/>
          </a:xfrm>
          <a:prstGeom prst="roundRect">
            <a:avLst/>
          </a:prstGeom>
          <a:noFill/>
          <a:ln w="25400" cap="flat" cmpd="sng" algn="ctr">
            <a:solidFill>
              <a:sysClr val="windowText" lastClr="000000">
                <a:lumMod val="75000"/>
                <a:lumOff val="25000"/>
              </a:sysClr>
            </a:solidFill>
            <a:prstDash val="solid"/>
          </a:ln>
          <a:effectLst/>
        </p:spPr>
        <p:txBody>
          <a:bodyPr lIns="91430" tIns="45716" rIns="91430" bIns="45716"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1" name="矩形 87"/>
          <p:cNvSpPr>
            <a:spLocks noChangeArrowheads="1"/>
          </p:cNvSpPr>
          <p:nvPr/>
        </p:nvSpPr>
        <p:spPr bwMode="auto">
          <a:xfrm>
            <a:off x="1289236" y="2096254"/>
            <a:ext cx="3109451" cy="523212"/>
          </a:xfrm>
          <a:prstGeom prst="rect">
            <a:avLst/>
          </a:prstGeom>
          <a:noFill/>
          <a:ln w="9525">
            <a:noFill/>
            <a:miter lim="800000"/>
            <a:headEnd/>
            <a:tailEnd/>
          </a:ln>
        </p:spPr>
        <p:txBody>
          <a:bodyPr lIns="91430" tIns="45716" rIns="91430" bIns="45716">
            <a:spAutoFit/>
          </a:bodyPr>
          <a:lstStyle/>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a:p>
            <a:pPr marL="0" marR="0" lvl="0" indent="0" algn="ctr" defTabSz="91440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 点击添加文本</a:t>
            </a:r>
          </a:p>
        </p:txBody>
      </p:sp>
      <p:sp>
        <p:nvSpPr>
          <p:cNvPr id="42" name="Half Frame 12"/>
          <p:cNvSpPr/>
          <p:nvPr/>
        </p:nvSpPr>
        <p:spPr>
          <a:xfrm rot="8097294">
            <a:off x="4573893" y="3245325"/>
            <a:ext cx="500039" cy="549505"/>
          </a:xfrm>
          <a:prstGeom prst="halfFrame">
            <a:avLst/>
          </a:prstGeom>
          <a:solidFill>
            <a:sysClr val="windowText" lastClr="000000">
              <a:lumMod val="65000"/>
              <a:lumOff val="35000"/>
            </a:sysClr>
          </a:solidFill>
          <a:ln>
            <a:noFill/>
          </a:ln>
          <a:effectLst/>
        </p:spPr>
      </p:sp>
      <p:grpSp>
        <p:nvGrpSpPr>
          <p:cNvPr id="43" name="组合 42"/>
          <p:cNvGrpSpPr/>
          <p:nvPr/>
        </p:nvGrpSpPr>
        <p:grpSpPr>
          <a:xfrm>
            <a:off x="1907704" y="2912547"/>
            <a:ext cx="1800200" cy="574060"/>
            <a:chOff x="814328" y="3219334"/>
            <a:chExt cx="1356392" cy="432536"/>
          </a:xfrm>
        </p:grpSpPr>
        <p:grpSp>
          <p:nvGrpSpPr>
            <p:cNvPr id="44" name="组合 4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6" name="圆角矩形 4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7" name="圆角矩形 46"/>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45" name="TextBox 44"/>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cs typeface="宋体" pitchFamily="2" charset="-122"/>
                </a:rPr>
                <a:t>填加标题</a:t>
              </a:r>
              <a:endParaRPr kumimoji="0" lang="zh-CN" altLang="zh-CN" sz="1800" b="1" i="0" u="none" strike="noStrike" kern="0" cap="none" spc="0" normalizeH="0" baseline="0" noProof="0" dirty="0">
                <a:ln>
                  <a:noFill/>
                </a:ln>
                <a:solidFill>
                  <a:srgbClr val="1C9494"/>
                </a:solidFill>
                <a:effectLst/>
                <a:uLnTx/>
                <a:uFillTx/>
                <a:latin typeface="微软雅黑" pitchFamily="34" charset="-122"/>
                <a:ea typeface="微软雅黑" pitchFamily="34" charset="-122"/>
                <a:cs typeface="宋体" pitchFamily="2" charset="-122"/>
              </a:endParaRPr>
            </a:p>
          </p:txBody>
        </p:sp>
      </p:grpSp>
      <p:grpSp>
        <p:nvGrpSpPr>
          <p:cNvPr id="48" name="组合 47"/>
          <p:cNvGrpSpPr/>
          <p:nvPr/>
        </p:nvGrpSpPr>
        <p:grpSpPr>
          <a:xfrm>
            <a:off x="1907704" y="3717759"/>
            <a:ext cx="1800200" cy="574060"/>
            <a:chOff x="814328" y="3219334"/>
            <a:chExt cx="1356392" cy="432536"/>
          </a:xfrm>
        </p:grpSpPr>
        <p:grpSp>
          <p:nvGrpSpPr>
            <p:cNvPr id="49" name="组合 4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52" name="圆角矩形 5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50" name="TextBox 49"/>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cs typeface="宋体" pitchFamily="2" charset="-122"/>
                </a:rPr>
                <a:t>填加标题</a:t>
              </a:r>
              <a:endParaRPr kumimoji="0" lang="zh-CN" altLang="zh-CN" sz="1800" b="1" i="0" u="none" strike="noStrike" kern="0" cap="none" spc="0" normalizeH="0" baseline="0" noProof="0" dirty="0">
                <a:ln>
                  <a:noFill/>
                </a:ln>
                <a:solidFill>
                  <a:srgbClr val="7CB554"/>
                </a:solidFill>
                <a:effectLst/>
                <a:uLnTx/>
                <a:uFillTx/>
                <a:latin typeface="微软雅黑" pitchFamily="34" charset="-122"/>
                <a:ea typeface="微软雅黑" pitchFamily="34" charset="-122"/>
                <a:cs typeface="宋体" pitchFamily="2" charset="-122"/>
              </a:endParaRPr>
            </a:p>
          </p:txBody>
        </p:sp>
      </p:grpSp>
      <p:grpSp>
        <p:nvGrpSpPr>
          <p:cNvPr id="53" name="组合 52"/>
          <p:cNvGrpSpPr/>
          <p:nvPr/>
        </p:nvGrpSpPr>
        <p:grpSpPr>
          <a:xfrm>
            <a:off x="5633897" y="2510725"/>
            <a:ext cx="2036904" cy="2036900"/>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椭圆 5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6" name="组合 55"/>
          <p:cNvGrpSpPr/>
          <p:nvPr/>
        </p:nvGrpSpPr>
        <p:grpSpPr>
          <a:xfrm>
            <a:off x="7196497" y="3955903"/>
            <a:ext cx="948608" cy="948606"/>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8" name="椭圆 5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9" name="TextBox 58"/>
          <p:cNvSpPr txBox="1"/>
          <p:nvPr/>
        </p:nvSpPr>
        <p:spPr>
          <a:xfrm>
            <a:off x="6118675" y="3114833"/>
            <a:ext cx="1045617" cy="86177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cs typeface="宋体" pitchFamily="2" charset="-122"/>
              </a:rPr>
              <a:t>填加</a:t>
            </a:r>
            <a:endParaRPr kumimoji="0" lang="en-US" altLang="zh-CN" sz="28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cs typeface="宋体"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cs typeface="宋体" pitchFamily="2" charset="-122"/>
              </a:rPr>
              <a:t>标题</a:t>
            </a:r>
            <a:endParaRPr kumimoji="0" lang="zh-CN" altLang="zh-CN" sz="2800" b="1" i="0" u="none" strike="noStrike" kern="0" cap="none" spc="0" normalizeH="0" baseline="0" noProof="0" dirty="0">
              <a:ln>
                <a:noFill/>
              </a:ln>
              <a:solidFill>
                <a:srgbClr val="F95647"/>
              </a:solidFill>
              <a:effectLst/>
              <a:uLnTx/>
              <a:uFillTx/>
              <a:latin typeface="微软雅黑" pitchFamily="34" charset="-122"/>
              <a:ea typeface="微软雅黑" pitchFamily="34" charset="-122"/>
              <a:cs typeface="宋体"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750"/>
                                        <p:tgtEl>
                                          <p:spTgt spid="40"/>
                                        </p:tgtEl>
                                        <p:attrNameLst>
                                          <p:attrName>ppt_y</p:attrName>
                                        </p:attrNameLst>
                                      </p:cBhvr>
                                      <p:tavLst>
                                        <p:tav tm="0">
                                          <p:val>
                                            <p:strVal val="#ppt_y+#ppt_h*1.125000"/>
                                          </p:val>
                                        </p:tav>
                                        <p:tav tm="100000">
                                          <p:val>
                                            <p:strVal val="#ppt_y"/>
                                          </p:val>
                                        </p:tav>
                                      </p:tavLst>
                                    </p:anim>
                                    <p:animEffect transition="in" filter="wipe(up)">
                                      <p:cBhvr>
                                        <p:cTn id="20" dur="750"/>
                                        <p:tgtEl>
                                          <p:spTgt spid="40"/>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750"/>
                                        <p:tgtEl>
                                          <p:spTgt spid="38"/>
                                        </p:tgtEl>
                                        <p:attrNameLst>
                                          <p:attrName>ppt_y</p:attrName>
                                        </p:attrNameLst>
                                      </p:cBhvr>
                                      <p:tavLst>
                                        <p:tav tm="0">
                                          <p:val>
                                            <p:strVal val="#ppt_y-#ppt_h*1.125000"/>
                                          </p:val>
                                        </p:tav>
                                        <p:tav tm="100000">
                                          <p:val>
                                            <p:strVal val="#ppt_y"/>
                                          </p:val>
                                        </p:tav>
                                      </p:tavLst>
                                    </p:anim>
                                    <p:animEffect transition="in" filter="wipe(down)">
                                      <p:cBhvr>
                                        <p:cTn id="24" dur="750"/>
                                        <p:tgtEl>
                                          <p:spTgt spid="38"/>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p:tgtEl>
                                          <p:spTgt spid="41"/>
                                        </p:tgtEl>
                                        <p:attrNameLst>
                                          <p:attrName>ppt_y</p:attrName>
                                        </p:attrNameLst>
                                      </p:cBhvr>
                                      <p:tavLst>
                                        <p:tav tm="0">
                                          <p:val>
                                            <p:strVal val="#ppt_y+#ppt_h*1.125000"/>
                                          </p:val>
                                        </p:tav>
                                        <p:tav tm="100000">
                                          <p:val>
                                            <p:strVal val="#ppt_y"/>
                                          </p:val>
                                        </p:tav>
                                      </p:tavLst>
                                    </p:anim>
                                    <p:animEffect transition="in" filter="wipe(up)">
                                      <p:cBhvr>
                                        <p:cTn id="29" dur="500"/>
                                        <p:tgtEl>
                                          <p:spTgt spid="41"/>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p:tgtEl>
                                          <p:spTgt spid="39"/>
                                        </p:tgtEl>
                                        <p:attrNameLst>
                                          <p:attrName>ppt_y</p:attrName>
                                        </p:attrNameLst>
                                      </p:cBhvr>
                                      <p:tavLst>
                                        <p:tav tm="0">
                                          <p:val>
                                            <p:strVal val="#ppt_y+#ppt_h*1.125000"/>
                                          </p:val>
                                        </p:tav>
                                        <p:tav tm="100000">
                                          <p:val>
                                            <p:strVal val="#ppt_y"/>
                                          </p:val>
                                        </p:tav>
                                      </p:tavLst>
                                    </p:anim>
                                    <p:animEffect transition="in" filter="wipe(up)">
                                      <p:cBhvr>
                                        <p:cTn id="33" dur="500"/>
                                        <p:tgtEl>
                                          <p:spTgt spid="39"/>
                                        </p:tgtEl>
                                      </p:cBhvr>
                                    </p:animEffect>
                                  </p:childTnLst>
                                </p:cTn>
                              </p:par>
                            </p:childTnLst>
                          </p:cTn>
                        </p:par>
                        <p:par>
                          <p:cTn id="34" fill="hold">
                            <p:stCondLst>
                              <p:cond delay="3400"/>
                            </p:stCondLst>
                            <p:childTnLst>
                              <p:par>
                                <p:cTn id="35" presetID="2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3900"/>
                            </p:stCondLst>
                            <p:childTnLst>
                              <p:par>
                                <p:cTn id="39" presetID="53" presetClass="entr" presetSubtype="528"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childTnLst>
                          </p:cTn>
                        </p:par>
                        <p:par>
                          <p:cTn id="46" fill="hold">
                            <p:stCondLst>
                              <p:cond delay="4400"/>
                            </p:stCondLst>
                            <p:childTnLst>
                              <p:par>
                                <p:cTn id="47" presetID="42"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fade">
                                      <p:cBhvr>
                                        <p:cTn id="49" dur="500"/>
                                        <p:tgtEl>
                                          <p:spTgt spid="59"/>
                                        </p:tgtEl>
                                      </p:cBhvr>
                                    </p:animEffect>
                                    <p:anim calcmode="lin" valueType="num">
                                      <p:cBhvr>
                                        <p:cTn id="50" dur="500" fill="hold"/>
                                        <p:tgtEl>
                                          <p:spTgt spid="59"/>
                                        </p:tgtEl>
                                        <p:attrNameLst>
                                          <p:attrName>ppt_x</p:attrName>
                                        </p:attrNameLst>
                                      </p:cBhvr>
                                      <p:tavLst>
                                        <p:tav tm="0">
                                          <p:val>
                                            <p:strVal val="#ppt_x"/>
                                          </p:val>
                                        </p:tav>
                                        <p:tav tm="100000">
                                          <p:val>
                                            <p:strVal val="#ppt_x"/>
                                          </p:val>
                                        </p:tav>
                                      </p:tavLst>
                                    </p:anim>
                                    <p:anim calcmode="lin" valueType="num">
                                      <p:cBhvr>
                                        <p:cTn id="51" dur="500" fill="hold"/>
                                        <p:tgtEl>
                                          <p:spTgt spid="59"/>
                                        </p:tgtEl>
                                        <p:attrNameLst>
                                          <p:attrName>ppt_y</p:attrName>
                                        </p:attrNameLst>
                                      </p:cBhvr>
                                      <p:tavLst>
                                        <p:tav tm="0">
                                          <p:val>
                                            <p:strVal val="#ppt_y+.1"/>
                                          </p:val>
                                        </p:tav>
                                        <p:tav tm="100000">
                                          <p:val>
                                            <p:strVal val="#ppt_y"/>
                                          </p:val>
                                        </p:tav>
                                      </p:tavLst>
                                    </p:anim>
                                  </p:childTnLst>
                                </p:cTn>
                              </p:par>
                            </p:childTnLst>
                          </p:cTn>
                        </p:par>
                        <p:par>
                          <p:cTn id="52" fill="hold">
                            <p:stCondLst>
                              <p:cond delay="4900"/>
                            </p:stCondLst>
                            <p:childTnLst>
                              <p:par>
                                <p:cTn id="53" presetID="53" presetClass="entr" presetSubtype="528" fill="hold" nodeType="after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p:cTn id="55" dur="500" fill="hold"/>
                                        <p:tgtEl>
                                          <p:spTgt spid="56"/>
                                        </p:tgtEl>
                                        <p:attrNameLst>
                                          <p:attrName>ppt_w</p:attrName>
                                        </p:attrNameLst>
                                      </p:cBhvr>
                                      <p:tavLst>
                                        <p:tav tm="0">
                                          <p:val>
                                            <p:fltVal val="0"/>
                                          </p:val>
                                        </p:tav>
                                        <p:tav tm="100000">
                                          <p:val>
                                            <p:strVal val="#ppt_w"/>
                                          </p:val>
                                        </p:tav>
                                      </p:tavLst>
                                    </p:anim>
                                    <p:anim calcmode="lin" valueType="num">
                                      <p:cBhvr>
                                        <p:cTn id="56" dur="500" fill="hold"/>
                                        <p:tgtEl>
                                          <p:spTgt spid="56"/>
                                        </p:tgtEl>
                                        <p:attrNameLst>
                                          <p:attrName>ppt_h</p:attrName>
                                        </p:attrNameLst>
                                      </p:cBhvr>
                                      <p:tavLst>
                                        <p:tav tm="0">
                                          <p:val>
                                            <p:fltVal val="0"/>
                                          </p:val>
                                        </p:tav>
                                        <p:tav tm="100000">
                                          <p:val>
                                            <p:strVal val="#ppt_h"/>
                                          </p:val>
                                        </p:tav>
                                      </p:tavLst>
                                    </p:anim>
                                    <p:animEffect transition="in" filter="fade">
                                      <p:cBhvr>
                                        <p:cTn id="57" dur="500"/>
                                        <p:tgtEl>
                                          <p:spTgt spid="56"/>
                                        </p:tgtEl>
                                      </p:cBhvr>
                                    </p:animEffect>
                                    <p:anim calcmode="lin" valueType="num">
                                      <p:cBhvr>
                                        <p:cTn id="58" dur="500" fill="hold"/>
                                        <p:tgtEl>
                                          <p:spTgt spid="56"/>
                                        </p:tgtEl>
                                        <p:attrNameLst>
                                          <p:attrName>ppt_x</p:attrName>
                                        </p:attrNameLst>
                                      </p:cBhvr>
                                      <p:tavLst>
                                        <p:tav tm="0">
                                          <p:val>
                                            <p:fltVal val="0.5"/>
                                          </p:val>
                                        </p:tav>
                                        <p:tav tm="100000">
                                          <p:val>
                                            <p:strVal val="#ppt_x"/>
                                          </p:val>
                                        </p:tav>
                                      </p:tavLst>
                                    </p:anim>
                                    <p:anim calcmode="lin" valueType="num">
                                      <p:cBhvr>
                                        <p:cTn id="59" dur="500" fill="hold"/>
                                        <p:tgtEl>
                                          <p:spTgt spid="56"/>
                                        </p:tgtEl>
                                        <p:attrNameLst>
                                          <p:attrName>ppt_y</p:attrName>
                                        </p:attrNameLst>
                                      </p:cBhvr>
                                      <p:tavLst>
                                        <p:tav tm="0">
                                          <p:val>
                                            <p:fltVal val="0.5"/>
                                          </p:val>
                                        </p:tav>
                                        <p:tav tm="100000">
                                          <p:val>
                                            <p:strVal val="#ppt_y"/>
                                          </p:val>
                                        </p:tav>
                                      </p:tavLst>
                                    </p:anim>
                                  </p:childTnLst>
                                </p:cTn>
                              </p:par>
                            </p:childTnLst>
                          </p:cTn>
                        </p:par>
                        <p:par>
                          <p:cTn id="60" fill="hold">
                            <p:stCondLst>
                              <p:cond delay="5400"/>
                            </p:stCondLst>
                            <p:childTnLst>
                              <p:par>
                                <p:cTn id="61" presetID="53" presetClass="entr" presetSubtype="528"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anim calcmode="lin" valueType="num">
                                      <p:cBhvr>
                                        <p:cTn id="66" dur="500" fill="hold"/>
                                        <p:tgtEl>
                                          <p:spTgt spid="31"/>
                                        </p:tgtEl>
                                        <p:attrNameLst>
                                          <p:attrName>ppt_x</p:attrName>
                                        </p:attrNameLst>
                                      </p:cBhvr>
                                      <p:tavLst>
                                        <p:tav tm="0">
                                          <p:val>
                                            <p:fltVal val="0.5"/>
                                          </p:val>
                                        </p:tav>
                                        <p:tav tm="100000">
                                          <p:val>
                                            <p:strVal val="#ppt_x"/>
                                          </p:val>
                                        </p:tav>
                                      </p:tavLst>
                                    </p:anim>
                                    <p:anim calcmode="lin" valueType="num">
                                      <p:cBhvr>
                                        <p:cTn id="67" dur="500" fill="hold"/>
                                        <p:tgtEl>
                                          <p:spTgt spid="3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p:bldP spid="40" grpId="0" animBg="1"/>
      <p:bldP spid="41" grpId="0"/>
      <p:bldP spid="5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3563888" y="1268760"/>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5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86802"/>
            <a:ext cx="1523362" cy="52721"/>
          </a:xfrm>
          <a:prstGeom prst="rect">
            <a:avLst/>
          </a:prstGeom>
        </p:spPr>
      </p:pic>
      <p:sp>
        <p:nvSpPr>
          <p:cNvPr id="55" name="ZoneTexte 17"/>
          <p:cNvSpPr txBox="1"/>
          <p:nvPr/>
        </p:nvSpPr>
        <p:spPr>
          <a:xfrm>
            <a:off x="3314887" y="1588329"/>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56"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86802"/>
            <a:ext cx="1523362" cy="52721"/>
          </a:xfrm>
          <a:prstGeom prst="rect">
            <a:avLst/>
          </a:prstGeom>
        </p:spPr>
      </p:pic>
      <p:sp>
        <p:nvSpPr>
          <p:cNvPr id="57" name="TextBox 56"/>
          <p:cNvSpPr txBox="1"/>
          <p:nvPr/>
        </p:nvSpPr>
        <p:spPr>
          <a:xfrm>
            <a:off x="2066607" y="2638508"/>
            <a:ext cx="832074" cy="923307"/>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endParaRPr>
          </a:p>
        </p:txBody>
      </p:sp>
      <p:sp>
        <p:nvSpPr>
          <p:cNvPr id="58" name="TextBox 57"/>
          <p:cNvSpPr txBox="1"/>
          <p:nvPr/>
        </p:nvSpPr>
        <p:spPr>
          <a:xfrm>
            <a:off x="4189424" y="2638508"/>
            <a:ext cx="832074" cy="923307"/>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endParaRPr>
          </a:p>
        </p:txBody>
      </p:sp>
      <p:sp>
        <p:nvSpPr>
          <p:cNvPr id="59" name="TextBox 58"/>
          <p:cNvSpPr txBox="1"/>
          <p:nvPr/>
        </p:nvSpPr>
        <p:spPr>
          <a:xfrm>
            <a:off x="6300449" y="2648706"/>
            <a:ext cx="832074" cy="923307"/>
          </a:xfrm>
          <a:prstGeom prst="rect">
            <a:avLst/>
          </a:prstGeom>
          <a:noFill/>
        </p:spPr>
        <p:txBody>
          <a:bodyPr wrap="square" lIns="91420" tIns="45709" rIns="91420" bIns="45709"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rPr>
              <a:t>=</a:t>
            </a:r>
            <a:endParaRPr kumimoji="0" lang="ru-RU" sz="54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Helvetica Neue"/>
            </a:endParaRPr>
          </a:p>
        </p:txBody>
      </p:sp>
      <p:sp>
        <p:nvSpPr>
          <p:cNvPr id="60" name="TextBox 59"/>
          <p:cNvSpPr txBox="1"/>
          <p:nvPr/>
        </p:nvSpPr>
        <p:spPr>
          <a:xfrm>
            <a:off x="474345" y="4098088"/>
            <a:ext cx="1807998" cy="292388"/>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smtClean="0">
                <a:ln>
                  <a:noFill/>
                </a:ln>
                <a:solidFill>
                  <a:srgbClr val="1C9494"/>
                </a:solidFill>
                <a:effectLst/>
                <a:uLnTx/>
                <a:uFillTx/>
                <a:latin typeface="微软雅黑" panose="020B0503020204020204" pitchFamily="34" charset="-122"/>
                <a:ea typeface="微软雅黑" panose="020B0503020204020204" pitchFamily="34" charset="-122"/>
                <a:cs typeface="Calibri"/>
              </a:rPr>
              <a:t>填加标</a:t>
            </a:r>
            <a:r>
              <a:rPr kumimoji="0" lang="zh-CN" altLang="en-US" sz="16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cs typeface="Calibri"/>
              </a:rPr>
              <a:t>题</a:t>
            </a:r>
            <a:endParaRPr kumimoji="0" lang="en-US" sz="16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cs typeface="Calibri"/>
            </a:endParaRPr>
          </a:p>
        </p:txBody>
      </p:sp>
      <p:sp>
        <p:nvSpPr>
          <p:cNvPr id="61" name="TextBox 60"/>
          <p:cNvSpPr txBox="1"/>
          <p:nvPr/>
        </p:nvSpPr>
        <p:spPr>
          <a:xfrm>
            <a:off x="600949" y="4402290"/>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a:t>
            </a:r>
            <a:r>
              <a:rPr kumimoji="0" lang="zh-CN" altLang="en-US" sz="10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此处文本单击添加文本</a:t>
            </a: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单击此处文本单击添加</a:t>
            </a:r>
            <a:r>
              <a:rPr kumimoji="0" lang="zh-CN" altLang="en-US" sz="10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文本</a:t>
            </a: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单击此处文本单击添加文本</a:t>
            </a:r>
            <a:endParaRPr kumimoji="0" lang="en-US"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Calibri"/>
            </a:endParaRPr>
          </a:p>
        </p:txBody>
      </p:sp>
      <p:sp>
        <p:nvSpPr>
          <p:cNvPr id="62" name="TextBox 61"/>
          <p:cNvSpPr txBox="1"/>
          <p:nvPr/>
        </p:nvSpPr>
        <p:spPr>
          <a:xfrm>
            <a:off x="2626163" y="4095543"/>
            <a:ext cx="1807998" cy="292388"/>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a:ln>
                  <a:noFill/>
                </a:ln>
                <a:solidFill>
                  <a:srgbClr val="7CB554"/>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0" cap="none" spc="0" normalizeH="0" baseline="0" noProof="0" dirty="0">
              <a:ln>
                <a:noFill/>
              </a:ln>
              <a:solidFill>
                <a:srgbClr val="7CB554"/>
              </a:solidFill>
              <a:effectLst/>
              <a:uLnTx/>
              <a:uFillTx/>
              <a:latin typeface="微软雅黑" panose="020B0503020204020204" pitchFamily="34" charset="-122"/>
              <a:ea typeface="微软雅黑" panose="020B0503020204020204" pitchFamily="34" charset="-122"/>
              <a:cs typeface="Calibri"/>
            </a:endParaRPr>
          </a:p>
        </p:txBody>
      </p:sp>
      <p:sp>
        <p:nvSpPr>
          <p:cNvPr id="63" name="TextBox 62"/>
          <p:cNvSpPr txBox="1"/>
          <p:nvPr/>
        </p:nvSpPr>
        <p:spPr>
          <a:xfrm>
            <a:off x="2752771" y="4399745"/>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Calibri"/>
            </a:endParaRPr>
          </a:p>
        </p:txBody>
      </p:sp>
      <p:sp>
        <p:nvSpPr>
          <p:cNvPr id="64" name="TextBox 63"/>
          <p:cNvSpPr txBox="1"/>
          <p:nvPr/>
        </p:nvSpPr>
        <p:spPr>
          <a:xfrm>
            <a:off x="4757584" y="4092999"/>
            <a:ext cx="1807998" cy="292388"/>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a:ln>
                  <a:noFill/>
                </a:ln>
                <a:solidFill>
                  <a:srgbClr val="FAC14D"/>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0" cap="none" spc="0" normalizeH="0" baseline="0" noProof="0" dirty="0">
              <a:ln>
                <a:noFill/>
              </a:ln>
              <a:solidFill>
                <a:srgbClr val="FAC14D"/>
              </a:solidFill>
              <a:effectLst/>
              <a:uLnTx/>
              <a:uFillTx/>
              <a:latin typeface="微软雅黑" panose="020B0503020204020204" pitchFamily="34" charset="-122"/>
              <a:ea typeface="微软雅黑" panose="020B0503020204020204" pitchFamily="34" charset="-122"/>
              <a:cs typeface="Calibri"/>
            </a:endParaRPr>
          </a:p>
        </p:txBody>
      </p:sp>
      <p:sp>
        <p:nvSpPr>
          <p:cNvPr id="65" name="TextBox 64"/>
          <p:cNvSpPr txBox="1"/>
          <p:nvPr/>
        </p:nvSpPr>
        <p:spPr>
          <a:xfrm>
            <a:off x="4884192" y="4397201"/>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Calibri"/>
            </a:endParaRPr>
          </a:p>
        </p:txBody>
      </p:sp>
      <p:sp>
        <p:nvSpPr>
          <p:cNvPr id="66" name="TextBox 65"/>
          <p:cNvSpPr txBox="1"/>
          <p:nvPr/>
        </p:nvSpPr>
        <p:spPr>
          <a:xfrm>
            <a:off x="6881977" y="4098088"/>
            <a:ext cx="1807998" cy="292388"/>
          </a:xfrm>
          <a:prstGeom prst="rect">
            <a:avLst/>
          </a:prstGeom>
          <a:noFill/>
        </p:spPr>
        <p:txBody>
          <a:bodyPr wrap="square" l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tab pos="1025525" algn="l"/>
              </a:tabLst>
              <a:defRPr/>
            </a:pPr>
            <a:r>
              <a:rPr kumimoji="0" lang="zh-CN" altLang="en-US" sz="16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cs typeface="Calibri"/>
              </a:rPr>
              <a:t>填加标题</a:t>
            </a:r>
            <a:endParaRPr kumimoji="0" lang="en-US" altLang="zh-CN" sz="16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cs typeface="Calibri"/>
            </a:endParaRPr>
          </a:p>
        </p:txBody>
      </p:sp>
      <p:sp>
        <p:nvSpPr>
          <p:cNvPr id="67" name="TextBox 66"/>
          <p:cNvSpPr txBox="1"/>
          <p:nvPr/>
        </p:nvSpPr>
        <p:spPr>
          <a:xfrm>
            <a:off x="7008585" y="4402290"/>
            <a:ext cx="1547915" cy="646331"/>
          </a:xfrm>
          <a:prstGeom prst="rect">
            <a:avLst/>
          </a:prstGeom>
          <a:noFill/>
        </p:spPr>
        <p:txBody>
          <a:bodyPr wrap="square" lIns="0" rIns="0" bIns="0"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anose="020B0503020204020204" pitchFamily="34" charset="-122"/>
              </a:rPr>
              <a:t>单击此处文本单击添加文本单击此处文本单击添加文本单击此处文本单击添加文本</a:t>
            </a:r>
            <a:endParaRPr kumimoji="0" lang="en-US" altLang="zh-CN" sz="10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Calibri"/>
            </a:endParaRPr>
          </a:p>
        </p:txBody>
      </p:sp>
      <p:grpSp>
        <p:nvGrpSpPr>
          <p:cNvPr id="68" name="组合 67"/>
          <p:cNvGrpSpPr/>
          <p:nvPr/>
        </p:nvGrpSpPr>
        <p:grpSpPr>
          <a:xfrm>
            <a:off x="4932599" y="2420887"/>
            <a:ext cx="1479184" cy="1479182"/>
            <a:chOff x="4932599" y="1491630"/>
            <a:chExt cx="1479184" cy="1479182"/>
          </a:xfrm>
        </p:grpSpPr>
        <p:grpSp>
          <p:nvGrpSpPr>
            <p:cNvPr id="69" name="组合 68"/>
            <p:cNvGrpSpPr/>
            <p:nvPr/>
          </p:nvGrpSpPr>
          <p:grpSpPr>
            <a:xfrm>
              <a:off x="4932599" y="1491630"/>
              <a:ext cx="1479184" cy="1479182"/>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2" name="椭圆 71"/>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Freeform 12"/>
            <p:cNvSpPr>
              <a:spLocks noEditPoints="1"/>
            </p:cNvSpPr>
            <p:nvPr/>
          </p:nvSpPr>
          <p:spPr bwMode="auto">
            <a:xfrm>
              <a:off x="5257077" y="1846703"/>
              <a:ext cx="852040" cy="77794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rgbClr val="FAC14D"/>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73" name="组合 72"/>
          <p:cNvGrpSpPr/>
          <p:nvPr/>
        </p:nvGrpSpPr>
        <p:grpSpPr>
          <a:xfrm>
            <a:off x="2867424" y="2420887"/>
            <a:ext cx="1479184" cy="1479182"/>
            <a:chOff x="2867424" y="1491630"/>
            <a:chExt cx="1479184" cy="1479182"/>
          </a:xfrm>
        </p:grpSpPr>
        <p:grpSp>
          <p:nvGrpSpPr>
            <p:cNvPr id="74" name="组合 73"/>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5" name="椭圆 84"/>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5" name="Group 71"/>
            <p:cNvGrpSpPr/>
            <p:nvPr/>
          </p:nvGrpSpPr>
          <p:grpSpPr>
            <a:xfrm>
              <a:off x="3316679" y="1922623"/>
              <a:ext cx="607249" cy="606196"/>
              <a:chOff x="3810000" y="2265363"/>
              <a:chExt cx="915988" cy="914400"/>
            </a:xfrm>
            <a:solidFill>
              <a:srgbClr val="7CB554"/>
            </a:solidFill>
          </p:grpSpPr>
          <p:sp>
            <p:nvSpPr>
              <p:cNvPr id="76"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7"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8"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9"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0"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1"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2"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3"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86" name="组合 85"/>
          <p:cNvGrpSpPr/>
          <p:nvPr/>
        </p:nvGrpSpPr>
        <p:grpSpPr>
          <a:xfrm>
            <a:off x="7042946" y="2420887"/>
            <a:ext cx="1479184" cy="1479182"/>
            <a:chOff x="7042946" y="1491630"/>
            <a:chExt cx="1479184" cy="1479182"/>
          </a:xfrm>
        </p:grpSpPr>
        <p:grpSp>
          <p:nvGrpSpPr>
            <p:cNvPr id="87" name="组合 86"/>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5" name="椭圆 94"/>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8" name="Group 173"/>
            <p:cNvGrpSpPr/>
            <p:nvPr/>
          </p:nvGrpSpPr>
          <p:grpSpPr>
            <a:xfrm>
              <a:off x="7380679" y="1826788"/>
              <a:ext cx="803718" cy="797865"/>
              <a:chOff x="6400800" y="1195388"/>
              <a:chExt cx="654050" cy="649287"/>
            </a:xfrm>
            <a:solidFill>
              <a:srgbClr val="F95647"/>
            </a:solidFill>
          </p:grpSpPr>
          <p:sp>
            <p:nvSpPr>
              <p:cNvPr id="8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96" name="组合 95"/>
          <p:cNvGrpSpPr/>
          <p:nvPr/>
        </p:nvGrpSpPr>
        <p:grpSpPr>
          <a:xfrm>
            <a:off x="680580" y="2420887"/>
            <a:ext cx="1479184" cy="1479182"/>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3" name="椭圆 102"/>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8" name="Group 162"/>
            <p:cNvGrpSpPr/>
            <p:nvPr/>
          </p:nvGrpSpPr>
          <p:grpSpPr>
            <a:xfrm>
              <a:off x="1106119" y="1857043"/>
              <a:ext cx="628107" cy="671776"/>
              <a:chOff x="4267200" y="1196975"/>
              <a:chExt cx="593725" cy="635001"/>
            </a:xfrm>
            <a:solidFill>
              <a:srgbClr val="1C9494"/>
            </a:solidFill>
          </p:grpSpPr>
          <p:sp>
            <p:nvSpPr>
              <p:cNvPr id="9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0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0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p:cTn id="7" dur="500" fill="hold"/>
                                        <p:tgtEl>
                                          <p:spTgt spid="96"/>
                                        </p:tgtEl>
                                        <p:attrNameLst>
                                          <p:attrName>ppt_w</p:attrName>
                                        </p:attrNameLst>
                                      </p:cBhvr>
                                      <p:tavLst>
                                        <p:tav tm="0">
                                          <p:val>
                                            <p:fltVal val="0"/>
                                          </p:val>
                                        </p:tav>
                                        <p:tav tm="100000">
                                          <p:val>
                                            <p:strVal val="#ppt_w"/>
                                          </p:val>
                                        </p:tav>
                                      </p:tavLst>
                                    </p:anim>
                                    <p:anim calcmode="lin" valueType="num">
                                      <p:cBhvr>
                                        <p:cTn id="8" dur="500" fill="hold"/>
                                        <p:tgtEl>
                                          <p:spTgt spid="96"/>
                                        </p:tgtEl>
                                        <p:attrNameLst>
                                          <p:attrName>ppt_h</p:attrName>
                                        </p:attrNameLst>
                                      </p:cBhvr>
                                      <p:tavLst>
                                        <p:tav tm="0">
                                          <p:val>
                                            <p:fltVal val="0"/>
                                          </p:val>
                                        </p:tav>
                                        <p:tav tm="100000">
                                          <p:val>
                                            <p:strVal val="#ppt_h"/>
                                          </p:val>
                                        </p:tav>
                                      </p:tavLst>
                                    </p:anim>
                                    <p:animEffect transition="in" filter="fade">
                                      <p:cBhvr>
                                        <p:cTn id="9" dur="500"/>
                                        <p:tgtEl>
                                          <p:spTgt spid="9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500"/>
                                        <p:tgtEl>
                                          <p:spTgt spid="61"/>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p:cTn id="27" dur="500" fill="hold"/>
                                        <p:tgtEl>
                                          <p:spTgt spid="73"/>
                                        </p:tgtEl>
                                        <p:attrNameLst>
                                          <p:attrName>ppt_w</p:attrName>
                                        </p:attrNameLst>
                                      </p:cBhvr>
                                      <p:tavLst>
                                        <p:tav tm="0">
                                          <p:val>
                                            <p:fltVal val="0"/>
                                          </p:val>
                                        </p:tav>
                                        <p:tav tm="100000">
                                          <p:val>
                                            <p:strVal val="#ppt_w"/>
                                          </p:val>
                                        </p:tav>
                                      </p:tavLst>
                                    </p:anim>
                                    <p:anim calcmode="lin" valueType="num">
                                      <p:cBhvr>
                                        <p:cTn id="28" dur="500" fill="hold"/>
                                        <p:tgtEl>
                                          <p:spTgt spid="73"/>
                                        </p:tgtEl>
                                        <p:attrNameLst>
                                          <p:attrName>ppt_h</p:attrName>
                                        </p:attrNameLst>
                                      </p:cBhvr>
                                      <p:tavLst>
                                        <p:tav tm="0">
                                          <p:val>
                                            <p:fltVal val="0"/>
                                          </p:val>
                                        </p:tav>
                                        <p:tav tm="100000">
                                          <p:val>
                                            <p:strVal val="#ppt_h"/>
                                          </p:val>
                                        </p:tav>
                                      </p:tavLst>
                                    </p:anim>
                                    <p:animEffect transition="in" filter="fade">
                                      <p:cBhvr>
                                        <p:cTn id="29" dur="500"/>
                                        <p:tgtEl>
                                          <p:spTgt spid="7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500"/>
                                        <p:tgtEl>
                                          <p:spTgt spid="6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p:cTn id="41" dur="500" fill="hold"/>
                                        <p:tgtEl>
                                          <p:spTgt spid="58"/>
                                        </p:tgtEl>
                                        <p:attrNameLst>
                                          <p:attrName>ppt_w</p:attrName>
                                        </p:attrNameLst>
                                      </p:cBhvr>
                                      <p:tavLst>
                                        <p:tav tm="0">
                                          <p:val>
                                            <p:fltVal val="0"/>
                                          </p:val>
                                        </p:tav>
                                        <p:tav tm="100000">
                                          <p:val>
                                            <p:strVal val="#ppt_w"/>
                                          </p:val>
                                        </p:tav>
                                      </p:tavLst>
                                    </p:anim>
                                    <p:anim calcmode="lin" valueType="num">
                                      <p:cBhvr>
                                        <p:cTn id="42" dur="500" fill="hold"/>
                                        <p:tgtEl>
                                          <p:spTgt spid="58"/>
                                        </p:tgtEl>
                                        <p:attrNameLst>
                                          <p:attrName>ppt_h</p:attrName>
                                        </p:attrNameLst>
                                      </p:cBhvr>
                                      <p:tavLst>
                                        <p:tav tm="0">
                                          <p:val>
                                            <p:fltVal val="0"/>
                                          </p:val>
                                        </p:tav>
                                        <p:tav tm="100000">
                                          <p:val>
                                            <p:strVal val="#ppt_h"/>
                                          </p:val>
                                        </p:tav>
                                      </p:tavLst>
                                    </p:anim>
                                    <p:animEffect transition="in" filter="fade">
                                      <p:cBhvr>
                                        <p:cTn id="43" dur="500"/>
                                        <p:tgtEl>
                                          <p:spTgt spid="58"/>
                                        </p:tgtEl>
                                      </p:cBhvr>
                                    </p:animEffect>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p:cTn id="47" dur="500" fill="hold"/>
                                        <p:tgtEl>
                                          <p:spTgt spid="68"/>
                                        </p:tgtEl>
                                        <p:attrNameLst>
                                          <p:attrName>ppt_w</p:attrName>
                                        </p:attrNameLst>
                                      </p:cBhvr>
                                      <p:tavLst>
                                        <p:tav tm="0">
                                          <p:val>
                                            <p:fltVal val="0"/>
                                          </p:val>
                                        </p:tav>
                                        <p:tav tm="100000">
                                          <p:val>
                                            <p:strVal val="#ppt_w"/>
                                          </p:val>
                                        </p:tav>
                                      </p:tavLst>
                                    </p:anim>
                                    <p:anim calcmode="lin" valueType="num">
                                      <p:cBhvr>
                                        <p:cTn id="48" dur="500" fill="hold"/>
                                        <p:tgtEl>
                                          <p:spTgt spid="68"/>
                                        </p:tgtEl>
                                        <p:attrNameLst>
                                          <p:attrName>ppt_h</p:attrName>
                                        </p:attrNameLst>
                                      </p:cBhvr>
                                      <p:tavLst>
                                        <p:tav tm="0">
                                          <p:val>
                                            <p:fltVal val="0"/>
                                          </p:val>
                                        </p:tav>
                                        <p:tav tm="100000">
                                          <p:val>
                                            <p:strVal val="#ppt_h"/>
                                          </p:val>
                                        </p:tav>
                                      </p:tavLst>
                                    </p:anim>
                                    <p:animEffect transition="in" filter="fade">
                                      <p:cBhvr>
                                        <p:cTn id="49" dur="500"/>
                                        <p:tgtEl>
                                          <p:spTgt spid="68"/>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500"/>
                                        <p:tgtEl>
                                          <p:spTgt spid="64"/>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fade">
                                      <p:cBhvr>
                                        <p:cTn id="57" dur="500"/>
                                        <p:tgtEl>
                                          <p:spTgt spid="65"/>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p:cTn id="61" dur="500" fill="hold"/>
                                        <p:tgtEl>
                                          <p:spTgt spid="59"/>
                                        </p:tgtEl>
                                        <p:attrNameLst>
                                          <p:attrName>ppt_w</p:attrName>
                                        </p:attrNameLst>
                                      </p:cBhvr>
                                      <p:tavLst>
                                        <p:tav tm="0">
                                          <p:val>
                                            <p:fltVal val="0"/>
                                          </p:val>
                                        </p:tav>
                                        <p:tav tm="100000">
                                          <p:val>
                                            <p:strVal val="#ppt_w"/>
                                          </p:val>
                                        </p:tav>
                                      </p:tavLst>
                                    </p:anim>
                                    <p:anim calcmode="lin" valueType="num">
                                      <p:cBhvr>
                                        <p:cTn id="62" dur="500" fill="hold"/>
                                        <p:tgtEl>
                                          <p:spTgt spid="59"/>
                                        </p:tgtEl>
                                        <p:attrNameLst>
                                          <p:attrName>ppt_h</p:attrName>
                                        </p:attrNameLst>
                                      </p:cBhvr>
                                      <p:tavLst>
                                        <p:tav tm="0">
                                          <p:val>
                                            <p:fltVal val="0"/>
                                          </p:val>
                                        </p:tav>
                                        <p:tav tm="100000">
                                          <p:val>
                                            <p:strVal val="#ppt_h"/>
                                          </p:val>
                                        </p:tav>
                                      </p:tavLst>
                                    </p:anim>
                                    <p:animEffect transition="in" filter="fade">
                                      <p:cBhvr>
                                        <p:cTn id="63" dur="500"/>
                                        <p:tgtEl>
                                          <p:spTgt spid="59"/>
                                        </p:tgtEl>
                                      </p:cBhvr>
                                    </p:animEffect>
                                  </p:childTnLst>
                                </p:cTn>
                              </p:par>
                            </p:childTnLst>
                          </p:cTn>
                        </p:par>
                        <p:par>
                          <p:cTn id="64" fill="hold">
                            <p:stCondLst>
                              <p:cond delay="6000"/>
                            </p:stCondLst>
                            <p:childTnLst>
                              <p:par>
                                <p:cTn id="65" presetID="53" presetClass="entr" presetSubtype="16" fill="hold" nodeType="after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p:cTn id="67" dur="500" fill="hold"/>
                                        <p:tgtEl>
                                          <p:spTgt spid="86"/>
                                        </p:tgtEl>
                                        <p:attrNameLst>
                                          <p:attrName>ppt_w</p:attrName>
                                        </p:attrNameLst>
                                      </p:cBhvr>
                                      <p:tavLst>
                                        <p:tav tm="0">
                                          <p:val>
                                            <p:fltVal val="0"/>
                                          </p:val>
                                        </p:tav>
                                        <p:tav tm="100000">
                                          <p:val>
                                            <p:strVal val="#ppt_w"/>
                                          </p:val>
                                        </p:tav>
                                      </p:tavLst>
                                    </p:anim>
                                    <p:anim calcmode="lin" valueType="num">
                                      <p:cBhvr>
                                        <p:cTn id="68" dur="500" fill="hold"/>
                                        <p:tgtEl>
                                          <p:spTgt spid="86"/>
                                        </p:tgtEl>
                                        <p:attrNameLst>
                                          <p:attrName>ppt_h</p:attrName>
                                        </p:attrNameLst>
                                      </p:cBhvr>
                                      <p:tavLst>
                                        <p:tav tm="0">
                                          <p:val>
                                            <p:fltVal val="0"/>
                                          </p:val>
                                        </p:tav>
                                        <p:tav tm="100000">
                                          <p:val>
                                            <p:strVal val="#ppt_h"/>
                                          </p:val>
                                        </p:tav>
                                      </p:tavLst>
                                    </p:anim>
                                    <p:animEffect transition="in" filter="fade">
                                      <p:cBhvr>
                                        <p:cTn id="69" dur="500"/>
                                        <p:tgtEl>
                                          <p:spTgt spid="86"/>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P spid="63" grpId="0"/>
      <p:bldP spid="64"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851922" y="2148940"/>
            <a:ext cx="3913251" cy="1077218"/>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 </a:t>
            </a:r>
            <a:r>
              <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第三部分</a:t>
            </a:r>
            <a:endParaRPr kumimoji="0" lang="en-US" altLang="zh-CN"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单击此处填加标题</a:t>
            </a:r>
            <a:endParaRPr kumimoji="0" lang="en-US" altLang="zh-CN"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cxnSp>
        <p:nvCxnSpPr>
          <p:cNvPr id="15" name="直接连接符 14"/>
          <p:cNvCxnSpPr/>
          <p:nvPr/>
        </p:nvCxnSpPr>
        <p:spPr>
          <a:xfrm flipV="1">
            <a:off x="3635896" y="2076932"/>
            <a:ext cx="0" cy="1924424"/>
          </a:xfrm>
          <a:prstGeom prst="line">
            <a:avLst/>
          </a:prstGeom>
          <a:noFill/>
          <a:ln w="12700" cap="flat" cmpd="sng" algn="ctr">
            <a:solidFill>
              <a:sysClr val="windowText" lastClr="000000"/>
            </a:solidFill>
            <a:prstDash val="dash"/>
          </a:ln>
          <a:effectLst/>
        </p:spPr>
      </p:cxnSp>
      <p:sp>
        <p:nvSpPr>
          <p:cNvPr id="16" name="TextBox 15"/>
          <p:cNvSpPr txBox="1"/>
          <p:nvPr/>
        </p:nvSpPr>
        <p:spPr>
          <a:xfrm>
            <a:off x="2317896" y="3671016"/>
            <a:ext cx="90284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PART 03</a:t>
            </a:r>
            <a:endParaRPr kumimoji="0" lang="zh-CN" altLang="en-US"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17" name="文本框 9"/>
          <p:cNvSpPr txBox="1"/>
          <p:nvPr/>
        </p:nvSpPr>
        <p:spPr>
          <a:xfrm>
            <a:off x="4058338" y="344508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填加标题</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8" name="文本框 9"/>
          <p:cNvSpPr txBox="1"/>
          <p:nvPr/>
        </p:nvSpPr>
        <p:spPr>
          <a:xfrm>
            <a:off x="4058337" y="377052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19" name="文本框 9"/>
          <p:cNvSpPr txBox="1"/>
          <p:nvPr/>
        </p:nvSpPr>
        <p:spPr>
          <a:xfrm>
            <a:off x="5761554" y="344834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20" name="文本框 9"/>
          <p:cNvSpPr txBox="1"/>
          <p:nvPr/>
        </p:nvSpPr>
        <p:spPr>
          <a:xfrm>
            <a:off x="5761555" y="377423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grpSp>
        <p:nvGrpSpPr>
          <p:cNvPr id="21" name="组合 20"/>
          <p:cNvGrpSpPr/>
          <p:nvPr/>
        </p:nvGrpSpPr>
        <p:grpSpPr>
          <a:xfrm>
            <a:off x="2123728" y="2148942"/>
            <a:ext cx="1197175" cy="1197175"/>
            <a:chOff x="2123728" y="1579722"/>
            <a:chExt cx="1197175" cy="1197175"/>
          </a:xfrm>
        </p:grpSpPr>
        <p:grpSp>
          <p:nvGrpSpPr>
            <p:cNvPr id="22" name="组合 21"/>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grpSp>
        <p:sp>
          <p:nvSpPr>
            <p:cNvPr id="23" name="KSO_Shape"/>
            <p:cNvSpPr>
              <a:spLocks/>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ea typeface="微软雅黑"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ppt_x</p:attrName>
                                        </p:attrNameLst>
                                      </p:cBhvr>
                                      <p:tavLst>
                                        <p:tav tm="0">
                                          <p:val>
                                            <p:strVal val="#ppt_x+#ppt_w*1.125000"/>
                                          </p:val>
                                        </p:tav>
                                        <p:tav tm="100000">
                                          <p:val>
                                            <p:strVal val="#ppt_x"/>
                                          </p:val>
                                        </p:tav>
                                      </p:tavLst>
                                    </p:anim>
                                    <p:animEffect transition="in" filter="wipe(left)">
                                      <p:cBhvr>
                                        <p:cTn id="12" dur="500"/>
                                        <p:tgtEl>
                                          <p:spTgt spid="21"/>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3563888" y="1196752"/>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14794"/>
            <a:ext cx="1523362" cy="52721"/>
          </a:xfrm>
          <a:prstGeom prst="rect">
            <a:avLst/>
          </a:prstGeom>
        </p:spPr>
      </p:pic>
      <p:sp>
        <p:nvSpPr>
          <p:cNvPr id="32" name="ZoneTexte 17"/>
          <p:cNvSpPr txBox="1"/>
          <p:nvPr/>
        </p:nvSpPr>
        <p:spPr>
          <a:xfrm>
            <a:off x="3314887" y="1516321"/>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14794"/>
            <a:ext cx="1523362" cy="52721"/>
          </a:xfrm>
          <a:prstGeom prst="rect">
            <a:avLst/>
          </a:prstGeom>
        </p:spPr>
      </p:pic>
      <p:graphicFrame>
        <p:nvGraphicFramePr>
          <p:cNvPr id="34" name="Chart 14"/>
          <p:cNvGraphicFramePr/>
          <p:nvPr>
            <p:extLst>
              <p:ext uri="{D42A27DB-BD31-4B8C-83A1-F6EECF244321}">
                <p14:modId xmlns:p14="http://schemas.microsoft.com/office/powerpoint/2010/main" val="1621344662"/>
              </p:ext>
            </p:extLst>
          </p:nvPr>
        </p:nvGraphicFramePr>
        <p:xfrm>
          <a:off x="242325" y="1934586"/>
          <a:ext cx="4425067" cy="3304980"/>
        </p:xfrm>
        <a:graphic>
          <a:graphicData uri="http://schemas.openxmlformats.org/drawingml/2006/chart">
            <c:chart xmlns:c="http://schemas.openxmlformats.org/drawingml/2006/chart" xmlns:r="http://schemas.openxmlformats.org/officeDocument/2006/relationships" r:id="rId3"/>
          </a:graphicData>
        </a:graphic>
      </p:graphicFrame>
      <p:sp>
        <p:nvSpPr>
          <p:cNvPr id="35" name="Rectangle 15"/>
          <p:cNvSpPr/>
          <p:nvPr/>
        </p:nvSpPr>
        <p:spPr>
          <a:xfrm>
            <a:off x="694244" y="5126993"/>
            <a:ext cx="877467" cy="24622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50000"/>
                    <a:lumOff val="50000"/>
                  </a:sysClr>
                </a:solidFill>
                <a:effectLst/>
                <a:uLnTx/>
                <a:uFillTx/>
                <a:latin typeface="宋体"/>
                <a:cs typeface="Clear Sans Thin" panose="020B0203030202020304" pitchFamily="34" charset="0"/>
              </a:rPr>
              <a:t>添加标题</a:t>
            </a:r>
            <a:r>
              <a:rPr kumimoji="0" lang="en-US" sz="1000" b="0" i="0" u="none" strike="noStrike" kern="0" cap="none" spc="0" normalizeH="0" baseline="0" noProof="0" dirty="0" smtClean="0">
                <a:ln>
                  <a:noFill/>
                </a:ln>
                <a:solidFill>
                  <a:sysClr val="windowText" lastClr="000000">
                    <a:lumMod val="50000"/>
                    <a:lumOff val="50000"/>
                  </a:sysClr>
                </a:solidFill>
                <a:effectLst/>
                <a:uLnTx/>
                <a:uFillTx/>
                <a:latin typeface="+mn-ea"/>
                <a:cs typeface="Clear Sans Thin" panose="020B0203030202020304" pitchFamily="34" charset="0"/>
              </a:rPr>
              <a:t> 1</a:t>
            </a:r>
            <a:endParaRPr kumimoji="0" lang="en-US" sz="1000" b="0" i="0" u="none" strike="noStrike" kern="0" cap="none" spc="0" normalizeH="0" baseline="0" noProof="0" dirty="0">
              <a:ln>
                <a:noFill/>
              </a:ln>
              <a:solidFill>
                <a:sysClr val="windowText" lastClr="000000">
                  <a:lumMod val="50000"/>
                  <a:lumOff val="50000"/>
                </a:sysClr>
              </a:solidFill>
              <a:effectLst/>
              <a:uLnTx/>
              <a:uFillTx/>
              <a:latin typeface="+mn-ea"/>
              <a:cs typeface="Clear Sans Thin" panose="020B0203030202020304" pitchFamily="34" charset="0"/>
            </a:endParaRPr>
          </a:p>
        </p:txBody>
      </p:sp>
      <p:sp>
        <p:nvSpPr>
          <p:cNvPr id="36" name="Rectangle 16"/>
          <p:cNvSpPr/>
          <p:nvPr/>
        </p:nvSpPr>
        <p:spPr>
          <a:xfrm>
            <a:off x="1917737" y="5126993"/>
            <a:ext cx="877467" cy="24622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50000"/>
                    <a:lumOff val="50000"/>
                  </a:sysClr>
                </a:solidFill>
                <a:effectLst/>
                <a:uLnTx/>
                <a:uFillTx/>
                <a:latin typeface="宋体"/>
                <a:cs typeface="Clear Sans Thin" panose="020B0203030202020304" pitchFamily="34" charset="0"/>
              </a:rPr>
              <a:t>添加标题</a:t>
            </a:r>
            <a:r>
              <a:rPr kumimoji="0" lang="en-US" sz="1000" b="0" i="0" u="none" strike="noStrike" kern="0" cap="none" spc="0" normalizeH="0" baseline="0" noProof="0" dirty="0" smtClean="0">
                <a:ln>
                  <a:noFill/>
                </a:ln>
                <a:solidFill>
                  <a:sysClr val="windowText" lastClr="000000">
                    <a:lumMod val="50000"/>
                    <a:lumOff val="50000"/>
                  </a:sysClr>
                </a:solidFill>
                <a:effectLst/>
                <a:uLnTx/>
                <a:uFillTx/>
                <a:latin typeface="+mn-ea"/>
                <a:cs typeface="Clear Sans Thin" panose="020B0203030202020304" pitchFamily="34" charset="0"/>
              </a:rPr>
              <a:t> 2</a:t>
            </a:r>
            <a:endParaRPr kumimoji="0" lang="en-US" sz="1000" b="0" i="0" u="none" strike="noStrike" kern="0" cap="none" spc="0" normalizeH="0" baseline="0" noProof="0" dirty="0">
              <a:ln>
                <a:noFill/>
              </a:ln>
              <a:solidFill>
                <a:sysClr val="windowText" lastClr="000000">
                  <a:lumMod val="50000"/>
                  <a:lumOff val="50000"/>
                </a:sysClr>
              </a:solidFill>
              <a:effectLst/>
              <a:uLnTx/>
              <a:uFillTx/>
              <a:latin typeface="+mn-ea"/>
              <a:cs typeface="Clear Sans Thin" panose="020B0203030202020304" pitchFamily="34" charset="0"/>
            </a:endParaRPr>
          </a:p>
        </p:txBody>
      </p:sp>
      <p:sp>
        <p:nvSpPr>
          <p:cNvPr id="37" name="Rectangle 17"/>
          <p:cNvSpPr/>
          <p:nvPr/>
        </p:nvSpPr>
        <p:spPr>
          <a:xfrm>
            <a:off x="3141230" y="5126993"/>
            <a:ext cx="877467" cy="24622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50000"/>
                    <a:lumOff val="50000"/>
                  </a:sysClr>
                </a:solidFill>
                <a:effectLst/>
                <a:uLnTx/>
                <a:uFillTx/>
                <a:latin typeface="宋体"/>
                <a:cs typeface="Clear Sans Thin" panose="020B0203030202020304" pitchFamily="34" charset="0"/>
              </a:rPr>
              <a:t>添加标题</a:t>
            </a:r>
            <a:r>
              <a:rPr kumimoji="0" lang="en-US" sz="1000" b="0" i="0" u="none" strike="noStrike" kern="0" cap="none" spc="0" normalizeH="0" baseline="0" noProof="0" dirty="0" smtClean="0">
                <a:ln>
                  <a:noFill/>
                </a:ln>
                <a:solidFill>
                  <a:sysClr val="windowText" lastClr="000000">
                    <a:lumMod val="50000"/>
                    <a:lumOff val="50000"/>
                  </a:sysClr>
                </a:solidFill>
                <a:effectLst/>
                <a:uLnTx/>
                <a:uFillTx/>
                <a:latin typeface="+mn-ea"/>
                <a:cs typeface="Clear Sans Thin" panose="020B0203030202020304" pitchFamily="34" charset="0"/>
              </a:rPr>
              <a:t> 3</a:t>
            </a:r>
            <a:endParaRPr kumimoji="0" lang="en-US" sz="1000" b="0" i="0" u="none" strike="noStrike" kern="0" cap="none" spc="0" normalizeH="0" baseline="0" noProof="0" dirty="0">
              <a:ln>
                <a:noFill/>
              </a:ln>
              <a:solidFill>
                <a:sysClr val="windowText" lastClr="000000">
                  <a:lumMod val="50000"/>
                  <a:lumOff val="50000"/>
                </a:sysClr>
              </a:solidFill>
              <a:effectLst/>
              <a:uLnTx/>
              <a:uFillTx/>
              <a:latin typeface="+mn-ea"/>
              <a:cs typeface="Clear Sans Thin" panose="020B0203030202020304" pitchFamily="34" charset="0"/>
            </a:endParaRPr>
          </a:p>
        </p:txBody>
      </p:sp>
      <p:sp>
        <p:nvSpPr>
          <p:cNvPr id="38" name="TextBox 37"/>
          <p:cNvSpPr txBox="1"/>
          <p:nvPr/>
        </p:nvSpPr>
        <p:spPr>
          <a:xfrm>
            <a:off x="5678723" y="2255690"/>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CB554"/>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7CB554"/>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39" name="TextBox 38"/>
          <p:cNvSpPr txBox="1"/>
          <p:nvPr/>
        </p:nvSpPr>
        <p:spPr>
          <a:xfrm>
            <a:off x="5680625" y="3349475"/>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95647"/>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F95647"/>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sp>
        <p:nvSpPr>
          <p:cNvPr id="40" name="TextBox 39"/>
          <p:cNvSpPr txBox="1"/>
          <p:nvPr/>
        </p:nvSpPr>
        <p:spPr>
          <a:xfrm>
            <a:off x="5680625" y="4408074"/>
            <a:ext cx="2779807"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1C9494"/>
                </a:solidFill>
                <a:effectLst/>
                <a:uLnTx/>
                <a:uFillTx/>
                <a:latin typeface="微软雅黑" pitchFamily="34" charset="-122"/>
                <a:ea typeface="微软雅黑" panose="020B0503020204020204" pitchFamily="34" charset="-122"/>
              </a:rPr>
              <a:t>填加标题</a:t>
            </a:r>
            <a:endParaRPr kumimoji="0" lang="en-US" altLang="zh-CN" sz="1400" b="1" i="0" u="none" strike="noStrike" kern="0" cap="none" spc="0" normalizeH="0" baseline="0" noProof="0" dirty="0" smtClean="0">
              <a:ln>
                <a:noFill/>
              </a:ln>
              <a:solidFill>
                <a:srgbClr val="1C9494"/>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anose="020B0503020204020204" pitchFamily="34" charset="-122"/>
            </a:endParaRPr>
          </a:p>
        </p:txBody>
      </p:sp>
      <p:cxnSp>
        <p:nvCxnSpPr>
          <p:cNvPr id="41" name="直接连接符 40"/>
          <p:cNvCxnSpPr/>
          <p:nvPr/>
        </p:nvCxnSpPr>
        <p:spPr>
          <a:xfrm>
            <a:off x="4997236" y="3108525"/>
            <a:ext cx="3319180" cy="0"/>
          </a:xfrm>
          <a:prstGeom prst="line">
            <a:avLst/>
          </a:prstGeom>
          <a:noFill/>
          <a:ln w="9525" cap="flat" cmpd="sng" algn="ctr">
            <a:solidFill>
              <a:sysClr val="windowText" lastClr="000000">
                <a:lumMod val="50000"/>
                <a:lumOff val="50000"/>
              </a:sysClr>
            </a:solidFill>
            <a:prstDash val="dash"/>
          </a:ln>
          <a:effectLst/>
        </p:spPr>
      </p:cxnSp>
      <p:cxnSp>
        <p:nvCxnSpPr>
          <p:cNvPr id="42" name="直接连接符 41"/>
          <p:cNvCxnSpPr/>
          <p:nvPr/>
        </p:nvCxnSpPr>
        <p:spPr>
          <a:xfrm>
            <a:off x="4996625" y="4263211"/>
            <a:ext cx="3319791" cy="0"/>
          </a:xfrm>
          <a:prstGeom prst="line">
            <a:avLst/>
          </a:prstGeom>
          <a:noFill/>
          <a:ln w="9525" cap="flat" cmpd="sng" algn="ctr">
            <a:solidFill>
              <a:sysClr val="windowText" lastClr="000000">
                <a:lumMod val="50000"/>
                <a:lumOff val="50000"/>
              </a:sysClr>
            </a:solidFill>
            <a:prstDash val="dash"/>
          </a:ln>
          <a:effectLst/>
        </p:spPr>
      </p:cxnSp>
      <p:grpSp>
        <p:nvGrpSpPr>
          <p:cNvPr id="43" name="组合 42"/>
          <p:cNvGrpSpPr/>
          <p:nvPr/>
        </p:nvGrpSpPr>
        <p:grpSpPr>
          <a:xfrm>
            <a:off x="4955424" y="2293632"/>
            <a:ext cx="599448" cy="599448"/>
            <a:chOff x="4499992" y="267494"/>
            <a:chExt cx="599448" cy="599448"/>
          </a:xfrm>
        </p:grpSpPr>
        <p:grpSp>
          <p:nvGrpSpPr>
            <p:cNvPr id="44" name="组合 43"/>
            <p:cNvGrpSpPr/>
            <p:nvPr/>
          </p:nvGrpSpPr>
          <p:grpSpPr>
            <a:xfrm>
              <a:off x="4499992" y="267494"/>
              <a:ext cx="599448" cy="599448"/>
              <a:chOff x="4131160" y="713581"/>
              <a:chExt cx="881684" cy="881684"/>
            </a:xfrm>
          </p:grpSpPr>
          <p:sp>
            <p:nvSpPr>
              <p:cNvPr id="46" name="椭圆 45"/>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47" name="椭圆 46"/>
              <p:cNvSpPr/>
              <p:nvPr/>
            </p:nvSpPr>
            <p:spPr>
              <a:xfrm>
                <a:off x="4237176" y="819597"/>
                <a:ext cx="669652" cy="669652"/>
              </a:xfrm>
              <a:prstGeom prst="ellipse">
                <a:avLst/>
              </a:prstGeom>
              <a:solidFill>
                <a:srgbClr val="7CB554"/>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45"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970854" y="3349475"/>
            <a:ext cx="599448" cy="599448"/>
            <a:chOff x="5418452" y="307702"/>
            <a:chExt cx="599448" cy="599448"/>
          </a:xfrm>
        </p:grpSpPr>
        <p:grpSp>
          <p:nvGrpSpPr>
            <p:cNvPr id="49" name="组合 48"/>
            <p:cNvGrpSpPr/>
            <p:nvPr/>
          </p:nvGrpSpPr>
          <p:grpSpPr>
            <a:xfrm>
              <a:off x="5418452" y="307702"/>
              <a:ext cx="599448" cy="599448"/>
              <a:chOff x="4131160" y="713581"/>
              <a:chExt cx="881684" cy="881684"/>
            </a:xfrm>
          </p:grpSpPr>
          <p:sp>
            <p:nvSpPr>
              <p:cNvPr id="51" name="椭圆 50"/>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2" name="椭圆 51"/>
              <p:cNvSpPr/>
              <p:nvPr/>
            </p:nvSpPr>
            <p:spPr>
              <a:xfrm>
                <a:off x="4237176" y="819597"/>
                <a:ext cx="669652" cy="669652"/>
              </a:xfrm>
              <a:prstGeom prst="ellipse">
                <a:avLst/>
              </a:prstGeom>
              <a:solidFill>
                <a:srgbClr val="F95647"/>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50"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4988609" y="4387130"/>
            <a:ext cx="599448" cy="599448"/>
            <a:chOff x="6516216" y="334289"/>
            <a:chExt cx="599448" cy="599448"/>
          </a:xfrm>
        </p:grpSpPr>
        <p:grpSp>
          <p:nvGrpSpPr>
            <p:cNvPr id="54" name="组合 53"/>
            <p:cNvGrpSpPr/>
            <p:nvPr/>
          </p:nvGrpSpPr>
          <p:grpSpPr>
            <a:xfrm>
              <a:off x="6516216" y="334289"/>
              <a:ext cx="599448" cy="599448"/>
              <a:chOff x="4131160" y="713581"/>
              <a:chExt cx="881684" cy="881684"/>
            </a:xfrm>
          </p:grpSpPr>
          <p:sp>
            <p:nvSpPr>
              <p:cNvPr id="56" name="椭圆 55"/>
              <p:cNvSpPr/>
              <p:nvPr/>
            </p:nvSpPr>
            <p:spPr>
              <a:xfrm>
                <a:off x="4131160" y="713581"/>
                <a:ext cx="881684" cy="8816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sp>
            <p:nvSpPr>
              <p:cNvPr id="57" name="椭圆 56"/>
              <p:cNvSpPr/>
              <p:nvPr/>
            </p:nvSpPr>
            <p:spPr>
              <a:xfrm>
                <a:off x="4237176" y="819597"/>
                <a:ext cx="669652" cy="669652"/>
              </a:xfrm>
              <a:prstGeom prst="ellipse">
                <a:avLst/>
              </a:prstGeom>
              <a:solidFill>
                <a:srgbClr val="1C9494"/>
              </a:solidFill>
              <a:ln w="25400" cap="flat" cmpd="sng" algn="ctr">
                <a:noFill/>
                <a:prstDash val="solid"/>
              </a:ln>
              <a:effectLst>
                <a:innerShdw blurRad="63500" dist="50800" dir="18900000">
                  <a:prstClr val="black">
                    <a:alpha val="35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55"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22" presetClass="entr" presetSubtype="8" fill="hold" nodeType="withEffect">
                                  <p:stCondLst>
                                    <p:cond delay="50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500"/>
                                        <p:tgtEl>
                                          <p:spTgt spid="41"/>
                                        </p:tgtEl>
                                      </p:cBhvr>
                                    </p:animEffect>
                                  </p:childTnLst>
                                </p:cTn>
                              </p:par>
                              <p:par>
                                <p:cTn id="26" presetID="10" presetClass="entr" presetSubtype="0" fill="hold" nodeType="withEffect">
                                  <p:stCondLst>
                                    <p:cond delay="50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22" presetClass="entr" presetSubtype="8" fill="hold" nodeType="withEffect">
                                  <p:stCondLst>
                                    <p:cond delay="1000"/>
                                  </p:stCondLst>
                                  <p:childTnLst>
                                    <p:set>
                                      <p:cBhvr>
                                        <p:cTn id="33" dur="1" fill="hold">
                                          <p:stCondLst>
                                            <p:cond delay="0"/>
                                          </p:stCondLst>
                                        </p:cTn>
                                        <p:tgtEl>
                                          <p:spTgt spid="42"/>
                                        </p:tgtEl>
                                        <p:attrNameLst>
                                          <p:attrName>style.visibility</p:attrName>
                                        </p:attrNameLst>
                                      </p:cBhvr>
                                      <p:to>
                                        <p:strVal val="visible"/>
                                      </p:to>
                                    </p:set>
                                    <p:animEffect transition="in" filter="wipe(left)">
                                      <p:cBhvr>
                                        <p:cTn id="34" dur="500"/>
                                        <p:tgtEl>
                                          <p:spTgt spid="42"/>
                                        </p:tgtEl>
                                      </p:cBhvr>
                                    </p:animEffect>
                                  </p:childTnLst>
                                </p:cTn>
                              </p:par>
                              <p:par>
                                <p:cTn id="35" presetID="10" presetClass="entr" presetSubtype="0" fill="hold" nodeType="withEffect">
                                  <p:stCondLst>
                                    <p:cond delay="10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nodeType="withEffect">
                                  <p:stCondLst>
                                    <p:cond delay="150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AsOne/>
      </p:bldGraphic>
      <p:bldP spid="35" grpId="0"/>
      <p:bldP spid="36" grpId="0"/>
      <p:bldP spid="37" grpId="0"/>
      <p:bldP spid="38" grpId="0"/>
      <p:bldP spid="39"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3563888" y="1124746"/>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242788"/>
            <a:ext cx="1523362" cy="52721"/>
          </a:xfrm>
          <a:prstGeom prst="rect">
            <a:avLst/>
          </a:prstGeom>
        </p:spPr>
      </p:pic>
      <p:sp>
        <p:nvSpPr>
          <p:cNvPr id="32" name="ZoneTexte 17"/>
          <p:cNvSpPr txBox="1"/>
          <p:nvPr/>
        </p:nvSpPr>
        <p:spPr>
          <a:xfrm>
            <a:off x="3314887" y="1444315"/>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242788"/>
            <a:ext cx="1523362" cy="52721"/>
          </a:xfrm>
          <a:prstGeom prst="rect">
            <a:avLst/>
          </a:prstGeom>
        </p:spPr>
      </p:pic>
      <p:grpSp>
        <p:nvGrpSpPr>
          <p:cNvPr id="34" name="组合 33"/>
          <p:cNvGrpSpPr/>
          <p:nvPr/>
        </p:nvGrpSpPr>
        <p:grpSpPr>
          <a:xfrm>
            <a:off x="2013323" y="2181388"/>
            <a:ext cx="1511085" cy="1509370"/>
            <a:chOff x="5305424" y="2638424"/>
            <a:chExt cx="1579563" cy="1577975"/>
          </a:xfrm>
          <a:solidFill>
            <a:srgbClr val="000000">
              <a:alpha val="60000"/>
            </a:srgbClr>
          </a:solidFill>
          <a:effectLst>
            <a:outerShdw blurRad="190500" dir="2700000" algn="tl" rotWithShape="0">
              <a:prstClr val="black">
                <a:alpha val="41000"/>
              </a:prstClr>
            </a:outerShdw>
          </a:effectLst>
        </p:grpSpPr>
        <p:sp>
          <p:nvSpPr>
            <p:cNvPr id="35" name="Freeform 6"/>
            <p:cNvSpPr>
              <a:spLocks noEditPoints="1"/>
            </p:cNvSpPr>
            <p:nvPr/>
          </p:nvSpPr>
          <p:spPr bwMode="auto">
            <a:xfrm>
              <a:off x="5305424"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1C949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sp>
          <p:nvSpPr>
            <p:cNvPr id="36"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grpSp>
      <p:grpSp>
        <p:nvGrpSpPr>
          <p:cNvPr id="37" name="组合 36"/>
          <p:cNvGrpSpPr/>
          <p:nvPr/>
        </p:nvGrpSpPr>
        <p:grpSpPr>
          <a:xfrm>
            <a:off x="2929988" y="3096582"/>
            <a:ext cx="1896829" cy="1893545"/>
            <a:chOff x="5102225" y="2441575"/>
            <a:chExt cx="1982788" cy="1979613"/>
          </a:xfrm>
          <a:solidFill>
            <a:srgbClr val="000000">
              <a:alpha val="60000"/>
            </a:srgbClr>
          </a:solidFill>
          <a:effectLst>
            <a:outerShdw blurRad="190500" dir="2700000" algn="tl" rotWithShape="0">
              <a:prstClr val="black">
                <a:alpha val="41000"/>
              </a:prstClr>
            </a:outerShdw>
          </a:effectLst>
        </p:grpSpPr>
        <p:sp>
          <p:nvSpPr>
            <p:cNvPr id="38"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7CB554"/>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sp>
          <p:nvSpPr>
            <p:cNvPr id="39"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grpSp>
      <p:grpSp>
        <p:nvGrpSpPr>
          <p:cNvPr id="40" name="组合 39"/>
          <p:cNvGrpSpPr/>
          <p:nvPr/>
        </p:nvGrpSpPr>
        <p:grpSpPr>
          <a:xfrm>
            <a:off x="4548900" y="2740499"/>
            <a:ext cx="1243798" cy="1261857"/>
            <a:chOff x="5803900" y="2852738"/>
            <a:chExt cx="1300163" cy="1319212"/>
          </a:xfrm>
          <a:solidFill>
            <a:srgbClr val="000000">
              <a:alpha val="60000"/>
            </a:srgbClr>
          </a:solidFill>
          <a:effectLst>
            <a:outerShdw blurRad="190500" dir="2700000" algn="tl" rotWithShape="0">
              <a:prstClr val="black">
                <a:alpha val="41000"/>
              </a:prstClr>
            </a:outerShdw>
          </a:effectLst>
        </p:grpSpPr>
        <p:sp>
          <p:nvSpPr>
            <p:cNvPr id="41"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FAC14D"/>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sp>
          <p:nvSpPr>
            <p:cNvPr id="42"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grpSp>
      <p:grpSp>
        <p:nvGrpSpPr>
          <p:cNvPr id="43" name="组合 42"/>
          <p:cNvGrpSpPr/>
          <p:nvPr/>
        </p:nvGrpSpPr>
        <p:grpSpPr>
          <a:xfrm>
            <a:off x="5619590" y="2971307"/>
            <a:ext cx="1511085" cy="1509370"/>
            <a:chOff x="5305425" y="2638425"/>
            <a:chExt cx="1579563" cy="1577975"/>
          </a:xfrm>
          <a:solidFill>
            <a:srgbClr val="000000">
              <a:alpha val="60000"/>
            </a:srgbClr>
          </a:solidFill>
          <a:effectLst>
            <a:outerShdw blurRad="190500" dir="2700000" algn="tl" rotWithShape="0">
              <a:prstClr val="black">
                <a:alpha val="41000"/>
              </a:prstClr>
            </a:outerShdw>
          </a:effectLst>
        </p:grpSpPr>
        <p:sp>
          <p:nvSpPr>
            <p:cNvPr id="44"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F95647"/>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sp>
          <p:nvSpPr>
            <p:cNvPr id="45"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B6F7D">
                    <a:lumMod val="50000"/>
                  </a:srgbClr>
                </a:solidFill>
                <a:effectLst/>
                <a:uLnTx/>
                <a:uFillTx/>
              </a:endParaRPr>
            </a:p>
          </p:txBody>
        </p:sp>
      </p:grpSp>
      <p:sp>
        <p:nvSpPr>
          <p:cNvPr id="46" name="TextBox 45"/>
          <p:cNvSpPr txBox="1"/>
          <p:nvPr/>
        </p:nvSpPr>
        <p:spPr>
          <a:xfrm>
            <a:off x="393543" y="3066416"/>
            <a:ext cx="1139877" cy="654025"/>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47" name="矩形 46"/>
          <p:cNvSpPr/>
          <p:nvPr/>
        </p:nvSpPr>
        <p:spPr>
          <a:xfrm>
            <a:off x="2169203" y="1789726"/>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48" name="TextBox 47"/>
          <p:cNvSpPr txBox="1"/>
          <p:nvPr/>
        </p:nvSpPr>
        <p:spPr>
          <a:xfrm>
            <a:off x="1170638" y="3929334"/>
            <a:ext cx="1301235" cy="654025"/>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5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49" name="矩形 48"/>
          <p:cNvSpPr/>
          <p:nvPr/>
        </p:nvSpPr>
        <p:spPr>
          <a:xfrm>
            <a:off x="3278740" y="5145141"/>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50" name="TextBox 49"/>
          <p:cNvSpPr txBox="1"/>
          <p:nvPr/>
        </p:nvSpPr>
        <p:spPr>
          <a:xfrm>
            <a:off x="6306634" y="2351472"/>
            <a:ext cx="1614175" cy="484748"/>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5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51" name="矩形 50"/>
          <p:cNvSpPr/>
          <p:nvPr/>
        </p:nvSpPr>
        <p:spPr>
          <a:xfrm>
            <a:off x="4571135" y="2334331"/>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sp>
        <p:nvSpPr>
          <p:cNvPr id="52" name="TextBox 51"/>
          <p:cNvSpPr txBox="1"/>
          <p:nvPr/>
        </p:nvSpPr>
        <p:spPr>
          <a:xfrm>
            <a:off x="7380677" y="3958606"/>
            <a:ext cx="1515653" cy="654025"/>
          </a:xfrm>
          <a:prstGeom prst="rect">
            <a:avLst/>
          </a:prstGeom>
          <a:noFill/>
        </p:spPr>
        <p:txBody>
          <a:bodyPr wrap="square" lIns="68580" tIns="34290" rIns="68580" bIns="34290"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5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53" name="矩形 52"/>
          <p:cNvSpPr/>
          <p:nvPr/>
        </p:nvSpPr>
        <p:spPr>
          <a:xfrm>
            <a:off x="5775470" y="4577494"/>
            <a:ext cx="1199327" cy="300083"/>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endParaRPr kumimoji="0" lang="en-US" altLang="zh-CN" sz="1800" b="1" i="0" u="none" strike="noStrike" kern="0" cap="none" spc="0" normalizeH="0" baseline="0" noProof="0" smtClean="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endParaRPr>
          </a:p>
        </p:txBody>
      </p:sp>
      <p:cxnSp>
        <p:nvCxnSpPr>
          <p:cNvPr id="54" name="肘形连接符 53"/>
          <p:cNvCxnSpPr/>
          <p:nvPr/>
        </p:nvCxnSpPr>
        <p:spPr>
          <a:xfrm rot="10800000" flipV="1">
            <a:off x="423212" y="3182437"/>
            <a:ext cx="1590116" cy="542795"/>
          </a:xfrm>
          <a:prstGeom prst="bentConnector3">
            <a:avLst>
              <a:gd name="adj1" fmla="val 32626"/>
            </a:avLst>
          </a:prstGeom>
          <a:noFill/>
          <a:ln w="9525" cap="flat" cmpd="sng" algn="ctr">
            <a:solidFill>
              <a:srgbClr val="2B6F7D">
                <a:lumMod val="75000"/>
              </a:srgbClr>
            </a:solidFill>
            <a:prstDash val="sysDash"/>
          </a:ln>
          <a:effectLst/>
        </p:spPr>
      </p:cxnSp>
      <p:cxnSp>
        <p:nvCxnSpPr>
          <p:cNvPr id="55" name="肘形连接符 54"/>
          <p:cNvCxnSpPr/>
          <p:nvPr/>
        </p:nvCxnSpPr>
        <p:spPr>
          <a:xfrm rot="10800000">
            <a:off x="1218270" y="3970183"/>
            <a:ext cx="1711721" cy="375837"/>
          </a:xfrm>
          <a:prstGeom prst="bentConnector3">
            <a:avLst>
              <a:gd name="adj1" fmla="val 29965"/>
            </a:avLst>
          </a:prstGeom>
          <a:noFill/>
          <a:ln w="9525" cap="flat" cmpd="sng" algn="ctr">
            <a:solidFill>
              <a:srgbClr val="2B6F7D">
                <a:lumMod val="75000"/>
              </a:srgbClr>
            </a:solidFill>
            <a:prstDash val="sysDash"/>
          </a:ln>
          <a:effectLst/>
        </p:spPr>
      </p:cxnSp>
      <p:cxnSp>
        <p:nvCxnSpPr>
          <p:cNvPr id="56" name="肘形连接符 55"/>
          <p:cNvCxnSpPr/>
          <p:nvPr/>
        </p:nvCxnSpPr>
        <p:spPr>
          <a:xfrm rot="10800000" flipV="1">
            <a:off x="6966535" y="4002355"/>
            <a:ext cx="1818481" cy="368987"/>
          </a:xfrm>
          <a:prstGeom prst="bentConnector3">
            <a:avLst>
              <a:gd name="adj1" fmla="val 77764"/>
            </a:avLst>
          </a:prstGeom>
          <a:noFill/>
          <a:ln w="9525" cap="flat" cmpd="sng" algn="ctr">
            <a:solidFill>
              <a:srgbClr val="2B6F7D">
                <a:lumMod val="75000"/>
              </a:srgbClr>
            </a:solidFill>
            <a:prstDash val="sysDash"/>
          </a:ln>
          <a:effectLst/>
        </p:spPr>
      </p:cxnSp>
      <p:cxnSp>
        <p:nvCxnSpPr>
          <p:cNvPr id="57" name="肘形连接符 56"/>
          <p:cNvCxnSpPr/>
          <p:nvPr/>
        </p:nvCxnSpPr>
        <p:spPr>
          <a:xfrm rot="10800000" flipV="1">
            <a:off x="5770464" y="2334332"/>
            <a:ext cx="2150345" cy="519027"/>
          </a:xfrm>
          <a:prstGeom prst="bentConnector3">
            <a:avLst>
              <a:gd name="adj1" fmla="val 77024"/>
            </a:avLst>
          </a:prstGeom>
          <a:noFill/>
          <a:ln w="9525" cap="flat" cmpd="sng" algn="ctr">
            <a:solidFill>
              <a:srgbClr val="2B6F7D">
                <a:lumMod val="75000"/>
              </a:srgbClr>
            </a:solidFill>
            <a:prstDash val="sysDash"/>
          </a:ln>
          <a:effectLst/>
        </p:spPr>
      </p:cxn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56400000">
                                      <p:cBhvr>
                                        <p:cTn id="10" dur="6000" fill="hold"/>
                                        <p:tgtEl>
                                          <p:spTgt spid="34"/>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54"/>
                                        </p:tgtEl>
                                        <p:attrNameLst>
                                          <p:attrName>style.visibility</p:attrName>
                                        </p:attrNameLst>
                                      </p:cBhvr>
                                      <p:to>
                                        <p:strVal val="visible"/>
                                      </p:to>
                                    </p:set>
                                    <p:animEffect transition="in" filter="wipe(right)">
                                      <p:cBhvr>
                                        <p:cTn id="13" dur="500"/>
                                        <p:tgtEl>
                                          <p:spTgt spid="54"/>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47"/>
                                        </p:tgtEl>
                                        <p:attrNameLst>
                                          <p:attrName>style.visibility</p:attrName>
                                        </p:attrNameLst>
                                      </p:cBhvr>
                                      <p:to>
                                        <p:strVal val="visible"/>
                                      </p:to>
                                    </p:set>
                                    <p:animEffect transition="in" filter="fade">
                                      <p:cBhvr>
                                        <p:cTn id="21" dur="500"/>
                                        <p:tgtEl>
                                          <p:spTgt spid="47"/>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ppt_x"/>
                                          </p:val>
                                        </p:tav>
                                        <p:tav tm="100000">
                                          <p:val>
                                            <p:strVal val="#ppt_x"/>
                                          </p:val>
                                        </p:tav>
                                      </p:tavLst>
                                    </p:anim>
                                    <p:anim calcmode="lin" valueType="num">
                                      <p:cBhvr additive="base">
                                        <p:cTn id="25" dur="500" fill="hold"/>
                                        <p:tgtEl>
                                          <p:spTgt spid="37"/>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5500" fill="hold"/>
                                        <p:tgtEl>
                                          <p:spTgt spid="37"/>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55"/>
                                        </p:tgtEl>
                                        <p:attrNameLst>
                                          <p:attrName>style.visibility</p:attrName>
                                        </p:attrNameLst>
                                      </p:cBhvr>
                                      <p:to>
                                        <p:strVal val="visible"/>
                                      </p:to>
                                    </p:set>
                                    <p:animEffect transition="in" filter="wipe(right)">
                                      <p:cBhvr>
                                        <p:cTn id="30" dur="500"/>
                                        <p:tgtEl>
                                          <p:spTgt spid="55"/>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78000000">
                                      <p:cBhvr>
                                        <p:cTn id="44" dur="5000" fill="hold"/>
                                        <p:tgtEl>
                                          <p:spTgt spid="40"/>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57"/>
                                        </p:tgtEl>
                                        <p:attrNameLst>
                                          <p:attrName>style.visibility</p:attrName>
                                        </p:attrNameLst>
                                      </p:cBhvr>
                                      <p:to>
                                        <p:strVal val="visible"/>
                                      </p:to>
                                    </p:set>
                                    <p:animEffect transition="in" filter="wipe(left)">
                                      <p:cBhvr>
                                        <p:cTn id="47" dur="500"/>
                                        <p:tgtEl>
                                          <p:spTgt spid="57"/>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Effect transition="in" filter="fade">
                                      <p:cBhvr>
                                        <p:cTn id="52" dur="500"/>
                                        <p:tgtEl>
                                          <p:spTgt spid="50"/>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51"/>
                                        </p:tgtEl>
                                        <p:attrNameLst>
                                          <p:attrName>style.visibility</p:attrName>
                                        </p:attrNameLst>
                                      </p:cBhvr>
                                      <p:to>
                                        <p:strVal val="visible"/>
                                      </p:to>
                                    </p:set>
                                    <p:animEffect transition="in" filter="fade">
                                      <p:cBhvr>
                                        <p:cTn id="55" dur="500"/>
                                        <p:tgtEl>
                                          <p:spTgt spid="51"/>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56400000">
                                      <p:cBhvr>
                                        <p:cTn id="61" dur="4500" fill="hold"/>
                                        <p:tgtEl>
                                          <p:spTgt spid="43"/>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56"/>
                                        </p:tgtEl>
                                        <p:attrNameLst>
                                          <p:attrName>style.visibility</p:attrName>
                                        </p:attrNameLst>
                                      </p:cBhvr>
                                      <p:to>
                                        <p:strVal val="visible"/>
                                      </p:to>
                                    </p:set>
                                    <p:animEffect transition="in" filter="wipe(left)">
                                      <p:cBhvr>
                                        <p:cTn id="64" dur="500"/>
                                        <p:tgtEl>
                                          <p:spTgt spid="56"/>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52"/>
                                        </p:tgtEl>
                                        <p:attrNameLst>
                                          <p:attrName>style.visibility</p:attrName>
                                        </p:attrNameLst>
                                      </p:cBhvr>
                                      <p:to>
                                        <p:strVal val="visible"/>
                                      </p:to>
                                    </p:set>
                                    <p:anim calcmode="lin" valueType="num">
                                      <p:cBhvr>
                                        <p:cTn id="67" dur="500" fill="hold"/>
                                        <p:tgtEl>
                                          <p:spTgt spid="52"/>
                                        </p:tgtEl>
                                        <p:attrNameLst>
                                          <p:attrName>ppt_w</p:attrName>
                                        </p:attrNameLst>
                                      </p:cBhvr>
                                      <p:tavLst>
                                        <p:tav tm="0">
                                          <p:val>
                                            <p:fltVal val="0"/>
                                          </p:val>
                                        </p:tav>
                                        <p:tav tm="100000">
                                          <p:val>
                                            <p:strVal val="#ppt_w"/>
                                          </p:val>
                                        </p:tav>
                                      </p:tavLst>
                                    </p:anim>
                                    <p:anim calcmode="lin" valueType="num">
                                      <p:cBhvr>
                                        <p:cTn id="68" dur="500" fill="hold"/>
                                        <p:tgtEl>
                                          <p:spTgt spid="52"/>
                                        </p:tgtEl>
                                        <p:attrNameLst>
                                          <p:attrName>ppt_h</p:attrName>
                                        </p:attrNameLst>
                                      </p:cBhvr>
                                      <p:tavLst>
                                        <p:tav tm="0">
                                          <p:val>
                                            <p:fltVal val="0"/>
                                          </p:val>
                                        </p:tav>
                                        <p:tav tm="100000">
                                          <p:val>
                                            <p:strVal val="#ppt_h"/>
                                          </p:val>
                                        </p:tav>
                                      </p:tavLst>
                                    </p:anim>
                                    <p:animEffect transition="in" filter="fade">
                                      <p:cBhvr>
                                        <p:cTn id="69" dur="500"/>
                                        <p:tgtEl>
                                          <p:spTgt spid="52"/>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P spid="51" grpId="0"/>
      <p:bldP spid="52" grpId="0"/>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5495569" y="4367108"/>
            <a:ext cx="2419136" cy="574060"/>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0" name="圆角矩形 39"/>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grpSp>
        <p:nvGrpSpPr>
          <p:cNvPr id="41" name="组合 40"/>
          <p:cNvGrpSpPr/>
          <p:nvPr/>
        </p:nvGrpSpPr>
        <p:grpSpPr>
          <a:xfrm>
            <a:off x="1216760" y="4367108"/>
            <a:ext cx="2419136" cy="574060"/>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3" name="圆角矩形 42"/>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grpSp>
        <p:nvGrpSpPr>
          <p:cNvPr id="44" name="组合 43"/>
          <p:cNvGrpSpPr/>
          <p:nvPr/>
        </p:nvGrpSpPr>
        <p:grpSpPr>
          <a:xfrm>
            <a:off x="5868144" y="3268247"/>
            <a:ext cx="2419136" cy="574060"/>
            <a:chOff x="4304043" y="1286668"/>
            <a:chExt cx="3837944" cy="2757793"/>
          </a:xfrm>
          <a:effectLst>
            <a:outerShdw blurRad="381000" dist="254000" dir="8100000" algn="tr" rotWithShape="0">
              <a:prstClr val="black">
                <a:alpha val="40000"/>
              </a:prstClr>
            </a:outerShdw>
          </a:effectLst>
        </p:grpSpPr>
        <p:sp>
          <p:nvSpPr>
            <p:cNvPr id="45" name="圆角矩形 44"/>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6" name="圆角矩形 45"/>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grpSp>
        <p:nvGrpSpPr>
          <p:cNvPr id="47" name="组合 46"/>
          <p:cNvGrpSpPr/>
          <p:nvPr/>
        </p:nvGrpSpPr>
        <p:grpSpPr>
          <a:xfrm>
            <a:off x="819738" y="3268247"/>
            <a:ext cx="2419136" cy="574060"/>
            <a:chOff x="4304043" y="1286668"/>
            <a:chExt cx="3837944" cy="2757793"/>
          </a:xfrm>
          <a:effectLst>
            <a:outerShdw blurRad="381000" dist="254000" dir="8100000" algn="tr" rotWithShape="0">
              <a:prstClr val="black">
                <a:alpha val="40000"/>
              </a:prstClr>
            </a:outerShdw>
          </a:effectLst>
        </p:grpSpPr>
        <p:sp>
          <p:nvSpPr>
            <p:cNvPr id="48" name="圆角矩形 4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9" name="圆角矩形 48"/>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grpSp>
        <p:nvGrpSpPr>
          <p:cNvPr id="50" name="组合 49"/>
          <p:cNvGrpSpPr/>
          <p:nvPr/>
        </p:nvGrpSpPr>
        <p:grpSpPr>
          <a:xfrm>
            <a:off x="5495569" y="2190131"/>
            <a:ext cx="2419136" cy="574060"/>
            <a:chOff x="4304043" y="1286668"/>
            <a:chExt cx="3837944" cy="2757793"/>
          </a:xfrm>
          <a:effectLst>
            <a:outerShdw blurRad="381000" dist="254000" dir="8100000" algn="tr" rotWithShape="0">
              <a:prstClr val="black">
                <a:alpha val="40000"/>
              </a:prstClr>
            </a:outerShdw>
          </a:effectLst>
        </p:grpSpPr>
        <p:sp>
          <p:nvSpPr>
            <p:cNvPr id="51" name="圆角矩形 5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52" name="圆角矩形 5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grpSp>
        <p:nvGrpSpPr>
          <p:cNvPr id="53" name="组合 52"/>
          <p:cNvGrpSpPr/>
          <p:nvPr/>
        </p:nvGrpSpPr>
        <p:grpSpPr>
          <a:xfrm>
            <a:off x="1216760" y="2190131"/>
            <a:ext cx="2419136" cy="574060"/>
            <a:chOff x="4304043" y="1286668"/>
            <a:chExt cx="3837944" cy="2757793"/>
          </a:xfrm>
          <a:effectLst>
            <a:outerShdw blurRad="381000" dist="254000" dir="8100000" algn="tr" rotWithShape="0">
              <a:prstClr val="black">
                <a:alpha val="40000"/>
              </a:prstClr>
            </a:outerShdw>
          </a:effectLst>
        </p:grpSpPr>
        <p:sp>
          <p:nvSpPr>
            <p:cNvPr id="54" name="圆角矩形 5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55" name="圆角矩形 54"/>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56" name="TextBox 53"/>
          <p:cNvSpPr txBox="1">
            <a:spLocks noChangeArrowheads="1"/>
          </p:cNvSpPr>
          <p:nvPr/>
        </p:nvSpPr>
        <p:spPr bwMode="auto">
          <a:xfrm>
            <a:off x="1298280" y="2300194"/>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57" name="TextBox 53"/>
          <p:cNvSpPr txBox="1">
            <a:spLocks noChangeArrowheads="1"/>
          </p:cNvSpPr>
          <p:nvPr/>
        </p:nvSpPr>
        <p:spPr bwMode="auto">
          <a:xfrm>
            <a:off x="827588" y="3389764"/>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58" name="TextBox 53"/>
          <p:cNvSpPr txBox="1">
            <a:spLocks noChangeArrowheads="1"/>
          </p:cNvSpPr>
          <p:nvPr/>
        </p:nvSpPr>
        <p:spPr bwMode="auto">
          <a:xfrm>
            <a:off x="1304321" y="4492384"/>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59" name="TextBox 53"/>
          <p:cNvSpPr txBox="1">
            <a:spLocks noChangeArrowheads="1"/>
          </p:cNvSpPr>
          <p:nvPr/>
        </p:nvSpPr>
        <p:spPr bwMode="auto">
          <a:xfrm>
            <a:off x="5495090" y="4497591"/>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60" name="TextBox 53"/>
          <p:cNvSpPr txBox="1">
            <a:spLocks noChangeArrowheads="1"/>
          </p:cNvSpPr>
          <p:nvPr/>
        </p:nvSpPr>
        <p:spPr bwMode="auto">
          <a:xfrm>
            <a:off x="5903159" y="3378311"/>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61" name="TextBox 60"/>
          <p:cNvSpPr txBox="1">
            <a:spLocks noChangeArrowheads="1"/>
          </p:cNvSpPr>
          <p:nvPr/>
        </p:nvSpPr>
        <p:spPr bwMode="auto">
          <a:xfrm>
            <a:off x="5526295" y="2286503"/>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sysClr val="windowText" lastClr="000000">
                  <a:lumMod val="75000"/>
                  <a:lumOff val="25000"/>
                </a:sysClr>
              </a:solidFill>
              <a:effectLst/>
              <a:uLnTx/>
              <a:uFillTx/>
              <a:latin typeface="Arial" pitchFamily="34" charset="0"/>
              <a:ea typeface="宋体" pitchFamily="2" charset="-122"/>
              <a:cs typeface="宋体" pitchFamily="2" charset="-122"/>
            </a:endParaRPr>
          </a:p>
        </p:txBody>
      </p:sp>
      <p:sp>
        <p:nvSpPr>
          <p:cNvPr id="62" name="TextBox 61"/>
          <p:cNvSpPr txBox="1"/>
          <p:nvPr/>
        </p:nvSpPr>
        <p:spPr>
          <a:xfrm>
            <a:off x="3563888" y="1182020"/>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63"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00062"/>
            <a:ext cx="1523362" cy="52721"/>
          </a:xfrm>
          <a:prstGeom prst="rect">
            <a:avLst/>
          </a:prstGeom>
        </p:spPr>
      </p:pic>
      <p:sp>
        <p:nvSpPr>
          <p:cNvPr id="64" name="ZoneTexte 17"/>
          <p:cNvSpPr txBox="1"/>
          <p:nvPr/>
        </p:nvSpPr>
        <p:spPr>
          <a:xfrm>
            <a:off x="3314887" y="1501589"/>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65"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00062"/>
            <a:ext cx="1523362" cy="52721"/>
          </a:xfrm>
          <a:prstGeom prst="rect">
            <a:avLst/>
          </a:prstGeom>
        </p:spPr>
      </p:pic>
      <p:grpSp>
        <p:nvGrpSpPr>
          <p:cNvPr id="66" name="组合 65"/>
          <p:cNvGrpSpPr/>
          <p:nvPr/>
        </p:nvGrpSpPr>
        <p:grpSpPr>
          <a:xfrm>
            <a:off x="3660365" y="2531905"/>
            <a:ext cx="1835204" cy="1835202"/>
            <a:chOff x="680580" y="1491630"/>
            <a:chExt cx="1479184" cy="1479182"/>
          </a:xfrm>
        </p:grpSpPr>
        <p:grpSp>
          <p:nvGrpSpPr>
            <p:cNvPr id="67" name="组合 6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3" name="椭圆 72"/>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8" name="Group 162"/>
            <p:cNvGrpSpPr/>
            <p:nvPr/>
          </p:nvGrpSpPr>
          <p:grpSpPr>
            <a:xfrm>
              <a:off x="1106119" y="1857043"/>
              <a:ext cx="628107" cy="671776"/>
              <a:chOff x="4267200" y="1196975"/>
              <a:chExt cx="593725" cy="635001"/>
            </a:xfrm>
            <a:solidFill>
              <a:srgbClr val="1C9494"/>
            </a:solidFill>
          </p:grpSpPr>
          <p:sp>
            <p:nvSpPr>
              <p:cNvPr id="69"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66"/>
                                        </p:tgtEl>
                                        <p:attrNameLst>
                                          <p:attrName>ppt_x</p:attrName>
                                          <p:attrName>ppt_y</p:attrName>
                                        </p:attrNameLst>
                                      </p:cBhvr>
                                      <p:rCtr x="-330" y="1080"/>
                                    </p:animMotion>
                                  </p:childTnLst>
                                </p:cTn>
                              </p:par>
                              <p:par>
                                <p:cTn id="14" presetID="10" presetClass="entr" presetSubtype="0" fill="hold" nodeType="withEffect">
                                  <p:stCondLst>
                                    <p:cond delay="75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10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500"/>
                                        <p:tgtEl>
                                          <p:spTgt spid="44"/>
                                        </p:tgtEl>
                                      </p:cBhvr>
                                    </p:animEffect>
                                  </p:childTnLst>
                                </p:cTn>
                              </p:par>
                              <p:par>
                                <p:cTn id="20" presetID="10" presetClass="entr" presetSubtype="0" fill="hold" nodeType="withEffect">
                                  <p:stCondLst>
                                    <p:cond delay="125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nodeType="withEffect">
                                  <p:stCondLst>
                                    <p:cond delay="15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10" presetClass="entr" presetSubtype="0" fill="hold" nodeType="withEffect">
                                  <p:stCondLst>
                                    <p:cond delay="175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par>
                                <p:cTn id="29" presetID="10" presetClass="entr" presetSubtype="0" fill="hold" nodeType="withEffect">
                                  <p:stCondLst>
                                    <p:cond delay="200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61"/>
                                        </p:tgtEl>
                                        <p:attrNameLst>
                                          <p:attrName>style.visibility</p:attrName>
                                        </p:attrNameLst>
                                      </p:cBhvr>
                                      <p:to>
                                        <p:strVal val="visible"/>
                                      </p:to>
                                    </p:set>
                                    <p:set>
                                      <p:cBhvr>
                                        <p:cTn id="35" dur="455" fill="hold">
                                          <p:stCondLst>
                                            <p:cond delay="0"/>
                                          </p:stCondLst>
                                        </p:cTn>
                                        <p:tgtEl>
                                          <p:spTgt spid="61"/>
                                        </p:tgtEl>
                                        <p:attrNameLst>
                                          <p:attrName>style.rotation</p:attrName>
                                        </p:attrNameLst>
                                      </p:cBhvr>
                                      <p:to>
                                        <p:strVal val="-45.0"/>
                                      </p:to>
                                    </p:set>
                                    <p:anim calcmode="lin" valueType="num">
                                      <p:cBhvr>
                                        <p:cTn id="36" dur="455" fill="hold">
                                          <p:stCondLst>
                                            <p:cond delay="455"/>
                                          </p:stCondLst>
                                        </p:cTn>
                                        <p:tgtEl>
                                          <p:spTgt spid="61"/>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61"/>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61"/>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61"/>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56"/>
                                        </p:tgtEl>
                                        <p:attrNameLst>
                                          <p:attrName>style.visibility</p:attrName>
                                        </p:attrNameLst>
                                      </p:cBhvr>
                                      <p:to>
                                        <p:strVal val="visible"/>
                                      </p:to>
                                    </p:set>
                                    <p:set>
                                      <p:cBhvr>
                                        <p:cTn id="42" dur="455" fill="hold">
                                          <p:stCondLst>
                                            <p:cond delay="0"/>
                                          </p:stCondLst>
                                        </p:cTn>
                                        <p:tgtEl>
                                          <p:spTgt spid="56"/>
                                        </p:tgtEl>
                                        <p:attrNameLst>
                                          <p:attrName>style.rotation</p:attrName>
                                        </p:attrNameLst>
                                      </p:cBhvr>
                                      <p:to>
                                        <p:strVal val="-45.0"/>
                                      </p:to>
                                    </p:set>
                                    <p:anim calcmode="lin" valueType="num">
                                      <p:cBhvr>
                                        <p:cTn id="43" dur="455" fill="hold">
                                          <p:stCondLst>
                                            <p:cond delay="455"/>
                                          </p:stCondLst>
                                        </p:cTn>
                                        <p:tgtEl>
                                          <p:spTgt spid="56"/>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56"/>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56"/>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56"/>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57"/>
                                        </p:tgtEl>
                                        <p:attrNameLst>
                                          <p:attrName>style.visibility</p:attrName>
                                        </p:attrNameLst>
                                      </p:cBhvr>
                                      <p:to>
                                        <p:strVal val="visible"/>
                                      </p:to>
                                    </p:set>
                                    <p:set>
                                      <p:cBhvr>
                                        <p:cTn id="49" dur="455" fill="hold">
                                          <p:stCondLst>
                                            <p:cond delay="0"/>
                                          </p:stCondLst>
                                        </p:cTn>
                                        <p:tgtEl>
                                          <p:spTgt spid="57"/>
                                        </p:tgtEl>
                                        <p:attrNameLst>
                                          <p:attrName>style.rotation</p:attrName>
                                        </p:attrNameLst>
                                      </p:cBhvr>
                                      <p:to>
                                        <p:strVal val="-45.0"/>
                                      </p:to>
                                    </p:set>
                                    <p:anim calcmode="lin" valueType="num">
                                      <p:cBhvr>
                                        <p:cTn id="50"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58"/>
                                        </p:tgtEl>
                                        <p:attrNameLst>
                                          <p:attrName>style.visibility</p:attrName>
                                        </p:attrNameLst>
                                      </p:cBhvr>
                                      <p:to>
                                        <p:strVal val="visible"/>
                                      </p:to>
                                    </p:set>
                                    <p:set>
                                      <p:cBhvr>
                                        <p:cTn id="56" dur="455" fill="hold">
                                          <p:stCondLst>
                                            <p:cond delay="0"/>
                                          </p:stCondLst>
                                        </p:cTn>
                                        <p:tgtEl>
                                          <p:spTgt spid="58"/>
                                        </p:tgtEl>
                                        <p:attrNameLst>
                                          <p:attrName>style.rotation</p:attrName>
                                        </p:attrNameLst>
                                      </p:cBhvr>
                                      <p:to>
                                        <p:strVal val="-45.0"/>
                                      </p:to>
                                    </p:set>
                                    <p:anim calcmode="lin" valueType="num">
                                      <p:cBhvr>
                                        <p:cTn id="57" dur="455" fill="hold">
                                          <p:stCondLst>
                                            <p:cond delay="455"/>
                                          </p:stCondLst>
                                        </p:cTn>
                                        <p:tgtEl>
                                          <p:spTgt spid="58"/>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58"/>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58"/>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58"/>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60"/>
                                        </p:tgtEl>
                                        <p:attrNameLst>
                                          <p:attrName>style.visibility</p:attrName>
                                        </p:attrNameLst>
                                      </p:cBhvr>
                                      <p:to>
                                        <p:strVal val="visible"/>
                                      </p:to>
                                    </p:set>
                                    <p:set>
                                      <p:cBhvr>
                                        <p:cTn id="63" dur="455" fill="hold">
                                          <p:stCondLst>
                                            <p:cond delay="0"/>
                                          </p:stCondLst>
                                        </p:cTn>
                                        <p:tgtEl>
                                          <p:spTgt spid="60"/>
                                        </p:tgtEl>
                                        <p:attrNameLst>
                                          <p:attrName>style.rotation</p:attrName>
                                        </p:attrNameLst>
                                      </p:cBhvr>
                                      <p:to>
                                        <p:strVal val="-45.0"/>
                                      </p:to>
                                    </p:set>
                                    <p:anim calcmode="lin" valueType="num">
                                      <p:cBhvr>
                                        <p:cTn id="64" dur="455" fill="hold">
                                          <p:stCondLst>
                                            <p:cond delay="455"/>
                                          </p:stCondLst>
                                        </p:cTn>
                                        <p:tgtEl>
                                          <p:spTgt spid="60"/>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60"/>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60"/>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60"/>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59"/>
                                        </p:tgtEl>
                                        <p:attrNameLst>
                                          <p:attrName>style.visibility</p:attrName>
                                        </p:attrNameLst>
                                      </p:cBhvr>
                                      <p:to>
                                        <p:strVal val="visible"/>
                                      </p:to>
                                    </p:set>
                                    <p:set>
                                      <p:cBhvr>
                                        <p:cTn id="70" dur="455" fill="hold">
                                          <p:stCondLst>
                                            <p:cond delay="0"/>
                                          </p:stCondLst>
                                        </p:cTn>
                                        <p:tgtEl>
                                          <p:spTgt spid="59"/>
                                        </p:tgtEl>
                                        <p:attrNameLst>
                                          <p:attrName>style.rotation</p:attrName>
                                        </p:attrNameLst>
                                      </p:cBhvr>
                                      <p:to>
                                        <p:strVal val="-45.0"/>
                                      </p:to>
                                    </p:set>
                                    <p:anim calcmode="lin" valueType="num">
                                      <p:cBhvr>
                                        <p:cTn id="71" dur="455" fill="hold">
                                          <p:stCondLst>
                                            <p:cond delay="455"/>
                                          </p:stCondLst>
                                        </p:cTn>
                                        <p:tgtEl>
                                          <p:spTgt spid="59"/>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59"/>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59"/>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5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P spid="59" grpId="0"/>
      <p:bldP spid="60" grpId="0"/>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7"/>
          <p:cNvSpPr>
            <a:spLocks/>
          </p:cNvSpPr>
          <p:nvPr/>
        </p:nvSpPr>
        <p:spPr bwMode="auto">
          <a:xfrm>
            <a:off x="2848743" y="1919219"/>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8" name="组合 37"/>
          <p:cNvGrpSpPr/>
          <p:nvPr/>
        </p:nvGrpSpPr>
        <p:grpSpPr>
          <a:xfrm>
            <a:off x="2848584" y="1680985"/>
            <a:ext cx="1149740" cy="1149740"/>
            <a:chOff x="2342140" y="893355"/>
            <a:chExt cx="1149740" cy="1149740"/>
          </a:xfrm>
        </p:grpSpPr>
        <p:grpSp>
          <p:nvGrpSpPr>
            <p:cNvPr id="39" name="组合 38"/>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0"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1C9494"/>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grpSp>
        <p:nvGrpSpPr>
          <p:cNvPr id="43" name="组合 42"/>
          <p:cNvGrpSpPr/>
          <p:nvPr/>
        </p:nvGrpSpPr>
        <p:grpSpPr>
          <a:xfrm>
            <a:off x="2342140" y="2999338"/>
            <a:ext cx="1149740" cy="1149740"/>
            <a:chOff x="1835696" y="2211710"/>
            <a:chExt cx="1149740" cy="1149740"/>
          </a:xfrm>
        </p:grpSpPr>
        <p:grpSp>
          <p:nvGrpSpPr>
            <p:cNvPr id="44" name="组合 43"/>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sp>
            <p:nvSpPr>
              <p:cNvPr id="47" name="椭圆 4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45"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7CB554"/>
            </a:solidFill>
            <a:ln>
              <a:noFill/>
            </a:ln>
            <a:extLst/>
          </p:spPr>
          <p:txBody>
            <a:bodyPr bIns="360000"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ea typeface="微软雅黑" pitchFamily="34" charset="-122"/>
              </a:endParaRPr>
            </a:p>
          </p:txBody>
        </p:sp>
      </p:grpSp>
      <p:grpSp>
        <p:nvGrpSpPr>
          <p:cNvPr id="48" name="组合 47"/>
          <p:cNvGrpSpPr/>
          <p:nvPr/>
        </p:nvGrpSpPr>
        <p:grpSpPr>
          <a:xfrm>
            <a:off x="2990212" y="4223476"/>
            <a:ext cx="1149740" cy="1149740"/>
            <a:chOff x="2483768" y="3435846"/>
            <a:chExt cx="1149740" cy="1149740"/>
          </a:xfrm>
        </p:grpSpPr>
        <p:grpSp>
          <p:nvGrpSpPr>
            <p:cNvPr id="49" name="组合 48"/>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F95647"/>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微软雅黑" pitchFamily="34" charset="-122"/>
              </a:endParaRPr>
            </a:p>
          </p:txBody>
        </p:sp>
      </p:grpSp>
      <p:sp>
        <p:nvSpPr>
          <p:cNvPr id="53" name="TextBox 52"/>
          <p:cNvSpPr txBox="1"/>
          <p:nvPr/>
        </p:nvSpPr>
        <p:spPr>
          <a:xfrm>
            <a:off x="1167887" y="2041023"/>
            <a:ext cx="1036867"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填加标题</a:t>
            </a:r>
            <a:endPar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4" name="TextBox 53"/>
          <p:cNvSpPr txBox="1"/>
          <p:nvPr/>
        </p:nvSpPr>
        <p:spPr>
          <a:xfrm>
            <a:off x="1167883" y="2353794"/>
            <a:ext cx="1203316" cy="1692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点击输入说明文字</a:t>
            </a:r>
          </a:p>
        </p:txBody>
      </p:sp>
      <p:sp>
        <p:nvSpPr>
          <p:cNvPr id="55" name="TextBox 54"/>
          <p:cNvSpPr txBox="1"/>
          <p:nvPr/>
        </p:nvSpPr>
        <p:spPr>
          <a:xfrm>
            <a:off x="794898" y="3371615"/>
            <a:ext cx="1331318"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填加标题</a:t>
            </a:r>
          </a:p>
        </p:txBody>
      </p:sp>
      <p:sp>
        <p:nvSpPr>
          <p:cNvPr id="56" name="TextBox 55"/>
          <p:cNvSpPr txBox="1"/>
          <p:nvPr/>
        </p:nvSpPr>
        <p:spPr>
          <a:xfrm>
            <a:off x="894791" y="3694060"/>
            <a:ext cx="1166506" cy="1692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点击输入说明文字</a:t>
            </a:r>
          </a:p>
        </p:txBody>
      </p:sp>
      <p:sp>
        <p:nvSpPr>
          <p:cNvPr id="57" name="TextBox 56"/>
          <p:cNvSpPr txBox="1"/>
          <p:nvPr/>
        </p:nvSpPr>
        <p:spPr>
          <a:xfrm>
            <a:off x="1475656" y="4777327"/>
            <a:ext cx="1166506" cy="21544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填加标题</a:t>
            </a:r>
          </a:p>
        </p:txBody>
      </p:sp>
      <p:sp>
        <p:nvSpPr>
          <p:cNvPr id="58" name="TextBox 57"/>
          <p:cNvSpPr txBox="1"/>
          <p:nvPr/>
        </p:nvSpPr>
        <p:spPr>
          <a:xfrm>
            <a:off x="1489243" y="5094051"/>
            <a:ext cx="1166506" cy="1692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点击输入说明文字</a:t>
            </a:r>
          </a:p>
        </p:txBody>
      </p:sp>
      <p:sp>
        <p:nvSpPr>
          <p:cNvPr id="59" name="Line 39"/>
          <p:cNvSpPr>
            <a:spLocks noChangeShapeType="1"/>
          </p:cNvSpPr>
          <p:nvPr/>
        </p:nvSpPr>
        <p:spPr bwMode="auto">
          <a:xfrm>
            <a:off x="4303508" y="2533936"/>
            <a:ext cx="915275" cy="450074"/>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Line 40"/>
          <p:cNvSpPr>
            <a:spLocks noChangeShapeType="1"/>
          </p:cNvSpPr>
          <p:nvPr/>
        </p:nvSpPr>
        <p:spPr bwMode="auto">
          <a:xfrm>
            <a:off x="3830161" y="3527117"/>
            <a:ext cx="1241799" cy="1261"/>
          </a:xfrm>
          <a:prstGeom prst="line">
            <a:avLst/>
          </a:prstGeom>
          <a:noFill/>
          <a:ln w="57150" cap="rnd">
            <a:solidFill>
              <a:sysClr val="windowText" lastClr="000000">
                <a:lumMod val="50000"/>
                <a:lumOff val="50000"/>
              </a:sys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Line 41"/>
          <p:cNvSpPr>
            <a:spLocks noChangeShapeType="1"/>
          </p:cNvSpPr>
          <p:nvPr/>
        </p:nvSpPr>
        <p:spPr bwMode="auto">
          <a:xfrm flipV="1">
            <a:off x="4260238" y="4072612"/>
            <a:ext cx="954357" cy="383256"/>
          </a:xfrm>
          <a:prstGeom prst="line">
            <a:avLst/>
          </a:prstGeom>
          <a:noFill/>
          <a:ln w="57150" cap="rnd">
            <a:solidFill>
              <a:sysClr val="windowText" lastClr="000000">
                <a:lumMod val="50000"/>
                <a:lumOff val="50000"/>
              </a:sys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62" name="组合 61"/>
          <p:cNvGrpSpPr/>
          <p:nvPr/>
        </p:nvGrpSpPr>
        <p:grpSpPr>
          <a:xfrm>
            <a:off x="5386958" y="2371748"/>
            <a:ext cx="2281386" cy="2281386"/>
            <a:chOff x="1403648" y="1115468"/>
            <a:chExt cx="1294414" cy="1294414"/>
          </a:xfrm>
        </p:grpSpPr>
        <p:sp>
          <p:nvSpPr>
            <p:cNvPr id="63" name="椭圆 62"/>
            <p:cNvSpPr/>
            <p:nvPr/>
          </p:nvSpPr>
          <p:spPr>
            <a:xfrm>
              <a:off x="1539485" y="1259632"/>
              <a:ext cx="1022740" cy="1022740"/>
            </a:xfrm>
            <a:prstGeom prst="ellipse">
              <a:avLst/>
            </a:prstGeom>
            <a:solidFill>
              <a:srgbClr val="1C949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64" name="组合 6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6" name="同心圆 65"/>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同心圆 66"/>
              <p:cNvSpPr/>
              <p:nvPr/>
            </p:nvSpPr>
            <p:spPr>
              <a:xfrm>
                <a:off x="2733335" y="1093125"/>
                <a:ext cx="1589098" cy="1589098"/>
              </a:xfrm>
              <a:prstGeom prst="donut">
                <a:avLst>
                  <a:gd name="adj" fmla="val 12059"/>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65" name="TextBox 64"/>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文本</a:t>
              </a:r>
            </a:p>
          </p:txBody>
        </p:sp>
      </p:grpSp>
      <p:sp>
        <p:nvSpPr>
          <p:cNvPr id="68" name="TextBox 67"/>
          <p:cNvSpPr txBox="1"/>
          <p:nvPr/>
        </p:nvSpPr>
        <p:spPr>
          <a:xfrm>
            <a:off x="3563888" y="1104921"/>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69"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222963"/>
            <a:ext cx="1523362" cy="52721"/>
          </a:xfrm>
          <a:prstGeom prst="rect">
            <a:avLst/>
          </a:prstGeom>
        </p:spPr>
      </p:pic>
      <p:sp>
        <p:nvSpPr>
          <p:cNvPr id="70" name="ZoneTexte 17"/>
          <p:cNvSpPr txBox="1"/>
          <p:nvPr/>
        </p:nvSpPr>
        <p:spPr>
          <a:xfrm>
            <a:off x="3314887" y="1424490"/>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222963"/>
            <a:ext cx="1523362" cy="52721"/>
          </a:xfrm>
          <a:prstGeom prst="rect">
            <a:avLst/>
          </a:prstGeom>
        </p:spPr>
      </p:pic>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par>
                                <p:cTn id="10" presetID="53" presetClass="entr" presetSubtype="16"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par>
                                <p:cTn id="15" presetID="53" presetClass="entr" presetSubtype="16"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Effect transition="in" filter="fade">
                                      <p:cBhvr>
                                        <p:cTn id="42" dur="500"/>
                                        <p:tgtEl>
                                          <p:spTgt spid="5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left)">
                                      <p:cBhvr>
                                        <p:cTn id="49" dur="500"/>
                                        <p:tgtEl>
                                          <p:spTgt spid="60"/>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3" grpId="0"/>
      <p:bldP spid="54" grpId="0"/>
      <p:bldP spid="55" grpId="0"/>
      <p:bldP spid="56" grpId="0"/>
      <p:bldP spid="57" grpId="0"/>
      <p:bldP spid="58" grpId="0"/>
      <p:bldP spid="59" grpId="0" animBg="1"/>
      <p:bldP spid="60" grpId="0" animBg="1"/>
      <p:bldP spid="6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851922" y="2292956"/>
            <a:ext cx="3913251" cy="1077218"/>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 </a:t>
            </a:r>
            <a:r>
              <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第四部分</a:t>
            </a:r>
            <a:endParaRPr kumimoji="0" lang="en-US" altLang="zh-CN"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单击此处填加标题</a:t>
            </a:r>
            <a:endParaRPr kumimoji="0" lang="en-US" altLang="zh-CN"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cxnSp>
        <p:nvCxnSpPr>
          <p:cNvPr id="15" name="直接连接符 14"/>
          <p:cNvCxnSpPr/>
          <p:nvPr/>
        </p:nvCxnSpPr>
        <p:spPr>
          <a:xfrm flipV="1">
            <a:off x="3635896" y="2220948"/>
            <a:ext cx="0" cy="1924424"/>
          </a:xfrm>
          <a:prstGeom prst="line">
            <a:avLst/>
          </a:prstGeom>
          <a:noFill/>
          <a:ln w="12700" cap="flat" cmpd="sng" algn="ctr">
            <a:solidFill>
              <a:sysClr val="windowText" lastClr="000000"/>
            </a:solidFill>
            <a:prstDash val="dash"/>
          </a:ln>
          <a:effectLst/>
        </p:spPr>
      </p:cxnSp>
      <p:sp>
        <p:nvSpPr>
          <p:cNvPr id="16" name="TextBox 15"/>
          <p:cNvSpPr txBox="1"/>
          <p:nvPr/>
        </p:nvSpPr>
        <p:spPr>
          <a:xfrm>
            <a:off x="2317896" y="3815032"/>
            <a:ext cx="90284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PART 04</a:t>
            </a:r>
            <a:endParaRPr kumimoji="0" lang="zh-CN" altLang="en-US"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17" name="文本框 9"/>
          <p:cNvSpPr txBox="1"/>
          <p:nvPr/>
        </p:nvSpPr>
        <p:spPr>
          <a:xfrm>
            <a:off x="4058338" y="3589100"/>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填加标题</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8" name="文本框 9"/>
          <p:cNvSpPr txBox="1"/>
          <p:nvPr/>
        </p:nvSpPr>
        <p:spPr>
          <a:xfrm>
            <a:off x="4058337" y="3914540"/>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19" name="文本框 9"/>
          <p:cNvSpPr txBox="1"/>
          <p:nvPr/>
        </p:nvSpPr>
        <p:spPr>
          <a:xfrm>
            <a:off x="5761554" y="3592358"/>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20" name="文本框 9"/>
          <p:cNvSpPr txBox="1"/>
          <p:nvPr/>
        </p:nvSpPr>
        <p:spPr>
          <a:xfrm>
            <a:off x="5761555" y="3918248"/>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grpSp>
        <p:nvGrpSpPr>
          <p:cNvPr id="21" name="组合 20"/>
          <p:cNvGrpSpPr/>
          <p:nvPr/>
        </p:nvGrpSpPr>
        <p:grpSpPr>
          <a:xfrm>
            <a:off x="2123728" y="2292958"/>
            <a:ext cx="1197175" cy="1197175"/>
            <a:chOff x="2123728" y="1579722"/>
            <a:chExt cx="1197175" cy="1197175"/>
          </a:xfrm>
        </p:grpSpPr>
        <p:grpSp>
          <p:nvGrpSpPr>
            <p:cNvPr id="22" name="组合 21"/>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grpSp>
        <p:sp>
          <p:nvSpPr>
            <p:cNvPr id="23" name="KSO_Shape"/>
            <p:cNvSpPr>
              <a:spLocks/>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ea typeface="微软雅黑" pitchFamily="34"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ppt_x</p:attrName>
                                        </p:attrNameLst>
                                      </p:cBhvr>
                                      <p:tavLst>
                                        <p:tav tm="0">
                                          <p:val>
                                            <p:strVal val="#ppt_x+#ppt_w*1.125000"/>
                                          </p:val>
                                        </p:tav>
                                        <p:tav tm="100000">
                                          <p:val>
                                            <p:strVal val="#ppt_x"/>
                                          </p:val>
                                        </p:tav>
                                      </p:tavLst>
                                    </p:anim>
                                    <p:animEffect transition="in" filter="wipe(left)">
                                      <p:cBhvr>
                                        <p:cTn id="12" dur="500"/>
                                        <p:tgtEl>
                                          <p:spTgt spid="21"/>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3563888" y="1185721"/>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28"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03763"/>
            <a:ext cx="1523362" cy="52721"/>
          </a:xfrm>
          <a:prstGeom prst="rect">
            <a:avLst/>
          </a:prstGeom>
        </p:spPr>
      </p:pic>
      <p:sp>
        <p:nvSpPr>
          <p:cNvPr id="29" name="ZoneTexte 17"/>
          <p:cNvSpPr txBox="1"/>
          <p:nvPr/>
        </p:nvSpPr>
        <p:spPr>
          <a:xfrm>
            <a:off x="3314887" y="1505290"/>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0"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03763"/>
            <a:ext cx="1523362" cy="52721"/>
          </a:xfrm>
          <a:prstGeom prst="rect">
            <a:avLst/>
          </a:prstGeom>
        </p:spPr>
      </p:pic>
      <p:sp>
        <p:nvSpPr>
          <p:cNvPr id="31" name="Rectangle 10"/>
          <p:cNvSpPr/>
          <p:nvPr/>
        </p:nvSpPr>
        <p:spPr>
          <a:xfrm>
            <a:off x="5406501" y="2049815"/>
            <a:ext cx="1107996"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1C9494"/>
                </a:solidFill>
                <a:effectLst/>
                <a:uLnTx/>
                <a:uFillTx/>
                <a:latin typeface="微软雅黑" panose="020B0503020204020204" pitchFamily="34" charset="-122"/>
                <a:ea typeface="微软雅黑" panose="020B0503020204020204" pitchFamily="34" charset="-122"/>
              </a:rPr>
              <a:t>优势</a:t>
            </a:r>
            <a:endParaRPr kumimoji="0" lang="en-US" sz="36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endParaRPr>
          </a:p>
        </p:txBody>
      </p:sp>
      <p:sp>
        <p:nvSpPr>
          <p:cNvPr id="32" name="Rectangle 12"/>
          <p:cNvSpPr/>
          <p:nvPr/>
        </p:nvSpPr>
        <p:spPr>
          <a:xfrm>
            <a:off x="5406501" y="2696146"/>
            <a:ext cx="2696468" cy="79976"/>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3" name="Rectangle 19"/>
          <p:cNvSpPr/>
          <p:nvPr/>
        </p:nvSpPr>
        <p:spPr>
          <a:xfrm>
            <a:off x="5410749" y="3633991"/>
            <a:ext cx="1107996" cy="64633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F95647"/>
                </a:solidFill>
                <a:effectLst/>
                <a:uLnTx/>
                <a:uFillTx/>
                <a:latin typeface="微软雅黑" panose="020B0503020204020204" pitchFamily="34" charset="-122"/>
                <a:ea typeface="微软雅黑" panose="020B0503020204020204" pitchFamily="34" charset="-122"/>
              </a:rPr>
              <a:t>劣势</a:t>
            </a:r>
            <a:endParaRPr kumimoji="0" lang="en-US" sz="36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endParaRPr>
          </a:p>
        </p:txBody>
      </p:sp>
      <p:sp>
        <p:nvSpPr>
          <p:cNvPr id="34" name="Rectangle 20"/>
          <p:cNvSpPr/>
          <p:nvPr/>
        </p:nvSpPr>
        <p:spPr>
          <a:xfrm>
            <a:off x="5410749" y="4280322"/>
            <a:ext cx="2696468" cy="79976"/>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3851920" y="2107706"/>
            <a:ext cx="1177280" cy="1177278"/>
            <a:chOff x="3851920" y="1538488"/>
            <a:chExt cx="1177280" cy="1177278"/>
          </a:xfrm>
        </p:grpSpPr>
        <p:grpSp>
          <p:nvGrpSpPr>
            <p:cNvPr id="36" name="组合 35"/>
            <p:cNvGrpSpPr/>
            <p:nvPr/>
          </p:nvGrpSpPr>
          <p:grpSpPr>
            <a:xfrm>
              <a:off x="3851920" y="1538488"/>
              <a:ext cx="1177280" cy="1177278"/>
              <a:chOff x="680580" y="1491630"/>
              <a:chExt cx="1479184" cy="1479182"/>
            </a:xfrm>
          </p:grpSpPr>
          <p:grpSp>
            <p:nvGrpSpPr>
              <p:cNvPr id="38" name="组合 3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椭圆 40"/>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9" name="Rectangle 273"/>
              <p:cNvSpPr>
                <a:spLocks noChangeArrowheads="1"/>
              </p:cNvSpPr>
              <p:nvPr/>
            </p:nvSpPr>
            <p:spPr bwMode="auto">
              <a:xfrm>
                <a:off x="1717555" y="2327320"/>
                <a:ext cx="1680" cy="1680"/>
              </a:xfrm>
              <a:prstGeom prst="rect">
                <a:avLst/>
              </a:prstGeom>
              <a:solidFill>
                <a:srgbClr val="1C94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37"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rgbClr val="1C9494"/>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851920" y="3645024"/>
            <a:ext cx="1177280" cy="1177278"/>
            <a:chOff x="3851920" y="3075806"/>
            <a:chExt cx="1177280" cy="1177278"/>
          </a:xfrm>
        </p:grpSpPr>
        <p:grpSp>
          <p:nvGrpSpPr>
            <p:cNvPr id="43" name="组合 42"/>
            <p:cNvGrpSpPr/>
            <p:nvPr/>
          </p:nvGrpSpPr>
          <p:grpSpPr>
            <a:xfrm>
              <a:off x="3851920" y="3075806"/>
              <a:ext cx="1177280" cy="1177278"/>
              <a:chOff x="680580" y="1491630"/>
              <a:chExt cx="1479184" cy="1479182"/>
            </a:xfrm>
          </p:grpSpPr>
          <p:grpSp>
            <p:nvGrpSpPr>
              <p:cNvPr id="45" name="组合 44"/>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47"/>
                <p:cNvSpPr/>
                <p:nvPr/>
              </p:nvSpPr>
              <p:spPr>
                <a:xfrm>
                  <a:off x="407840" y="776140"/>
                  <a:ext cx="3794420" cy="379442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Rectangle 273"/>
              <p:cNvSpPr>
                <a:spLocks noChangeArrowheads="1"/>
              </p:cNvSpPr>
              <p:nvPr/>
            </p:nvSpPr>
            <p:spPr bwMode="auto">
              <a:xfrm>
                <a:off x="1717555" y="2327320"/>
                <a:ext cx="1680" cy="1680"/>
              </a:xfrm>
              <a:prstGeom prst="rect">
                <a:avLst/>
              </a:prstGeom>
              <a:solidFill>
                <a:srgbClr val="1C949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4"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rgbClr val="F95647"/>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9" name="TextBox 48"/>
          <p:cNvSpPr txBox="1"/>
          <p:nvPr/>
        </p:nvSpPr>
        <p:spPr>
          <a:xfrm>
            <a:off x="5411229" y="2826308"/>
            <a:ext cx="2779807"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文本单击此处添加</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50" name="TextBox 49"/>
          <p:cNvSpPr txBox="1"/>
          <p:nvPr/>
        </p:nvSpPr>
        <p:spPr>
          <a:xfrm>
            <a:off x="5426649" y="4438853"/>
            <a:ext cx="2779807" cy="6463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单击此处添加文本单击此处添加</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pic>
        <p:nvPicPr>
          <p:cNvPr id="51"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47132" y="2049815"/>
            <a:ext cx="2232359" cy="28955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p:tgtEl>
                                          <p:spTgt spid="35"/>
                                        </p:tgtEl>
                                        <p:attrNameLst>
                                          <p:attrName>ppt_y</p:attrName>
                                        </p:attrNameLst>
                                      </p:cBhvr>
                                      <p:tavLst>
                                        <p:tav tm="0">
                                          <p:val>
                                            <p:strVal val="#ppt_y+#ppt_h*1.125000"/>
                                          </p:val>
                                        </p:tav>
                                        <p:tav tm="100000">
                                          <p:val>
                                            <p:strVal val="#ppt_y"/>
                                          </p:val>
                                        </p:tav>
                                      </p:tavLst>
                                    </p:anim>
                                    <p:animEffect transition="in" filter="wipe(up)">
                                      <p:cBhvr>
                                        <p:cTn id="15" dur="500"/>
                                        <p:tgtEl>
                                          <p:spTgt spid="35"/>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500"/>
                                        <p:tgtEl>
                                          <p:spTgt spid="42"/>
                                        </p:tgtEl>
                                        <p:attrNameLst>
                                          <p:attrName>ppt_y</p:attrName>
                                        </p:attrNameLst>
                                      </p:cBhvr>
                                      <p:tavLst>
                                        <p:tav tm="0">
                                          <p:val>
                                            <p:strVal val="#ppt_y-#ppt_h*1.125000"/>
                                          </p:val>
                                        </p:tav>
                                        <p:tav tm="100000">
                                          <p:val>
                                            <p:strVal val="#ppt_y"/>
                                          </p:val>
                                        </p:tav>
                                      </p:tavLst>
                                    </p:anim>
                                    <p:animEffect transition="in" filter="wipe(down)">
                                      <p:cBhvr>
                                        <p:cTn id="34" dur="500"/>
                                        <p:tgtEl>
                                          <p:spTgt spid="42"/>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fade">
                                      <p:cBhvr>
                                        <p:cTn id="4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p:bldP spid="34" grpId="0" animBg="1"/>
      <p:bldP spid="49" grpId="0"/>
      <p:bldP spid="5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3563888" y="992778"/>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26"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110820"/>
            <a:ext cx="1523362" cy="52721"/>
          </a:xfrm>
          <a:prstGeom prst="rect">
            <a:avLst/>
          </a:prstGeom>
        </p:spPr>
      </p:pic>
      <p:sp>
        <p:nvSpPr>
          <p:cNvPr id="27" name="ZoneTexte 17"/>
          <p:cNvSpPr txBox="1"/>
          <p:nvPr/>
        </p:nvSpPr>
        <p:spPr>
          <a:xfrm>
            <a:off x="3314887" y="1312347"/>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110820"/>
            <a:ext cx="1523362" cy="52721"/>
          </a:xfrm>
          <a:prstGeom prst="rect">
            <a:avLst/>
          </a:prstGeom>
        </p:spPr>
      </p:pic>
      <p:sp>
        <p:nvSpPr>
          <p:cNvPr id="29" name="Rectangle 10"/>
          <p:cNvSpPr/>
          <p:nvPr/>
        </p:nvSpPr>
        <p:spPr>
          <a:xfrm>
            <a:off x="2867585" y="4089120"/>
            <a:ext cx="1415772" cy="46166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1C9494"/>
                </a:solidFill>
                <a:effectLst/>
                <a:uLnTx/>
                <a:uFillTx/>
                <a:latin typeface="微软雅黑" panose="020B0503020204020204" pitchFamily="34" charset="-122"/>
                <a:ea typeface="微软雅黑" panose="020B0503020204020204" pitchFamily="34" charset="-122"/>
              </a:rPr>
              <a:t>填加标题</a:t>
            </a:r>
            <a:endParaRPr kumimoji="0" lang="en-US" sz="24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endParaRPr>
          </a:p>
        </p:txBody>
      </p:sp>
      <p:sp>
        <p:nvSpPr>
          <p:cNvPr id="30" name="Rectangle 12"/>
          <p:cNvSpPr/>
          <p:nvPr/>
        </p:nvSpPr>
        <p:spPr>
          <a:xfrm>
            <a:off x="2981771" y="4622186"/>
            <a:ext cx="2448272" cy="72615"/>
          </a:xfrm>
          <a:prstGeom prst="rect">
            <a:avLst/>
          </a:prstGeom>
          <a:pattFill prst="ltDnDiag">
            <a:fgClr>
              <a:sysClr val="window" lastClr="FFFFFF">
                <a:lumMod val="65000"/>
              </a:sysClr>
            </a:fgClr>
            <a:bgClr>
              <a:sysClr val="window" lastClr="FFFFFF">
                <a:lumMod val="95000"/>
              </a:sysClr>
            </a:bgClr>
          </a:patt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1" name="TextBox 30"/>
          <p:cNvSpPr txBox="1"/>
          <p:nvPr/>
        </p:nvSpPr>
        <p:spPr>
          <a:xfrm>
            <a:off x="2872313" y="4687250"/>
            <a:ext cx="2779807"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单击此处添加文本单击此处添加文本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grpSp>
        <p:nvGrpSpPr>
          <p:cNvPr id="32" name="组合 31"/>
          <p:cNvGrpSpPr/>
          <p:nvPr/>
        </p:nvGrpSpPr>
        <p:grpSpPr>
          <a:xfrm rot="5400000">
            <a:off x="2842935" y="2314366"/>
            <a:ext cx="1883478" cy="1449684"/>
            <a:chOff x="5027106" y="2345385"/>
            <a:chExt cx="1172844" cy="902720"/>
          </a:xfrm>
        </p:grpSpPr>
        <p:grpSp>
          <p:nvGrpSpPr>
            <p:cNvPr id="33" name="组合 3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4" name="TextBox 33"/>
            <p:cNvSpPr>
              <a:spLocks noChangeArrowheads="1"/>
            </p:cNvSpPr>
            <p:nvPr/>
          </p:nvSpPr>
          <p:spPr bwMode="auto">
            <a:xfrm rot="16200000">
              <a:off x="5182715" y="2598823"/>
              <a:ext cx="678823" cy="421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单击填</a:t>
              </a:r>
              <a:endParaRPr kumimoji="0" lang="en-US" altLang="zh-CN" sz="22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加内容</a:t>
              </a:r>
              <a:endParaRPr kumimoji="0" lang="zh-CN" altLang="en-US" sz="2200" b="1" i="0" u="none" strike="noStrike" kern="0" cap="none" spc="0" normalizeH="0" baseline="0" noProof="0" dirty="0">
                <a:ln>
                  <a:noFill/>
                </a:ln>
                <a:solidFill>
                  <a:srgbClr val="F95647"/>
                </a:solidFill>
                <a:effectLst/>
                <a:uLnTx/>
                <a:uFillTx/>
                <a:latin typeface="微软雅黑" pitchFamily="34" charset="-122"/>
                <a:ea typeface="微软雅黑" pitchFamily="34" charset="-122"/>
              </a:endParaRPr>
            </a:p>
          </p:txBody>
        </p:sp>
      </p:grpSp>
      <p:grpSp>
        <p:nvGrpSpPr>
          <p:cNvPr id="37" name="组合 36"/>
          <p:cNvGrpSpPr/>
          <p:nvPr/>
        </p:nvGrpSpPr>
        <p:grpSpPr>
          <a:xfrm rot="5400000">
            <a:off x="4616408" y="2010897"/>
            <a:ext cx="1490274" cy="1147041"/>
            <a:chOff x="5027106" y="2345385"/>
            <a:chExt cx="1172844" cy="902720"/>
          </a:xfrm>
        </p:grpSpPr>
        <p:grpSp>
          <p:nvGrpSpPr>
            <p:cNvPr id="38" name="组合 37"/>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9" name="TextBox 33"/>
            <p:cNvSpPr>
              <a:spLocks noChangeArrowheads="1"/>
            </p:cNvSpPr>
            <p:nvPr/>
          </p:nvSpPr>
          <p:spPr bwMode="auto">
            <a:xfrm rot="16200000">
              <a:off x="5141386" y="2602967"/>
              <a:ext cx="678823" cy="387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单击填</a:t>
              </a:r>
              <a:endParaRPr kumimoji="0" lang="en-US" altLang="zh-CN" sz="16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加内容</a:t>
              </a:r>
              <a:endParaRPr kumimoji="0" lang="zh-CN" altLang="en-US" sz="1600" b="1" i="0" u="none" strike="noStrike" kern="0" cap="none" spc="0" normalizeH="0" baseline="0" noProof="0" dirty="0">
                <a:ln>
                  <a:noFill/>
                </a:ln>
                <a:solidFill>
                  <a:srgbClr val="7CB554"/>
                </a:solidFill>
                <a:effectLst/>
                <a:uLnTx/>
                <a:uFillTx/>
                <a:latin typeface="微软雅黑" pitchFamily="34" charset="-122"/>
                <a:ea typeface="微软雅黑" pitchFamily="34" charset="-122"/>
              </a:endParaRPr>
            </a:p>
          </p:txBody>
        </p:sp>
      </p:grpSp>
      <p:pic>
        <p:nvPicPr>
          <p:cNvPr id="42"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868144" y="2009378"/>
            <a:ext cx="3295863" cy="3867894"/>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组合 42"/>
          <p:cNvGrpSpPr/>
          <p:nvPr/>
        </p:nvGrpSpPr>
        <p:grpSpPr>
          <a:xfrm rot="5400000">
            <a:off x="731568" y="2719186"/>
            <a:ext cx="2329136" cy="1792700"/>
            <a:chOff x="5027106" y="2345385"/>
            <a:chExt cx="1172844" cy="902720"/>
          </a:xfrm>
        </p:grpSpPr>
        <p:grpSp>
          <p:nvGrpSpPr>
            <p:cNvPr id="44" name="组合 4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5" name="TextBox 33"/>
            <p:cNvSpPr>
              <a:spLocks noChangeArrowheads="1"/>
            </p:cNvSpPr>
            <p:nvPr/>
          </p:nvSpPr>
          <p:spPr bwMode="auto">
            <a:xfrm rot="16200000">
              <a:off x="5142377"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单击填</a:t>
              </a:r>
              <a:endParaRPr kumimoji="0" lang="en-US" altLang="zh-CN" sz="22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加内容</a:t>
              </a:r>
              <a:endParaRPr kumimoji="0" lang="zh-CN" altLang="en-US" sz="2200" b="1" i="0" u="none" strike="noStrike" kern="0" cap="none" spc="0" normalizeH="0" baseline="0" noProof="0" dirty="0">
                <a:ln>
                  <a:noFill/>
                </a:ln>
                <a:solidFill>
                  <a:srgbClr val="1C9494"/>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childTnLst>
                                </p:cTn>
                              </p:par>
                            </p:childTnLst>
                          </p:cTn>
                        </p:par>
                        <p:par>
                          <p:cTn id="8" fill="hold">
                            <p:stCondLst>
                              <p:cond delay="1000"/>
                            </p:stCondLst>
                            <p:childTnLst>
                              <p:par>
                                <p:cTn id="9" presetID="26"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362">
                                          <p:stCondLst>
                                            <p:cond delay="0"/>
                                          </p:stCondLst>
                                        </p:cTn>
                                        <p:tgtEl>
                                          <p:spTgt spid="43"/>
                                        </p:tgtEl>
                                      </p:cBhvr>
                                    </p:animEffect>
                                    <p:anim calcmode="lin" valueType="num">
                                      <p:cBhvr>
                                        <p:cTn id="12" dur="1139"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13" dur="415"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14" dur="415" tmFilter="0, 0; 0.125,0.2665; 0.25,0.4; 0.375,0.465; 0.5,0.5;  0.625,0.535; 0.75,0.6; 0.875,0.7335; 1,1">
                                          <p:stCondLst>
                                            <p:cond delay="415"/>
                                          </p:stCondLst>
                                        </p:cTn>
                                        <p:tgtEl>
                                          <p:spTgt spid="43"/>
                                        </p:tgtEl>
                                        <p:attrNameLst>
                                          <p:attrName>ppt_y</p:attrName>
                                        </p:attrNameLst>
                                      </p:cBhvr>
                                      <p:tavLst>
                                        <p:tav tm="0" fmla="#ppt_y-sin(pi*$)/9">
                                          <p:val>
                                            <p:fltVal val="0"/>
                                          </p:val>
                                        </p:tav>
                                        <p:tav tm="100000">
                                          <p:val>
                                            <p:fltVal val="1"/>
                                          </p:val>
                                        </p:tav>
                                      </p:tavLst>
                                    </p:anim>
                                    <p:anim calcmode="lin" valueType="num">
                                      <p:cBhvr>
                                        <p:cTn id="15" dur="207" tmFilter="0, 0; 0.125,0.2665; 0.25,0.4; 0.375,0.465; 0.5,0.5;  0.625,0.535; 0.75,0.6; 0.875,0.7335; 1,1">
                                          <p:stCondLst>
                                            <p:cond delay="828"/>
                                          </p:stCondLst>
                                        </p:cTn>
                                        <p:tgtEl>
                                          <p:spTgt spid="43"/>
                                        </p:tgtEl>
                                        <p:attrNameLst>
                                          <p:attrName>ppt_y</p:attrName>
                                        </p:attrNameLst>
                                      </p:cBhvr>
                                      <p:tavLst>
                                        <p:tav tm="0" fmla="#ppt_y-sin(pi*$)/27">
                                          <p:val>
                                            <p:fltVal val="0"/>
                                          </p:val>
                                        </p:tav>
                                        <p:tav tm="100000">
                                          <p:val>
                                            <p:fltVal val="1"/>
                                          </p:val>
                                        </p:tav>
                                      </p:tavLst>
                                    </p:anim>
                                    <p:anim calcmode="lin" valueType="num">
                                      <p:cBhvr>
                                        <p:cTn id="16" dur="103" tmFilter="0, 0; 0.125,0.2665; 0.25,0.4; 0.375,0.465; 0.5,0.5;  0.625,0.535; 0.75,0.6; 0.875,0.7335; 1,1">
                                          <p:stCondLst>
                                            <p:cond delay="1035"/>
                                          </p:stCondLst>
                                        </p:cTn>
                                        <p:tgtEl>
                                          <p:spTgt spid="43"/>
                                        </p:tgtEl>
                                        <p:attrNameLst>
                                          <p:attrName>ppt_y</p:attrName>
                                        </p:attrNameLst>
                                      </p:cBhvr>
                                      <p:tavLst>
                                        <p:tav tm="0" fmla="#ppt_y-sin(pi*$)/81">
                                          <p:val>
                                            <p:fltVal val="0"/>
                                          </p:val>
                                        </p:tav>
                                        <p:tav tm="100000">
                                          <p:val>
                                            <p:fltVal val="1"/>
                                          </p:val>
                                        </p:tav>
                                      </p:tavLst>
                                    </p:anim>
                                    <p:animScale>
                                      <p:cBhvr>
                                        <p:cTn id="17" dur="16">
                                          <p:stCondLst>
                                            <p:cond delay="406"/>
                                          </p:stCondLst>
                                        </p:cTn>
                                        <p:tgtEl>
                                          <p:spTgt spid="43"/>
                                        </p:tgtEl>
                                      </p:cBhvr>
                                      <p:to x="100000" y="60000"/>
                                    </p:animScale>
                                    <p:animScale>
                                      <p:cBhvr>
                                        <p:cTn id="18" dur="104" decel="50000">
                                          <p:stCondLst>
                                            <p:cond delay="423"/>
                                          </p:stCondLst>
                                        </p:cTn>
                                        <p:tgtEl>
                                          <p:spTgt spid="43"/>
                                        </p:tgtEl>
                                      </p:cBhvr>
                                      <p:to x="100000" y="100000"/>
                                    </p:animScale>
                                    <p:animScale>
                                      <p:cBhvr>
                                        <p:cTn id="19" dur="16">
                                          <p:stCondLst>
                                            <p:cond delay="820"/>
                                          </p:stCondLst>
                                        </p:cTn>
                                        <p:tgtEl>
                                          <p:spTgt spid="43"/>
                                        </p:tgtEl>
                                      </p:cBhvr>
                                      <p:to x="100000" y="80000"/>
                                    </p:animScale>
                                    <p:animScale>
                                      <p:cBhvr>
                                        <p:cTn id="20" dur="104" decel="50000">
                                          <p:stCondLst>
                                            <p:cond delay="836"/>
                                          </p:stCondLst>
                                        </p:cTn>
                                        <p:tgtEl>
                                          <p:spTgt spid="43"/>
                                        </p:tgtEl>
                                      </p:cBhvr>
                                      <p:to x="100000" y="100000"/>
                                    </p:animScale>
                                    <p:animScale>
                                      <p:cBhvr>
                                        <p:cTn id="21" dur="16">
                                          <p:stCondLst>
                                            <p:cond delay="1026"/>
                                          </p:stCondLst>
                                        </p:cTn>
                                        <p:tgtEl>
                                          <p:spTgt spid="43"/>
                                        </p:tgtEl>
                                      </p:cBhvr>
                                      <p:to x="100000" y="90000"/>
                                    </p:animScale>
                                    <p:animScale>
                                      <p:cBhvr>
                                        <p:cTn id="22" dur="104" decel="50000">
                                          <p:stCondLst>
                                            <p:cond delay="1042"/>
                                          </p:stCondLst>
                                        </p:cTn>
                                        <p:tgtEl>
                                          <p:spTgt spid="43"/>
                                        </p:tgtEl>
                                      </p:cBhvr>
                                      <p:to x="100000" y="100000"/>
                                    </p:animScale>
                                    <p:animScale>
                                      <p:cBhvr>
                                        <p:cTn id="23" dur="16">
                                          <p:stCondLst>
                                            <p:cond delay="1130"/>
                                          </p:stCondLst>
                                        </p:cTn>
                                        <p:tgtEl>
                                          <p:spTgt spid="43"/>
                                        </p:tgtEl>
                                      </p:cBhvr>
                                      <p:to x="100000" y="95000"/>
                                    </p:animScale>
                                    <p:animScale>
                                      <p:cBhvr>
                                        <p:cTn id="24" dur="104" decel="50000">
                                          <p:stCondLst>
                                            <p:cond delay="1146"/>
                                          </p:stCondLst>
                                        </p:cTn>
                                        <p:tgtEl>
                                          <p:spTgt spid="43"/>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362">
                                          <p:stCondLst>
                                            <p:cond delay="0"/>
                                          </p:stCondLst>
                                        </p:cTn>
                                        <p:tgtEl>
                                          <p:spTgt spid="32"/>
                                        </p:tgtEl>
                                      </p:cBhvr>
                                    </p:animEffect>
                                    <p:anim calcmode="lin" valueType="num">
                                      <p:cBhvr>
                                        <p:cTn id="28" dur="1139"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29" dur="415"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0" dur="415" tmFilter="0, 0; 0.125,0.2665; 0.25,0.4; 0.375,0.465; 0.5,0.5;  0.625,0.535; 0.75,0.6; 0.875,0.7335; 1,1">
                                          <p:stCondLst>
                                            <p:cond delay="415"/>
                                          </p:stCondLst>
                                        </p:cTn>
                                        <p:tgtEl>
                                          <p:spTgt spid="32"/>
                                        </p:tgtEl>
                                        <p:attrNameLst>
                                          <p:attrName>ppt_y</p:attrName>
                                        </p:attrNameLst>
                                      </p:cBhvr>
                                      <p:tavLst>
                                        <p:tav tm="0" fmla="#ppt_y-sin(pi*$)/9">
                                          <p:val>
                                            <p:fltVal val="0"/>
                                          </p:val>
                                        </p:tav>
                                        <p:tav tm="100000">
                                          <p:val>
                                            <p:fltVal val="1"/>
                                          </p:val>
                                        </p:tav>
                                      </p:tavLst>
                                    </p:anim>
                                    <p:anim calcmode="lin" valueType="num">
                                      <p:cBhvr>
                                        <p:cTn id="31" dur="207" tmFilter="0, 0; 0.125,0.2665; 0.25,0.4; 0.375,0.465; 0.5,0.5;  0.625,0.535; 0.75,0.6; 0.875,0.7335; 1,1">
                                          <p:stCondLst>
                                            <p:cond delay="828"/>
                                          </p:stCondLst>
                                        </p:cTn>
                                        <p:tgtEl>
                                          <p:spTgt spid="32"/>
                                        </p:tgtEl>
                                        <p:attrNameLst>
                                          <p:attrName>ppt_y</p:attrName>
                                        </p:attrNameLst>
                                      </p:cBhvr>
                                      <p:tavLst>
                                        <p:tav tm="0" fmla="#ppt_y-sin(pi*$)/27">
                                          <p:val>
                                            <p:fltVal val="0"/>
                                          </p:val>
                                        </p:tav>
                                        <p:tav tm="100000">
                                          <p:val>
                                            <p:fltVal val="1"/>
                                          </p:val>
                                        </p:tav>
                                      </p:tavLst>
                                    </p:anim>
                                    <p:anim calcmode="lin" valueType="num">
                                      <p:cBhvr>
                                        <p:cTn id="32" dur="103" tmFilter="0, 0; 0.125,0.2665; 0.25,0.4; 0.375,0.465; 0.5,0.5;  0.625,0.535; 0.75,0.6; 0.875,0.7335; 1,1">
                                          <p:stCondLst>
                                            <p:cond delay="1035"/>
                                          </p:stCondLst>
                                        </p:cTn>
                                        <p:tgtEl>
                                          <p:spTgt spid="32"/>
                                        </p:tgtEl>
                                        <p:attrNameLst>
                                          <p:attrName>ppt_y</p:attrName>
                                        </p:attrNameLst>
                                      </p:cBhvr>
                                      <p:tavLst>
                                        <p:tav tm="0" fmla="#ppt_y-sin(pi*$)/81">
                                          <p:val>
                                            <p:fltVal val="0"/>
                                          </p:val>
                                        </p:tav>
                                        <p:tav tm="100000">
                                          <p:val>
                                            <p:fltVal val="1"/>
                                          </p:val>
                                        </p:tav>
                                      </p:tavLst>
                                    </p:anim>
                                    <p:animScale>
                                      <p:cBhvr>
                                        <p:cTn id="33" dur="16">
                                          <p:stCondLst>
                                            <p:cond delay="406"/>
                                          </p:stCondLst>
                                        </p:cTn>
                                        <p:tgtEl>
                                          <p:spTgt spid="32"/>
                                        </p:tgtEl>
                                      </p:cBhvr>
                                      <p:to x="100000" y="60000"/>
                                    </p:animScale>
                                    <p:animScale>
                                      <p:cBhvr>
                                        <p:cTn id="34" dur="104" decel="50000">
                                          <p:stCondLst>
                                            <p:cond delay="423"/>
                                          </p:stCondLst>
                                        </p:cTn>
                                        <p:tgtEl>
                                          <p:spTgt spid="32"/>
                                        </p:tgtEl>
                                      </p:cBhvr>
                                      <p:to x="100000" y="100000"/>
                                    </p:animScale>
                                    <p:animScale>
                                      <p:cBhvr>
                                        <p:cTn id="35" dur="16">
                                          <p:stCondLst>
                                            <p:cond delay="820"/>
                                          </p:stCondLst>
                                        </p:cTn>
                                        <p:tgtEl>
                                          <p:spTgt spid="32"/>
                                        </p:tgtEl>
                                      </p:cBhvr>
                                      <p:to x="100000" y="80000"/>
                                    </p:animScale>
                                    <p:animScale>
                                      <p:cBhvr>
                                        <p:cTn id="36" dur="104" decel="50000">
                                          <p:stCondLst>
                                            <p:cond delay="836"/>
                                          </p:stCondLst>
                                        </p:cTn>
                                        <p:tgtEl>
                                          <p:spTgt spid="32"/>
                                        </p:tgtEl>
                                      </p:cBhvr>
                                      <p:to x="100000" y="100000"/>
                                    </p:animScale>
                                    <p:animScale>
                                      <p:cBhvr>
                                        <p:cTn id="37" dur="16">
                                          <p:stCondLst>
                                            <p:cond delay="1026"/>
                                          </p:stCondLst>
                                        </p:cTn>
                                        <p:tgtEl>
                                          <p:spTgt spid="32"/>
                                        </p:tgtEl>
                                      </p:cBhvr>
                                      <p:to x="100000" y="90000"/>
                                    </p:animScale>
                                    <p:animScale>
                                      <p:cBhvr>
                                        <p:cTn id="38" dur="104" decel="50000">
                                          <p:stCondLst>
                                            <p:cond delay="1042"/>
                                          </p:stCondLst>
                                        </p:cTn>
                                        <p:tgtEl>
                                          <p:spTgt spid="32"/>
                                        </p:tgtEl>
                                      </p:cBhvr>
                                      <p:to x="100000" y="100000"/>
                                    </p:animScale>
                                    <p:animScale>
                                      <p:cBhvr>
                                        <p:cTn id="39" dur="16">
                                          <p:stCondLst>
                                            <p:cond delay="1130"/>
                                          </p:stCondLst>
                                        </p:cTn>
                                        <p:tgtEl>
                                          <p:spTgt spid="32"/>
                                        </p:tgtEl>
                                      </p:cBhvr>
                                      <p:to x="100000" y="95000"/>
                                    </p:animScale>
                                    <p:animScale>
                                      <p:cBhvr>
                                        <p:cTn id="40" dur="104" decel="50000">
                                          <p:stCondLst>
                                            <p:cond delay="1146"/>
                                          </p:stCondLst>
                                        </p:cTn>
                                        <p:tgtEl>
                                          <p:spTgt spid="32"/>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37"/>
                                        </p:tgtEl>
                                        <p:attrNameLst>
                                          <p:attrName>style.visibility</p:attrName>
                                        </p:attrNameLst>
                                      </p:cBhvr>
                                      <p:to>
                                        <p:strVal val="visible"/>
                                      </p:to>
                                    </p:set>
                                    <p:animEffect transition="in" filter="wipe(down)">
                                      <p:cBhvr>
                                        <p:cTn id="43" dur="362">
                                          <p:stCondLst>
                                            <p:cond delay="0"/>
                                          </p:stCondLst>
                                        </p:cTn>
                                        <p:tgtEl>
                                          <p:spTgt spid="37"/>
                                        </p:tgtEl>
                                      </p:cBhvr>
                                    </p:animEffect>
                                    <p:anim calcmode="lin" valueType="num">
                                      <p:cBhvr>
                                        <p:cTn id="44" dur="1139"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45" dur="415"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46" dur="415" tmFilter="0, 0; 0.125,0.2665; 0.25,0.4; 0.375,0.465; 0.5,0.5;  0.625,0.535; 0.75,0.6; 0.875,0.7335; 1,1">
                                          <p:stCondLst>
                                            <p:cond delay="415"/>
                                          </p:stCondLst>
                                        </p:cTn>
                                        <p:tgtEl>
                                          <p:spTgt spid="37"/>
                                        </p:tgtEl>
                                        <p:attrNameLst>
                                          <p:attrName>ppt_y</p:attrName>
                                        </p:attrNameLst>
                                      </p:cBhvr>
                                      <p:tavLst>
                                        <p:tav tm="0" fmla="#ppt_y-sin(pi*$)/9">
                                          <p:val>
                                            <p:fltVal val="0"/>
                                          </p:val>
                                        </p:tav>
                                        <p:tav tm="100000">
                                          <p:val>
                                            <p:fltVal val="1"/>
                                          </p:val>
                                        </p:tav>
                                      </p:tavLst>
                                    </p:anim>
                                    <p:anim calcmode="lin" valueType="num">
                                      <p:cBhvr>
                                        <p:cTn id="47" dur="207" tmFilter="0, 0; 0.125,0.2665; 0.25,0.4; 0.375,0.465; 0.5,0.5;  0.625,0.535; 0.75,0.6; 0.875,0.7335; 1,1">
                                          <p:stCondLst>
                                            <p:cond delay="828"/>
                                          </p:stCondLst>
                                        </p:cTn>
                                        <p:tgtEl>
                                          <p:spTgt spid="37"/>
                                        </p:tgtEl>
                                        <p:attrNameLst>
                                          <p:attrName>ppt_y</p:attrName>
                                        </p:attrNameLst>
                                      </p:cBhvr>
                                      <p:tavLst>
                                        <p:tav tm="0" fmla="#ppt_y-sin(pi*$)/27">
                                          <p:val>
                                            <p:fltVal val="0"/>
                                          </p:val>
                                        </p:tav>
                                        <p:tav tm="100000">
                                          <p:val>
                                            <p:fltVal val="1"/>
                                          </p:val>
                                        </p:tav>
                                      </p:tavLst>
                                    </p:anim>
                                    <p:anim calcmode="lin" valueType="num">
                                      <p:cBhvr>
                                        <p:cTn id="48" dur="103" tmFilter="0, 0; 0.125,0.2665; 0.25,0.4; 0.375,0.465; 0.5,0.5;  0.625,0.535; 0.75,0.6; 0.875,0.7335; 1,1">
                                          <p:stCondLst>
                                            <p:cond delay="1035"/>
                                          </p:stCondLst>
                                        </p:cTn>
                                        <p:tgtEl>
                                          <p:spTgt spid="37"/>
                                        </p:tgtEl>
                                        <p:attrNameLst>
                                          <p:attrName>ppt_y</p:attrName>
                                        </p:attrNameLst>
                                      </p:cBhvr>
                                      <p:tavLst>
                                        <p:tav tm="0" fmla="#ppt_y-sin(pi*$)/81">
                                          <p:val>
                                            <p:fltVal val="0"/>
                                          </p:val>
                                        </p:tav>
                                        <p:tav tm="100000">
                                          <p:val>
                                            <p:fltVal val="1"/>
                                          </p:val>
                                        </p:tav>
                                      </p:tavLst>
                                    </p:anim>
                                    <p:animScale>
                                      <p:cBhvr>
                                        <p:cTn id="49" dur="16">
                                          <p:stCondLst>
                                            <p:cond delay="406"/>
                                          </p:stCondLst>
                                        </p:cTn>
                                        <p:tgtEl>
                                          <p:spTgt spid="37"/>
                                        </p:tgtEl>
                                      </p:cBhvr>
                                      <p:to x="100000" y="60000"/>
                                    </p:animScale>
                                    <p:animScale>
                                      <p:cBhvr>
                                        <p:cTn id="50" dur="104" decel="50000">
                                          <p:stCondLst>
                                            <p:cond delay="423"/>
                                          </p:stCondLst>
                                        </p:cTn>
                                        <p:tgtEl>
                                          <p:spTgt spid="37"/>
                                        </p:tgtEl>
                                      </p:cBhvr>
                                      <p:to x="100000" y="100000"/>
                                    </p:animScale>
                                    <p:animScale>
                                      <p:cBhvr>
                                        <p:cTn id="51" dur="16">
                                          <p:stCondLst>
                                            <p:cond delay="820"/>
                                          </p:stCondLst>
                                        </p:cTn>
                                        <p:tgtEl>
                                          <p:spTgt spid="37"/>
                                        </p:tgtEl>
                                      </p:cBhvr>
                                      <p:to x="100000" y="80000"/>
                                    </p:animScale>
                                    <p:animScale>
                                      <p:cBhvr>
                                        <p:cTn id="52" dur="104" decel="50000">
                                          <p:stCondLst>
                                            <p:cond delay="836"/>
                                          </p:stCondLst>
                                        </p:cTn>
                                        <p:tgtEl>
                                          <p:spTgt spid="37"/>
                                        </p:tgtEl>
                                      </p:cBhvr>
                                      <p:to x="100000" y="100000"/>
                                    </p:animScale>
                                    <p:animScale>
                                      <p:cBhvr>
                                        <p:cTn id="53" dur="16">
                                          <p:stCondLst>
                                            <p:cond delay="1026"/>
                                          </p:stCondLst>
                                        </p:cTn>
                                        <p:tgtEl>
                                          <p:spTgt spid="37"/>
                                        </p:tgtEl>
                                      </p:cBhvr>
                                      <p:to x="100000" y="90000"/>
                                    </p:animScale>
                                    <p:animScale>
                                      <p:cBhvr>
                                        <p:cTn id="54" dur="104" decel="50000">
                                          <p:stCondLst>
                                            <p:cond delay="1042"/>
                                          </p:stCondLst>
                                        </p:cTn>
                                        <p:tgtEl>
                                          <p:spTgt spid="37"/>
                                        </p:tgtEl>
                                      </p:cBhvr>
                                      <p:to x="100000" y="100000"/>
                                    </p:animScale>
                                    <p:animScale>
                                      <p:cBhvr>
                                        <p:cTn id="55" dur="16">
                                          <p:stCondLst>
                                            <p:cond delay="1130"/>
                                          </p:stCondLst>
                                        </p:cTn>
                                        <p:tgtEl>
                                          <p:spTgt spid="37"/>
                                        </p:tgtEl>
                                      </p:cBhvr>
                                      <p:to x="100000" y="95000"/>
                                    </p:animScale>
                                    <p:animScale>
                                      <p:cBhvr>
                                        <p:cTn id="56" dur="104" decel="50000">
                                          <p:stCondLst>
                                            <p:cond delay="1146"/>
                                          </p:stCondLst>
                                        </p:cTn>
                                        <p:tgtEl>
                                          <p:spTgt spid="37"/>
                                        </p:tgtEl>
                                      </p:cBhvr>
                                      <p:to x="100000" y="100000"/>
                                    </p:animScale>
                                  </p:childTnLst>
                                </p:cTn>
                              </p:par>
                            </p:childTnLst>
                          </p:cTn>
                        </p:par>
                        <p:par>
                          <p:cTn id="57" fill="hold">
                            <p:stCondLst>
                              <p:cond delay="2750"/>
                            </p:stCondLst>
                            <p:childTnLst>
                              <p:par>
                                <p:cTn id="58" presetID="10"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851922" y="2508980"/>
            <a:ext cx="3449342" cy="1077218"/>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 </a:t>
            </a:r>
            <a:r>
              <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第一部分</a:t>
            </a:r>
            <a:endParaRPr kumimoji="0" lang="en-US" altLang="zh-CN"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公司简介与团队</a:t>
            </a:r>
            <a:endParaRPr kumimoji="0" lang="en-US" altLang="zh-CN"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cxnSp>
        <p:nvCxnSpPr>
          <p:cNvPr id="15" name="直接连接符 14"/>
          <p:cNvCxnSpPr/>
          <p:nvPr/>
        </p:nvCxnSpPr>
        <p:spPr>
          <a:xfrm flipV="1">
            <a:off x="3635896" y="2436972"/>
            <a:ext cx="0" cy="1924424"/>
          </a:xfrm>
          <a:prstGeom prst="line">
            <a:avLst/>
          </a:prstGeom>
          <a:noFill/>
          <a:ln w="12700" cap="flat" cmpd="sng" algn="ctr">
            <a:solidFill>
              <a:sysClr val="windowText" lastClr="000000"/>
            </a:solidFill>
            <a:prstDash val="dash"/>
          </a:ln>
          <a:effectLst/>
        </p:spPr>
      </p:cxnSp>
      <p:sp>
        <p:nvSpPr>
          <p:cNvPr id="16" name="TextBox 15"/>
          <p:cNvSpPr txBox="1"/>
          <p:nvPr/>
        </p:nvSpPr>
        <p:spPr>
          <a:xfrm>
            <a:off x="2317896" y="4031056"/>
            <a:ext cx="90284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PART 01</a:t>
            </a:r>
            <a:endParaRPr kumimoji="0" lang="zh-CN" altLang="en-US"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grpSp>
        <p:nvGrpSpPr>
          <p:cNvPr id="17" name="组合 16"/>
          <p:cNvGrpSpPr/>
          <p:nvPr/>
        </p:nvGrpSpPr>
        <p:grpSpPr>
          <a:xfrm>
            <a:off x="2123728" y="2508982"/>
            <a:ext cx="1197175" cy="1197175"/>
            <a:chOff x="1068965" y="491752"/>
            <a:chExt cx="1197175" cy="1197175"/>
          </a:xfrm>
        </p:grpSpPr>
        <p:grpSp>
          <p:nvGrpSpPr>
            <p:cNvPr id="18" name="组合 17"/>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21" name="椭圆 2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grpSp>
        <p:sp>
          <p:nvSpPr>
            <p:cNvPr id="19" name="KSO_Shape"/>
            <p:cNvSpPr>
              <a:spLocks/>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latin typeface="Calibri"/>
                <a:ea typeface="宋体"/>
                <a:cs typeface="+mn-cs"/>
              </a:endParaRPr>
            </a:p>
          </p:txBody>
        </p:sp>
      </p:grpSp>
      <p:sp>
        <p:nvSpPr>
          <p:cNvPr id="22" name="文本框 9"/>
          <p:cNvSpPr txBox="1"/>
          <p:nvPr/>
        </p:nvSpPr>
        <p:spPr>
          <a:xfrm>
            <a:off x="4058338" y="380512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关于我们</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3" name="文本框 9"/>
          <p:cNvSpPr txBox="1"/>
          <p:nvPr/>
        </p:nvSpPr>
        <p:spPr>
          <a:xfrm>
            <a:off x="4058337" y="413056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公司简介</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4" name="文本框 9"/>
          <p:cNvSpPr txBox="1"/>
          <p:nvPr/>
        </p:nvSpPr>
        <p:spPr>
          <a:xfrm>
            <a:off x="5761554" y="380838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团队介绍</a:t>
            </a:r>
          </a:p>
        </p:txBody>
      </p:sp>
      <p:sp>
        <p:nvSpPr>
          <p:cNvPr id="25" name="文本框 9"/>
          <p:cNvSpPr txBox="1"/>
          <p:nvPr/>
        </p:nvSpPr>
        <p:spPr>
          <a:xfrm>
            <a:off x="5761555" y="413427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项目成员</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p:tgtEl>
                                          <p:spTgt spid="17"/>
                                        </p:tgtEl>
                                        <p:attrNameLst>
                                          <p:attrName>ppt_x</p:attrName>
                                        </p:attrNameLst>
                                      </p:cBhvr>
                                      <p:tavLst>
                                        <p:tav tm="0">
                                          <p:val>
                                            <p:strVal val="#ppt_x+#ppt_w*1.125000"/>
                                          </p:val>
                                        </p:tav>
                                        <p:tav tm="100000">
                                          <p:val>
                                            <p:strVal val="#ppt_x"/>
                                          </p:val>
                                        </p:tav>
                                      </p:tavLst>
                                    </p:anim>
                                    <p:animEffect transition="in" filter="wipe(left)">
                                      <p:cBhvr>
                                        <p:cTn id="12" dur="500"/>
                                        <p:tgtEl>
                                          <p:spTgt spid="17"/>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ppt_x"/>
                                          </p:val>
                                        </p:tav>
                                        <p:tav tm="100000">
                                          <p:val>
                                            <p:strVal val="#ppt_x"/>
                                          </p:val>
                                        </p:tav>
                                      </p:tavLst>
                                    </p:anim>
                                    <p:anim calcmode="lin" valueType="num">
                                      <p:cBhvr additive="base">
                                        <p:cTn id="32" dur="5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22"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2"/>
          <p:cNvSpPr/>
          <p:nvPr/>
        </p:nvSpPr>
        <p:spPr>
          <a:xfrm>
            <a:off x="2217646" y="2200051"/>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noFill/>
          <a:ln w="6350"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37" name="Freeform 43"/>
          <p:cNvSpPr/>
          <p:nvPr/>
        </p:nvSpPr>
        <p:spPr>
          <a:xfrm rot="10800000">
            <a:off x="5385560" y="5047631"/>
            <a:ext cx="597437" cy="422756"/>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noFill/>
          <a:ln w="6350"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38" name="Freeform 46"/>
          <p:cNvSpPr/>
          <p:nvPr/>
        </p:nvSpPr>
        <p:spPr>
          <a:xfrm>
            <a:off x="1618383" y="3821044"/>
            <a:ext cx="354323" cy="9464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noFill/>
          <a:ln w="6350"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39" name="Freeform 49"/>
          <p:cNvSpPr/>
          <p:nvPr/>
        </p:nvSpPr>
        <p:spPr>
          <a:xfrm flipH="1">
            <a:off x="6471478" y="2220691"/>
            <a:ext cx="376365" cy="128118"/>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noFill/>
          <a:ln w="6350"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0" name="Freeform 55"/>
          <p:cNvSpPr/>
          <p:nvPr/>
        </p:nvSpPr>
        <p:spPr>
          <a:xfrm flipH="1">
            <a:off x="7279262" y="3271414"/>
            <a:ext cx="279605" cy="125507"/>
          </a:xfrm>
          <a:custGeom>
            <a:avLst/>
            <a:gdLst>
              <a:gd name="connsiteX0" fmla="*/ 0 w 969818"/>
              <a:gd name="connsiteY0" fmla="*/ 0 h 369455"/>
              <a:gd name="connsiteX1" fmla="*/ 635000 w 969818"/>
              <a:gd name="connsiteY1" fmla="*/ 0 h 369455"/>
              <a:gd name="connsiteX2" fmla="*/ 969818 w 969818"/>
              <a:gd name="connsiteY2" fmla="*/ 369455 h 369455"/>
            </a:gdLst>
            <a:ahLst/>
            <a:cxnLst>
              <a:cxn ang="0">
                <a:pos x="connsiteX0" y="connsiteY0"/>
              </a:cxn>
              <a:cxn ang="0">
                <a:pos x="connsiteX1" y="connsiteY1"/>
              </a:cxn>
              <a:cxn ang="0">
                <a:pos x="connsiteX2" y="connsiteY2"/>
              </a:cxn>
            </a:cxnLst>
            <a:rect l="l" t="t" r="r" b="b"/>
            <a:pathLst>
              <a:path w="969818" h="369455">
                <a:moveTo>
                  <a:pt x="0" y="0"/>
                </a:moveTo>
                <a:lnTo>
                  <a:pt x="635000" y="0"/>
                </a:lnTo>
                <a:lnTo>
                  <a:pt x="969818" y="369455"/>
                </a:lnTo>
              </a:path>
            </a:pathLst>
          </a:custGeom>
          <a:noFill/>
          <a:ln w="6350" cap="flat" cmpd="sng" algn="ctr">
            <a:solidFill>
              <a:sysClr val="windowText" lastClr="000000">
                <a:lumMod val="50000"/>
                <a:lumOff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3563888" y="1147008"/>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4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265050"/>
            <a:ext cx="1523362" cy="52721"/>
          </a:xfrm>
          <a:prstGeom prst="rect">
            <a:avLst/>
          </a:prstGeom>
        </p:spPr>
      </p:pic>
      <p:sp>
        <p:nvSpPr>
          <p:cNvPr id="43" name="ZoneTexte 17"/>
          <p:cNvSpPr txBox="1"/>
          <p:nvPr/>
        </p:nvSpPr>
        <p:spPr>
          <a:xfrm>
            <a:off x="3314887" y="1466577"/>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265050"/>
            <a:ext cx="1523362" cy="52721"/>
          </a:xfrm>
          <a:prstGeom prst="rect">
            <a:avLst/>
          </a:prstGeom>
        </p:spPr>
      </p:pic>
      <p:grpSp>
        <p:nvGrpSpPr>
          <p:cNvPr id="45" name="Group 4"/>
          <p:cNvGrpSpPr>
            <a:grpSpLocks noChangeAspect="1"/>
          </p:cNvGrpSpPr>
          <p:nvPr/>
        </p:nvGrpSpPr>
        <p:grpSpPr bwMode="auto">
          <a:xfrm>
            <a:off x="2354762" y="1896545"/>
            <a:ext cx="2342188" cy="2342190"/>
            <a:chOff x="397" y="369"/>
            <a:chExt cx="1624" cy="1624"/>
          </a:xfrm>
        </p:grpSpPr>
        <p:sp>
          <p:nvSpPr>
            <p:cNvPr id="46" name="Freeform 5"/>
            <p:cNvSpPr>
              <a:spLocks/>
            </p:cNvSpPr>
            <p:nvPr/>
          </p:nvSpPr>
          <p:spPr bwMode="auto">
            <a:xfrm>
              <a:off x="397" y="369"/>
              <a:ext cx="1624" cy="1624"/>
            </a:xfrm>
            <a:custGeom>
              <a:avLst/>
              <a:gdLst>
                <a:gd name="T0" fmla="*/ 2021 w 4043"/>
                <a:gd name="T1" fmla="*/ 0 h 4042"/>
                <a:gd name="T2" fmla="*/ 2021 w 4043"/>
                <a:gd name="T3" fmla="*/ 0 h 4042"/>
                <a:gd name="T4" fmla="*/ 0 w 4043"/>
                <a:gd name="T5" fmla="*/ 2021 h 4042"/>
                <a:gd name="T6" fmla="*/ 2021 w 4043"/>
                <a:gd name="T7" fmla="*/ 4042 h 4042"/>
                <a:gd name="T8" fmla="*/ 4043 w 4043"/>
                <a:gd name="T9" fmla="*/ 2021 h 4042"/>
                <a:gd name="T10" fmla="*/ 2021 w 4043"/>
                <a:gd name="T11" fmla="*/ 0 h 4042"/>
              </a:gdLst>
              <a:ahLst/>
              <a:cxnLst>
                <a:cxn ang="0">
                  <a:pos x="T0" y="T1"/>
                </a:cxn>
                <a:cxn ang="0">
                  <a:pos x="T2" y="T3"/>
                </a:cxn>
                <a:cxn ang="0">
                  <a:pos x="T4" y="T5"/>
                </a:cxn>
                <a:cxn ang="0">
                  <a:pos x="T6" y="T7"/>
                </a:cxn>
                <a:cxn ang="0">
                  <a:pos x="T8" y="T9"/>
                </a:cxn>
                <a:cxn ang="0">
                  <a:pos x="T10" y="T11"/>
                </a:cxn>
              </a:cxnLst>
              <a:rect l="0" t="0" r="r" b="b"/>
              <a:pathLst>
                <a:path w="4043" h="4042">
                  <a:moveTo>
                    <a:pt x="2021" y="0"/>
                  </a:moveTo>
                  <a:lnTo>
                    <a:pt x="2021" y="0"/>
                  </a:lnTo>
                  <a:cubicBezTo>
                    <a:pt x="905" y="0"/>
                    <a:pt x="0" y="904"/>
                    <a:pt x="0" y="2021"/>
                  </a:cubicBezTo>
                  <a:cubicBezTo>
                    <a:pt x="0" y="3137"/>
                    <a:pt x="905" y="4042"/>
                    <a:pt x="2021" y="4042"/>
                  </a:cubicBezTo>
                  <a:cubicBezTo>
                    <a:pt x="3138" y="4042"/>
                    <a:pt x="4043" y="3137"/>
                    <a:pt x="4043" y="2021"/>
                  </a:cubicBezTo>
                  <a:cubicBezTo>
                    <a:pt x="4043" y="905"/>
                    <a:pt x="3138" y="0"/>
                    <a:pt x="2021" y="0"/>
                  </a:cubicBezTo>
                  <a:close/>
                </a:path>
              </a:pathLst>
            </a:custGeom>
            <a:solidFill>
              <a:srgbClr val="1C949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47" name="Freeform 6"/>
            <p:cNvSpPr>
              <a:spLocks noEditPoints="1"/>
            </p:cNvSpPr>
            <p:nvPr/>
          </p:nvSpPr>
          <p:spPr bwMode="auto">
            <a:xfrm>
              <a:off x="794" y="851"/>
              <a:ext cx="835" cy="648"/>
            </a:xfrm>
            <a:custGeom>
              <a:avLst/>
              <a:gdLst>
                <a:gd name="T0" fmla="*/ 2035 w 2734"/>
                <a:gd name="T1" fmla="*/ 1214 h 2121"/>
                <a:gd name="T2" fmla="*/ 2035 w 2734"/>
                <a:gd name="T3" fmla="*/ 1425 h 2121"/>
                <a:gd name="T4" fmla="*/ 2035 w 2734"/>
                <a:gd name="T5" fmla="*/ 1214 h 2121"/>
                <a:gd name="T6" fmla="*/ 1689 w 2734"/>
                <a:gd name="T7" fmla="*/ 1214 h 2121"/>
                <a:gd name="T8" fmla="*/ 1689 w 2734"/>
                <a:gd name="T9" fmla="*/ 1425 h 2121"/>
                <a:gd name="T10" fmla="*/ 1689 w 2734"/>
                <a:gd name="T11" fmla="*/ 1214 h 2121"/>
                <a:gd name="T12" fmla="*/ 2353 w 2734"/>
                <a:gd name="T13" fmla="*/ 1721 h 2121"/>
                <a:gd name="T14" fmla="*/ 2248 w 2734"/>
                <a:gd name="T15" fmla="*/ 1779 h 2121"/>
                <a:gd name="T16" fmla="*/ 1708 w 2734"/>
                <a:gd name="T17" fmla="*/ 1904 h 2121"/>
                <a:gd name="T18" fmla="*/ 872 w 2734"/>
                <a:gd name="T19" fmla="*/ 1288 h 2121"/>
                <a:gd name="T20" fmla="*/ 529 w 2734"/>
                <a:gd name="T21" fmla="*/ 1216 h 2121"/>
                <a:gd name="T22" fmla="*/ 316 w 2734"/>
                <a:gd name="T23" fmla="*/ 1412 h 2121"/>
                <a:gd name="T24" fmla="*/ 321 w 2734"/>
                <a:gd name="T25" fmla="*/ 1073 h 2121"/>
                <a:gd name="T26" fmla="*/ 919 w 2734"/>
                <a:gd name="T27" fmla="*/ 158 h 2121"/>
                <a:gd name="T28" fmla="*/ 1754 w 2734"/>
                <a:gd name="T29" fmla="*/ 774 h 2121"/>
                <a:gd name="T30" fmla="*/ 2359 w 2734"/>
                <a:gd name="T31" fmla="*/ 1629 h 2121"/>
                <a:gd name="T32" fmla="*/ 2716 w 2734"/>
                <a:gd name="T33" fmla="*/ 2000 h 2121"/>
                <a:gd name="T34" fmla="*/ 2516 w 2734"/>
                <a:gd name="T35" fmla="*/ 1683 h 2121"/>
                <a:gd name="T36" fmla="*/ 1828 w 2734"/>
                <a:gd name="T37" fmla="*/ 621 h 2121"/>
                <a:gd name="T38" fmla="*/ 0 w 2734"/>
                <a:gd name="T39" fmla="*/ 723 h 2121"/>
                <a:gd name="T40" fmla="*/ 133 w 2734"/>
                <a:gd name="T41" fmla="*/ 1636 h 2121"/>
                <a:gd name="T42" fmla="*/ 270 w 2734"/>
                <a:gd name="T43" fmla="*/ 1698 h 2121"/>
                <a:gd name="T44" fmla="*/ 798 w 2734"/>
                <a:gd name="T45" fmla="*/ 1441 h 2121"/>
                <a:gd name="T46" fmla="*/ 2220 w 2734"/>
                <a:gd name="T47" fmla="*/ 1939 h 2121"/>
                <a:gd name="T48" fmla="*/ 2649 w 2734"/>
                <a:gd name="T49" fmla="*/ 2121 h 2121"/>
                <a:gd name="T50" fmla="*/ 2716 w 2734"/>
                <a:gd name="T51" fmla="*/ 2000 h 2121"/>
                <a:gd name="T52" fmla="*/ 1355 w 2734"/>
                <a:gd name="T53" fmla="*/ 736 h 2121"/>
                <a:gd name="T54" fmla="*/ 1144 w 2734"/>
                <a:gd name="T55" fmla="*/ 736 h 2121"/>
                <a:gd name="T56" fmla="*/ 1355 w 2734"/>
                <a:gd name="T57" fmla="*/ 736 h 2121"/>
                <a:gd name="T58" fmla="*/ 557 w 2734"/>
                <a:gd name="T59" fmla="*/ 630 h 2121"/>
                <a:gd name="T60" fmla="*/ 451 w 2734"/>
                <a:gd name="T61" fmla="*/ 735 h 2121"/>
                <a:gd name="T62" fmla="*/ 557 w 2734"/>
                <a:gd name="T63" fmla="*/ 841 h 2121"/>
                <a:gd name="T64" fmla="*/ 663 w 2734"/>
                <a:gd name="T65" fmla="*/ 735 h 2121"/>
                <a:gd name="T66" fmla="*/ 557 w 2734"/>
                <a:gd name="T67" fmla="*/ 630 h 2121"/>
                <a:gd name="T68" fmla="*/ 1342 w 2734"/>
                <a:gd name="T69" fmla="*/ 1214 h 2121"/>
                <a:gd name="T70" fmla="*/ 1237 w 2734"/>
                <a:gd name="T71" fmla="*/ 1319 h 2121"/>
                <a:gd name="T72" fmla="*/ 1342 w 2734"/>
                <a:gd name="T73" fmla="*/ 1425 h 2121"/>
                <a:gd name="T74" fmla="*/ 1448 w 2734"/>
                <a:gd name="T75" fmla="*/ 1319 h 2121"/>
                <a:gd name="T76" fmla="*/ 1342 w 2734"/>
                <a:gd name="T77" fmla="*/ 1214 h 2121"/>
                <a:gd name="T78" fmla="*/ 903 w 2734"/>
                <a:gd name="T79" fmla="*/ 630 h 2121"/>
                <a:gd name="T80" fmla="*/ 903 w 2734"/>
                <a:gd name="T81" fmla="*/ 841 h 2121"/>
                <a:gd name="T82" fmla="*/ 903 w 2734"/>
                <a:gd name="T83" fmla="*/ 630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34" h="2121">
                  <a:moveTo>
                    <a:pt x="2035" y="1214"/>
                  </a:moveTo>
                  <a:lnTo>
                    <a:pt x="2035" y="1214"/>
                  </a:lnTo>
                  <a:cubicBezTo>
                    <a:pt x="1976" y="1214"/>
                    <a:pt x="1929" y="1261"/>
                    <a:pt x="1929" y="1320"/>
                  </a:cubicBezTo>
                  <a:cubicBezTo>
                    <a:pt x="1929" y="1378"/>
                    <a:pt x="1976" y="1425"/>
                    <a:pt x="2035" y="1425"/>
                  </a:cubicBezTo>
                  <a:cubicBezTo>
                    <a:pt x="2093" y="1425"/>
                    <a:pt x="2140" y="1378"/>
                    <a:pt x="2140" y="1320"/>
                  </a:cubicBezTo>
                  <a:cubicBezTo>
                    <a:pt x="2140" y="1261"/>
                    <a:pt x="2093" y="1214"/>
                    <a:pt x="2035" y="1214"/>
                  </a:cubicBezTo>
                  <a:close/>
                  <a:moveTo>
                    <a:pt x="1689" y="1214"/>
                  </a:moveTo>
                  <a:lnTo>
                    <a:pt x="1689" y="1214"/>
                  </a:lnTo>
                  <a:cubicBezTo>
                    <a:pt x="1630" y="1214"/>
                    <a:pt x="1583" y="1261"/>
                    <a:pt x="1583" y="1320"/>
                  </a:cubicBezTo>
                  <a:cubicBezTo>
                    <a:pt x="1583" y="1378"/>
                    <a:pt x="1630" y="1425"/>
                    <a:pt x="1689" y="1425"/>
                  </a:cubicBezTo>
                  <a:cubicBezTo>
                    <a:pt x="1747" y="1425"/>
                    <a:pt x="1794" y="1378"/>
                    <a:pt x="1794" y="1320"/>
                  </a:cubicBezTo>
                  <a:cubicBezTo>
                    <a:pt x="1794" y="1261"/>
                    <a:pt x="1747" y="1214"/>
                    <a:pt x="1689" y="1214"/>
                  </a:cubicBezTo>
                  <a:close/>
                  <a:moveTo>
                    <a:pt x="2353" y="1721"/>
                  </a:moveTo>
                  <a:lnTo>
                    <a:pt x="2353" y="1721"/>
                  </a:lnTo>
                  <a:lnTo>
                    <a:pt x="2444" y="1865"/>
                  </a:lnTo>
                  <a:lnTo>
                    <a:pt x="2248" y="1779"/>
                  </a:lnTo>
                  <a:cubicBezTo>
                    <a:pt x="2225" y="1769"/>
                    <a:pt x="2198" y="1770"/>
                    <a:pt x="2176" y="1783"/>
                  </a:cubicBezTo>
                  <a:cubicBezTo>
                    <a:pt x="2041" y="1862"/>
                    <a:pt x="1879" y="1904"/>
                    <a:pt x="1708" y="1904"/>
                  </a:cubicBezTo>
                  <a:cubicBezTo>
                    <a:pt x="1299" y="1904"/>
                    <a:pt x="965" y="1666"/>
                    <a:pt x="948" y="1362"/>
                  </a:cubicBezTo>
                  <a:cubicBezTo>
                    <a:pt x="945" y="1322"/>
                    <a:pt x="913" y="1290"/>
                    <a:pt x="872" y="1288"/>
                  </a:cubicBezTo>
                  <a:cubicBezTo>
                    <a:pt x="762" y="1283"/>
                    <a:pt x="656" y="1260"/>
                    <a:pt x="559" y="1221"/>
                  </a:cubicBezTo>
                  <a:cubicBezTo>
                    <a:pt x="549" y="1217"/>
                    <a:pt x="539" y="1216"/>
                    <a:pt x="529" y="1216"/>
                  </a:cubicBezTo>
                  <a:cubicBezTo>
                    <a:pt x="507" y="1216"/>
                    <a:pt x="486" y="1225"/>
                    <a:pt x="471" y="1241"/>
                  </a:cubicBezTo>
                  <a:lnTo>
                    <a:pt x="316" y="1412"/>
                  </a:lnTo>
                  <a:lnTo>
                    <a:pt x="346" y="1138"/>
                  </a:lnTo>
                  <a:cubicBezTo>
                    <a:pt x="348" y="1114"/>
                    <a:pt x="339" y="1090"/>
                    <a:pt x="321" y="1073"/>
                  </a:cubicBezTo>
                  <a:cubicBezTo>
                    <a:pt x="214" y="972"/>
                    <a:pt x="158" y="851"/>
                    <a:pt x="158" y="723"/>
                  </a:cubicBezTo>
                  <a:cubicBezTo>
                    <a:pt x="158" y="412"/>
                    <a:pt x="499" y="158"/>
                    <a:pt x="919" y="158"/>
                  </a:cubicBezTo>
                  <a:cubicBezTo>
                    <a:pt x="1328" y="158"/>
                    <a:pt x="1661" y="396"/>
                    <a:pt x="1679" y="699"/>
                  </a:cubicBezTo>
                  <a:cubicBezTo>
                    <a:pt x="1681" y="740"/>
                    <a:pt x="1713" y="772"/>
                    <a:pt x="1754" y="774"/>
                  </a:cubicBezTo>
                  <a:cubicBezTo>
                    <a:pt x="2155" y="792"/>
                    <a:pt x="2468" y="1040"/>
                    <a:pt x="2468" y="1338"/>
                  </a:cubicBezTo>
                  <a:cubicBezTo>
                    <a:pt x="2468" y="1441"/>
                    <a:pt x="2430" y="1541"/>
                    <a:pt x="2359" y="1629"/>
                  </a:cubicBezTo>
                  <a:cubicBezTo>
                    <a:pt x="2337" y="1656"/>
                    <a:pt x="2335" y="1693"/>
                    <a:pt x="2353" y="1721"/>
                  </a:cubicBezTo>
                  <a:close/>
                  <a:moveTo>
                    <a:pt x="2716" y="2000"/>
                  </a:moveTo>
                  <a:lnTo>
                    <a:pt x="2716" y="2000"/>
                  </a:lnTo>
                  <a:lnTo>
                    <a:pt x="2516" y="1683"/>
                  </a:lnTo>
                  <a:cubicBezTo>
                    <a:pt x="2588" y="1578"/>
                    <a:pt x="2626" y="1459"/>
                    <a:pt x="2626" y="1338"/>
                  </a:cubicBezTo>
                  <a:cubicBezTo>
                    <a:pt x="2626" y="973"/>
                    <a:pt x="2281" y="668"/>
                    <a:pt x="1828" y="621"/>
                  </a:cubicBezTo>
                  <a:cubicBezTo>
                    <a:pt x="1765" y="268"/>
                    <a:pt x="1381" y="0"/>
                    <a:pt x="919" y="0"/>
                  </a:cubicBezTo>
                  <a:cubicBezTo>
                    <a:pt x="412" y="0"/>
                    <a:pt x="0" y="324"/>
                    <a:pt x="0" y="723"/>
                  </a:cubicBezTo>
                  <a:cubicBezTo>
                    <a:pt x="0" y="881"/>
                    <a:pt x="65" y="1034"/>
                    <a:pt x="185" y="1159"/>
                  </a:cubicBezTo>
                  <a:lnTo>
                    <a:pt x="133" y="1636"/>
                  </a:lnTo>
                  <a:cubicBezTo>
                    <a:pt x="129" y="1670"/>
                    <a:pt x="148" y="1702"/>
                    <a:pt x="179" y="1717"/>
                  </a:cubicBezTo>
                  <a:cubicBezTo>
                    <a:pt x="210" y="1731"/>
                    <a:pt x="247" y="1723"/>
                    <a:pt x="270" y="1698"/>
                  </a:cubicBezTo>
                  <a:lnTo>
                    <a:pt x="552" y="1387"/>
                  </a:lnTo>
                  <a:cubicBezTo>
                    <a:pt x="630" y="1414"/>
                    <a:pt x="713" y="1432"/>
                    <a:pt x="798" y="1441"/>
                  </a:cubicBezTo>
                  <a:cubicBezTo>
                    <a:pt x="861" y="1794"/>
                    <a:pt x="1245" y="2062"/>
                    <a:pt x="1708" y="2062"/>
                  </a:cubicBezTo>
                  <a:cubicBezTo>
                    <a:pt x="1892" y="2062"/>
                    <a:pt x="2069" y="2020"/>
                    <a:pt x="2220" y="1939"/>
                  </a:cubicBezTo>
                  <a:lnTo>
                    <a:pt x="2617" y="2114"/>
                  </a:lnTo>
                  <a:cubicBezTo>
                    <a:pt x="2627" y="2119"/>
                    <a:pt x="2638" y="2121"/>
                    <a:pt x="2649" y="2121"/>
                  </a:cubicBezTo>
                  <a:cubicBezTo>
                    <a:pt x="2671" y="2121"/>
                    <a:pt x="2693" y="2112"/>
                    <a:pt x="2709" y="2094"/>
                  </a:cubicBezTo>
                  <a:cubicBezTo>
                    <a:pt x="2731" y="2068"/>
                    <a:pt x="2734" y="2030"/>
                    <a:pt x="2716" y="2000"/>
                  </a:cubicBezTo>
                  <a:close/>
                  <a:moveTo>
                    <a:pt x="1355" y="736"/>
                  </a:moveTo>
                  <a:lnTo>
                    <a:pt x="1355" y="736"/>
                  </a:lnTo>
                  <a:cubicBezTo>
                    <a:pt x="1355" y="677"/>
                    <a:pt x="1308" y="630"/>
                    <a:pt x="1250" y="630"/>
                  </a:cubicBezTo>
                  <a:cubicBezTo>
                    <a:pt x="1191" y="630"/>
                    <a:pt x="1144" y="677"/>
                    <a:pt x="1144" y="736"/>
                  </a:cubicBezTo>
                  <a:cubicBezTo>
                    <a:pt x="1144" y="794"/>
                    <a:pt x="1191" y="841"/>
                    <a:pt x="1250" y="841"/>
                  </a:cubicBezTo>
                  <a:cubicBezTo>
                    <a:pt x="1308" y="841"/>
                    <a:pt x="1355" y="794"/>
                    <a:pt x="1355" y="736"/>
                  </a:cubicBezTo>
                  <a:close/>
                  <a:moveTo>
                    <a:pt x="557" y="630"/>
                  </a:moveTo>
                  <a:lnTo>
                    <a:pt x="557" y="630"/>
                  </a:lnTo>
                  <a:cubicBezTo>
                    <a:pt x="529" y="630"/>
                    <a:pt x="502" y="641"/>
                    <a:pt x="482" y="661"/>
                  </a:cubicBezTo>
                  <a:cubicBezTo>
                    <a:pt x="463" y="680"/>
                    <a:pt x="451" y="708"/>
                    <a:pt x="451" y="735"/>
                  </a:cubicBezTo>
                  <a:cubicBezTo>
                    <a:pt x="451" y="763"/>
                    <a:pt x="463" y="791"/>
                    <a:pt x="482" y="810"/>
                  </a:cubicBezTo>
                  <a:cubicBezTo>
                    <a:pt x="502" y="830"/>
                    <a:pt x="529" y="841"/>
                    <a:pt x="557" y="841"/>
                  </a:cubicBezTo>
                  <a:cubicBezTo>
                    <a:pt x="585" y="841"/>
                    <a:pt x="612" y="830"/>
                    <a:pt x="632" y="810"/>
                  </a:cubicBezTo>
                  <a:cubicBezTo>
                    <a:pt x="651" y="791"/>
                    <a:pt x="663" y="763"/>
                    <a:pt x="663" y="735"/>
                  </a:cubicBezTo>
                  <a:cubicBezTo>
                    <a:pt x="663" y="708"/>
                    <a:pt x="651" y="680"/>
                    <a:pt x="632" y="661"/>
                  </a:cubicBezTo>
                  <a:cubicBezTo>
                    <a:pt x="612" y="641"/>
                    <a:pt x="585" y="630"/>
                    <a:pt x="557" y="630"/>
                  </a:cubicBezTo>
                  <a:close/>
                  <a:moveTo>
                    <a:pt x="1342" y="1214"/>
                  </a:moveTo>
                  <a:lnTo>
                    <a:pt x="1342" y="1214"/>
                  </a:lnTo>
                  <a:cubicBezTo>
                    <a:pt x="1315" y="1214"/>
                    <a:pt x="1287" y="1225"/>
                    <a:pt x="1268" y="1245"/>
                  </a:cubicBezTo>
                  <a:cubicBezTo>
                    <a:pt x="1248" y="1265"/>
                    <a:pt x="1237" y="1292"/>
                    <a:pt x="1237" y="1319"/>
                  </a:cubicBezTo>
                  <a:cubicBezTo>
                    <a:pt x="1237" y="1347"/>
                    <a:pt x="1248" y="1375"/>
                    <a:pt x="1268" y="1394"/>
                  </a:cubicBezTo>
                  <a:cubicBezTo>
                    <a:pt x="1287" y="1414"/>
                    <a:pt x="1315" y="1425"/>
                    <a:pt x="1342" y="1425"/>
                  </a:cubicBezTo>
                  <a:cubicBezTo>
                    <a:pt x="1370" y="1425"/>
                    <a:pt x="1397" y="1414"/>
                    <a:pt x="1417" y="1394"/>
                  </a:cubicBezTo>
                  <a:cubicBezTo>
                    <a:pt x="1437" y="1375"/>
                    <a:pt x="1448" y="1347"/>
                    <a:pt x="1448" y="1319"/>
                  </a:cubicBezTo>
                  <a:cubicBezTo>
                    <a:pt x="1448" y="1292"/>
                    <a:pt x="1437" y="1265"/>
                    <a:pt x="1417" y="1245"/>
                  </a:cubicBezTo>
                  <a:cubicBezTo>
                    <a:pt x="1397" y="1225"/>
                    <a:pt x="1370" y="1214"/>
                    <a:pt x="1342" y="1214"/>
                  </a:cubicBezTo>
                  <a:close/>
                  <a:moveTo>
                    <a:pt x="903" y="630"/>
                  </a:moveTo>
                  <a:lnTo>
                    <a:pt x="903" y="630"/>
                  </a:lnTo>
                  <a:cubicBezTo>
                    <a:pt x="845" y="630"/>
                    <a:pt x="798" y="677"/>
                    <a:pt x="798" y="736"/>
                  </a:cubicBezTo>
                  <a:cubicBezTo>
                    <a:pt x="798" y="794"/>
                    <a:pt x="845" y="841"/>
                    <a:pt x="903" y="841"/>
                  </a:cubicBezTo>
                  <a:cubicBezTo>
                    <a:pt x="962" y="841"/>
                    <a:pt x="1009" y="794"/>
                    <a:pt x="1009" y="736"/>
                  </a:cubicBezTo>
                  <a:cubicBezTo>
                    <a:pt x="1009" y="677"/>
                    <a:pt x="962" y="630"/>
                    <a:pt x="903" y="630"/>
                  </a:cubicBezTo>
                  <a:close/>
                </a:path>
              </a:pathLst>
            </a:custGeom>
            <a:solidFill>
              <a:sysClr val="window" lastClr="FFFFFF"/>
            </a:solidFill>
            <a:ln w="57150" cap="flat" cmpd="sng" algn="ctr">
              <a:no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48" name="Group 9"/>
          <p:cNvGrpSpPr>
            <a:grpSpLocks noChangeAspect="1"/>
          </p:cNvGrpSpPr>
          <p:nvPr/>
        </p:nvGrpSpPr>
        <p:grpSpPr bwMode="auto">
          <a:xfrm>
            <a:off x="4996272" y="2141023"/>
            <a:ext cx="1762412" cy="1763854"/>
            <a:chOff x="2602" y="569"/>
            <a:chExt cx="1222" cy="1223"/>
          </a:xfrm>
        </p:grpSpPr>
        <p:sp>
          <p:nvSpPr>
            <p:cNvPr id="49" name="Freeform 10"/>
            <p:cNvSpPr>
              <a:spLocks/>
            </p:cNvSpPr>
            <p:nvPr/>
          </p:nvSpPr>
          <p:spPr bwMode="auto">
            <a:xfrm>
              <a:off x="2602" y="569"/>
              <a:ext cx="1222" cy="1223"/>
            </a:xfrm>
            <a:custGeom>
              <a:avLst/>
              <a:gdLst>
                <a:gd name="T0" fmla="*/ 2331 w 4662"/>
                <a:gd name="T1" fmla="*/ 0 h 4662"/>
                <a:gd name="T2" fmla="*/ 2331 w 4662"/>
                <a:gd name="T3" fmla="*/ 0 h 4662"/>
                <a:gd name="T4" fmla="*/ 0 w 4662"/>
                <a:gd name="T5" fmla="*/ 2330 h 4662"/>
                <a:gd name="T6" fmla="*/ 2331 w 4662"/>
                <a:gd name="T7" fmla="*/ 4662 h 4662"/>
                <a:gd name="T8" fmla="*/ 4662 w 4662"/>
                <a:gd name="T9" fmla="*/ 2330 h 4662"/>
                <a:gd name="T10" fmla="*/ 2331 w 4662"/>
                <a:gd name="T11" fmla="*/ 0 h 4662"/>
              </a:gdLst>
              <a:ahLst/>
              <a:cxnLst>
                <a:cxn ang="0">
                  <a:pos x="T0" y="T1"/>
                </a:cxn>
                <a:cxn ang="0">
                  <a:pos x="T2" y="T3"/>
                </a:cxn>
                <a:cxn ang="0">
                  <a:pos x="T4" y="T5"/>
                </a:cxn>
                <a:cxn ang="0">
                  <a:pos x="T6" y="T7"/>
                </a:cxn>
                <a:cxn ang="0">
                  <a:pos x="T8" y="T9"/>
                </a:cxn>
                <a:cxn ang="0">
                  <a:pos x="T10" y="T11"/>
                </a:cxn>
              </a:cxnLst>
              <a:rect l="0" t="0" r="r" b="b"/>
              <a:pathLst>
                <a:path w="4662" h="4662">
                  <a:moveTo>
                    <a:pt x="2331" y="0"/>
                  </a:moveTo>
                  <a:lnTo>
                    <a:pt x="2331" y="0"/>
                  </a:lnTo>
                  <a:cubicBezTo>
                    <a:pt x="1043" y="0"/>
                    <a:pt x="0" y="1043"/>
                    <a:pt x="0" y="2330"/>
                  </a:cubicBezTo>
                  <a:cubicBezTo>
                    <a:pt x="0" y="3618"/>
                    <a:pt x="1043" y="4662"/>
                    <a:pt x="2331" y="4662"/>
                  </a:cubicBezTo>
                  <a:cubicBezTo>
                    <a:pt x="3618" y="4662"/>
                    <a:pt x="4662" y="3618"/>
                    <a:pt x="4662" y="2330"/>
                  </a:cubicBezTo>
                  <a:cubicBezTo>
                    <a:pt x="4662" y="1043"/>
                    <a:pt x="3618" y="0"/>
                    <a:pt x="2331" y="0"/>
                  </a:cubicBezTo>
                  <a:close/>
                </a:path>
              </a:pathLst>
            </a:custGeom>
            <a:solidFill>
              <a:srgbClr val="7CB55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50" name="Freeform 11"/>
            <p:cNvSpPr>
              <a:spLocks noEditPoints="1"/>
            </p:cNvSpPr>
            <p:nvPr/>
          </p:nvSpPr>
          <p:spPr bwMode="auto">
            <a:xfrm>
              <a:off x="2713" y="871"/>
              <a:ext cx="1000" cy="618"/>
            </a:xfrm>
            <a:custGeom>
              <a:avLst/>
              <a:gdLst>
                <a:gd name="T0" fmla="*/ 2205 w 3813"/>
                <a:gd name="T1" fmla="*/ 692 h 2358"/>
                <a:gd name="T2" fmla="*/ 2089 w 3813"/>
                <a:gd name="T3" fmla="*/ 1551 h 2358"/>
                <a:gd name="T4" fmla="*/ 2321 w 3813"/>
                <a:gd name="T5" fmla="*/ 1551 h 2358"/>
                <a:gd name="T6" fmla="*/ 2205 w 3813"/>
                <a:gd name="T7" fmla="*/ 692 h 2358"/>
                <a:gd name="T8" fmla="*/ 2504 w 3813"/>
                <a:gd name="T9" fmla="*/ 427 h 2358"/>
                <a:gd name="T10" fmla="*/ 2388 w 3813"/>
                <a:gd name="T11" fmla="*/ 1816 h 2358"/>
                <a:gd name="T12" fmla="*/ 2620 w 3813"/>
                <a:gd name="T13" fmla="*/ 1816 h 2358"/>
                <a:gd name="T14" fmla="*/ 2504 w 3813"/>
                <a:gd name="T15" fmla="*/ 427 h 2358"/>
                <a:gd name="T16" fmla="*/ 3100 w 3813"/>
                <a:gd name="T17" fmla="*/ 536 h 2358"/>
                <a:gd name="T18" fmla="*/ 2985 w 3813"/>
                <a:gd name="T19" fmla="*/ 1707 h 2358"/>
                <a:gd name="T20" fmla="*/ 3217 w 3813"/>
                <a:gd name="T21" fmla="*/ 1707 h 2358"/>
                <a:gd name="T22" fmla="*/ 3100 w 3813"/>
                <a:gd name="T23" fmla="*/ 536 h 2358"/>
                <a:gd name="T24" fmla="*/ 3399 w 3813"/>
                <a:gd name="T25" fmla="*/ 835 h 2358"/>
                <a:gd name="T26" fmla="*/ 3283 w 3813"/>
                <a:gd name="T27" fmla="*/ 1408 h 2358"/>
                <a:gd name="T28" fmla="*/ 3515 w 3813"/>
                <a:gd name="T29" fmla="*/ 1408 h 2358"/>
                <a:gd name="T30" fmla="*/ 3399 w 3813"/>
                <a:gd name="T31" fmla="*/ 835 h 2358"/>
                <a:gd name="T32" fmla="*/ 1907 w 3813"/>
                <a:gd name="T33" fmla="*/ 941 h 2358"/>
                <a:gd name="T34" fmla="*/ 1791 w 3813"/>
                <a:gd name="T35" fmla="*/ 1302 h 2358"/>
                <a:gd name="T36" fmla="*/ 2023 w 3813"/>
                <a:gd name="T37" fmla="*/ 1302 h 2358"/>
                <a:gd name="T38" fmla="*/ 1907 w 3813"/>
                <a:gd name="T39" fmla="*/ 941 h 2358"/>
                <a:gd name="T40" fmla="*/ 2802 w 3813"/>
                <a:gd name="T41" fmla="*/ 121 h 2358"/>
                <a:gd name="T42" fmla="*/ 2686 w 3813"/>
                <a:gd name="T43" fmla="*/ 2122 h 2358"/>
                <a:gd name="T44" fmla="*/ 2918 w 3813"/>
                <a:gd name="T45" fmla="*/ 2122 h 2358"/>
                <a:gd name="T46" fmla="*/ 2802 w 3813"/>
                <a:gd name="T47" fmla="*/ 121 h 2358"/>
                <a:gd name="T48" fmla="*/ 3697 w 3813"/>
                <a:gd name="T49" fmla="*/ 941 h 2358"/>
                <a:gd name="T50" fmla="*/ 3581 w 3813"/>
                <a:gd name="T51" fmla="*/ 1302 h 2358"/>
                <a:gd name="T52" fmla="*/ 3813 w 3813"/>
                <a:gd name="T53" fmla="*/ 1302 h 2358"/>
                <a:gd name="T54" fmla="*/ 3697 w 3813"/>
                <a:gd name="T55" fmla="*/ 941 h 2358"/>
                <a:gd name="T56" fmla="*/ 414 w 3813"/>
                <a:gd name="T57" fmla="*/ 835 h 2358"/>
                <a:gd name="T58" fmla="*/ 299 w 3813"/>
                <a:gd name="T59" fmla="*/ 1408 h 2358"/>
                <a:gd name="T60" fmla="*/ 530 w 3813"/>
                <a:gd name="T61" fmla="*/ 1408 h 2358"/>
                <a:gd name="T62" fmla="*/ 414 w 3813"/>
                <a:gd name="T63" fmla="*/ 835 h 2358"/>
                <a:gd name="T64" fmla="*/ 1608 w 3813"/>
                <a:gd name="T65" fmla="*/ 692 h 2358"/>
                <a:gd name="T66" fmla="*/ 1492 w 3813"/>
                <a:gd name="T67" fmla="*/ 1551 h 2358"/>
                <a:gd name="T68" fmla="*/ 1724 w 3813"/>
                <a:gd name="T69" fmla="*/ 1551 h 2358"/>
                <a:gd name="T70" fmla="*/ 1608 w 3813"/>
                <a:gd name="T71" fmla="*/ 692 h 2358"/>
                <a:gd name="T72" fmla="*/ 116 w 3813"/>
                <a:gd name="T73" fmla="*/ 941 h 2358"/>
                <a:gd name="T74" fmla="*/ 0 w 3813"/>
                <a:gd name="T75" fmla="*/ 1302 h 2358"/>
                <a:gd name="T76" fmla="*/ 232 w 3813"/>
                <a:gd name="T77" fmla="*/ 1302 h 2358"/>
                <a:gd name="T78" fmla="*/ 116 w 3813"/>
                <a:gd name="T79" fmla="*/ 941 h 2358"/>
                <a:gd name="T80" fmla="*/ 1310 w 3813"/>
                <a:gd name="T81" fmla="*/ 288 h 2358"/>
                <a:gd name="T82" fmla="*/ 1194 w 3813"/>
                <a:gd name="T83" fmla="*/ 1955 h 2358"/>
                <a:gd name="T84" fmla="*/ 1426 w 3813"/>
                <a:gd name="T85" fmla="*/ 1955 h 2358"/>
                <a:gd name="T86" fmla="*/ 1310 w 3813"/>
                <a:gd name="T87" fmla="*/ 288 h 2358"/>
                <a:gd name="T88" fmla="*/ 1011 w 3813"/>
                <a:gd name="T89" fmla="*/ 0 h 2358"/>
                <a:gd name="T90" fmla="*/ 896 w 3813"/>
                <a:gd name="T91" fmla="*/ 2242 h 2358"/>
                <a:gd name="T92" fmla="*/ 1127 w 3813"/>
                <a:gd name="T93" fmla="*/ 2242 h 2358"/>
                <a:gd name="T94" fmla="*/ 1011 w 3813"/>
                <a:gd name="T95" fmla="*/ 0 h 2358"/>
                <a:gd name="T96" fmla="*/ 713 w 3813"/>
                <a:gd name="T97" fmla="*/ 536 h 2358"/>
                <a:gd name="T98" fmla="*/ 597 w 3813"/>
                <a:gd name="T99" fmla="*/ 1707 h 2358"/>
                <a:gd name="T100" fmla="*/ 829 w 3813"/>
                <a:gd name="T101" fmla="*/ 1707 h 2358"/>
                <a:gd name="T102" fmla="*/ 713 w 3813"/>
                <a:gd name="T103" fmla="*/ 536 h 2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13" h="2358">
                  <a:moveTo>
                    <a:pt x="2205" y="692"/>
                  </a:moveTo>
                  <a:lnTo>
                    <a:pt x="2205" y="692"/>
                  </a:lnTo>
                  <a:cubicBezTo>
                    <a:pt x="2141" y="692"/>
                    <a:pt x="2089" y="744"/>
                    <a:pt x="2089" y="808"/>
                  </a:cubicBezTo>
                  <a:lnTo>
                    <a:pt x="2089" y="1551"/>
                  </a:lnTo>
                  <a:cubicBezTo>
                    <a:pt x="2089" y="1615"/>
                    <a:pt x="2141" y="1667"/>
                    <a:pt x="2205" y="1667"/>
                  </a:cubicBezTo>
                  <a:cubicBezTo>
                    <a:pt x="2269" y="1667"/>
                    <a:pt x="2321" y="1615"/>
                    <a:pt x="2321" y="1551"/>
                  </a:cubicBezTo>
                  <a:lnTo>
                    <a:pt x="2321" y="808"/>
                  </a:lnTo>
                  <a:cubicBezTo>
                    <a:pt x="2321" y="744"/>
                    <a:pt x="2269" y="692"/>
                    <a:pt x="2205" y="692"/>
                  </a:cubicBezTo>
                  <a:close/>
                  <a:moveTo>
                    <a:pt x="2504" y="427"/>
                  </a:moveTo>
                  <a:lnTo>
                    <a:pt x="2504" y="427"/>
                  </a:lnTo>
                  <a:cubicBezTo>
                    <a:pt x="2440" y="427"/>
                    <a:pt x="2388" y="479"/>
                    <a:pt x="2388" y="543"/>
                  </a:cubicBezTo>
                  <a:lnTo>
                    <a:pt x="2388" y="1816"/>
                  </a:lnTo>
                  <a:cubicBezTo>
                    <a:pt x="2388" y="1880"/>
                    <a:pt x="2440" y="1932"/>
                    <a:pt x="2504" y="1932"/>
                  </a:cubicBezTo>
                  <a:cubicBezTo>
                    <a:pt x="2568" y="1932"/>
                    <a:pt x="2620" y="1880"/>
                    <a:pt x="2620" y="1816"/>
                  </a:cubicBezTo>
                  <a:lnTo>
                    <a:pt x="2620" y="543"/>
                  </a:lnTo>
                  <a:cubicBezTo>
                    <a:pt x="2620" y="479"/>
                    <a:pt x="2568" y="427"/>
                    <a:pt x="2504" y="427"/>
                  </a:cubicBezTo>
                  <a:close/>
                  <a:moveTo>
                    <a:pt x="3100" y="536"/>
                  </a:moveTo>
                  <a:lnTo>
                    <a:pt x="3100" y="536"/>
                  </a:lnTo>
                  <a:cubicBezTo>
                    <a:pt x="3037" y="536"/>
                    <a:pt x="2985" y="588"/>
                    <a:pt x="2985" y="652"/>
                  </a:cubicBezTo>
                  <a:lnTo>
                    <a:pt x="2985" y="1707"/>
                  </a:lnTo>
                  <a:cubicBezTo>
                    <a:pt x="2985" y="1771"/>
                    <a:pt x="3037" y="1823"/>
                    <a:pt x="3100" y="1823"/>
                  </a:cubicBezTo>
                  <a:cubicBezTo>
                    <a:pt x="3165" y="1823"/>
                    <a:pt x="3217" y="1771"/>
                    <a:pt x="3217" y="1707"/>
                  </a:cubicBezTo>
                  <a:lnTo>
                    <a:pt x="3217" y="652"/>
                  </a:lnTo>
                  <a:cubicBezTo>
                    <a:pt x="3217" y="588"/>
                    <a:pt x="3165" y="536"/>
                    <a:pt x="3100" y="536"/>
                  </a:cubicBezTo>
                  <a:close/>
                  <a:moveTo>
                    <a:pt x="3399" y="835"/>
                  </a:moveTo>
                  <a:lnTo>
                    <a:pt x="3399" y="835"/>
                  </a:lnTo>
                  <a:cubicBezTo>
                    <a:pt x="3335" y="835"/>
                    <a:pt x="3283" y="887"/>
                    <a:pt x="3283" y="951"/>
                  </a:cubicBezTo>
                  <a:lnTo>
                    <a:pt x="3283" y="1408"/>
                  </a:lnTo>
                  <a:cubicBezTo>
                    <a:pt x="3283" y="1472"/>
                    <a:pt x="3335" y="1524"/>
                    <a:pt x="3399" y="1524"/>
                  </a:cubicBezTo>
                  <a:cubicBezTo>
                    <a:pt x="3463" y="1524"/>
                    <a:pt x="3515" y="1472"/>
                    <a:pt x="3515" y="1408"/>
                  </a:cubicBezTo>
                  <a:lnTo>
                    <a:pt x="3515" y="951"/>
                  </a:lnTo>
                  <a:cubicBezTo>
                    <a:pt x="3515" y="887"/>
                    <a:pt x="3463" y="835"/>
                    <a:pt x="3399" y="835"/>
                  </a:cubicBezTo>
                  <a:close/>
                  <a:moveTo>
                    <a:pt x="1907" y="941"/>
                  </a:moveTo>
                  <a:lnTo>
                    <a:pt x="1907" y="941"/>
                  </a:lnTo>
                  <a:cubicBezTo>
                    <a:pt x="1843" y="941"/>
                    <a:pt x="1791" y="993"/>
                    <a:pt x="1791" y="1057"/>
                  </a:cubicBezTo>
                  <a:lnTo>
                    <a:pt x="1791" y="1302"/>
                  </a:lnTo>
                  <a:cubicBezTo>
                    <a:pt x="1791" y="1366"/>
                    <a:pt x="1843" y="1418"/>
                    <a:pt x="1907" y="1418"/>
                  </a:cubicBezTo>
                  <a:cubicBezTo>
                    <a:pt x="1971" y="1418"/>
                    <a:pt x="2023" y="1366"/>
                    <a:pt x="2023" y="1302"/>
                  </a:cubicBezTo>
                  <a:lnTo>
                    <a:pt x="2023" y="1057"/>
                  </a:lnTo>
                  <a:cubicBezTo>
                    <a:pt x="2023" y="993"/>
                    <a:pt x="1971" y="941"/>
                    <a:pt x="1907" y="941"/>
                  </a:cubicBezTo>
                  <a:close/>
                  <a:moveTo>
                    <a:pt x="2802" y="121"/>
                  </a:moveTo>
                  <a:lnTo>
                    <a:pt x="2802" y="121"/>
                  </a:lnTo>
                  <a:cubicBezTo>
                    <a:pt x="2738" y="121"/>
                    <a:pt x="2686" y="173"/>
                    <a:pt x="2686" y="237"/>
                  </a:cubicBezTo>
                  <a:lnTo>
                    <a:pt x="2686" y="2122"/>
                  </a:lnTo>
                  <a:cubicBezTo>
                    <a:pt x="2686" y="2186"/>
                    <a:pt x="2738" y="2238"/>
                    <a:pt x="2802" y="2238"/>
                  </a:cubicBezTo>
                  <a:cubicBezTo>
                    <a:pt x="2866" y="2238"/>
                    <a:pt x="2918" y="2186"/>
                    <a:pt x="2918" y="2122"/>
                  </a:cubicBezTo>
                  <a:lnTo>
                    <a:pt x="2918" y="237"/>
                  </a:lnTo>
                  <a:cubicBezTo>
                    <a:pt x="2918" y="173"/>
                    <a:pt x="2866" y="121"/>
                    <a:pt x="2802" y="121"/>
                  </a:cubicBezTo>
                  <a:close/>
                  <a:moveTo>
                    <a:pt x="3697" y="941"/>
                  </a:moveTo>
                  <a:lnTo>
                    <a:pt x="3697" y="941"/>
                  </a:lnTo>
                  <a:cubicBezTo>
                    <a:pt x="3633" y="941"/>
                    <a:pt x="3581" y="993"/>
                    <a:pt x="3581" y="1057"/>
                  </a:cubicBezTo>
                  <a:lnTo>
                    <a:pt x="3581" y="1302"/>
                  </a:lnTo>
                  <a:cubicBezTo>
                    <a:pt x="3581" y="1366"/>
                    <a:pt x="3633" y="1418"/>
                    <a:pt x="3697" y="1418"/>
                  </a:cubicBezTo>
                  <a:cubicBezTo>
                    <a:pt x="3761" y="1418"/>
                    <a:pt x="3813" y="1366"/>
                    <a:pt x="3813" y="1302"/>
                  </a:cubicBezTo>
                  <a:lnTo>
                    <a:pt x="3813" y="1057"/>
                  </a:lnTo>
                  <a:cubicBezTo>
                    <a:pt x="3813" y="993"/>
                    <a:pt x="3761" y="941"/>
                    <a:pt x="3697" y="941"/>
                  </a:cubicBezTo>
                  <a:close/>
                  <a:moveTo>
                    <a:pt x="414" y="835"/>
                  </a:moveTo>
                  <a:lnTo>
                    <a:pt x="414" y="835"/>
                  </a:lnTo>
                  <a:cubicBezTo>
                    <a:pt x="350" y="835"/>
                    <a:pt x="299" y="887"/>
                    <a:pt x="299" y="951"/>
                  </a:cubicBezTo>
                  <a:lnTo>
                    <a:pt x="299" y="1408"/>
                  </a:lnTo>
                  <a:cubicBezTo>
                    <a:pt x="299" y="1472"/>
                    <a:pt x="350" y="1524"/>
                    <a:pt x="414" y="1524"/>
                  </a:cubicBezTo>
                  <a:cubicBezTo>
                    <a:pt x="478" y="1524"/>
                    <a:pt x="530" y="1472"/>
                    <a:pt x="530" y="1408"/>
                  </a:cubicBezTo>
                  <a:lnTo>
                    <a:pt x="530" y="951"/>
                  </a:lnTo>
                  <a:cubicBezTo>
                    <a:pt x="530" y="887"/>
                    <a:pt x="478" y="835"/>
                    <a:pt x="414" y="835"/>
                  </a:cubicBezTo>
                  <a:close/>
                  <a:moveTo>
                    <a:pt x="1608" y="692"/>
                  </a:moveTo>
                  <a:lnTo>
                    <a:pt x="1608" y="692"/>
                  </a:lnTo>
                  <a:cubicBezTo>
                    <a:pt x="1544" y="692"/>
                    <a:pt x="1492" y="744"/>
                    <a:pt x="1492" y="808"/>
                  </a:cubicBezTo>
                  <a:lnTo>
                    <a:pt x="1492" y="1551"/>
                  </a:lnTo>
                  <a:cubicBezTo>
                    <a:pt x="1492" y="1615"/>
                    <a:pt x="1544" y="1667"/>
                    <a:pt x="1608" y="1667"/>
                  </a:cubicBezTo>
                  <a:cubicBezTo>
                    <a:pt x="1672" y="1667"/>
                    <a:pt x="1724" y="1615"/>
                    <a:pt x="1724" y="1551"/>
                  </a:cubicBezTo>
                  <a:lnTo>
                    <a:pt x="1724" y="808"/>
                  </a:lnTo>
                  <a:cubicBezTo>
                    <a:pt x="1724" y="744"/>
                    <a:pt x="1672" y="692"/>
                    <a:pt x="1608" y="692"/>
                  </a:cubicBezTo>
                  <a:close/>
                  <a:moveTo>
                    <a:pt x="116" y="941"/>
                  </a:moveTo>
                  <a:lnTo>
                    <a:pt x="116" y="941"/>
                  </a:lnTo>
                  <a:cubicBezTo>
                    <a:pt x="52" y="941"/>
                    <a:pt x="0" y="993"/>
                    <a:pt x="0" y="1057"/>
                  </a:cubicBezTo>
                  <a:lnTo>
                    <a:pt x="0" y="1302"/>
                  </a:lnTo>
                  <a:cubicBezTo>
                    <a:pt x="0" y="1366"/>
                    <a:pt x="52" y="1418"/>
                    <a:pt x="116" y="1418"/>
                  </a:cubicBezTo>
                  <a:cubicBezTo>
                    <a:pt x="180" y="1418"/>
                    <a:pt x="232" y="1366"/>
                    <a:pt x="232" y="1302"/>
                  </a:cubicBezTo>
                  <a:lnTo>
                    <a:pt x="232" y="1057"/>
                  </a:lnTo>
                  <a:cubicBezTo>
                    <a:pt x="232" y="993"/>
                    <a:pt x="180" y="941"/>
                    <a:pt x="116" y="941"/>
                  </a:cubicBezTo>
                  <a:close/>
                  <a:moveTo>
                    <a:pt x="1310" y="288"/>
                  </a:moveTo>
                  <a:lnTo>
                    <a:pt x="1310" y="288"/>
                  </a:lnTo>
                  <a:cubicBezTo>
                    <a:pt x="1246" y="288"/>
                    <a:pt x="1194" y="339"/>
                    <a:pt x="1194" y="403"/>
                  </a:cubicBezTo>
                  <a:lnTo>
                    <a:pt x="1194" y="1955"/>
                  </a:lnTo>
                  <a:cubicBezTo>
                    <a:pt x="1194" y="2019"/>
                    <a:pt x="1246" y="2071"/>
                    <a:pt x="1310" y="2071"/>
                  </a:cubicBezTo>
                  <a:cubicBezTo>
                    <a:pt x="1374" y="2071"/>
                    <a:pt x="1426" y="2019"/>
                    <a:pt x="1426" y="1955"/>
                  </a:cubicBezTo>
                  <a:lnTo>
                    <a:pt x="1426" y="403"/>
                  </a:lnTo>
                  <a:cubicBezTo>
                    <a:pt x="1426" y="339"/>
                    <a:pt x="1374" y="288"/>
                    <a:pt x="1310" y="288"/>
                  </a:cubicBezTo>
                  <a:close/>
                  <a:moveTo>
                    <a:pt x="1011" y="0"/>
                  </a:moveTo>
                  <a:lnTo>
                    <a:pt x="1011" y="0"/>
                  </a:lnTo>
                  <a:cubicBezTo>
                    <a:pt x="947" y="0"/>
                    <a:pt x="896" y="52"/>
                    <a:pt x="896" y="116"/>
                  </a:cubicBezTo>
                  <a:lnTo>
                    <a:pt x="896" y="2242"/>
                  </a:lnTo>
                  <a:cubicBezTo>
                    <a:pt x="896" y="2306"/>
                    <a:pt x="947" y="2358"/>
                    <a:pt x="1011" y="2358"/>
                  </a:cubicBezTo>
                  <a:cubicBezTo>
                    <a:pt x="1075" y="2358"/>
                    <a:pt x="1127" y="2306"/>
                    <a:pt x="1127" y="2242"/>
                  </a:cubicBezTo>
                  <a:lnTo>
                    <a:pt x="1127" y="116"/>
                  </a:lnTo>
                  <a:cubicBezTo>
                    <a:pt x="1127" y="52"/>
                    <a:pt x="1075" y="0"/>
                    <a:pt x="1011" y="0"/>
                  </a:cubicBezTo>
                  <a:close/>
                  <a:moveTo>
                    <a:pt x="713" y="536"/>
                  </a:moveTo>
                  <a:lnTo>
                    <a:pt x="713" y="536"/>
                  </a:lnTo>
                  <a:cubicBezTo>
                    <a:pt x="649" y="536"/>
                    <a:pt x="597" y="588"/>
                    <a:pt x="597" y="652"/>
                  </a:cubicBezTo>
                  <a:lnTo>
                    <a:pt x="597" y="1707"/>
                  </a:lnTo>
                  <a:cubicBezTo>
                    <a:pt x="597" y="1771"/>
                    <a:pt x="649" y="1823"/>
                    <a:pt x="713" y="1823"/>
                  </a:cubicBezTo>
                  <a:cubicBezTo>
                    <a:pt x="777" y="1823"/>
                    <a:pt x="829" y="1771"/>
                    <a:pt x="829" y="1707"/>
                  </a:cubicBezTo>
                  <a:lnTo>
                    <a:pt x="829" y="652"/>
                  </a:lnTo>
                  <a:cubicBezTo>
                    <a:pt x="829" y="588"/>
                    <a:pt x="777" y="536"/>
                    <a:pt x="713" y="536"/>
                  </a:cubicBezTo>
                  <a:close/>
                </a:path>
              </a:pathLst>
            </a:custGeom>
            <a:solidFill>
              <a:sysClr val="window" lastClr="FFFFFF"/>
            </a:solidFill>
            <a:ln w="57150" cap="flat" cmpd="sng" algn="ctr">
              <a:no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51" name="Group 14"/>
          <p:cNvGrpSpPr>
            <a:grpSpLocks noChangeAspect="1"/>
          </p:cNvGrpSpPr>
          <p:nvPr/>
        </p:nvGrpSpPr>
        <p:grpSpPr bwMode="auto">
          <a:xfrm>
            <a:off x="1870591" y="3590472"/>
            <a:ext cx="1459540" cy="1459540"/>
            <a:chOff x="1726" y="1097"/>
            <a:chExt cx="1012" cy="1012"/>
          </a:xfrm>
        </p:grpSpPr>
        <p:sp>
          <p:nvSpPr>
            <p:cNvPr id="52" name="Freeform 15"/>
            <p:cNvSpPr>
              <a:spLocks/>
            </p:cNvSpPr>
            <p:nvPr/>
          </p:nvSpPr>
          <p:spPr bwMode="auto">
            <a:xfrm>
              <a:off x="1726" y="1097"/>
              <a:ext cx="1012" cy="1012"/>
            </a:xfrm>
            <a:custGeom>
              <a:avLst/>
              <a:gdLst>
                <a:gd name="T0" fmla="*/ 0 w 5347"/>
                <a:gd name="T1" fmla="*/ 2673 h 5347"/>
                <a:gd name="T2" fmla="*/ 0 w 5347"/>
                <a:gd name="T3" fmla="*/ 2673 h 5347"/>
                <a:gd name="T4" fmla="*/ 2673 w 5347"/>
                <a:gd name="T5" fmla="*/ 0 h 5347"/>
                <a:gd name="T6" fmla="*/ 5347 w 5347"/>
                <a:gd name="T7" fmla="*/ 2673 h 5347"/>
                <a:gd name="T8" fmla="*/ 2673 w 5347"/>
                <a:gd name="T9" fmla="*/ 5347 h 5347"/>
                <a:gd name="T10" fmla="*/ 0 w 5347"/>
                <a:gd name="T11" fmla="*/ 2673 h 5347"/>
              </a:gdLst>
              <a:ahLst/>
              <a:cxnLst>
                <a:cxn ang="0">
                  <a:pos x="T0" y="T1"/>
                </a:cxn>
                <a:cxn ang="0">
                  <a:pos x="T2" y="T3"/>
                </a:cxn>
                <a:cxn ang="0">
                  <a:pos x="T4" y="T5"/>
                </a:cxn>
                <a:cxn ang="0">
                  <a:pos x="T6" y="T7"/>
                </a:cxn>
                <a:cxn ang="0">
                  <a:pos x="T8" y="T9"/>
                </a:cxn>
                <a:cxn ang="0">
                  <a:pos x="T10" y="T11"/>
                </a:cxn>
              </a:cxnLst>
              <a:rect l="0" t="0" r="r" b="b"/>
              <a:pathLst>
                <a:path w="5347" h="5347">
                  <a:moveTo>
                    <a:pt x="0" y="2673"/>
                  </a:moveTo>
                  <a:lnTo>
                    <a:pt x="0" y="2673"/>
                  </a:lnTo>
                  <a:cubicBezTo>
                    <a:pt x="0" y="1196"/>
                    <a:pt x="1196" y="0"/>
                    <a:pt x="2673" y="0"/>
                  </a:cubicBezTo>
                  <a:cubicBezTo>
                    <a:pt x="4150" y="0"/>
                    <a:pt x="5347" y="1196"/>
                    <a:pt x="5347" y="2673"/>
                  </a:cubicBezTo>
                  <a:cubicBezTo>
                    <a:pt x="5347" y="4150"/>
                    <a:pt x="4150" y="5347"/>
                    <a:pt x="2673" y="5347"/>
                  </a:cubicBezTo>
                  <a:cubicBezTo>
                    <a:pt x="1196" y="5347"/>
                    <a:pt x="0" y="4150"/>
                    <a:pt x="0" y="2673"/>
                  </a:cubicBezTo>
                  <a:close/>
                </a:path>
              </a:pathLst>
            </a:custGeom>
            <a:solidFill>
              <a:srgbClr val="7CB55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53" name="Freeform 16"/>
            <p:cNvSpPr>
              <a:spLocks noEditPoints="1"/>
            </p:cNvSpPr>
            <p:nvPr/>
          </p:nvSpPr>
          <p:spPr bwMode="auto">
            <a:xfrm>
              <a:off x="1886" y="1413"/>
              <a:ext cx="685" cy="346"/>
            </a:xfrm>
            <a:custGeom>
              <a:avLst/>
              <a:gdLst>
                <a:gd name="T0" fmla="*/ 4042 w 4475"/>
                <a:gd name="T1" fmla="*/ 1513 h 2259"/>
                <a:gd name="T2" fmla="*/ 4042 w 4475"/>
                <a:gd name="T3" fmla="*/ 1513 h 2259"/>
                <a:gd name="T4" fmla="*/ 3853 w 4475"/>
                <a:gd name="T5" fmla="*/ 1328 h 2259"/>
                <a:gd name="T6" fmla="*/ 4042 w 4475"/>
                <a:gd name="T7" fmla="*/ 1143 h 2259"/>
                <a:gd name="T8" fmla="*/ 4231 w 4475"/>
                <a:gd name="T9" fmla="*/ 1328 h 2259"/>
                <a:gd name="T10" fmla="*/ 4042 w 4475"/>
                <a:gd name="T11" fmla="*/ 1513 h 2259"/>
                <a:gd name="T12" fmla="*/ 3661 w 4475"/>
                <a:gd name="T13" fmla="*/ 1051 h 2259"/>
                <a:gd name="T14" fmla="*/ 3661 w 4475"/>
                <a:gd name="T15" fmla="*/ 1051 h 2259"/>
                <a:gd name="T16" fmla="*/ 3472 w 4475"/>
                <a:gd name="T17" fmla="*/ 866 h 2259"/>
                <a:gd name="T18" fmla="*/ 3661 w 4475"/>
                <a:gd name="T19" fmla="*/ 681 h 2259"/>
                <a:gd name="T20" fmla="*/ 3850 w 4475"/>
                <a:gd name="T21" fmla="*/ 866 h 2259"/>
                <a:gd name="T22" fmla="*/ 3661 w 4475"/>
                <a:gd name="T23" fmla="*/ 1051 h 2259"/>
                <a:gd name="T24" fmla="*/ 3634 w 4475"/>
                <a:gd name="T25" fmla="*/ 1921 h 2259"/>
                <a:gd name="T26" fmla="*/ 3634 w 4475"/>
                <a:gd name="T27" fmla="*/ 1921 h 2259"/>
                <a:gd name="T28" fmla="*/ 3445 w 4475"/>
                <a:gd name="T29" fmla="*/ 1736 h 2259"/>
                <a:gd name="T30" fmla="*/ 3634 w 4475"/>
                <a:gd name="T31" fmla="*/ 1551 h 2259"/>
                <a:gd name="T32" fmla="*/ 3823 w 4475"/>
                <a:gd name="T33" fmla="*/ 1736 h 2259"/>
                <a:gd name="T34" fmla="*/ 3634 w 4475"/>
                <a:gd name="T35" fmla="*/ 1921 h 2259"/>
                <a:gd name="T36" fmla="*/ 3214 w 4475"/>
                <a:gd name="T37" fmla="*/ 1490 h 2259"/>
                <a:gd name="T38" fmla="*/ 3214 w 4475"/>
                <a:gd name="T39" fmla="*/ 1490 h 2259"/>
                <a:gd name="T40" fmla="*/ 3025 w 4475"/>
                <a:gd name="T41" fmla="*/ 1306 h 2259"/>
                <a:gd name="T42" fmla="*/ 3214 w 4475"/>
                <a:gd name="T43" fmla="*/ 1121 h 2259"/>
                <a:gd name="T44" fmla="*/ 3403 w 4475"/>
                <a:gd name="T45" fmla="*/ 1306 h 2259"/>
                <a:gd name="T46" fmla="*/ 3214 w 4475"/>
                <a:gd name="T47" fmla="*/ 1490 h 2259"/>
                <a:gd name="T48" fmla="*/ 1432 w 4475"/>
                <a:gd name="T49" fmla="*/ 1310 h 2259"/>
                <a:gd name="T50" fmla="*/ 1432 w 4475"/>
                <a:gd name="T51" fmla="*/ 1310 h 2259"/>
                <a:gd name="T52" fmla="*/ 1036 w 4475"/>
                <a:gd name="T53" fmla="*/ 1310 h 2259"/>
                <a:gd name="T54" fmla="*/ 1036 w 4475"/>
                <a:gd name="T55" fmla="*/ 1697 h 2259"/>
                <a:gd name="T56" fmla="*/ 758 w 4475"/>
                <a:gd name="T57" fmla="*/ 1697 h 2259"/>
                <a:gd name="T58" fmla="*/ 758 w 4475"/>
                <a:gd name="T59" fmla="*/ 1310 h 2259"/>
                <a:gd name="T60" fmla="*/ 404 w 4475"/>
                <a:gd name="T61" fmla="*/ 1310 h 2259"/>
                <a:gd name="T62" fmla="*/ 404 w 4475"/>
                <a:gd name="T63" fmla="*/ 1033 h 2259"/>
                <a:gd name="T64" fmla="*/ 758 w 4475"/>
                <a:gd name="T65" fmla="*/ 1033 h 2259"/>
                <a:gd name="T66" fmla="*/ 758 w 4475"/>
                <a:gd name="T67" fmla="*/ 670 h 2259"/>
                <a:gd name="T68" fmla="*/ 1036 w 4475"/>
                <a:gd name="T69" fmla="*/ 670 h 2259"/>
                <a:gd name="T70" fmla="*/ 1036 w 4475"/>
                <a:gd name="T71" fmla="*/ 1033 h 2259"/>
                <a:gd name="T72" fmla="*/ 1432 w 4475"/>
                <a:gd name="T73" fmla="*/ 1033 h 2259"/>
                <a:gd name="T74" fmla="*/ 1432 w 4475"/>
                <a:gd name="T75" fmla="*/ 1310 h 2259"/>
                <a:gd name="T76" fmla="*/ 3584 w 4475"/>
                <a:gd name="T77" fmla="*/ 179 h 2259"/>
                <a:gd name="T78" fmla="*/ 3584 w 4475"/>
                <a:gd name="T79" fmla="*/ 179 h 2259"/>
                <a:gd name="T80" fmla="*/ 2562 w 4475"/>
                <a:gd name="T81" fmla="*/ 116 h 2259"/>
                <a:gd name="T82" fmla="*/ 2399 w 4475"/>
                <a:gd name="T83" fmla="*/ 0 h 2259"/>
                <a:gd name="T84" fmla="*/ 2076 w 4475"/>
                <a:gd name="T85" fmla="*/ 0 h 2259"/>
                <a:gd name="T86" fmla="*/ 1917 w 4475"/>
                <a:gd name="T87" fmla="*/ 104 h 2259"/>
                <a:gd name="T88" fmla="*/ 617 w 4475"/>
                <a:gd name="T89" fmla="*/ 226 h 2259"/>
                <a:gd name="T90" fmla="*/ 0 w 4475"/>
                <a:gd name="T91" fmla="*/ 1208 h 2259"/>
                <a:gd name="T92" fmla="*/ 922 w 4475"/>
                <a:gd name="T93" fmla="*/ 2249 h 2259"/>
                <a:gd name="T94" fmla="*/ 1767 w 4475"/>
                <a:gd name="T95" fmla="*/ 1622 h 2259"/>
                <a:gd name="T96" fmla="*/ 2703 w 4475"/>
                <a:gd name="T97" fmla="*/ 1617 h 2259"/>
                <a:gd name="T98" fmla="*/ 3555 w 4475"/>
                <a:gd name="T99" fmla="*/ 2259 h 2259"/>
                <a:gd name="T100" fmla="*/ 4475 w 4475"/>
                <a:gd name="T101" fmla="*/ 1219 h 2259"/>
                <a:gd name="T102" fmla="*/ 3584 w 4475"/>
                <a:gd name="T103" fmla="*/ 179 h 2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75" h="2259">
                  <a:moveTo>
                    <a:pt x="4042" y="1513"/>
                  </a:moveTo>
                  <a:lnTo>
                    <a:pt x="4042" y="1513"/>
                  </a:lnTo>
                  <a:cubicBezTo>
                    <a:pt x="3938" y="1513"/>
                    <a:pt x="3853" y="1430"/>
                    <a:pt x="3853" y="1328"/>
                  </a:cubicBezTo>
                  <a:cubicBezTo>
                    <a:pt x="3853" y="1226"/>
                    <a:pt x="3938" y="1143"/>
                    <a:pt x="4042" y="1143"/>
                  </a:cubicBezTo>
                  <a:cubicBezTo>
                    <a:pt x="4147" y="1143"/>
                    <a:pt x="4231" y="1226"/>
                    <a:pt x="4231" y="1328"/>
                  </a:cubicBezTo>
                  <a:cubicBezTo>
                    <a:pt x="4231" y="1430"/>
                    <a:pt x="4147" y="1513"/>
                    <a:pt x="4042" y="1513"/>
                  </a:cubicBezTo>
                  <a:close/>
                  <a:moveTo>
                    <a:pt x="3661" y="1051"/>
                  </a:moveTo>
                  <a:lnTo>
                    <a:pt x="3661" y="1051"/>
                  </a:lnTo>
                  <a:cubicBezTo>
                    <a:pt x="3557" y="1051"/>
                    <a:pt x="3472" y="968"/>
                    <a:pt x="3472" y="866"/>
                  </a:cubicBezTo>
                  <a:cubicBezTo>
                    <a:pt x="3472" y="764"/>
                    <a:pt x="3557" y="681"/>
                    <a:pt x="3661" y="681"/>
                  </a:cubicBezTo>
                  <a:cubicBezTo>
                    <a:pt x="3765" y="681"/>
                    <a:pt x="3850" y="764"/>
                    <a:pt x="3850" y="866"/>
                  </a:cubicBezTo>
                  <a:cubicBezTo>
                    <a:pt x="3850" y="968"/>
                    <a:pt x="3765" y="1051"/>
                    <a:pt x="3661" y="1051"/>
                  </a:cubicBezTo>
                  <a:close/>
                  <a:moveTo>
                    <a:pt x="3634" y="1921"/>
                  </a:moveTo>
                  <a:lnTo>
                    <a:pt x="3634" y="1921"/>
                  </a:lnTo>
                  <a:cubicBezTo>
                    <a:pt x="3530" y="1921"/>
                    <a:pt x="3445" y="1838"/>
                    <a:pt x="3445" y="1736"/>
                  </a:cubicBezTo>
                  <a:cubicBezTo>
                    <a:pt x="3445" y="1634"/>
                    <a:pt x="3530" y="1551"/>
                    <a:pt x="3634" y="1551"/>
                  </a:cubicBezTo>
                  <a:cubicBezTo>
                    <a:pt x="3738" y="1551"/>
                    <a:pt x="3823" y="1634"/>
                    <a:pt x="3823" y="1736"/>
                  </a:cubicBezTo>
                  <a:cubicBezTo>
                    <a:pt x="3823" y="1838"/>
                    <a:pt x="3738" y="1921"/>
                    <a:pt x="3634" y="1921"/>
                  </a:cubicBezTo>
                  <a:close/>
                  <a:moveTo>
                    <a:pt x="3214" y="1490"/>
                  </a:moveTo>
                  <a:lnTo>
                    <a:pt x="3214" y="1490"/>
                  </a:lnTo>
                  <a:cubicBezTo>
                    <a:pt x="3109" y="1490"/>
                    <a:pt x="3025" y="1408"/>
                    <a:pt x="3025" y="1306"/>
                  </a:cubicBezTo>
                  <a:cubicBezTo>
                    <a:pt x="3025" y="1204"/>
                    <a:pt x="3109" y="1121"/>
                    <a:pt x="3214" y="1121"/>
                  </a:cubicBezTo>
                  <a:cubicBezTo>
                    <a:pt x="3318" y="1121"/>
                    <a:pt x="3403" y="1204"/>
                    <a:pt x="3403" y="1306"/>
                  </a:cubicBezTo>
                  <a:cubicBezTo>
                    <a:pt x="3403" y="1408"/>
                    <a:pt x="3318" y="1490"/>
                    <a:pt x="3214" y="1490"/>
                  </a:cubicBezTo>
                  <a:close/>
                  <a:moveTo>
                    <a:pt x="1432" y="1310"/>
                  </a:moveTo>
                  <a:lnTo>
                    <a:pt x="1432" y="1310"/>
                  </a:lnTo>
                  <a:lnTo>
                    <a:pt x="1036" y="1310"/>
                  </a:lnTo>
                  <a:lnTo>
                    <a:pt x="1036" y="1697"/>
                  </a:lnTo>
                  <a:lnTo>
                    <a:pt x="758" y="1697"/>
                  </a:lnTo>
                  <a:lnTo>
                    <a:pt x="758" y="1310"/>
                  </a:lnTo>
                  <a:lnTo>
                    <a:pt x="404" y="1310"/>
                  </a:lnTo>
                  <a:lnTo>
                    <a:pt x="404" y="1033"/>
                  </a:lnTo>
                  <a:lnTo>
                    <a:pt x="758" y="1033"/>
                  </a:lnTo>
                  <a:lnTo>
                    <a:pt x="758" y="670"/>
                  </a:lnTo>
                  <a:lnTo>
                    <a:pt x="1036" y="670"/>
                  </a:lnTo>
                  <a:lnTo>
                    <a:pt x="1036" y="1033"/>
                  </a:lnTo>
                  <a:lnTo>
                    <a:pt x="1432" y="1033"/>
                  </a:lnTo>
                  <a:lnTo>
                    <a:pt x="1432" y="1310"/>
                  </a:lnTo>
                  <a:close/>
                  <a:moveTo>
                    <a:pt x="3584" y="179"/>
                  </a:moveTo>
                  <a:lnTo>
                    <a:pt x="3584" y="179"/>
                  </a:lnTo>
                  <a:cubicBezTo>
                    <a:pt x="3360" y="154"/>
                    <a:pt x="2979" y="130"/>
                    <a:pt x="2562" y="116"/>
                  </a:cubicBezTo>
                  <a:cubicBezTo>
                    <a:pt x="2538" y="49"/>
                    <a:pt x="2475" y="0"/>
                    <a:pt x="2399" y="0"/>
                  </a:cubicBezTo>
                  <a:lnTo>
                    <a:pt x="2076" y="0"/>
                  </a:lnTo>
                  <a:cubicBezTo>
                    <a:pt x="2005" y="0"/>
                    <a:pt x="1943" y="43"/>
                    <a:pt x="1917" y="104"/>
                  </a:cubicBezTo>
                  <a:cubicBezTo>
                    <a:pt x="1300" y="103"/>
                    <a:pt x="740" y="134"/>
                    <a:pt x="617" y="226"/>
                  </a:cubicBezTo>
                  <a:cubicBezTo>
                    <a:pt x="258" y="369"/>
                    <a:pt x="0" y="754"/>
                    <a:pt x="0" y="1208"/>
                  </a:cubicBezTo>
                  <a:cubicBezTo>
                    <a:pt x="0" y="1783"/>
                    <a:pt x="413" y="2249"/>
                    <a:pt x="922" y="2249"/>
                  </a:cubicBezTo>
                  <a:cubicBezTo>
                    <a:pt x="1300" y="2249"/>
                    <a:pt x="1625" y="1991"/>
                    <a:pt x="1767" y="1622"/>
                  </a:cubicBezTo>
                  <a:cubicBezTo>
                    <a:pt x="2028" y="1594"/>
                    <a:pt x="2439" y="1590"/>
                    <a:pt x="2703" y="1617"/>
                  </a:cubicBezTo>
                  <a:cubicBezTo>
                    <a:pt x="2842" y="1994"/>
                    <a:pt x="3171" y="2259"/>
                    <a:pt x="3555" y="2259"/>
                  </a:cubicBezTo>
                  <a:cubicBezTo>
                    <a:pt x="4063" y="2259"/>
                    <a:pt x="4475" y="1794"/>
                    <a:pt x="4475" y="1219"/>
                  </a:cubicBezTo>
                  <a:cubicBezTo>
                    <a:pt x="4475" y="655"/>
                    <a:pt x="4078" y="197"/>
                    <a:pt x="3584" y="179"/>
                  </a:cubicBezTo>
                  <a:close/>
                </a:path>
              </a:pathLst>
            </a:custGeom>
            <a:solidFill>
              <a:sysClr val="window" lastClr="FFFFFF"/>
            </a:solidFill>
            <a:ln w="57150" cap="flat" cmpd="sng" algn="ctr">
              <a:no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54" name="Group 19"/>
          <p:cNvGrpSpPr>
            <a:grpSpLocks noChangeAspect="1"/>
          </p:cNvGrpSpPr>
          <p:nvPr/>
        </p:nvGrpSpPr>
        <p:grpSpPr bwMode="auto">
          <a:xfrm>
            <a:off x="4148901" y="3368346"/>
            <a:ext cx="1742218" cy="1740778"/>
            <a:chOff x="745" y="1793"/>
            <a:chExt cx="1208" cy="1207"/>
          </a:xfrm>
        </p:grpSpPr>
        <p:sp>
          <p:nvSpPr>
            <p:cNvPr id="55" name="Freeform 20"/>
            <p:cNvSpPr>
              <a:spLocks/>
            </p:cNvSpPr>
            <p:nvPr/>
          </p:nvSpPr>
          <p:spPr bwMode="auto">
            <a:xfrm>
              <a:off x="745" y="1793"/>
              <a:ext cx="1208" cy="1207"/>
            </a:xfrm>
            <a:custGeom>
              <a:avLst/>
              <a:gdLst>
                <a:gd name="T0" fmla="*/ 1476 w 2953"/>
                <a:gd name="T1" fmla="*/ 0 h 2952"/>
                <a:gd name="T2" fmla="*/ 1476 w 2953"/>
                <a:gd name="T3" fmla="*/ 0 h 2952"/>
                <a:gd name="T4" fmla="*/ 0 w 2953"/>
                <a:gd name="T5" fmla="*/ 1476 h 2952"/>
                <a:gd name="T6" fmla="*/ 1476 w 2953"/>
                <a:gd name="T7" fmla="*/ 2952 h 2952"/>
                <a:gd name="T8" fmla="*/ 2953 w 2953"/>
                <a:gd name="T9" fmla="*/ 1476 h 2952"/>
                <a:gd name="T10" fmla="*/ 1476 w 2953"/>
                <a:gd name="T11" fmla="*/ 0 h 2952"/>
              </a:gdLst>
              <a:ahLst/>
              <a:cxnLst>
                <a:cxn ang="0">
                  <a:pos x="T0" y="T1"/>
                </a:cxn>
                <a:cxn ang="0">
                  <a:pos x="T2" y="T3"/>
                </a:cxn>
                <a:cxn ang="0">
                  <a:pos x="T4" y="T5"/>
                </a:cxn>
                <a:cxn ang="0">
                  <a:pos x="T6" y="T7"/>
                </a:cxn>
                <a:cxn ang="0">
                  <a:pos x="T8" y="T9"/>
                </a:cxn>
                <a:cxn ang="0">
                  <a:pos x="T10" y="T11"/>
                </a:cxn>
              </a:cxnLst>
              <a:rect l="0" t="0" r="r" b="b"/>
              <a:pathLst>
                <a:path w="2953" h="2952">
                  <a:moveTo>
                    <a:pt x="1476" y="0"/>
                  </a:moveTo>
                  <a:lnTo>
                    <a:pt x="1476" y="0"/>
                  </a:lnTo>
                  <a:cubicBezTo>
                    <a:pt x="661" y="0"/>
                    <a:pt x="0" y="660"/>
                    <a:pt x="0" y="1476"/>
                  </a:cubicBezTo>
                  <a:cubicBezTo>
                    <a:pt x="0" y="2291"/>
                    <a:pt x="661" y="2952"/>
                    <a:pt x="1476" y="2952"/>
                  </a:cubicBezTo>
                  <a:cubicBezTo>
                    <a:pt x="2292" y="2952"/>
                    <a:pt x="2953" y="2291"/>
                    <a:pt x="2953" y="1476"/>
                  </a:cubicBezTo>
                  <a:cubicBezTo>
                    <a:pt x="2953" y="660"/>
                    <a:pt x="2292" y="0"/>
                    <a:pt x="1476" y="0"/>
                  </a:cubicBezTo>
                  <a:close/>
                </a:path>
              </a:pathLst>
            </a:custGeom>
            <a:solidFill>
              <a:srgbClr val="FAC14D"/>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56" name="Freeform 21"/>
            <p:cNvSpPr>
              <a:spLocks noEditPoints="1"/>
            </p:cNvSpPr>
            <p:nvPr/>
          </p:nvSpPr>
          <p:spPr bwMode="auto">
            <a:xfrm>
              <a:off x="969" y="2130"/>
              <a:ext cx="806" cy="678"/>
            </a:xfrm>
            <a:custGeom>
              <a:avLst/>
              <a:gdLst>
                <a:gd name="T0" fmla="*/ 577 w 1969"/>
                <a:gd name="T1" fmla="*/ 581 h 1660"/>
                <a:gd name="T2" fmla="*/ 477 w 1969"/>
                <a:gd name="T3" fmla="*/ 388 h 1660"/>
                <a:gd name="T4" fmla="*/ 335 w 1969"/>
                <a:gd name="T5" fmla="*/ 422 h 1660"/>
                <a:gd name="T6" fmla="*/ 253 w 1969"/>
                <a:gd name="T7" fmla="*/ 450 h 1660"/>
                <a:gd name="T8" fmla="*/ 381 w 1969"/>
                <a:gd name="T9" fmla="*/ 709 h 1660"/>
                <a:gd name="T10" fmla="*/ 528 w 1969"/>
                <a:gd name="T11" fmla="*/ 671 h 1660"/>
                <a:gd name="T12" fmla="*/ 628 w 1969"/>
                <a:gd name="T13" fmla="*/ 670 h 1660"/>
                <a:gd name="T14" fmla="*/ 668 w 1969"/>
                <a:gd name="T15" fmla="*/ 388 h 1660"/>
                <a:gd name="T16" fmla="*/ 1621 w 1969"/>
                <a:gd name="T17" fmla="*/ 388 h 1660"/>
                <a:gd name="T18" fmla="*/ 1480 w 1969"/>
                <a:gd name="T19" fmla="*/ 423 h 1660"/>
                <a:gd name="T20" fmla="*/ 1384 w 1969"/>
                <a:gd name="T21" fmla="*/ 423 h 1660"/>
                <a:gd name="T22" fmla="*/ 1245 w 1969"/>
                <a:gd name="T23" fmla="*/ 388 h 1660"/>
                <a:gd name="T24" fmla="*/ 1283 w 1969"/>
                <a:gd name="T25" fmla="*/ 670 h 1660"/>
                <a:gd name="T26" fmla="*/ 1382 w 1969"/>
                <a:gd name="T27" fmla="*/ 671 h 1660"/>
                <a:gd name="T28" fmla="*/ 1529 w 1969"/>
                <a:gd name="T29" fmla="*/ 709 h 1660"/>
                <a:gd name="T30" fmla="*/ 1659 w 1969"/>
                <a:gd name="T31" fmla="*/ 447 h 1660"/>
                <a:gd name="T32" fmla="*/ 1102 w 1969"/>
                <a:gd name="T33" fmla="*/ 422 h 1660"/>
                <a:gd name="T34" fmla="*/ 1004 w 1969"/>
                <a:gd name="T35" fmla="*/ 423 h 1660"/>
                <a:gd name="T36" fmla="*/ 908 w 1969"/>
                <a:gd name="T37" fmla="*/ 423 h 1660"/>
                <a:gd name="T38" fmla="*/ 768 w 1969"/>
                <a:gd name="T39" fmla="*/ 388 h 1660"/>
                <a:gd name="T40" fmla="*/ 806 w 1969"/>
                <a:gd name="T41" fmla="*/ 670 h 1660"/>
                <a:gd name="T42" fmla="*/ 905 w 1969"/>
                <a:gd name="T43" fmla="*/ 671 h 1660"/>
                <a:gd name="T44" fmla="*/ 1053 w 1969"/>
                <a:gd name="T45" fmla="*/ 709 h 1660"/>
                <a:gd name="T46" fmla="*/ 1183 w 1969"/>
                <a:gd name="T47" fmla="*/ 447 h 1660"/>
                <a:gd name="T48" fmla="*/ 1102 w 1969"/>
                <a:gd name="T49" fmla="*/ 422 h 1660"/>
                <a:gd name="T50" fmla="*/ 1761 w 1969"/>
                <a:gd name="T51" fmla="*/ 657 h 1660"/>
                <a:gd name="T52" fmla="*/ 1660 w 1969"/>
                <a:gd name="T53" fmla="*/ 656 h 1660"/>
                <a:gd name="T54" fmla="*/ 1486 w 1969"/>
                <a:gd name="T55" fmla="*/ 1183 h 1660"/>
                <a:gd name="T56" fmla="*/ 1485 w 1969"/>
                <a:gd name="T57" fmla="*/ 1194 h 1660"/>
                <a:gd name="T58" fmla="*/ 1479 w 1969"/>
                <a:gd name="T59" fmla="*/ 1530 h 1660"/>
                <a:gd name="T60" fmla="*/ 1359 w 1969"/>
                <a:gd name="T61" fmla="*/ 1596 h 1660"/>
                <a:gd name="T62" fmla="*/ 1049 w 1969"/>
                <a:gd name="T63" fmla="*/ 1444 h 1660"/>
                <a:gd name="T64" fmla="*/ 975 w 1969"/>
                <a:gd name="T65" fmla="*/ 821 h 1660"/>
                <a:gd name="T66" fmla="*/ 1486 w 1969"/>
                <a:gd name="T67" fmla="*/ 1183 h 1660"/>
                <a:gd name="T68" fmla="*/ 1302 w 1969"/>
                <a:gd name="T69" fmla="*/ 968 h 1660"/>
                <a:gd name="T70" fmla="*/ 911 w 1969"/>
                <a:gd name="T71" fmla="*/ 827 h 1660"/>
                <a:gd name="T72" fmla="*/ 129 w 1969"/>
                <a:gd name="T73" fmla="*/ 129 h 1660"/>
                <a:gd name="T74" fmla="*/ 1905 w 1969"/>
                <a:gd name="T75" fmla="*/ 0 h 1660"/>
                <a:gd name="T76" fmla="*/ 0 w 1969"/>
                <a:gd name="T77" fmla="*/ 1032 h 1660"/>
                <a:gd name="T78" fmla="*/ 975 w 1969"/>
                <a:gd name="T79" fmla="*/ 1445 h 1660"/>
                <a:gd name="T80" fmla="*/ 1080 w 1969"/>
                <a:gd name="T81" fmla="*/ 1500 h 1660"/>
                <a:gd name="T82" fmla="*/ 1359 w 1969"/>
                <a:gd name="T83" fmla="*/ 1660 h 1660"/>
                <a:gd name="T84" fmla="*/ 1540 w 1969"/>
                <a:gd name="T85" fmla="*/ 1548 h 1660"/>
                <a:gd name="T86" fmla="*/ 1519 w 1969"/>
                <a:gd name="T87" fmla="*/ 1249 h 1660"/>
                <a:gd name="T88" fmla="*/ 1476 w 1969"/>
                <a:gd name="T89" fmla="*/ 1097 h 1660"/>
                <a:gd name="T90" fmla="*/ 1905 w 1969"/>
                <a:gd name="T91" fmla="*/ 968 h 1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69" h="1660">
                  <a:moveTo>
                    <a:pt x="625" y="422"/>
                  </a:moveTo>
                  <a:lnTo>
                    <a:pt x="625" y="422"/>
                  </a:lnTo>
                  <a:lnTo>
                    <a:pt x="577" y="581"/>
                  </a:lnTo>
                  <a:lnTo>
                    <a:pt x="527" y="423"/>
                  </a:lnTo>
                  <a:cubicBezTo>
                    <a:pt x="521" y="402"/>
                    <a:pt x="504" y="388"/>
                    <a:pt x="482" y="388"/>
                  </a:cubicBezTo>
                  <a:lnTo>
                    <a:pt x="477" y="388"/>
                  </a:lnTo>
                  <a:cubicBezTo>
                    <a:pt x="454" y="388"/>
                    <a:pt x="438" y="402"/>
                    <a:pt x="431" y="423"/>
                  </a:cubicBezTo>
                  <a:lnTo>
                    <a:pt x="382" y="581"/>
                  </a:lnTo>
                  <a:lnTo>
                    <a:pt x="335" y="422"/>
                  </a:lnTo>
                  <a:cubicBezTo>
                    <a:pt x="328" y="402"/>
                    <a:pt x="314" y="388"/>
                    <a:pt x="292" y="388"/>
                  </a:cubicBezTo>
                  <a:cubicBezTo>
                    <a:pt x="265" y="388"/>
                    <a:pt x="249" y="408"/>
                    <a:pt x="249" y="428"/>
                  </a:cubicBezTo>
                  <a:cubicBezTo>
                    <a:pt x="249" y="436"/>
                    <a:pt x="251" y="445"/>
                    <a:pt x="253" y="450"/>
                  </a:cubicBezTo>
                  <a:lnTo>
                    <a:pt x="329" y="670"/>
                  </a:lnTo>
                  <a:cubicBezTo>
                    <a:pt x="339" y="697"/>
                    <a:pt x="357" y="709"/>
                    <a:pt x="378" y="709"/>
                  </a:cubicBezTo>
                  <a:lnTo>
                    <a:pt x="381" y="709"/>
                  </a:lnTo>
                  <a:cubicBezTo>
                    <a:pt x="403" y="709"/>
                    <a:pt x="421" y="697"/>
                    <a:pt x="429" y="671"/>
                  </a:cubicBezTo>
                  <a:lnTo>
                    <a:pt x="479" y="514"/>
                  </a:lnTo>
                  <a:lnTo>
                    <a:pt x="528" y="671"/>
                  </a:lnTo>
                  <a:cubicBezTo>
                    <a:pt x="536" y="697"/>
                    <a:pt x="555" y="709"/>
                    <a:pt x="576" y="709"/>
                  </a:cubicBezTo>
                  <a:lnTo>
                    <a:pt x="579" y="709"/>
                  </a:lnTo>
                  <a:cubicBezTo>
                    <a:pt x="600" y="709"/>
                    <a:pt x="618" y="697"/>
                    <a:pt x="628" y="670"/>
                  </a:cubicBezTo>
                  <a:lnTo>
                    <a:pt x="706" y="447"/>
                  </a:lnTo>
                  <a:cubicBezTo>
                    <a:pt x="707" y="443"/>
                    <a:pt x="709" y="435"/>
                    <a:pt x="709" y="429"/>
                  </a:cubicBezTo>
                  <a:cubicBezTo>
                    <a:pt x="709" y="407"/>
                    <a:pt x="692" y="388"/>
                    <a:pt x="668" y="388"/>
                  </a:cubicBezTo>
                  <a:cubicBezTo>
                    <a:pt x="645" y="388"/>
                    <a:pt x="631" y="403"/>
                    <a:pt x="625" y="422"/>
                  </a:cubicBezTo>
                  <a:close/>
                  <a:moveTo>
                    <a:pt x="1621" y="388"/>
                  </a:moveTo>
                  <a:lnTo>
                    <a:pt x="1621" y="388"/>
                  </a:lnTo>
                  <a:cubicBezTo>
                    <a:pt x="1598" y="388"/>
                    <a:pt x="1584" y="403"/>
                    <a:pt x="1579" y="422"/>
                  </a:cubicBezTo>
                  <a:lnTo>
                    <a:pt x="1530" y="581"/>
                  </a:lnTo>
                  <a:lnTo>
                    <a:pt x="1480" y="423"/>
                  </a:lnTo>
                  <a:cubicBezTo>
                    <a:pt x="1474" y="402"/>
                    <a:pt x="1458" y="388"/>
                    <a:pt x="1435" y="388"/>
                  </a:cubicBezTo>
                  <a:lnTo>
                    <a:pt x="1430" y="388"/>
                  </a:lnTo>
                  <a:cubicBezTo>
                    <a:pt x="1407" y="388"/>
                    <a:pt x="1391" y="402"/>
                    <a:pt x="1384" y="423"/>
                  </a:cubicBezTo>
                  <a:lnTo>
                    <a:pt x="1335" y="581"/>
                  </a:lnTo>
                  <a:lnTo>
                    <a:pt x="1288" y="422"/>
                  </a:lnTo>
                  <a:cubicBezTo>
                    <a:pt x="1281" y="402"/>
                    <a:pt x="1267" y="388"/>
                    <a:pt x="1245" y="388"/>
                  </a:cubicBezTo>
                  <a:cubicBezTo>
                    <a:pt x="1219" y="388"/>
                    <a:pt x="1202" y="408"/>
                    <a:pt x="1202" y="428"/>
                  </a:cubicBezTo>
                  <a:cubicBezTo>
                    <a:pt x="1202" y="436"/>
                    <a:pt x="1205" y="445"/>
                    <a:pt x="1206" y="450"/>
                  </a:cubicBezTo>
                  <a:lnTo>
                    <a:pt x="1283" y="670"/>
                  </a:lnTo>
                  <a:cubicBezTo>
                    <a:pt x="1292" y="697"/>
                    <a:pt x="1310" y="709"/>
                    <a:pt x="1331" y="709"/>
                  </a:cubicBezTo>
                  <a:lnTo>
                    <a:pt x="1334" y="709"/>
                  </a:lnTo>
                  <a:cubicBezTo>
                    <a:pt x="1356" y="709"/>
                    <a:pt x="1374" y="697"/>
                    <a:pt x="1382" y="671"/>
                  </a:cubicBezTo>
                  <a:lnTo>
                    <a:pt x="1432" y="514"/>
                  </a:lnTo>
                  <a:lnTo>
                    <a:pt x="1481" y="671"/>
                  </a:lnTo>
                  <a:cubicBezTo>
                    <a:pt x="1490" y="697"/>
                    <a:pt x="1508" y="709"/>
                    <a:pt x="1529" y="709"/>
                  </a:cubicBezTo>
                  <a:lnTo>
                    <a:pt x="1532" y="709"/>
                  </a:lnTo>
                  <a:cubicBezTo>
                    <a:pt x="1554" y="709"/>
                    <a:pt x="1572" y="697"/>
                    <a:pt x="1581" y="670"/>
                  </a:cubicBezTo>
                  <a:lnTo>
                    <a:pt x="1659" y="447"/>
                  </a:lnTo>
                  <a:cubicBezTo>
                    <a:pt x="1661" y="443"/>
                    <a:pt x="1662" y="435"/>
                    <a:pt x="1662" y="429"/>
                  </a:cubicBezTo>
                  <a:cubicBezTo>
                    <a:pt x="1662" y="407"/>
                    <a:pt x="1646" y="388"/>
                    <a:pt x="1621" y="388"/>
                  </a:cubicBezTo>
                  <a:close/>
                  <a:moveTo>
                    <a:pt x="1102" y="422"/>
                  </a:moveTo>
                  <a:lnTo>
                    <a:pt x="1102" y="422"/>
                  </a:lnTo>
                  <a:lnTo>
                    <a:pt x="1053" y="581"/>
                  </a:lnTo>
                  <a:lnTo>
                    <a:pt x="1004" y="423"/>
                  </a:lnTo>
                  <a:cubicBezTo>
                    <a:pt x="997" y="402"/>
                    <a:pt x="981" y="388"/>
                    <a:pt x="958" y="388"/>
                  </a:cubicBezTo>
                  <a:lnTo>
                    <a:pt x="953" y="388"/>
                  </a:lnTo>
                  <a:cubicBezTo>
                    <a:pt x="930" y="388"/>
                    <a:pt x="914" y="402"/>
                    <a:pt x="908" y="423"/>
                  </a:cubicBezTo>
                  <a:lnTo>
                    <a:pt x="859" y="581"/>
                  </a:lnTo>
                  <a:lnTo>
                    <a:pt x="811" y="422"/>
                  </a:lnTo>
                  <a:cubicBezTo>
                    <a:pt x="805" y="402"/>
                    <a:pt x="790" y="388"/>
                    <a:pt x="768" y="388"/>
                  </a:cubicBezTo>
                  <a:cubicBezTo>
                    <a:pt x="742" y="388"/>
                    <a:pt x="726" y="408"/>
                    <a:pt x="726" y="428"/>
                  </a:cubicBezTo>
                  <a:cubicBezTo>
                    <a:pt x="726" y="436"/>
                    <a:pt x="728" y="445"/>
                    <a:pt x="730" y="450"/>
                  </a:cubicBezTo>
                  <a:lnTo>
                    <a:pt x="806" y="670"/>
                  </a:lnTo>
                  <a:cubicBezTo>
                    <a:pt x="815" y="697"/>
                    <a:pt x="833" y="709"/>
                    <a:pt x="855" y="709"/>
                  </a:cubicBezTo>
                  <a:lnTo>
                    <a:pt x="858" y="709"/>
                  </a:lnTo>
                  <a:cubicBezTo>
                    <a:pt x="879" y="709"/>
                    <a:pt x="897" y="697"/>
                    <a:pt x="905" y="671"/>
                  </a:cubicBezTo>
                  <a:lnTo>
                    <a:pt x="955" y="514"/>
                  </a:lnTo>
                  <a:lnTo>
                    <a:pt x="1005" y="671"/>
                  </a:lnTo>
                  <a:cubicBezTo>
                    <a:pt x="1013" y="697"/>
                    <a:pt x="1031" y="709"/>
                    <a:pt x="1053" y="709"/>
                  </a:cubicBezTo>
                  <a:lnTo>
                    <a:pt x="1056" y="709"/>
                  </a:lnTo>
                  <a:cubicBezTo>
                    <a:pt x="1077" y="709"/>
                    <a:pt x="1095" y="697"/>
                    <a:pt x="1104" y="670"/>
                  </a:cubicBezTo>
                  <a:lnTo>
                    <a:pt x="1183" y="447"/>
                  </a:lnTo>
                  <a:cubicBezTo>
                    <a:pt x="1184" y="443"/>
                    <a:pt x="1186" y="435"/>
                    <a:pt x="1186" y="429"/>
                  </a:cubicBezTo>
                  <a:cubicBezTo>
                    <a:pt x="1186" y="407"/>
                    <a:pt x="1169" y="388"/>
                    <a:pt x="1145" y="388"/>
                  </a:cubicBezTo>
                  <a:cubicBezTo>
                    <a:pt x="1121" y="388"/>
                    <a:pt x="1108" y="403"/>
                    <a:pt x="1102" y="422"/>
                  </a:cubicBezTo>
                  <a:close/>
                  <a:moveTo>
                    <a:pt x="1710" y="707"/>
                  </a:moveTo>
                  <a:lnTo>
                    <a:pt x="1710" y="707"/>
                  </a:lnTo>
                  <a:cubicBezTo>
                    <a:pt x="1739" y="707"/>
                    <a:pt x="1761" y="685"/>
                    <a:pt x="1761" y="657"/>
                  </a:cubicBezTo>
                  <a:lnTo>
                    <a:pt x="1761" y="656"/>
                  </a:lnTo>
                  <a:cubicBezTo>
                    <a:pt x="1761" y="628"/>
                    <a:pt x="1739" y="607"/>
                    <a:pt x="1710" y="607"/>
                  </a:cubicBezTo>
                  <a:cubicBezTo>
                    <a:pt x="1681" y="607"/>
                    <a:pt x="1660" y="628"/>
                    <a:pt x="1660" y="656"/>
                  </a:cubicBezTo>
                  <a:lnTo>
                    <a:pt x="1660" y="657"/>
                  </a:lnTo>
                  <a:cubicBezTo>
                    <a:pt x="1660" y="685"/>
                    <a:pt x="1681" y="707"/>
                    <a:pt x="1710" y="707"/>
                  </a:cubicBezTo>
                  <a:close/>
                  <a:moveTo>
                    <a:pt x="1486" y="1183"/>
                  </a:moveTo>
                  <a:lnTo>
                    <a:pt x="1486" y="1183"/>
                  </a:lnTo>
                  <a:cubicBezTo>
                    <a:pt x="1487" y="1184"/>
                    <a:pt x="1488" y="1187"/>
                    <a:pt x="1488" y="1189"/>
                  </a:cubicBezTo>
                  <a:cubicBezTo>
                    <a:pt x="1488" y="1191"/>
                    <a:pt x="1487" y="1193"/>
                    <a:pt x="1485" y="1194"/>
                  </a:cubicBezTo>
                  <a:lnTo>
                    <a:pt x="1338" y="1284"/>
                  </a:lnTo>
                  <a:lnTo>
                    <a:pt x="1478" y="1525"/>
                  </a:lnTo>
                  <a:cubicBezTo>
                    <a:pt x="1479" y="1527"/>
                    <a:pt x="1479" y="1529"/>
                    <a:pt x="1479" y="1530"/>
                  </a:cubicBezTo>
                  <a:cubicBezTo>
                    <a:pt x="1478" y="1532"/>
                    <a:pt x="1477" y="1533"/>
                    <a:pt x="1475" y="1534"/>
                  </a:cubicBezTo>
                  <a:lnTo>
                    <a:pt x="1362" y="1596"/>
                  </a:lnTo>
                  <a:cubicBezTo>
                    <a:pt x="1361" y="1596"/>
                    <a:pt x="1360" y="1596"/>
                    <a:pt x="1359" y="1596"/>
                  </a:cubicBezTo>
                  <a:cubicBezTo>
                    <a:pt x="1358" y="1596"/>
                    <a:pt x="1355" y="1596"/>
                    <a:pt x="1353" y="1593"/>
                  </a:cubicBezTo>
                  <a:lnTo>
                    <a:pt x="1214" y="1351"/>
                  </a:lnTo>
                  <a:lnTo>
                    <a:pt x="1049" y="1444"/>
                  </a:lnTo>
                  <a:cubicBezTo>
                    <a:pt x="1048" y="1444"/>
                    <a:pt x="1047" y="1445"/>
                    <a:pt x="1042" y="1444"/>
                  </a:cubicBezTo>
                  <a:cubicBezTo>
                    <a:pt x="1041" y="1443"/>
                    <a:pt x="1039" y="1441"/>
                    <a:pt x="1039" y="1439"/>
                  </a:cubicBezTo>
                  <a:lnTo>
                    <a:pt x="975" y="821"/>
                  </a:lnTo>
                  <a:cubicBezTo>
                    <a:pt x="975" y="818"/>
                    <a:pt x="976" y="816"/>
                    <a:pt x="978" y="814"/>
                  </a:cubicBezTo>
                  <a:cubicBezTo>
                    <a:pt x="980" y="813"/>
                    <a:pt x="982" y="813"/>
                    <a:pt x="985" y="815"/>
                  </a:cubicBezTo>
                  <a:lnTo>
                    <a:pt x="1486" y="1183"/>
                  </a:lnTo>
                  <a:close/>
                  <a:moveTo>
                    <a:pt x="1905" y="968"/>
                  </a:moveTo>
                  <a:lnTo>
                    <a:pt x="1905" y="968"/>
                  </a:lnTo>
                  <a:lnTo>
                    <a:pt x="1302" y="968"/>
                  </a:lnTo>
                  <a:lnTo>
                    <a:pt x="1023" y="763"/>
                  </a:lnTo>
                  <a:cubicBezTo>
                    <a:pt x="1001" y="747"/>
                    <a:pt x="970" y="745"/>
                    <a:pt x="946" y="759"/>
                  </a:cubicBezTo>
                  <a:cubicBezTo>
                    <a:pt x="922" y="773"/>
                    <a:pt x="908" y="799"/>
                    <a:pt x="911" y="827"/>
                  </a:cubicBezTo>
                  <a:lnTo>
                    <a:pt x="926" y="968"/>
                  </a:lnTo>
                  <a:lnTo>
                    <a:pt x="129" y="968"/>
                  </a:lnTo>
                  <a:lnTo>
                    <a:pt x="129" y="129"/>
                  </a:lnTo>
                  <a:lnTo>
                    <a:pt x="1905" y="129"/>
                  </a:lnTo>
                  <a:cubicBezTo>
                    <a:pt x="1940" y="129"/>
                    <a:pt x="1969" y="100"/>
                    <a:pt x="1969" y="64"/>
                  </a:cubicBezTo>
                  <a:cubicBezTo>
                    <a:pt x="1969" y="29"/>
                    <a:pt x="1940" y="0"/>
                    <a:pt x="1905" y="0"/>
                  </a:cubicBezTo>
                  <a:lnTo>
                    <a:pt x="64" y="0"/>
                  </a:lnTo>
                  <a:cubicBezTo>
                    <a:pt x="29" y="0"/>
                    <a:pt x="0" y="29"/>
                    <a:pt x="0" y="64"/>
                  </a:cubicBezTo>
                  <a:lnTo>
                    <a:pt x="0" y="1032"/>
                  </a:lnTo>
                  <a:cubicBezTo>
                    <a:pt x="0" y="1068"/>
                    <a:pt x="29" y="1097"/>
                    <a:pt x="64" y="1097"/>
                  </a:cubicBezTo>
                  <a:lnTo>
                    <a:pt x="939" y="1097"/>
                  </a:lnTo>
                  <a:lnTo>
                    <a:pt x="975" y="1445"/>
                  </a:lnTo>
                  <a:cubicBezTo>
                    <a:pt x="978" y="1469"/>
                    <a:pt x="992" y="1490"/>
                    <a:pt x="1013" y="1501"/>
                  </a:cubicBezTo>
                  <a:cubicBezTo>
                    <a:pt x="1023" y="1506"/>
                    <a:pt x="1034" y="1509"/>
                    <a:pt x="1046" y="1509"/>
                  </a:cubicBezTo>
                  <a:cubicBezTo>
                    <a:pt x="1058" y="1509"/>
                    <a:pt x="1070" y="1506"/>
                    <a:pt x="1080" y="1500"/>
                  </a:cubicBezTo>
                  <a:lnTo>
                    <a:pt x="1190" y="1438"/>
                  </a:lnTo>
                  <a:lnTo>
                    <a:pt x="1298" y="1625"/>
                  </a:lnTo>
                  <a:cubicBezTo>
                    <a:pt x="1310" y="1647"/>
                    <a:pt x="1334" y="1660"/>
                    <a:pt x="1359" y="1660"/>
                  </a:cubicBezTo>
                  <a:cubicBezTo>
                    <a:pt x="1371" y="1660"/>
                    <a:pt x="1383" y="1657"/>
                    <a:pt x="1393" y="1652"/>
                  </a:cubicBezTo>
                  <a:lnTo>
                    <a:pt x="1506" y="1591"/>
                  </a:lnTo>
                  <a:cubicBezTo>
                    <a:pt x="1523" y="1582"/>
                    <a:pt x="1535" y="1566"/>
                    <a:pt x="1540" y="1548"/>
                  </a:cubicBezTo>
                  <a:cubicBezTo>
                    <a:pt x="1545" y="1529"/>
                    <a:pt x="1543" y="1510"/>
                    <a:pt x="1534" y="1493"/>
                  </a:cubicBezTo>
                  <a:lnTo>
                    <a:pt x="1425" y="1306"/>
                  </a:lnTo>
                  <a:lnTo>
                    <a:pt x="1519" y="1249"/>
                  </a:lnTo>
                  <a:cubicBezTo>
                    <a:pt x="1539" y="1237"/>
                    <a:pt x="1552" y="1215"/>
                    <a:pt x="1553" y="1192"/>
                  </a:cubicBezTo>
                  <a:cubicBezTo>
                    <a:pt x="1554" y="1168"/>
                    <a:pt x="1543" y="1145"/>
                    <a:pt x="1524" y="1131"/>
                  </a:cubicBezTo>
                  <a:lnTo>
                    <a:pt x="1476" y="1097"/>
                  </a:lnTo>
                  <a:lnTo>
                    <a:pt x="1905" y="1097"/>
                  </a:lnTo>
                  <a:cubicBezTo>
                    <a:pt x="1940" y="1097"/>
                    <a:pt x="1969" y="1068"/>
                    <a:pt x="1969" y="1032"/>
                  </a:cubicBezTo>
                  <a:cubicBezTo>
                    <a:pt x="1969" y="997"/>
                    <a:pt x="1940" y="968"/>
                    <a:pt x="1905" y="968"/>
                  </a:cubicBezTo>
                  <a:close/>
                </a:path>
              </a:pathLst>
            </a:custGeom>
            <a:solidFill>
              <a:sysClr val="window" lastClr="FFFFFF"/>
            </a:solidFill>
            <a:ln w="57150" cap="flat" cmpd="sng" algn="ctr">
              <a:no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grpSp>
        <p:nvGrpSpPr>
          <p:cNvPr id="57" name="Group 24"/>
          <p:cNvGrpSpPr>
            <a:grpSpLocks noChangeAspect="1"/>
          </p:cNvGrpSpPr>
          <p:nvPr/>
        </p:nvGrpSpPr>
        <p:grpSpPr bwMode="auto">
          <a:xfrm>
            <a:off x="6183456" y="3317168"/>
            <a:ext cx="1458100" cy="1458100"/>
            <a:chOff x="4081" y="1709"/>
            <a:chExt cx="1011" cy="1011"/>
          </a:xfrm>
        </p:grpSpPr>
        <p:sp>
          <p:nvSpPr>
            <p:cNvPr id="58" name="Freeform 25"/>
            <p:cNvSpPr>
              <a:spLocks/>
            </p:cNvSpPr>
            <p:nvPr/>
          </p:nvSpPr>
          <p:spPr bwMode="auto">
            <a:xfrm>
              <a:off x="4081" y="1709"/>
              <a:ext cx="1011" cy="1011"/>
            </a:xfrm>
            <a:custGeom>
              <a:avLst/>
              <a:gdLst>
                <a:gd name="T0" fmla="*/ 0 w 3899"/>
                <a:gd name="T1" fmla="*/ 1949 h 3899"/>
                <a:gd name="T2" fmla="*/ 0 w 3899"/>
                <a:gd name="T3" fmla="*/ 1949 h 3899"/>
                <a:gd name="T4" fmla="*/ 1949 w 3899"/>
                <a:gd name="T5" fmla="*/ 0 h 3899"/>
                <a:gd name="T6" fmla="*/ 3899 w 3899"/>
                <a:gd name="T7" fmla="*/ 1949 h 3899"/>
                <a:gd name="T8" fmla="*/ 1949 w 3899"/>
                <a:gd name="T9" fmla="*/ 3899 h 3899"/>
                <a:gd name="T10" fmla="*/ 0 w 3899"/>
                <a:gd name="T11" fmla="*/ 1949 h 3899"/>
              </a:gdLst>
              <a:ahLst/>
              <a:cxnLst>
                <a:cxn ang="0">
                  <a:pos x="T0" y="T1"/>
                </a:cxn>
                <a:cxn ang="0">
                  <a:pos x="T2" y="T3"/>
                </a:cxn>
                <a:cxn ang="0">
                  <a:pos x="T4" y="T5"/>
                </a:cxn>
                <a:cxn ang="0">
                  <a:pos x="T6" y="T7"/>
                </a:cxn>
                <a:cxn ang="0">
                  <a:pos x="T8" y="T9"/>
                </a:cxn>
                <a:cxn ang="0">
                  <a:pos x="T10" y="T11"/>
                </a:cxn>
              </a:cxnLst>
              <a:rect l="0" t="0" r="r" b="b"/>
              <a:pathLst>
                <a:path w="3899" h="3899">
                  <a:moveTo>
                    <a:pt x="0" y="1949"/>
                  </a:moveTo>
                  <a:lnTo>
                    <a:pt x="0" y="1949"/>
                  </a:lnTo>
                  <a:cubicBezTo>
                    <a:pt x="0" y="872"/>
                    <a:pt x="872" y="0"/>
                    <a:pt x="1949" y="0"/>
                  </a:cubicBezTo>
                  <a:cubicBezTo>
                    <a:pt x="3026" y="0"/>
                    <a:pt x="3899" y="872"/>
                    <a:pt x="3899" y="1949"/>
                  </a:cubicBezTo>
                  <a:cubicBezTo>
                    <a:pt x="3899" y="3026"/>
                    <a:pt x="3026" y="3899"/>
                    <a:pt x="1949" y="3899"/>
                  </a:cubicBezTo>
                  <a:cubicBezTo>
                    <a:pt x="872" y="3899"/>
                    <a:pt x="0" y="3026"/>
                    <a:pt x="0" y="1949"/>
                  </a:cubicBezTo>
                  <a:close/>
                </a:path>
              </a:pathLst>
            </a:custGeom>
            <a:solidFill>
              <a:srgbClr val="F95647"/>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59" name="Freeform 26"/>
            <p:cNvSpPr>
              <a:spLocks noEditPoints="1"/>
            </p:cNvSpPr>
            <p:nvPr/>
          </p:nvSpPr>
          <p:spPr bwMode="auto">
            <a:xfrm>
              <a:off x="4329" y="2020"/>
              <a:ext cx="514" cy="435"/>
            </a:xfrm>
            <a:custGeom>
              <a:avLst/>
              <a:gdLst>
                <a:gd name="T0" fmla="*/ 317 w 1982"/>
                <a:gd name="T1" fmla="*/ 1406 h 1677"/>
                <a:gd name="T2" fmla="*/ 1136 w 1982"/>
                <a:gd name="T3" fmla="*/ 1360 h 1677"/>
                <a:gd name="T4" fmla="*/ 317 w 1982"/>
                <a:gd name="T5" fmla="*/ 1314 h 1677"/>
                <a:gd name="T6" fmla="*/ 317 w 1982"/>
                <a:gd name="T7" fmla="*/ 1406 h 1677"/>
                <a:gd name="T8" fmla="*/ 317 w 1982"/>
                <a:gd name="T9" fmla="*/ 959 h 1677"/>
                <a:gd name="T10" fmla="*/ 1730 w 1982"/>
                <a:gd name="T11" fmla="*/ 913 h 1677"/>
                <a:gd name="T12" fmla="*/ 317 w 1982"/>
                <a:gd name="T13" fmla="*/ 867 h 1677"/>
                <a:gd name="T14" fmla="*/ 317 w 1982"/>
                <a:gd name="T15" fmla="*/ 959 h 1677"/>
                <a:gd name="T16" fmla="*/ 1891 w 1982"/>
                <a:gd name="T17" fmla="*/ 298 h 1677"/>
                <a:gd name="T18" fmla="*/ 1668 w 1982"/>
                <a:gd name="T19" fmla="*/ 92 h 1677"/>
                <a:gd name="T20" fmla="*/ 1891 w 1982"/>
                <a:gd name="T21" fmla="*/ 174 h 1677"/>
                <a:gd name="T22" fmla="*/ 1891 w 1982"/>
                <a:gd name="T23" fmla="*/ 590 h 1677"/>
                <a:gd name="T24" fmla="*/ 1648 w 1982"/>
                <a:gd name="T25" fmla="*/ 590 h 1677"/>
                <a:gd name="T26" fmla="*/ 1891 w 1982"/>
                <a:gd name="T27" fmla="*/ 390 h 1677"/>
                <a:gd name="T28" fmla="*/ 1891 w 1982"/>
                <a:gd name="T29" fmla="*/ 1476 h 1677"/>
                <a:gd name="T30" fmla="*/ 1809 w 1982"/>
                <a:gd name="T31" fmla="*/ 1586 h 1677"/>
                <a:gd name="T32" fmla="*/ 92 w 1982"/>
                <a:gd name="T33" fmla="*/ 1476 h 1677"/>
                <a:gd name="T34" fmla="*/ 1891 w 1982"/>
                <a:gd name="T35" fmla="*/ 682 h 1677"/>
                <a:gd name="T36" fmla="*/ 92 w 1982"/>
                <a:gd name="T37" fmla="*/ 390 h 1677"/>
                <a:gd name="T38" fmla="*/ 321 w 1982"/>
                <a:gd name="T39" fmla="*/ 390 h 1677"/>
                <a:gd name="T40" fmla="*/ 92 w 1982"/>
                <a:gd name="T41" fmla="*/ 590 h 1677"/>
                <a:gd name="T42" fmla="*/ 92 w 1982"/>
                <a:gd name="T43" fmla="*/ 174 h 1677"/>
                <a:gd name="T44" fmla="*/ 171 w 1982"/>
                <a:gd name="T45" fmla="*/ 92 h 1677"/>
                <a:gd name="T46" fmla="*/ 92 w 1982"/>
                <a:gd name="T47" fmla="*/ 298 h 1677"/>
                <a:gd name="T48" fmla="*/ 536 w 1982"/>
                <a:gd name="T49" fmla="*/ 390 h 1677"/>
                <a:gd name="T50" fmla="*/ 748 w 1982"/>
                <a:gd name="T51" fmla="*/ 390 h 1677"/>
                <a:gd name="T52" fmla="*/ 367 w 1982"/>
                <a:gd name="T53" fmla="*/ 590 h 1677"/>
                <a:gd name="T54" fmla="*/ 598 w 1982"/>
                <a:gd name="T55" fmla="*/ 92 h 1677"/>
                <a:gd name="T56" fmla="*/ 753 w 1982"/>
                <a:gd name="T57" fmla="*/ 298 h 1677"/>
                <a:gd name="T58" fmla="*/ 387 w 1982"/>
                <a:gd name="T59" fmla="*/ 92 h 1677"/>
                <a:gd name="T60" fmla="*/ 963 w 1982"/>
                <a:gd name="T61" fmla="*/ 390 h 1677"/>
                <a:gd name="T62" fmla="*/ 1175 w 1982"/>
                <a:gd name="T63" fmla="*/ 390 h 1677"/>
                <a:gd name="T64" fmla="*/ 794 w 1982"/>
                <a:gd name="T65" fmla="*/ 590 h 1677"/>
                <a:gd name="T66" fmla="*/ 1025 w 1982"/>
                <a:gd name="T67" fmla="*/ 92 h 1677"/>
                <a:gd name="T68" fmla="*/ 1180 w 1982"/>
                <a:gd name="T69" fmla="*/ 298 h 1677"/>
                <a:gd name="T70" fmla="*/ 814 w 1982"/>
                <a:gd name="T71" fmla="*/ 92 h 1677"/>
                <a:gd name="T72" fmla="*/ 1390 w 1982"/>
                <a:gd name="T73" fmla="*/ 390 h 1677"/>
                <a:gd name="T74" fmla="*/ 1602 w 1982"/>
                <a:gd name="T75" fmla="*/ 390 h 1677"/>
                <a:gd name="T76" fmla="*/ 1221 w 1982"/>
                <a:gd name="T77" fmla="*/ 590 h 1677"/>
                <a:gd name="T78" fmla="*/ 1452 w 1982"/>
                <a:gd name="T79" fmla="*/ 92 h 1677"/>
                <a:gd name="T80" fmla="*/ 1607 w 1982"/>
                <a:gd name="T81" fmla="*/ 298 h 1677"/>
                <a:gd name="T82" fmla="*/ 1241 w 1982"/>
                <a:gd name="T83" fmla="*/ 92 h 1677"/>
                <a:gd name="T84" fmla="*/ 1809 w 1982"/>
                <a:gd name="T85" fmla="*/ 0 h 1677"/>
                <a:gd name="T86" fmla="*/ 174 w 1982"/>
                <a:gd name="T87" fmla="*/ 0 h 1677"/>
                <a:gd name="T88" fmla="*/ 0 w 1982"/>
                <a:gd name="T89" fmla="*/ 1476 h 1677"/>
                <a:gd name="T90" fmla="*/ 1809 w 1982"/>
                <a:gd name="T91" fmla="*/ 1677 h 1677"/>
                <a:gd name="T92" fmla="*/ 1982 w 1982"/>
                <a:gd name="T93" fmla="*/ 174 h 1677"/>
                <a:gd name="T94" fmla="*/ 317 w 1982"/>
                <a:gd name="T95" fmla="*/ 1182 h 1677"/>
                <a:gd name="T96" fmla="*/ 1566 w 1982"/>
                <a:gd name="T97" fmla="*/ 1182 h 1677"/>
                <a:gd name="T98" fmla="*/ 1566 w 1982"/>
                <a:gd name="T99" fmla="*/ 1091 h 1677"/>
                <a:gd name="T100" fmla="*/ 271 w 1982"/>
                <a:gd name="T101" fmla="*/ 1136 h 1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2" h="1677">
                  <a:moveTo>
                    <a:pt x="317" y="1406"/>
                  </a:moveTo>
                  <a:lnTo>
                    <a:pt x="317" y="1406"/>
                  </a:lnTo>
                  <a:lnTo>
                    <a:pt x="1091" y="1406"/>
                  </a:lnTo>
                  <a:cubicBezTo>
                    <a:pt x="1116" y="1406"/>
                    <a:pt x="1136" y="1385"/>
                    <a:pt x="1136" y="1360"/>
                  </a:cubicBezTo>
                  <a:cubicBezTo>
                    <a:pt x="1136" y="1335"/>
                    <a:pt x="1116" y="1314"/>
                    <a:pt x="1091" y="1314"/>
                  </a:cubicBezTo>
                  <a:lnTo>
                    <a:pt x="317" y="1314"/>
                  </a:lnTo>
                  <a:cubicBezTo>
                    <a:pt x="291" y="1314"/>
                    <a:pt x="271" y="1335"/>
                    <a:pt x="271" y="1360"/>
                  </a:cubicBezTo>
                  <a:cubicBezTo>
                    <a:pt x="271" y="1385"/>
                    <a:pt x="291" y="1406"/>
                    <a:pt x="317" y="1406"/>
                  </a:cubicBezTo>
                  <a:close/>
                  <a:moveTo>
                    <a:pt x="317" y="959"/>
                  </a:moveTo>
                  <a:lnTo>
                    <a:pt x="317" y="959"/>
                  </a:lnTo>
                  <a:lnTo>
                    <a:pt x="1685" y="959"/>
                  </a:lnTo>
                  <a:cubicBezTo>
                    <a:pt x="1710" y="959"/>
                    <a:pt x="1730" y="938"/>
                    <a:pt x="1730" y="913"/>
                  </a:cubicBezTo>
                  <a:cubicBezTo>
                    <a:pt x="1730" y="888"/>
                    <a:pt x="1710" y="867"/>
                    <a:pt x="1685" y="867"/>
                  </a:cubicBezTo>
                  <a:lnTo>
                    <a:pt x="317" y="867"/>
                  </a:lnTo>
                  <a:cubicBezTo>
                    <a:pt x="291" y="867"/>
                    <a:pt x="271" y="888"/>
                    <a:pt x="271" y="913"/>
                  </a:cubicBezTo>
                  <a:cubicBezTo>
                    <a:pt x="271" y="938"/>
                    <a:pt x="291" y="959"/>
                    <a:pt x="317" y="959"/>
                  </a:cubicBezTo>
                  <a:close/>
                  <a:moveTo>
                    <a:pt x="1891" y="298"/>
                  </a:moveTo>
                  <a:lnTo>
                    <a:pt x="1891" y="298"/>
                  </a:lnTo>
                  <a:lnTo>
                    <a:pt x="1822" y="298"/>
                  </a:lnTo>
                  <a:lnTo>
                    <a:pt x="1668" y="92"/>
                  </a:lnTo>
                  <a:lnTo>
                    <a:pt x="1809" y="92"/>
                  </a:lnTo>
                  <a:cubicBezTo>
                    <a:pt x="1854" y="92"/>
                    <a:pt x="1891" y="129"/>
                    <a:pt x="1891" y="174"/>
                  </a:cubicBezTo>
                  <a:lnTo>
                    <a:pt x="1891" y="298"/>
                  </a:lnTo>
                  <a:close/>
                  <a:moveTo>
                    <a:pt x="1891" y="590"/>
                  </a:moveTo>
                  <a:lnTo>
                    <a:pt x="1891" y="590"/>
                  </a:lnTo>
                  <a:lnTo>
                    <a:pt x="1648" y="590"/>
                  </a:lnTo>
                  <a:lnTo>
                    <a:pt x="1817" y="390"/>
                  </a:lnTo>
                  <a:lnTo>
                    <a:pt x="1891" y="390"/>
                  </a:lnTo>
                  <a:lnTo>
                    <a:pt x="1891" y="590"/>
                  </a:lnTo>
                  <a:close/>
                  <a:moveTo>
                    <a:pt x="1891" y="1476"/>
                  </a:moveTo>
                  <a:lnTo>
                    <a:pt x="1891" y="1476"/>
                  </a:lnTo>
                  <a:cubicBezTo>
                    <a:pt x="1891" y="1574"/>
                    <a:pt x="1847" y="1586"/>
                    <a:pt x="1809" y="1586"/>
                  </a:cubicBezTo>
                  <a:lnTo>
                    <a:pt x="174" y="1586"/>
                  </a:lnTo>
                  <a:cubicBezTo>
                    <a:pt x="136" y="1586"/>
                    <a:pt x="92" y="1574"/>
                    <a:pt x="92" y="1476"/>
                  </a:cubicBezTo>
                  <a:lnTo>
                    <a:pt x="92" y="682"/>
                  </a:lnTo>
                  <a:lnTo>
                    <a:pt x="1891" y="682"/>
                  </a:lnTo>
                  <a:lnTo>
                    <a:pt x="1891" y="1476"/>
                  </a:lnTo>
                  <a:close/>
                  <a:moveTo>
                    <a:pt x="92" y="390"/>
                  </a:moveTo>
                  <a:lnTo>
                    <a:pt x="92" y="390"/>
                  </a:lnTo>
                  <a:lnTo>
                    <a:pt x="321" y="390"/>
                  </a:lnTo>
                  <a:lnTo>
                    <a:pt x="152" y="590"/>
                  </a:lnTo>
                  <a:lnTo>
                    <a:pt x="92" y="590"/>
                  </a:lnTo>
                  <a:lnTo>
                    <a:pt x="92" y="390"/>
                  </a:lnTo>
                  <a:close/>
                  <a:moveTo>
                    <a:pt x="92" y="174"/>
                  </a:moveTo>
                  <a:lnTo>
                    <a:pt x="92" y="174"/>
                  </a:lnTo>
                  <a:cubicBezTo>
                    <a:pt x="92" y="130"/>
                    <a:pt x="127" y="93"/>
                    <a:pt x="171" y="92"/>
                  </a:cubicBezTo>
                  <a:lnTo>
                    <a:pt x="326" y="298"/>
                  </a:lnTo>
                  <a:lnTo>
                    <a:pt x="92" y="298"/>
                  </a:lnTo>
                  <a:lnTo>
                    <a:pt x="92" y="174"/>
                  </a:lnTo>
                  <a:close/>
                  <a:moveTo>
                    <a:pt x="536" y="390"/>
                  </a:moveTo>
                  <a:lnTo>
                    <a:pt x="536" y="390"/>
                  </a:lnTo>
                  <a:lnTo>
                    <a:pt x="748" y="390"/>
                  </a:lnTo>
                  <a:lnTo>
                    <a:pt x="579" y="590"/>
                  </a:lnTo>
                  <a:lnTo>
                    <a:pt x="367" y="590"/>
                  </a:lnTo>
                  <a:lnTo>
                    <a:pt x="536" y="390"/>
                  </a:lnTo>
                  <a:close/>
                  <a:moveTo>
                    <a:pt x="598" y="92"/>
                  </a:moveTo>
                  <a:lnTo>
                    <a:pt x="598" y="92"/>
                  </a:lnTo>
                  <a:lnTo>
                    <a:pt x="753" y="298"/>
                  </a:lnTo>
                  <a:lnTo>
                    <a:pt x="541" y="298"/>
                  </a:lnTo>
                  <a:lnTo>
                    <a:pt x="387" y="92"/>
                  </a:lnTo>
                  <a:lnTo>
                    <a:pt x="598" y="92"/>
                  </a:lnTo>
                  <a:close/>
                  <a:moveTo>
                    <a:pt x="963" y="390"/>
                  </a:moveTo>
                  <a:lnTo>
                    <a:pt x="963" y="390"/>
                  </a:lnTo>
                  <a:lnTo>
                    <a:pt x="1175" y="390"/>
                  </a:lnTo>
                  <a:lnTo>
                    <a:pt x="1006" y="590"/>
                  </a:lnTo>
                  <a:lnTo>
                    <a:pt x="794" y="590"/>
                  </a:lnTo>
                  <a:lnTo>
                    <a:pt x="963" y="390"/>
                  </a:lnTo>
                  <a:close/>
                  <a:moveTo>
                    <a:pt x="1025" y="92"/>
                  </a:moveTo>
                  <a:lnTo>
                    <a:pt x="1025" y="92"/>
                  </a:lnTo>
                  <a:lnTo>
                    <a:pt x="1180" y="298"/>
                  </a:lnTo>
                  <a:lnTo>
                    <a:pt x="968" y="298"/>
                  </a:lnTo>
                  <a:lnTo>
                    <a:pt x="814" y="92"/>
                  </a:lnTo>
                  <a:lnTo>
                    <a:pt x="1025" y="92"/>
                  </a:lnTo>
                  <a:close/>
                  <a:moveTo>
                    <a:pt x="1390" y="390"/>
                  </a:moveTo>
                  <a:lnTo>
                    <a:pt x="1390" y="390"/>
                  </a:lnTo>
                  <a:lnTo>
                    <a:pt x="1602" y="390"/>
                  </a:lnTo>
                  <a:lnTo>
                    <a:pt x="1433" y="590"/>
                  </a:lnTo>
                  <a:lnTo>
                    <a:pt x="1221" y="590"/>
                  </a:lnTo>
                  <a:lnTo>
                    <a:pt x="1390" y="390"/>
                  </a:lnTo>
                  <a:close/>
                  <a:moveTo>
                    <a:pt x="1452" y="92"/>
                  </a:moveTo>
                  <a:lnTo>
                    <a:pt x="1452" y="92"/>
                  </a:lnTo>
                  <a:lnTo>
                    <a:pt x="1607" y="298"/>
                  </a:lnTo>
                  <a:lnTo>
                    <a:pt x="1395" y="298"/>
                  </a:lnTo>
                  <a:lnTo>
                    <a:pt x="1241" y="92"/>
                  </a:lnTo>
                  <a:lnTo>
                    <a:pt x="1452" y="92"/>
                  </a:lnTo>
                  <a:close/>
                  <a:moveTo>
                    <a:pt x="1809" y="0"/>
                  </a:moveTo>
                  <a:lnTo>
                    <a:pt x="1809" y="0"/>
                  </a:lnTo>
                  <a:lnTo>
                    <a:pt x="174" y="0"/>
                  </a:lnTo>
                  <a:cubicBezTo>
                    <a:pt x="78" y="0"/>
                    <a:pt x="0" y="78"/>
                    <a:pt x="0" y="174"/>
                  </a:cubicBezTo>
                  <a:lnTo>
                    <a:pt x="0" y="1476"/>
                  </a:lnTo>
                  <a:cubicBezTo>
                    <a:pt x="0" y="1602"/>
                    <a:pt x="65" y="1677"/>
                    <a:pt x="174" y="1677"/>
                  </a:cubicBezTo>
                  <a:lnTo>
                    <a:pt x="1809" y="1677"/>
                  </a:lnTo>
                  <a:cubicBezTo>
                    <a:pt x="1917" y="1677"/>
                    <a:pt x="1982" y="1602"/>
                    <a:pt x="1982" y="1476"/>
                  </a:cubicBezTo>
                  <a:lnTo>
                    <a:pt x="1982" y="174"/>
                  </a:lnTo>
                  <a:cubicBezTo>
                    <a:pt x="1982" y="78"/>
                    <a:pt x="1904" y="0"/>
                    <a:pt x="1809" y="0"/>
                  </a:cubicBezTo>
                  <a:close/>
                  <a:moveTo>
                    <a:pt x="317" y="1182"/>
                  </a:moveTo>
                  <a:lnTo>
                    <a:pt x="317" y="1182"/>
                  </a:lnTo>
                  <a:lnTo>
                    <a:pt x="1566" y="1182"/>
                  </a:lnTo>
                  <a:cubicBezTo>
                    <a:pt x="1591" y="1182"/>
                    <a:pt x="1612" y="1162"/>
                    <a:pt x="1612" y="1136"/>
                  </a:cubicBezTo>
                  <a:cubicBezTo>
                    <a:pt x="1612" y="1111"/>
                    <a:pt x="1591" y="1091"/>
                    <a:pt x="1566" y="1091"/>
                  </a:cubicBezTo>
                  <a:lnTo>
                    <a:pt x="317" y="1091"/>
                  </a:lnTo>
                  <a:cubicBezTo>
                    <a:pt x="291" y="1091"/>
                    <a:pt x="271" y="1111"/>
                    <a:pt x="271" y="1136"/>
                  </a:cubicBezTo>
                  <a:cubicBezTo>
                    <a:pt x="271" y="1162"/>
                    <a:pt x="291" y="1182"/>
                    <a:pt x="317" y="1182"/>
                  </a:cubicBezTo>
                  <a:close/>
                </a:path>
              </a:pathLst>
            </a:custGeom>
            <a:solidFill>
              <a:sysClr val="window" lastClr="FFFFFF"/>
            </a:solidFill>
            <a:ln w="57150" cap="flat" cmpd="sng" algn="ctr">
              <a:no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sp>
        <p:nvSpPr>
          <p:cNvPr id="60" name="Text Placeholder 38"/>
          <p:cNvSpPr txBox="1">
            <a:spLocks/>
          </p:cNvSpPr>
          <p:nvPr/>
        </p:nvSpPr>
        <p:spPr>
          <a:xfrm>
            <a:off x="453044" y="1704295"/>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96%</a:t>
            </a:r>
            <a:endParaRPr kumimoji="0" lang="en-US" sz="3600" b="0" i="0" u="none" strike="noStrike" kern="1200" cap="none" spc="-15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p:txBody>
      </p:sp>
      <p:sp>
        <p:nvSpPr>
          <p:cNvPr id="61" name="Text Placeholder 65"/>
          <p:cNvSpPr txBox="1">
            <a:spLocks/>
          </p:cNvSpPr>
          <p:nvPr/>
        </p:nvSpPr>
        <p:spPr>
          <a:xfrm>
            <a:off x="453044" y="2148032"/>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社交平台多媒体</a:t>
            </a:r>
            <a:endParaRPr kumimoji="0" lang="en-US" sz="1400" b="0" i="0" u="none" strike="noStrike" kern="1200" cap="none" spc="-2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2" name="Text Placeholder 38"/>
          <p:cNvSpPr txBox="1">
            <a:spLocks/>
          </p:cNvSpPr>
          <p:nvPr/>
        </p:nvSpPr>
        <p:spPr>
          <a:xfrm>
            <a:off x="6058357" y="5001491"/>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74%</a:t>
            </a:r>
            <a:endParaRPr kumimoji="0" lang="en-US" sz="3600" b="0" i="0" u="none" strike="noStrike" kern="1200" cap="none" spc="-15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p:txBody>
      </p:sp>
      <p:sp>
        <p:nvSpPr>
          <p:cNvPr id="63" name="Text Placeholder 65"/>
          <p:cNvSpPr txBox="1">
            <a:spLocks/>
          </p:cNvSpPr>
          <p:nvPr/>
        </p:nvSpPr>
        <p:spPr>
          <a:xfrm>
            <a:off x="6058356" y="5445228"/>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搜索引擎</a:t>
            </a:r>
            <a:endParaRPr kumimoji="0" lang="en-US" sz="1400" b="0" i="0" u="none" strike="noStrike" kern="1200" cap="none" spc="-2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4" name="Text Placeholder 38"/>
          <p:cNvSpPr txBox="1">
            <a:spLocks/>
          </p:cNvSpPr>
          <p:nvPr/>
        </p:nvSpPr>
        <p:spPr>
          <a:xfrm>
            <a:off x="457012" y="3357749"/>
            <a:ext cx="1175793"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69%</a:t>
            </a:r>
            <a:endParaRPr kumimoji="0" lang="en-US" sz="3600" b="0" i="0" u="none" strike="noStrike" kern="1200" cap="none" spc="-15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p:txBody>
      </p:sp>
      <p:sp>
        <p:nvSpPr>
          <p:cNvPr id="65" name="Text Placeholder 65"/>
          <p:cNvSpPr txBox="1">
            <a:spLocks/>
          </p:cNvSpPr>
          <p:nvPr/>
        </p:nvSpPr>
        <p:spPr>
          <a:xfrm>
            <a:off x="457012" y="3801486"/>
            <a:ext cx="1175793"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娱乐游戏</a:t>
            </a:r>
            <a:endParaRPr kumimoji="0" lang="en-US" sz="1400" b="0" i="0" u="none" strike="noStrike" kern="1200" cap="none" spc="-2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6" name="Text Placeholder 38"/>
          <p:cNvSpPr txBox="1">
            <a:spLocks/>
          </p:cNvSpPr>
          <p:nvPr/>
        </p:nvSpPr>
        <p:spPr>
          <a:xfrm>
            <a:off x="6868203" y="1724935"/>
            <a:ext cx="1764602"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83%</a:t>
            </a:r>
            <a:endParaRPr kumimoji="0" lang="en-US" sz="3600" b="0" i="0" u="none" strike="noStrike" kern="1200" cap="none" spc="-15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p:txBody>
      </p:sp>
      <p:sp>
        <p:nvSpPr>
          <p:cNvPr id="67" name="Text Placeholder 65"/>
          <p:cNvSpPr txBox="1">
            <a:spLocks/>
          </p:cNvSpPr>
          <p:nvPr/>
        </p:nvSpPr>
        <p:spPr>
          <a:xfrm>
            <a:off x="6868203" y="2168672"/>
            <a:ext cx="1764602" cy="288028"/>
          </a:xfrm>
          <a:prstGeom prst="rect">
            <a:avLst/>
          </a:prstGeom>
        </p:spPr>
        <p:txBody>
          <a:bodyPr>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音乐</a:t>
            </a:r>
            <a:endParaRPr kumimoji="0" lang="en-US" sz="1400" b="0" i="0" u="none" strike="noStrike" kern="1200" cap="none" spc="-2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8" name="Text Placeholder 38"/>
          <p:cNvSpPr txBox="1">
            <a:spLocks/>
          </p:cNvSpPr>
          <p:nvPr/>
        </p:nvSpPr>
        <p:spPr>
          <a:xfrm>
            <a:off x="7579229" y="2775659"/>
            <a:ext cx="1174246" cy="595548"/>
          </a:xfrm>
          <a:prstGeom prst="rect">
            <a:avLst/>
          </a:prstGeom>
        </p:spPr>
        <p:txBody>
          <a:bodyPr wrap="square" anchor="b" anchorCtr="0">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en-US" sz="3600" b="0" i="0" u="none" strike="noStrike" kern="1200" cap="none" spc="-15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61%</a:t>
            </a:r>
            <a:endParaRPr kumimoji="0" lang="en-US" sz="3600" b="0" i="0" u="none" strike="noStrike" kern="1200" cap="none" spc="-15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p:txBody>
      </p:sp>
      <p:sp>
        <p:nvSpPr>
          <p:cNvPr id="69" name="Text Placeholder 65"/>
          <p:cNvSpPr txBox="1">
            <a:spLocks/>
          </p:cNvSpPr>
          <p:nvPr/>
        </p:nvSpPr>
        <p:spPr>
          <a:xfrm>
            <a:off x="7579229" y="3219396"/>
            <a:ext cx="1174246" cy="288028"/>
          </a:xfrm>
          <a:prstGeom prst="rect">
            <a:avLst/>
          </a:prstGeom>
        </p:spPr>
        <p:txBody>
          <a:bodyPr wrap="square">
            <a:spAutoFit/>
          </a:bodyPr>
          <a:lstStyle>
            <a:lvl1pPr marL="173038"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1pPr>
            <a:lvl2pPr marL="346075" indent="-173038" algn="l" defTabSz="457200" rtl="0" eaLnBrk="1" latinLnBrk="0" hangingPunct="1">
              <a:lnSpc>
                <a:spcPct val="89000"/>
              </a:lnSpc>
              <a:spcBef>
                <a:spcPts val="1100"/>
              </a:spcBef>
              <a:buClrTx/>
              <a:buFont typeface="Arial"/>
              <a:buChar char="–"/>
              <a:defRPr sz="1800" b="0" i="0" kern="1200" spc="-20">
                <a:solidFill>
                  <a:schemeClr val="bg1"/>
                </a:solidFill>
                <a:latin typeface="Gotham Book"/>
                <a:ea typeface="+mn-ea"/>
                <a:cs typeface="Gotham Book"/>
              </a:defRPr>
            </a:lvl2pPr>
            <a:lvl3pPr marL="517525" indent="-171450" algn="l" defTabSz="457200" rtl="0" eaLnBrk="1" latinLnBrk="0" hangingPunct="1">
              <a:lnSpc>
                <a:spcPct val="89000"/>
              </a:lnSpc>
              <a:spcBef>
                <a:spcPts val="1100"/>
              </a:spcBef>
              <a:buClrTx/>
              <a:buFont typeface="Arial"/>
              <a:buChar char="•"/>
              <a:defRPr sz="1600" b="0" i="0" kern="1200" spc="-20">
                <a:solidFill>
                  <a:schemeClr val="bg1"/>
                </a:solidFill>
                <a:latin typeface="Gotham Book"/>
                <a:ea typeface="+mn-ea"/>
                <a:cs typeface="Gotham Book"/>
              </a:defRPr>
            </a:lvl3pPr>
            <a:lvl4pPr marL="690563" indent="-173038"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4pPr>
            <a:lvl5pPr marL="854075" indent="-163513" algn="l" defTabSz="457200" rtl="0" eaLnBrk="1" latinLnBrk="0" hangingPunct="1">
              <a:lnSpc>
                <a:spcPct val="89000"/>
              </a:lnSpc>
              <a:spcBef>
                <a:spcPts val="1100"/>
              </a:spcBef>
              <a:buClrTx/>
              <a:buFont typeface="Arial"/>
              <a:buChar char="»"/>
              <a:defRPr sz="1400" b="0" i="0" kern="1200" spc="-20">
                <a:solidFill>
                  <a:schemeClr val="bg1"/>
                </a:solidFill>
                <a:latin typeface="Gotham Book"/>
                <a:ea typeface="+mn-ea"/>
                <a:cs typeface="Gotham Book"/>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9000"/>
              </a:lnSpc>
              <a:spcBef>
                <a:spcPts val="1100"/>
              </a:spcBef>
              <a:spcAft>
                <a:spcPts val="0"/>
              </a:spcAft>
              <a:buClrTx/>
              <a:buSzTx/>
              <a:buFont typeface="Arial"/>
              <a:buNone/>
              <a:tabLst/>
              <a:defRPr/>
            </a:pPr>
            <a:r>
              <a:rPr kumimoji="0" lang="zh-CN" altLang="en-US" sz="1400" b="0" i="0" u="none" strike="noStrike" kern="1200" cap="none" spc="-2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视频</a:t>
            </a:r>
            <a:endParaRPr kumimoji="0" lang="en-US" sz="1400" b="0" i="0" u="none" strike="noStrike" kern="1200" cap="none" spc="-2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500"/>
                                        <p:tgtEl>
                                          <p:spTgt spid="6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500"/>
                                        <p:tgtEl>
                                          <p:spTgt spid="6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fade">
                                      <p:cBhvr>
                                        <p:cTn id="38" dur="500"/>
                                        <p:tgtEl>
                                          <p:spTgt spid="6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10" presetClass="entr" presetSubtype="0" fill="hold" nodeType="with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500"/>
                                        <p:tgtEl>
                                          <p:spTgt spid="5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500"/>
                                        <p:tgtEl>
                                          <p:spTgt spid="6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fade">
                                      <p:cBhvr>
                                        <p:cTn id="58" dur="500"/>
                                        <p:tgtEl>
                                          <p:spTgt spid="65"/>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fade">
                                      <p:cBhvr>
                                        <p:cTn id="66" dur="500"/>
                                        <p:tgtEl>
                                          <p:spTgt spid="4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500"/>
                                        <p:tgtEl>
                                          <p:spTgt spid="6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Effect transition="in" filter="fade">
                                      <p:cBhvr>
                                        <p:cTn id="72"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40" grpId="0" animBg="1"/>
      <p:bldP spid="60" grpId="0"/>
      <p:bldP spid="61" grpId="0"/>
      <p:bldP spid="62" grpId="0"/>
      <p:bldP spid="63" grpId="0"/>
      <p:bldP spid="64" grpId="0"/>
      <p:bldP spid="65" grpId="0"/>
      <p:bldP spid="66" grpId="0"/>
      <p:bldP spid="67" grpId="0"/>
      <p:bldP spid="68" grpId="0"/>
      <p:bldP spid="6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3563888" y="1201690"/>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网络推广</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49"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19732"/>
            <a:ext cx="1523362" cy="52721"/>
          </a:xfrm>
          <a:prstGeom prst="rect">
            <a:avLst/>
          </a:prstGeom>
        </p:spPr>
      </p:pic>
      <p:sp>
        <p:nvSpPr>
          <p:cNvPr id="50" name="ZoneTexte 17"/>
          <p:cNvSpPr txBox="1"/>
          <p:nvPr/>
        </p:nvSpPr>
        <p:spPr>
          <a:xfrm>
            <a:off x="3314887" y="1521259"/>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5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19732"/>
            <a:ext cx="1523362" cy="52721"/>
          </a:xfrm>
          <a:prstGeom prst="rect">
            <a:avLst/>
          </a:prstGeom>
        </p:spPr>
      </p:pic>
      <p:grpSp>
        <p:nvGrpSpPr>
          <p:cNvPr id="52" name="Group 36"/>
          <p:cNvGrpSpPr/>
          <p:nvPr/>
        </p:nvGrpSpPr>
        <p:grpSpPr>
          <a:xfrm>
            <a:off x="836802" y="3890392"/>
            <a:ext cx="1992942" cy="690265"/>
            <a:chOff x="1055058" y="3105150"/>
            <a:chExt cx="1992942" cy="690265"/>
          </a:xfrm>
        </p:grpSpPr>
        <p:sp>
          <p:nvSpPr>
            <p:cNvPr id="53" name="Rectangle 9"/>
            <p:cNvSpPr/>
            <p:nvPr/>
          </p:nvSpPr>
          <p:spPr>
            <a:xfrm>
              <a:off x="1055058" y="3333750"/>
              <a:ext cx="1992942"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kumimoji="0" lang="ms-MY"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54" name="Rectangle 10"/>
            <p:cNvSpPr/>
            <p:nvPr/>
          </p:nvSpPr>
          <p:spPr>
            <a:xfrm>
              <a:off x="1066800" y="3105150"/>
              <a:ext cx="1211572" cy="27699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ms-MY" sz="12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grpSp>
        <p:nvGrpSpPr>
          <p:cNvPr id="55" name="Group 37"/>
          <p:cNvGrpSpPr/>
          <p:nvPr/>
        </p:nvGrpSpPr>
        <p:grpSpPr>
          <a:xfrm>
            <a:off x="3591744" y="3890392"/>
            <a:ext cx="1992942" cy="690265"/>
            <a:chOff x="3810000" y="3105150"/>
            <a:chExt cx="1992942" cy="690265"/>
          </a:xfrm>
        </p:grpSpPr>
        <p:sp>
          <p:nvSpPr>
            <p:cNvPr id="56" name="Rectangle 15"/>
            <p:cNvSpPr/>
            <p:nvPr/>
          </p:nvSpPr>
          <p:spPr>
            <a:xfrm>
              <a:off x="3810000" y="3333750"/>
              <a:ext cx="1992942"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kumimoji="0" lang="ms-MY" altLang="zh-CN"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57" name="Rectangle 16"/>
            <p:cNvSpPr/>
            <p:nvPr/>
          </p:nvSpPr>
          <p:spPr>
            <a:xfrm>
              <a:off x="3821742" y="3105150"/>
              <a:ext cx="1211572" cy="27699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ms-MY" sz="12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grpSp>
        <p:nvGrpSpPr>
          <p:cNvPr id="58" name="Group 38"/>
          <p:cNvGrpSpPr/>
          <p:nvPr/>
        </p:nvGrpSpPr>
        <p:grpSpPr>
          <a:xfrm>
            <a:off x="6346686" y="3890392"/>
            <a:ext cx="1992942" cy="690265"/>
            <a:chOff x="6564942" y="3105150"/>
            <a:chExt cx="1992942" cy="690265"/>
          </a:xfrm>
        </p:grpSpPr>
        <p:sp>
          <p:nvSpPr>
            <p:cNvPr id="59" name="Rectangle 17"/>
            <p:cNvSpPr/>
            <p:nvPr/>
          </p:nvSpPr>
          <p:spPr>
            <a:xfrm>
              <a:off x="6564942" y="3333750"/>
              <a:ext cx="1992942"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kumimoji="0" lang="ms-MY" altLang="zh-CN" sz="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0" name="Rectangle 18"/>
            <p:cNvSpPr/>
            <p:nvPr/>
          </p:nvSpPr>
          <p:spPr>
            <a:xfrm>
              <a:off x="6576684" y="3105150"/>
              <a:ext cx="1211572" cy="27699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添加标题</a:t>
              </a:r>
              <a:endParaRPr kumimoji="0" lang="ms-MY" sz="12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sp>
        <p:nvSpPr>
          <p:cNvPr id="61" name="Rectangle 19"/>
          <p:cNvSpPr/>
          <p:nvPr/>
        </p:nvSpPr>
        <p:spPr>
          <a:xfrm>
            <a:off x="827584" y="4757082"/>
            <a:ext cx="7401111"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kumimoji="0" lang="ms-MY"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 </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尽量将每页幻灯片的字数控制在</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200</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字以内，据统计每页幻灯片的最好控制在</a:t>
            </a:r>
            <a:r>
              <a:rPr kumimoji="0" lang="en-US" altLang="zh-CN"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5</a:t>
            </a:r>
            <a:r>
              <a:rPr kumimoji="0" lang="zh-CN" altLang="en-US" sz="10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分钟之内。</a:t>
            </a:r>
            <a:endParaRPr kumimoji="0" lang="ms-MY" sz="10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nvGrpSpPr>
          <p:cNvPr id="62" name="组合 61"/>
          <p:cNvGrpSpPr/>
          <p:nvPr/>
        </p:nvGrpSpPr>
        <p:grpSpPr>
          <a:xfrm>
            <a:off x="6336835" y="2137792"/>
            <a:ext cx="1476676" cy="1476676"/>
            <a:chOff x="6336835" y="1352550"/>
            <a:chExt cx="1476676" cy="1476676"/>
          </a:xfrm>
        </p:grpSpPr>
        <p:sp>
          <p:nvSpPr>
            <p:cNvPr id="63" name="Oval 7"/>
            <p:cNvSpPr/>
            <p:nvPr/>
          </p:nvSpPr>
          <p:spPr bwMode="gray">
            <a:xfrm>
              <a:off x="6336835" y="1352550"/>
              <a:ext cx="1476676" cy="1476676"/>
            </a:xfrm>
            <a:prstGeom prst="ellipse">
              <a:avLst/>
            </a:prstGeom>
            <a:solidFill>
              <a:srgbClr val="F95647"/>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64" name="Freeform 5"/>
            <p:cNvSpPr>
              <a:spLocks/>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grpSp>
      <p:grpSp>
        <p:nvGrpSpPr>
          <p:cNvPr id="65" name="组合 64"/>
          <p:cNvGrpSpPr/>
          <p:nvPr/>
        </p:nvGrpSpPr>
        <p:grpSpPr>
          <a:xfrm>
            <a:off x="3593635" y="2137792"/>
            <a:ext cx="1476676" cy="1476676"/>
            <a:chOff x="3593635" y="1352550"/>
            <a:chExt cx="1476676" cy="1476676"/>
          </a:xfrm>
        </p:grpSpPr>
        <p:sp>
          <p:nvSpPr>
            <p:cNvPr id="66" name="Oval 5"/>
            <p:cNvSpPr/>
            <p:nvPr/>
          </p:nvSpPr>
          <p:spPr bwMode="gray">
            <a:xfrm>
              <a:off x="3593635" y="1352550"/>
              <a:ext cx="1476676" cy="1476676"/>
            </a:xfrm>
            <a:prstGeom prst="ellipse">
              <a:avLst/>
            </a:prstGeom>
            <a:solidFill>
              <a:srgbClr val="7CB55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nvGrpSpPr>
            <p:cNvPr id="67" name="组合 66"/>
            <p:cNvGrpSpPr/>
            <p:nvPr/>
          </p:nvGrpSpPr>
          <p:grpSpPr>
            <a:xfrm>
              <a:off x="3922293" y="1730344"/>
              <a:ext cx="862901" cy="816426"/>
              <a:chOff x="4760915" y="138333"/>
              <a:chExt cx="801339" cy="758179"/>
            </a:xfrm>
            <a:solidFill>
              <a:sysClr val="window" lastClr="FFFFFF"/>
            </a:solidFill>
          </p:grpSpPr>
          <p:sp>
            <p:nvSpPr>
              <p:cNvPr id="68" name="Freeform 6"/>
              <p:cNvSpPr>
                <a:spLocks/>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69" name="Freeform 7"/>
              <p:cNvSpPr>
                <a:spLocks/>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70" name="Freeform 8"/>
              <p:cNvSpPr>
                <a:spLocks/>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71" name="Freeform 9"/>
              <p:cNvSpPr>
                <a:spLocks/>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grpSp>
      </p:grpSp>
      <p:grpSp>
        <p:nvGrpSpPr>
          <p:cNvPr id="72" name="组合 71"/>
          <p:cNvGrpSpPr/>
          <p:nvPr/>
        </p:nvGrpSpPr>
        <p:grpSpPr>
          <a:xfrm>
            <a:off x="850435" y="2137792"/>
            <a:ext cx="1476676" cy="1476676"/>
            <a:chOff x="850435" y="1352550"/>
            <a:chExt cx="1476676" cy="1476676"/>
          </a:xfrm>
        </p:grpSpPr>
        <p:sp>
          <p:nvSpPr>
            <p:cNvPr id="73" name="Oval 3"/>
            <p:cNvSpPr/>
            <p:nvPr/>
          </p:nvSpPr>
          <p:spPr bwMode="gray">
            <a:xfrm>
              <a:off x="850435" y="1352550"/>
              <a:ext cx="1476676" cy="1476676"/>
            </a:xfrm>
            <a:prstGeom prst="ellipse">
              <a:avLst/>
            </a:prstGeom>
            <a:solidFill>
              <a:srgbClr val="1C949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grpSp>
          <p:nvGrpSpPr>
            <p:cNvPr id="74" name="组合 73"/>
            <p:cNvGrpSpPr/>
            <p:nvPr/>
          </p:nvGrpSpPr>
          <p:grpSpPr>
            <a:xfrm>
              <a:off x="1081042" y="1652204"/>
              <a:ext cx="1058101" cy="821072"/>
              <a:chOff x="2623051" y="138333"/>
              <a:chExt cx="982613" cy="762495"/>
            </a:xfrm>
            <a:solidFill>
              <a:sysClr val="window" lastClr="FFFFFF"/>
            </a:solidFill>
          </p:grpSpPr>
          <p:sp>
            <p:nvSpPr>
              <p:cNvPr id="75"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76"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77" name="Freeform 14"/>
              <p:cNvSpPr>
                <a:spLocks/>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sp>
            <p:nvSpPr>
              <p:cNvPr id="78" name="Freeform 15"/>
              <p:cNvSpPr>
                <a:spLocks/>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Agency FB" panose="020B0503020202020204" pitchFamily="34" charset="0"/>
                  <a:ea typeface="宋体"/>
                  <a:cs typeface="+mn-cs"/>
                </a:endParaRPr>
              </a:p>
            </p:txBody>
          </p:sp>
        </p:grpSp>
      </p:grpSp>
      <p:grpSp>
        <p:nvGrpSpPr>
          <p:cNvPr id="79" name="组合 78"/>
          <p:cNvGrpSpPr/>
          <p:nvPr/>
        </p:nvGrpSpPr>
        <p:grpSpPr>
          <a:xfrm>
            <a:off x="2038616" y="3043087"/>
            <a:ext cx="791128" cy="753262"/>
            <a:chOff x="2243309" y="2112361"/>
            <a:chExt cx="997900" cy="950136"/>
          </a:xfrm>
        </p:grpSpPr>
        <p:grpSp>
          <p:nvGrpSpPr>
            <p:cNvPr id="80" name="组合 7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3" name="椭圆 8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81" name="TextBox 80"/>
            <p:cNvSpPr txBox="1"/>
            <p:nvPr/>
          </p:nvSpPr>
          <p:spPr>
            <a:xfrm>
              <a:off x="2243309" y="2350348"/>
              <a:ext cx="997900" cy="46586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1C9494"/>
                  </a:solidFill>
                  <a:effectLst/>
                  <a:uLnTx/>
                  <a:uFillTx/>
                  <a:latin typeface="Agency FB" panose="020B0503020202020204" pitchFamily="34" charset="0"/>
                </a:rPr>
                <a:t>80</a:t>
              </a:r>
              <a:r>
                <a:rPr kumimoji="0" lang="zh-CN" altLang="en-US" sz="16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rPr>
                <a:t>万</a:t>
              </a:r>
            </a:p>
          </p:txBody>
        </p:sp>
      </p:grpSp>
      <p:grpSp>
        <p:nvGrpSpPr>
          <p:cNvPr id="84" name="组合 83"/>
          <p:cNvGrpSpPr/>
          <p:nvPr/>
        </p:nvGrpSpPr>
        <p:grpSpPr>
          <a:xfrm>
            <a:off x="4588215" y="3043087"/>
            <a:ext cx="791128" cy="753262"/>
            <a:chOff x="2243309" y="2112361"/>
            <a:chExt cx="997900" cy="950136"/>
          </a:xfrm>
        </p:grpSpPr>
        <p:grpSp>
          <p:nvGrpSpPr>
            <p:cNvPr id="85" name="组合 84"/>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88" name="椭圆 8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86" name="TextBox 85"/>
            <p:cNvSpPr txBox="1"/>
            <p:nvPr/>
          </p:nvSpPr>
          <p:spPr>
            <a:xfrm>
              <a:off x="2243309" y="2350348"/>
              <a:ext cx="997900" cy="46586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7CB554"/>
                  </a:solidFill>
                  <a:effectLst/>
                  <a:uLnTx/>
                  <a:uFillTx/>
                  <a:latin typeface="Agency FB" panose="020B0503020202020204" pitchFamily="34" charset="0"/>
                </a:rPr>
                <a:t>60</a:t>
              </a:r>
              <a:r>
                <a:rPr kumimoji="0" lang="zh-CN" altLang="en-US" sz="1600" b="1" i="0" u="none" strike="noStrike" kern="0" cap="none" spc="0" normalizeH="0" baseline="0" noProof="0" dirty="0">
                  <a:ln>
                    <a:noFill/>
                  </a:ln>
                  <a:solidFill>
                    <a:srgbClr val="7CB554"/>
                  </a:solidFill>
                  <a:effectLst/>
                  <a:uLnTx/>
                  <a:uFillTx/>
                  <a:latin typeface="微软雅黑" panose="020B0503020204020204" pitchFamily="34" charset="-122"/>
                  <a:ea typeface="微软雅黑" panose="020B0503020204020204" pitchFamily="34" charset="-122"/>
                </a:rPr>
                <a:t>万</a:t>
              </a:r>
            </a:p>
          </p:txBody>
        </p:sp>
      </p:grpSp>
      <p:grpSp>
        <p:nvGrpSpPr>
          <p:cNvPr id="89" name="组合 88"/>
          <p:cNvGrpSpPr/>
          <p:nvPr/>
        </p:nvGrpSpPr>
        <p:grpSpPr>
          <a:xfrm>
            <a:off x="7484111" y="3043087"/>
            <a:ext cx="791128" cy="753262"/>
            <a:chOff x="2243309" y="2112361"/>
            <a:chExt cx="997900" cy="950136"/>
          </a:xfrm>
        </p:grpSpPr>
        <p:grpSp>
          <p:nvGrpSpPr>
            <p:cNvPr id="90" name="组合 8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93" name="椭圆 9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sp>
          <p:nvSpPr>
            <p:cNvPr id="91" name="TextBox 90"/>
            <p:cNvSpPr txBox="1"/>
            <p:nvPr/>
          </p:nvSpPr>
          <p:spPr>
            <a:xfrm>
              <a:off x="2243309" y="2350348"/>
              <a:ext cx="997900" cy="46586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F95647"/>
                  </a:solidFill>
                  <a:effectLst/>
                  <a:uLnTx/>
                  <a:uFillTx/>
                  <a:latin typeface="Agency FB" panose="020B0503020202020204" pitchFamily="34" charset="0"/>
                </a:rPr>
                <a:t>50</a:t>
              </a:r>
              <a:r>
                <a:rPr kumimoji="0" lang="zh-CN" altLang="en-US" sz="16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rPr>
                <a:t>万</a:t>
              </a: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750"/>
                                        <p:tgtEl>
                                          <p:spTgt spid="72"/>
                                        </p:tgtEl>
                                      </p:cBhvr>
                                    </p:animEffect>
                                    <p:anim calcmode="lin" valueType="num">
                                      <p:cBhvr>
                                        <p:cTn id="8" dur="750" fill="hold"/>
                                        <p:tgtEl>
                                          <p:spTgt spid="72"/>
                                        </p:tgtEl>
                                        <p:attrNameLst>
                                          <p:attrName>ppt_x</p:attrName>
                                        </p:attrNameLst>
                                      </p:cBhvr>
                                      <p:tavLst>
                                        <p:tav tm="0">
                                          <p:val>
                                            <p:strVal val="#ppt_x"/>
                                          </p:val>
                                        </p:tav>
                                        <p:tav tm="100000">
                                          <p:val>
                                            <p:strVal val="#ppt_x"/>
                                          </p:val>
                                        </p:tav>
                                      </p:tavLst>
                                    </p:anim>
                                    <p:anim calcmode="lin" valueType="num">
                                      <p:cBhvr>
                                        <p:cTn id="9" dur="750" fill="hold"/>
                                        <p:tgtEl>
                                          <p:spTgt spid="7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79"/>
                                        </p:tgtEl>
                                        <p:attrNameLst>
                                          <p:attrName>style.visibility</p:attrName>
                                        </p:attrNameLst>
                                      </p:cBhvr>
                                      <p:to>
                                        <p:strVal val="visible"/>
                                      </p:to>
                                    </p:set>
                                    <p:anim calcmode="lin" valueType="num">
                                      <p:cBhvr>
                                        <p:cTn id="13" dur="500" fill="hold"/>
                                        <p:tgtEl>
                                          <p:spTgt spid="79"/>
                                        </p:tgtEl>
                                        <p:attrNameLst>
                                          <p:attrName>ppt_w</p:attrName>
                                        </p:attrNameLst>
                                      </p:cBhvr>
                                      <p:tavLst>
                                        <p:tav tm="0">
                                          <p:val>
                                            <p:fltVal val="0"/>
                                          </p:val>
                                        </p:tav>
                                        <p:tav tm="100000">
                                          <p:val>
                                            <p:strVal val="#ppt_w"/>
                                          </p:val>
                                        </p:tav>
                                      </p:tavLst>
                                    </p:anim>
                                    <p:anim calcmode="lin" valueType="num">
                                      <p:cBhvr>
                                        <p:cTn id="14" dur="500" fill="hold"/>
                                        <p:tgtEl>
                                          <p:spTgt spid="79"/>
                                        </p:tgtEl>
                                        <p:attrNameLst>
                                          <p:attrName>ppt_h</p:attrName>
                                        </p:attrNameLst>
                                      </p:cBhvr>
                                      <p:tavLst>
                                        <p:tav tm="0">
                                          <p:val>
                                            <p:fltVal val="0"/>
                                          </p:val>
                                        </p:tav>
                                        <p:tav tm="100000">
                                          <p:val>
                                            <p:strVal val="#ppt_h"/>
                                          </p:val>
                                        </p:tav>
                                      </p:tavLst>
                                    </p:anim>
                                    <p:animEffect transition="in" filter="fade">
                                      <p:cBhvr>
                                        <p:cTn id="15" dur="500"/>
                                        <p:tgtEl>
                                          <p:spTgt spid="79"/>
                                        </p:tgtEl>
                                      </p:cBhvr>
                                    </p:animEffect>
                                  </p:childTnLst>
                                </p:cTn>
                              </p:par>
                            </p:childTnLst>
                          </p:cTn>
                        </p:par>
                        <p:par>
                          <p:cTn id="16" fill="hold">
                            <p:stCondLst>
                              <p:cond delay="1250"/>
                            </p:stCondLst>
                            <p:childTnLst>
                              <p:par>
                                <p:cTn id="17" presetID="42" presetClass="entr" presetSubtype="0"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fade">
                                      <p:cBhvr>
                                        <p:cTn id="19" dur="750"/>
                                        <p:tgtEl>
                                          <p:spTgt spid="65"/>
                                        </p:tgtEl>
                                      </p:cBhvr>
                                    </p:animEffect>
                                    <p:anim calcmode="lin" valueType="num">
                                      <p:cBhvr>
                                        <p:cTn id="20" dur="750" fill="hold"/>
                                        <p:tgtEl>
                                          <p:spTgt spid="65"/>
                                        </p:tgtEl>
                                        <p:attrNameLst>
                                          <p:attrName>ppt_x</p:attrName>
                                        </p:attrNameLst>
                                      </p:cBhvr>
                                      <p:tavLst>
                                        <p:tav tm="0">
                                          <p:val>
                                            <p:strVal val="#ppt_x"/>
                                          </p:val>
                                        </p:tav>
                                        <p:tav tm="100000">
                                          <p:val>
                                            <p:strVal val="#ppt_x"/>
                                          </p:val>
                                        </p:tav>
                                      </p:tavLst>
                                    </p:anim>
                                    <p:anim calcmode="lin" valueType="num">
                                      <p:cBhvr>
                                        <p:cTn id="21" dur="750" fill="hold"/>
                                        <p:tgtEl>
                                          <p:spTgt spid="6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fltVal val="0"/>
                                          </p:val>
                                        </p:tav>
                                        <p:tav tm="100000">
                                          <p:val>
                                            <p:strVal val="#ppt_w"/>
                                          </p:val>
                                        </p:tav>
                                      </p:tavLst>
                                    </p:anim>
                                    <p:anim calcmode="lin" valueType="num">
                                      <p:cBhvr>
                                        <p:cTn id="26" dur="500" fill="hold"/>
                                        <p:tgtEl>
                                          <p:spTgt spid="84"/>
                                        </p:tgtEl>
                                        <p:attrNameLst>
                                          <p:attrName>ppt_h</p:attrName>
                                        </p:attrNameLst>
                                      </p:cBhvr>
                                      <p:tavLst>
                                        <p:tav tm="0">
                                          <p:val>
                                            <p:fltVal val="0"/>
                                          </p:val>
                                        </p:tav>
                                        <p:tav tm="100000">
                                          <p:val>
                                            <p:strVal val="#ppt_h"/>
                                          </p:val>
                                        </p:tav>
                                      </p:tavLst>
                                    </p:anim>
                                    <p:animEffect transition="in" filter="fade">
                                      <p:cBhvr>
                                        <p:cTn id="27" dur="500"/>
                                        <p:tgtEl>
                                          <p:spTgt spid="84"/>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750"/>
                                        <p:tgtEl>
                                          <p:spTgt spid="62"/>
                                        </p:tgtEl>
                                      </p:cBhvr>
                                    </p:animEffect>
                                    <p:anim calcmode="lin" valueType="num">
                                      <p:cBhvr>
                                        <p:cTn id="32" dur="750" fill="hold"/>
                                        <p:tgtEl>
                                          <p:spTgt spid="62"/>
                                        </p:tgtEl>
                                        <p:attrNameLst>
                                          <p:attrName>ppt_x</p:attrName>
                                        </p:attrNameLst>
                                      </p:cBhvr>
                                      <p:tavLst>
                                        <p:tav tm="0">
                                          <p:val>
                                            <p:strVal val="#ppt_x"/>
                                          </p:val>
                                        </p:tav>
                                        <p:tav tm="100000">
                                          <p:val>
                                            <p:strVal val="#ppt_x"/>
                                          </p:val>
                                        </p:tav>
                                      </p:tavLst>
                                    </p:anim>
                                    <p:anim calcmode="lin" valueType="num">
                                      <p:cBhvr>
                                        <p:cTn id="33" dur="750" fill="hold"/>
                                        <p:tgtEl>
                                          <p:spTgt spid="62"/>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53" presetClass="entr" presetSubtype="16"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500" fill="hold"/>
                                        <p:tgtEl>
                                          <p:spTgt spid="89"/>
                                        </p:tgtEl>
                                        <p:attrNameLst>
                                          <p:attrName>ppt_w</p:attrName>
                                        </p:attrNameLst>
                                      </p:cBhvr>
                                      <p:tavLst>
                                        <p:tav tm="0">
                                          <p:val>
                                            <p:fltVal val="0"/>
                                          </p:val>
                                        </p:tav>
                                        <p:tav tm="100000">
                                          <p:val>
                                            <p:strVal val="#ppt_w"/>
                                          </p:val>
                                        </p:tav>
                                      </p:tavLst>
                                    </p:anim>
                                    <p:anim calcmode="lin" valueType="num">
                                      <p:cBhvr>
                                        <p:cTn id="38" dur="500" fill="hold"/>
                                        <p:tgtEl>
                                          <p:spTgt spid="89"/>
                                        </p:tgtEl>
                                        <p:attrNameLst>
                                          <p:attrName>ppt_h</p:attrName>
                                        </p:attrNameLst>
                                      </p:cBhvr>
                                      <p:tavLst>
                                        <p:tav tm="0">
                                          <p:val>
                                            <p:fltVal val="0"/>
                                          </p:val>
                                        </p:tav>
                                        <p:tav tm="100000">
                                          <p:val>
                                            <p:strVal val="#ppt_h"/>
                                          </p:val>
                                        </p:tav>
                                      </p:tavLst>
                                    </p:anim>
                                    <p:animEffect transition="in" filter="fade">
                                      <p:cBhvr>
                                        <p:cTn id="39" dur="500"/>
                                        <p:tgtEl>
                                          <p:spTgt spid="89"/>
                                        </p:tgtEl>
                                      </p:cBhvr>
                                    </p:animEffect>
                                  </p:childTnLst>
                                </p:cTn>
                              </p:par>
                            </p:childTnLst>
                          </p:cTn>
                        </p:par>
                        <p:par>
                          <p:cTn id="40" fill="hold">
                            <p:stCondLst>
                              <p:cond delay="3750"/>
                            </p:stCondLst>
                            <p:childTnLst>
                              <p:par>
                                <p:cTn id="41" presetID="2" presetClass="entr" presetSubtype="4" decel="50000"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fill="hold"/>
                                        <p:tgtEl>
                                          <p:spTgt spid="52"/>
                                        </p:tgtEl>
                                        <p:attrNameLst>
                                          <p:attrName>ppt_x</p:attrName>
                                        </p:attrNameLst>
                                      </p:cBhvr>
                                      <p:tavLst>
                                        <p:tav tm="0">
                                          <p:val>
                                            <p:strVal val="#ppt_x"/>
                                          </p:val>
                                        </p:tav>
                                        <p:tav tm="100000">
                                          <p:val>
                                            <p:strVal val="#ppt_x"/>
                                          </p:val>
                                        </p:tav>
                                      </p:tavLst>
                                    </p:anim>
                                    <p:anim calcmode="lin" valueType="num">
                                      <p:cBhvr additive="base">
                                        <p:cTn id="44" dur="500" fill="hold"/>
                                        <p:tgtEl>
                                          <p:spTgt spid="52"/>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 presetClass="entr" presetSubtype="4" decel="50000" fill="hold" nodeType="afterEffect">
                                  <p:stCondLst>
                                    <p:cond delay="0"/>
                                  </p:stCondLst>
                                  <p:childTnLst>
                                    <p:set>
                                      <p:cBhvr>
                                        <p:cTn id="47" dur="1" fill="hold">
                                          <p:stCondLst>
                                            <p:cond delay="0"/>
                                          </p:stCondLst>
                                        </p:cTn>
                                        <p:tgtEl>
                                          <p:spTgt spid="55"/>
                                        </p:tgtEl>
                                        <p:attrNameLst>
                                          <p:attrName>style.visibility</p:attrName>
                                        </p:attrNameLst>
                                      </p:cBhvr>
                                      <p:to>
                                        <p:strVal val="visible"/>
                                      </p:to>
                                    </p:set>
                                    <p:anim calcmode="lin" valueType="num">
                                      <p:cBhvr additive="base">
                                        <p:cTn id="48" dur="500" fill="hold"/>
                                        <p:tgtEl>
                                          <p:spTgt spid="55"/>
                                        </p:tgtEl>
                                        <p:attrNameLst>
                                          <p:attrName>ppt_x</p:attrName>
                                        </p:attrNameLst>
                                      </p:cBhvr>
                                      <p:tavLst>
                                        <p:tav tm="0">
                                          <p:val>
                                            <p:strVal val="#ppt_x"/>
                                          </p:val>
                                        </p:tav>
                                        <p:tav tm="100000">
                                          <p:val>
                                            <p:strVal val="#ppt_x"/>
                                          </p:val>
                                        </p:tav>
                                      </p:tavLst>
                                    </p:anim>
                                    <p:anim calcmode="lin" valueType="num">
                                      <p:cBhvr additive="base">
                                        <p:cTn id="49" dur="500" fill="hold"/>
                                        <p:tgtEl>
                                          <p:spTgt spid="55"/>
                                        </p:tgtEl>
                                        <p:attrNameLst>
                                          <p:attrName>ppt_y</p:attrName>
                                        </p:attrNameLst>
                                      </p:cBhvr>
                                      <p:tavLst>
                                        <p:tav tm="0">
                                          <p:val>
                                            <p:strVal val="1+#ppt_h/2"/>
                                          </p:val>
                                        </p:tav>
                                        <p:tav tm="100000">
                                          <p:val>
                                            <p:strVal val="#ppt_y"/>
                                          </p:val>
                                        </p:tav>
                                      </p:tavLst>
                                    </p:anim>
                                  </p:childTnLst>
                                </p:cTn>
                              </p:par>
                            </p:childTnLst>
                          </p:cTn>
                        </p:par>
                        <p:par>
                          <p:cTn id="50" fill="hold">
                            <p:stCondLst>
                              <p:cond delay="4750"/>
                            </p:stCondLst>
                            <p:childTnLst>
                              <p:par>
                                <p:cTn id="51" presetID="2" presetClass="entr" presetSubtype="4" decel="50000" fill="hold" nodeType="afterEffect">
                                  <p:stCondLst>
                                    <p:cond delay="0"/>
                                  </p:stCondLst>
                                  <p:childTnLst>
                                    <p:set>
                                      <p:cBhvr>
                                        <p:cTn id="52" dur="1" fill="hold">
                                          <p:stCondLst>
                                            <p:cond delay="0"/>
                                          </p:stCondLst>
                                        </p:cTn>
                                        <p:tgtEl>
                                          <p:spTgt spid="58"/>
                                        </p:tgtEl>
                                        <p:attrNameLst>
                                          <p:attrName>style.visibility</p:attrName>
                                        </p:attrNameLst>
                                      </p:cBhvr>
                                      <p:to>
                                        <p:strVal val="visible"/>
                                      </p:to>
                                    </p:set>
                                    <p:anim calcmode="lin" valueType="num">
                                      <p:cBhvr additive="base">
                                        <p:cTn id="53" dur="500" fill="hold"/>
                                        <p:tgtEl>
                                          <p:spTgt spid="58"/>
                                        </p:tgtEl>
                                        <p:attrNameLst>
                                          <p:attrName>ppt_x</p:attrName>
                                        </p:attrNameLst>
                                      </p:cBhvr>
                                      <p:tavLst>
                                        <p:tav tm="0">
                                          <p:val>
                                            <p:strVal val="#ppt_x"/>
                                          </p:val>
                                        </p:tav>
                                        <p:tav tm="100000">
                                          <p:val>
                                            <p:strVal val="#ppt_x"/>
                                          </p:val>
                                        </p:tav>
                                      </p:tavLst>
                                    </p:anim>
                                    <p:anim calcmode="lin" valueType="num">
                                      <p:cBhvr additive="base">
                                        <p:cTn id="54" dur="500" fill="hold"/>
                                        <p:tgtEl>
                                          <p:spTgt spid="58"/>
                                        </p:tgtEl>
                                        <p:attrNameLst>
                                          <p:attrName>ppt_y</p:attrName>
                                        </p:attrNameLst>
                                      </p:cBhvr>
                                      <p:tavLst>
                                        <p:tav tm="0">
                                          <p:val>
                                            <p:strVal val="1+#ppt_h/2"/>
                                          </p:val>
                                        </p:tav>
                                        <p:tav tm="100000">
                                          <p:val>
                                            <p:strVal val="#ppt_y"/>
                                          </p:val>
                                        </p:tav>
                                      </p:tavLst>
                                    </p:anim>
                                  </p:childTnLst>
                                </p:cTn>
                              </p:par>
                            </p:childTnLst>
                          </p:cTn>
                        </p:par>
                        <p:par>
                          <p:cTn id="55" fill="hold">
                            <p:stCondLst>
                              <p:cond delay="5250"/>
                            </p:stCondLst>
                            <p:childTnLst>
                              <p:par>
                                <p:cTn id="56" presetID="2" presetClass="entr" presetSubtype="4" decel="50000"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 calcmode="lin" valueType="num">
                                      <p:cBhvr additive="base">
                                        <p:cTn id="58" dur="500" fill="hold"/>
                                        <p:tgtEl>
                                          <p:spTgt spid="61"/>
                                        </p:tgtEl>
                                        <p:attrNameLst>
                                          <p:attrName>ppt_x</p:attrName>
                                        </p:attrNameLst>
                                      </p:cBhvr>
                                      <p:tavLst>
                                        <p:tav tm="0">
                                          <p:val>
                                            <p:strVal val="#ppt_x"/>
                                          </p:val>
                                        </p:tav>
                                        <p:tav tm="100000">
                                          <p:val>
                                            <p:strVal val="#ppt_x"/>
                                          </p:val>
                                        </p:tav>
                                      </p:tavLst>
                                    </p:anim>
                                    <p:anim calcmode="lin" valueType="num">
                                      <p:cBhvr additive="base">
                                        <p:cTn id="59"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63888" y="1129555"/>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9"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247597"/>
            <a:ext cx="1523362" cy="52721"/>
          </a:xfrm>
          <a:prstGeom prst="rect">
            <a:avLst/>
          </a:prstGeom>
        </p:spPr>
      </p:pic>
      <p:sp>
        <p:nvSpPr>
          <p:cNvPr id="40" name="ZoneTexte 17"/>
          <p:cNvSpPr txBox="1"/>
          <p:nvPr/>
        </p:nvSpPr>
        <p:spPr>
          <a:xfrm>
            <a:off x="3314887" y="1449124"/>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247597"/>
            <a:ext cx="1523362" cy="52721"/>
          </a:xfrm>
          <a:prstGeom prst="rect">
            <a:avLst/>
          </a:prstGeom>
        </p:spPr>
      </p:pic>
      <p:sp>
        <p:nvSpPr>
          <p:cNvPr id="42" name="TextBox 41"/>
          <p:cNvSpPr txBox="1"/>
          <p:nvPr/>
        </p:nvSpPr>
        <p:spPr>
          <a:xfrm>
            <a:off x="904733" y="4153889"/>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43" name="TextBox 42"/>
          <p:cNvSpPr txBox="1"/>
          <p:nvPr/>
        </p:nvSpPr>
        <p:spPr>
          <a:xfrm>
            <a:off x="2912509" y="4153889"/>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44" name="TextBox 43"/>
          <p:cNvSpPr txBox="1"/>
          <p:nvPr/>
        </p:nvSpPr>
        <p:spPr>
          <a:xfrm>
            <a:off x="4907111" y="4161854"/>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sp>
        <p:nvSpPr>
          <p:cNvPr id="45" name="TextBox 44"/>
          <p:cNvSpPr txBox="1"/>
          <p:nvPr/>
        </p:nvSpPr>
        <p:spPr>
          <a:xfrm>
            <a:off x="6870379" y="4161854"/>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p>
        </p:txBody>
      </p:sp>
      <p:grpSp>
        <p:nvGrpSpPr>
          <p:cNvPr id="46" name="组合 45"/>
          <p:cNvGrpSpPr/>
          <p:nvPr/>
        </p:nvGrpSpPr>
        <p:grpSpPr>
          <a:xfrm>
            <a:off x="783076" y="2209673"/>
            <a:ext cx="1697385" cy="1697385"/>
            <a:chOff x="1278794" y="3334906"/>
            <a:chExt cx="914014" cy="914014"/>
          </a:xfrm>
        </p:grpSpPr>
        <p:grpSp>
          <p:nvGrpSpPr>
            <p:cNvPr id="47" name="组合 4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TextBox 47"/>
            <p:cNvSpPr txBox="1"/>
            <p:nvPr/>
          </p:nvSpPr>
          <p:spPr>
            <a:xfrm>
              <a:off x="1519373" y="3585380"/>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日程</a:t>
              </a:r>
              <a:endParaRPr kumimoji="0" lang="en-US" altLang="zh-CN" sz="24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安排</a:t>
              </a:r>
              <a:endParaRPr kumimoji="0" lang="zh-CN" altLang="en-US" sz="2400" b="1" i="0" u="none" strike="noStrike" kern="0" cap="none" spc="0" normalizeH="0" baseline="0" noProof="0" dirty="0">
                <a:ln>
                  <a:noFill/>
                </a:ln>
                <a:solidFill>
                  <a:srgbClr val="1C9494"/>
                </a:solidFill>
                <a:effectLst/>
                <a:uLnTx/>
                <a:uFillTx/>
                <a:latin typeface="微软雅黑" pitchFamily="34" charset="-122"/>
                <a:ea typeface="微软雅黑" pitchFamily="34" charset="-122"/>
              </a:endParaRPr>
            </a:p>
          </p:txBody>
        </p:sp>
      </p:grpSp>
      <p:grpSp>
        <p:nvGrpSpPr>
          <p:cNvPr id="51" name="组合 50"/>
          <p:cNvGrpSpPr/>
          <p:nvPr/>
        </p:nvGrpSpPr>
        <p:grpSpPr>
          <a:xfrm>
            <a:off x="2746134" y="2213383"/>
            <a:ext cx="1697385" cy="1697385"/>
            <a:chOff x="1278794" y="3334906"/>
            <a:chExt cx="914014" cy="914014"/>
          </a:xfrm>
        </p:grpSpPr>
        <p:grpSp>
          <p:nvGrpSpPr>
            <p:cNvPr id="52" name="组合 51"/>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5" name="椭圆 5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TextBox 52"/>
            <p:cNvSpPr txBox="1"/>
            <p:nvPr/>
          </p:nvSpPr>
          <p:spPr>
            <a:xfrm>
              <a:off x="1519373" y="3583382"/>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行动</a:t>
              </a:r>
              <a:endParaRPr kumimoji="0" lang="en-US" altLang="zh-CN" sz="24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策略</a:t>
              </a:r>
              <a:endParaRPr kumimoji="0" lang="zh-CN" altLang="en-US" sz="2400" b="1" i="0" u="none" strike="noStrike" kern="0" cap="none" spc="0" normalizeH="0" baseline="0" noProof="0" dirty="0">
                <a:ln>
                  <a:noFill/>
                </a:ln>
                <a:solidFill>
                  <a:srgbClr val="7CB554"/>
                </a:solidFill>
                <a:effectLst/>
                <a:uLnTx/>
                <a:uFillTx/>
                <a:latin typeface="微软雅黑" pitchFamily="34" charset="-122"/>
                <a:ea typeface="微软雅黑" pitchFamily="34" charset="-122"/>
              </a:endParaRPr>
            </a:p>
          </p:txBody>
        </p:sp>
      </p:grpSp>
      <p:grpSp>
        <p:nvGrpSpPr>
          <p:cNvPr id="56" name="组合 55"/>
          <p:cNvGrpSpPr/>
          <p:nvPr/>
        </p:nvGrpSpPr>
        <p:grpSpPr>
          <a:xfrm>
            <a:off x="4688516" y="2209673"/>
            <a:ext cx="1697385" cy="1697385"/>
            <a:chOff x="1278794" y="3334906"/>
            <a:chExt cx="914014" cy="914014"/>
          </a:xfrm>
        </p:grpSpPr>
        <p:grpSp>
          <p:nvGrpSpPr>
            <p:cNvPr id="57" name="组合 5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8" name="TextBox 57"/>
            <p:cNvSpPr txBox="1"/>
            <p:nvPr/>
          </p:nvSpPr>
          <p:spPr>
            <a:xfrm>
              <a:off x="1519373" y="3585380"/>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rPr>
                <a:t>客户</a:t>
              </a:r>
              <a:endParaRPr kumimoji="0" lang="en-US" altLang="zh-CN" sz="24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rPr>
                <a:t>服务</a:t>
              </a:r>
              <a:endParaRPr kumimoji="0" lang="zh-CN" altLang="en-US" sz="2400" b="1" i="0" u="none" strike="noStrike" kern="0" cap="none" spc="0" normalizeH="0" baseline="0" noProof="0" dirty="0">
                <a:ln>
                  <a:noFill/>
                </a:ln>
                <a:solidFill>
                  <a:srgbClr val="FAC14D"/>
                </a:solidFill>
                <a:effectLst/>
                <a:uLnTx/>
                <a:uFillTx/>
                <a:latin typeface="微软雅黑" pitchFamily="34" charset="-122"/>
                <a:ea typeface="微软雅黑" pitchFamily="34" charset="-122"/>
              </a:endParaRPr>
            </a:p>
          </p:txBody>
        </p:sp>
      </p:grpSp>
      <p:grpSp>
        <p:nvGrpSpPr>
          <p:cNvPr id="61" name="组合 60"/>
          <p:cNvGrpSpPr/>
          <p:nvPr/>
        </p:nvGrpSpPr>
        <p:grpSpPr>
          <a:xfrm>
            <a:off x="6619031" y="2216548"/>
            <a:ext cx="1697385" cy="1697385"/>
            <a:chOff x="1278794" y="3334906"/>
            <a:chExt cx="914014" cy="914014"/>
          </a:xfrm>
        </p:grpSpPr>
        <p:grpSp>
          <p:nvGrpSpPr>
            <p:cNvPr id="62" name="组合 61"/>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4" name="同心圆 6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5" name="椭圆 6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3" name="TextBox 62"/>
            <p:cNvSpPr txBox="1"/>
            <p:nvPr/>
          </p:nvSpPr>
          <p:spPr>
            <a:xfrm>
              <a:off x="1519373" y="3581678"/>
              <a:ext cx="430905" cy="447478"/>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后勤</a:t>
              </a:r>
              <a:endParaRPr kumimoji="0" lang="en-US" altLang="zh-CN" sz="24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保障</a:t>
              </a:r>
              <a:endParaRPr kumimoji="0" lang="zh-CN" altLang="en-US" sz="2400" b="1" i="0" u="none" strike="noStrike" kern="0" cap="none" spc="0" normalizeH="0" baseline="0" noProof="0" dirty="0">
                <a:ln>
                  <a:noFill/>
                </a:ln>
                <a:solidFill>
                  <a:srgbClr val="F95647"/>
                </a:solidFill>
                <a:effectLst/>
                <a:uLnTx/>
                <a:uFillTx/>
                <a:latin typeface="微软雅黑" pitchFamily="34" charset="-122"/>
                <a:ea typeface="微软雅黑" pitchFamily="34" charset="-122"/>
              </a:endParaRPr>
            </a:p>
          </p:txBody>
        </p:sp>
      </p:grpSp>
      <p:sp>
        <p:nvSpPr>
          <p:cNvPr id="66" name="椭圆 65"/>
          <p:cNvSpPr/>
          <p:nvPr/>
        </p:nvSpPr>
        <p:spPr>
          <a:xfrm>
            <a:off x="824277" y="2065657"/>
            <a:ext cx="645364" cy="645364"/>
          </a:xfrm>
          <a:prstGeom prst="ellipse">
            <a:avLst/>
          </a:prstGeom>
          <a:solidFill>
            <a:srgbClr val="1C9494"/>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7" name="椭圆 66"/>
          <p:cNvSpPr/>
          <p:nvPr/>
        </p:nvSpPr>
        <p:spPr>
          <a:xfrm>
            <a:off x="2783180" y="2065657"/>
            <a:ext cx="645364" cy="645364"/>
          </a:xfrm>
          <a:prstGeom prst="ellipse">
            <a:avLst/>
          </a:prstGeom>
          <a:solidFill>
            <a:srgbClr val="7CB554"/>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8" name="椭圆 67"/>
          <p:cNvSpPr/>
          <p:nvPr/>
        </p:nvSpPr>
        <p:spPr>
          <a:xfrm>
            <a:off x="4760524" y="2072202"/>
            <a:ext cx="645364" cy="645364"/>
          </a:xfrm>
          <a:prstGeom prst="ellipse">
            <a:avLst/>
          </a:prstGeom>
          <a:solidFill>
            <a:srgbClr val="FAC14D"/>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69" name="椭圆 68"/>
          <p:cNvSpPr/>
          <p:nvPr/>
        </p:nvSpPr>
        <p:spPr>
          <a:xfrm>
            <a:off x="6707078" y="2072202"/>
            <a:ext cx="645364" cy="645364"/>
          </a:xfrm>
          <a:prstGeom prst="ellipse">
            <a:avLst/>
          </a:prstGeom>
          <a:solidFill>
            <a:srgbClr val="F95647"/>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70" name="Freeform 34"/>
          <p:cNvSpPr>
            <a:spLocks noEditPoints="1"/>
          </p:cNvSpPr>
          <p:nvPr/>
        </p:nvSpPr>
        <p:spPr bwMode="auto">
          <a:xfrm>
            <a:off x="1000830" y="2216548"/>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71" name="Freeform 26"/>
          <p:cNvSpPr>
            <a:spLocks noEditPoints="1"/>
          </p:cNvSpPr>
          <p:nvPr/>
        </p:nvSpPr>
        <p:spPr bwMode="auto">
          <a:xfrm>
            <a:off x="2952968" y="2237298"/>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72" name="Freeform 35"/>
          <p:cNvSpPr>
            <a:spLocks noEditPoints="1"/>
          </p:cNvSpPr>
          <p:nvPr/>
        </p:nvSpPr>
        <p:spPr bwMode="auto">
          <a:xfrm>
            <a:off x="6895784" y="2253594"/>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
        <p:nvSpPr>
          <p:cNvPr id="73" name="Freeform 20"/>
          <p:cNvSpPr>
            <a:spLocks noEditPoints="1"/>
          </p:cNvSpPr>
          <p:nvPr/>
        </p:nvSpPr>
        <p:spPr bwMode="auto">
          <a:xfrm>
            <a:off x="4949998" y="2209673"/>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44000">
                                          <p:cBhvr additive="base">
                                            <p:cTn id="7" dur="500" fill="hold"/>
                                            <p:tgtEl>
                                              <p:spTgt spid="46"/>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51"/>
                                            </p:tgtEl>
                                            <p:attrNameLst>
                                              <p:attrName>style.visibility</p:attrName>
                                            </p:attrNameLst>
                                          </p:cBhvr>
                                          <p:to>
                                            <p:strVal val="visible"/>
                                          </p:to>
                                        </p:set>
                                        <p:anim calcmode="lin" valueType="num" p14:bounceEnd="44000">
                                          <p:cBhvr additive="base">
                                            <p:cTn id="11" dur="500" fill="hold"/>
                                            <p:tgtEl>
                                              <p:spTgt spid="51"/>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56"/>
                                            </p:tgtEl>
                                            <p:attrNameLst>
                                              <p:attrName>style.visibility</p:attrName>
                                            </p:attrNameLst>
                                          </p:cBhvr>
                                          <p:to>
                                            <p:strVal val="visible"/>
                                          </p:to>
                                        </p:set>
                                        <p:anim calcmode="lin" valueType="num" p14:bounceEnd="44000">
                                          <p:cBhvr additive="base">
                                            <p:cTn id="15" dur="500" fill="hold"/>
                                            <p:tgtEl>
                                              <p:spTgt spid="56"/>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5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61"/>
                                            </p:tgtEl>
                                            <p:attrNameLst>
                                              <p:attrName>style.visibility</p:attrName>
                                            </p:attrNameLst>
                                          </p:cBhvr>
                                          <p:to>
                                            <p:strVal val="visible"/>
                                          </p:to>
                                        </p:set>
                                        <p:anim calcmode="lin" valueType="num" p14:bounceEnd="44000">
                                          <p:cBhvr additive="base">
                                            <p:cTn id="19" dur="500" fill="hold"/>
                                            <p:tgtEl>
                                              <p:spTgt spid="61"/>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66"/>
                                            </p:tgtEl>
                                            <p:attrNameLst>
                                              <p:attrName>style.visibility</p:attrName>
                                            </p:attrNameLst>
                                          </p:cBhvr>
                                          <p:to>
                                            <p:strVal val="visible"/>
                                          </p:to>
                                        </p:set>
                                        <p:anim calcmode="lin" valueType="num" p14:bounceEnd="44000">
                                          <p:cBhvr additive="base">
                                            <p:cTn id="24" dur="500" fill="hold"/>
                                            <p:tgtEl>
                                              <p:spTgt spid="66"/>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6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14:bounceEnd="44000">
                                          <p:cBhvr additive="base">
                                            <p:cTn id="28" dur="500" fill="hold"/>
                                            <p:tgtEl>
                                              <p:spTgt spid="67"/>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68"/>
                                            </p:tgtEl>
                                            <p:attrNameLst>
                                              <p:attrName>style.visibility</p:attrName>
                                            </p:attrNameLst>
                                          </p:cBhvr>
                                          <p:to>
                                            <p:strVal val="visible"/>
                                          </p:to>
                                        </p:set>
                                        <p:anim calcmode="lin" valueType="num" p14:bounceEnd="44000">
                                          <p:cBhvr additive="base">
                                            <p:cTn id="32"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6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69"/>
                                            </p:tgtEl>
                                            <p:attrNameLst>
                                              <p:attrName>style.visibility</p:attrName>
                                            </p:attrNameLst>
                                          </p:cBhvr>
                                          <p:to>
                                            <p:strVal val="visible"/>
                                          </p:to>
                                        </p:set>
                                        <p:anim calcmode="lin" valueType="num" p14:bounceEnd="44000">
                                          <p:cBhvr additive="base">
                                            <p:cTn id="36" dur="500" fill="hold"/>
                                            <p:tgtEl>
                                              <p:spTgt spid="69"/>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69"/>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 calcmode="lin" valueType="num">
                                          <p:cBhvr>
                                            <p:cTn id="42" dur="500" fill="hold"/>
                                            <p:tgtEl>
                                              <p:spTgt spid="70"/>
                                            </p:tgtEl>
                                            <p:attrNameLst>
                                              <p:attrName>style.rotation</p:attrName>
                                            </p:attrNameLst>
                                          </p:cBhvr>
                                          <p:tavLst>
                                            <p:tav tm="0">
                                              <p:val>
                                                <p:fltVal val="90"/>
                                              </p:val>
                                            </p:tav>
                                            <p:tav tm="100000">
                                              <p:val>
                                                <p:fltVal val="0"/>
                                              </p:val>
                                            </p:tav>
                                          </p:tavLst>
                                        </p:anim>
                                        <p:animEffect transition="in" filter="fade">
                                          <p:cBhvr>
                                            <p:cTn id="43" dur="500"/>
                                            <p:tgtEl>
                                              <p:spTgt spid="70"/>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 calcmode="lin" valueType="num">
                                          <p:cBhvr>
                                            <p:cTn id="48" dur="500" fill="hold"/>
                                            <p:tgtEl>
                                              <p:spTgt spid="71"/>
                                            </p:tgtEl>
                                            <p:attrNameLst>
                                              <p:attrName>style.rotation</p:attrName>
                                            </p:attrNameLst>
                                          </p:cBhvr>
                                          <p:tavLst>
                                            <p:tav tm="0">
                                              <p:val>
                                                <p:fltVal val="90"/>
                                              </p:val>
                                            </p:tav>
                                            <p:tav tm="100000">
                                              <p:val>
                                                <p:fltVal val="0"/>
                                              </p:val>
                                            </p:tav>
                                          </p:tavLst>
                                        </p:anim>
                                        <p:animEffect transition="in" filter="fade">
                                          <p:cBhvr>
                                            <p:cTn id="49" dur="500"/>
                                            <p:tgtEl>
                                              <p:spTgt spid="71"/>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fill="hold"/>
                                            <p:tgtEl>
                                              <p:spTgt spid="73"/>
                                            </p:tgtEl>
                                            <p:attrNameLst>
                                              <p:attrName>ppt_w</p:attrName>
                                            </p:attrNameLst>
                                          </p:cBhvr>
                                          <p:tavLst>
                                            <p:tav tm="0">
                                              <p:val>
                                                <p:fltVal val="0"/>
                                              </p:val>
                                            </p:tav>
                                            <p:tav tm="100000">
                                              <p:val>
                                                <p:strVal val="#ppt_w"/>
                                              </p:val>
                                            </p:tav>
                                          </p:tavLst>
                                        </p:anim>
                                        <p:anim calcmode="lin" valueType="num">
                                          <p:cBhvr>
                                            <p:cTn id="53" dur="500" fill="hold"/>
                                            <p:tgtEl>
                                              <p:spTgt spid="73"/>
                                            </p:tgtEl>
                                            <p:attrNameLst>
                                              <p:attrName>ppt_h</p:attrName>
                                            </p:attrNameLst>
                                          </p:cBhvr>
                                          <p:tavLst>
                                            <p:tav tm="0">
                                              <p:val>
                                                <p:fltVal val="0"/>
                                              </p:val>
                                            </p:tav>
                                            <p:tav tm="100000">
                                              <p:val>
                                                <p:strVal val="#ppt_h"/>
                                              </p:val>
                                            </p:tav>
                                          </p:tavLst>
                                        </p:anim>
                                        <p:anim calcmode="lin" valueType="num">
                                          <p:cBhvr>
                                            <p:cTn id="54" dur="500" fill="hold"/>
                                            <p:tgtEl>
                                              <p:spTgt spid="73"/>
                                            </p:tgtEl>
                                            <p:attrNameLst>
                                              <p:attrName>style.rotation</p:attrName>
                                            </p:attrNameLst>
                                          </p:cBhvr>
                                          <p:tavLst>
                                            <p:tav tm="0">
                                              <p:val>
                                                <p:fltVal val="90"/>
                                              </p:val>
                                            </p:tav>
                                            <p:tav tm="100000">
                                              <p:val>
                                                <p:fltVal val="0"/>
                                              </p:val>
                                            </p:tav>
                                          </p:tavLst>
                                        </p:anim>
                                        <p:animEffect transition="in" filter="fade">
                                          <p:cBhvr>
                                            <p:cTn id="55" dur="500"/>
                                            <p:tgtEl>
                                              <p:spTgt spid="73"/>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90"/>
                                              </p:val>
                                            </p:tav>
                                            <p:tav tm="100000">
                                              <p:val>
                                                <p:fltVal val="0"/>
                                              </p:val>
                                            </p:tav>
                                          </p:tavLst>
                                        </p:anim>
                                        <p:animEffect transition="in" filter="fade">
                                          <p:cBhvr>
                                            <p:cTn id="61" dur="500"/>
                                            <p:tgtEl>
                                              <p:spTgt spid="72"/>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right)">
                                          <p:cBhvr>
                                            <p:cTn id="65" dur="500"/>
                                            <p:tgtEl>
                                              <p:spTgt spid="42"/>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Effect transition="in" filter="wipe(right)">
                                          <p:cBhvr>
                                            <p:cTn id="68" dur="500"/>
                                            <p:tgtEl>
                                              <p:spTgt spid="43"/>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44"/>
                                            </p:tgtEl>
                                            <p:attrNameLst>
                                              <p:attrName>style.visibility</p:attrName>
                                            </p:attrNameLst>
                                          </p:cBhvr>
                                          <p:to>
                                            <p:strVal val="visible"/>
                                          </p:to>
                                        </p:set>
                                        <p:animEffect transition="in" filter="wipe(right)">
                                          <p:cBhvr>
                                            <p:cTn id="71" dur="500"/>
                                            <p:tgtEl>
                                              <p:spTgt spid="44"/>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66" grpId="0" animBg="1"/>
          <p:bldP spid="67" grpId="0" animBg="1"/>
          <p:bldP spid="68" grpId="0" animBg="1"/>
          <p:bldP spid="69" grpId="0" animBg="1"/>
          <p:bldP spid="70" grpId="0" animBg="1"/>
          <p:bldP spid="71" grpId="0" animBg="1"/>
          <p:bldP spid="72" grpId="0" animBg="1"/>
          <p:bldP spid="7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56"/>
                                            </p:tgtEl>
                                            <p:attrNameLst>
                                              <p:attrName>style.visibility</p:attrName>
                                            </p:attrNameLst>
                                          </p:cBhvr>
                                          <p:to>
                                            <p:strVal val="visible"/>
                                          </p:to>
                                        </p:set>
                                        <p:anim calcmode="lin" valueType="num">
                                          <p:cBhvr additive="base">
                                            <p:cTn id="15" dur="500" fill="hold"/>
                                            <p:tgtEl>
                                              <p:spTgt spid="56"/>
                                            </p:tgtEl>
                                            <p:attrNameLst>
                                              <p:attrName>ppt_x</p:attrName>
                                            </p:attrNameLst>
                                          </p:cBhvr>
                                          <p:tavLst>
                                            <p:tav tm="0">
                                              <p:val>
                                                <p:strVal val="#ppt_x"/>
                                              </p:val>
                                            </p:tav>
                                            <p:tav tm="100000">
                                              <p:val>
                                                <p:strVal val="#ppt_x"/>
                                              </p:val>
                                            </p:tav>
                                          </p:tavLst>
                                        </p:anim>
                                        <p:anim calcmode="lin" valueType="num">
                                          <p:cBhvr additive="base">
                                            <p:cTn id="16" dur="500" fill="hold"/>
                                            <p:tgtEl>
                                              <p:spTgt spid="5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ppt_x"/>
                                              </p:val>
                                            </p:tav>
                                            <p:tav tm="100000">
                                              <p:val>
                                                <p:strVal val="#ppt_x"/>
                                              </p:val>
                                            </p:tav>
                                          </p:tavLst>
                                        </p:anim>
                                        <p:anim calcmode="lin" valueType="num">
                                          <p:cBhvr additive="base">
                                            <p:cTn id="20" dur="500" fill="hold"/>
                                            <p:tgtEl>
                                              <p:spTgt spid="61"/>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 calcmode="lin" valueType="num">
                                          <p:cBhvr additive="base">
                                            <p:cTn id="24" dur="500" fill="hold"/>
                                            <p:tgtEl>
                                              <p:spTgt spid="66"/>
                                            </p:tgtEl>
                                            <p:attrNameLst>
                                              <p:attrName>ppt_x</p:attrName>
                                            </p:attrNameLst>
                                          </p:cBhvr>
                                          <p:tavLst>
                                            <p:tav tm="0">
                                              <p:val>
                                                <p:strVal val="#ppt_x"/>
                                              </p:val>
                                            </p:tav>
                                            <p:tav tm="100000">
                                              <p:val>
                                                <p:strVal val="#ppt_x"/>
                                              </p:val>
                                            </p:tav>
                                          </p:tavLst>
                                        </p:anim>
                                        <p:anim calcmode="lin" valueType="num">
                                          <p:cBhvr additive="base">
                                            <p:cTn id="25" dur="500" fill="hold"/>
                                            <p:tgtEl>
                                              <p:spTgt spid="6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ppt_x"/>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69"/>
                                            </p:tgtEl>
                                            <p:attrNameLst>
                                              <p:attrName>style.visibility</p:attrName>
                                            </p:attrNameLst>
                                          </p:cBhvr>
                                          <p:to>
                                            <p:strVal val="visible"/>
                                          </p:to>
                                        </p:set>
                                        <p:anim calcmode="lin" valueType="num">
                                          <p:cBhvr additive="base">
                                            <p:cTn id="36" dur="500" fill="hold"/>
                                            <p:tgtEl>
                                              <p:spTgt spid="69"/>
                                            </p:tgtEl>
                                            <p:attrNameLst>
                                              <p:attrName>ppt_x</p:attrName>
                                            </p:attrNameLst>
                                          </p:cBhvr>
                                          <p:tavLst>
                                            <p:tav tm="0">
                                              <p:val>
                                                <p:strVal val="#ppt_x"/>
                                              </p:val>
                                            </p:tav>
                                            <p:tav tm="100000">
                                              <p:val>
                                                <p:strVal val="#ppt_x"/>
                                              </p:val>
                                            </p:tav>
                                          </p:tavLst>
                                        </p:anim>
                                        <p:anim calcmode="lin" valueType="num">
                                          <p:cBhvr additive="base">
                                            <p:cTn id="37" dur="500" fill="hold"/>
                                            <p:tgtEl>
                                              <p:spTgt spid="69"/>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 calcmode="lin" valueType="num">
                                          <p:cBhvr>
                                            <p:cTn id="42" dur="500" fill="hold"/>
                                            <p:tgtEl>
                                              <p:spTgt spid="70"/>
                                            </p:tgtEl>
                                            <p:attrNameLst>
                                              <p:attrName>style.rotation</p:attrName>
                                            </p:attrNameLst>
                                          </p:cBhvr>
                                          <p:tavLst>
                                            <p:tav tm="0">
                                              <p:val>
                                                <p:fltVal val="90"/>
                                              </p:val>
                                            </p:tav>
                                            <p:tav tm="100000">
                                              <p:val>
                                                <p:fltVal val="0"/>
                                              </p:val>
                                            </p:tav>
                                          </p:tavLst>
                                        </p:anim>
                                        <p:animEffect transition="in" filter="fade">
                                          <p:cBhvr>
                                            <p:cTn id="43" dur="500"/>
                                            <p:tgtEl>
                                              <p:spTgt spid="70"/>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 calcmode="lin" valueType="num">
                                          <p:cBhvr>
                                            <p:cTn id="48" dur="500" fill="hold"/>
                                            <p:tgtEl>
                                              <p:spTgt spid="71"/>
                                            </p:tgtEl>
                                            <p:attrNameLst>
                                              <p:attrName>style.rotation</p:attrName>
                                            </p:attrNameLst>
                                          </p:cBhvr>
                                          <p:tavLst>
                                            <p:tav tm="0">
                                              <p:val>
                                                <p:fltVal val="90"/>
                                              </p:val>
                                            </p:tav>
                                            <p:tav tm="100000">
                                              <p:val>
                                                <p:fltVal val="0"/>
                                              </p:val>
                                            </p:tav>
                                          </p:tavLst>
                                        </p:anim>
                                        <p:animEffect transition="in" filter="fade">
                                          <p:cBhvr>
                                            <p:cTn id="49" dur="500"/>
                                            <p:tgtEl>
                                              <p:spTgt spid="71"/>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73"/>
                                            </p:tgtEl>
                                            <p:attrNameLst>
                                              <p:attrName>style.visibility</p:attrName>
                                            </p:attrNameLst>
                                          </p:cBhvr>
                                          <p:to>
                                            <p:strVal val="visible"/>
                                          </p:to>
                                        </p:set>
                                        <p:anim calcmode="lin" valueType="num">
                                          <p:cBhvr>
                                            <p:cTn id="52" dur="500" fill="hold"/>
                                            <p:tgtEl>
                                              <p:spTgt spid="73"/>
                                            </p:tgtEl>
                                            <p:attrNameLst>
                                              <p:attrName>ppt_w</p:attrName>
                                            </p:attrNameLst>
                                          </p:cBhvr>
                                          <p:tavLst>
                                            <p:tav tm="0">
                                              <p:val>
                                                <p:fltVal val="0"/>
                                              </p:val>
                                            </p:tav>
                                            <p:tav tm="100000">
                                              <p:val>
                                                <p:strVal val="#ppt_w"/>
                                              </p:val>
                                            </p:tav>
                                          </p:tavLst>
                                        </p:anim>
                                        <p:anim calcmode="lin" valueType="num">
                                          <p:cBhvr>
                                            <p:cTn id="53" dur="500" fill="hold"/>
                                            <p:tgtEl>
                                              <p:spTgt spid="73"/>
                                            </p:tgtEl>
                                            <p:attrNameLst>
                                              <p:attrName>ppt_h</p:attrName>
                                            </p:attrNameLst>
                                          </p:cBhvr>
                                          <p:tavLst>
                                            <p:tav tm="0">
                                              <p:val>
                                                <p:fltVal val="0"/>
                                              </p:val>
                                            </p:tav>
                                            <p:tav tm="100000">
                                              <p:val>
                                                <p:strVal val="#ppt_h"/>
                                              </p:val>
                                            </p:tav>
                                          </p:tavLst>
                                        </p:anim>
                                        <p:anim calcmode="lin" valueType="num">
                                          <p:cBhvr>
                                            <p:cTn id="54" dur="500" fill="hold"/>
                                            <p:tgtEl>
                                              <p:spTgt spid="73"/>
                                            </p:tgtEl>
                                            <p:attrNameLst>
                                              <p:attrName>style.rotation</p:attrName>
                                            </p:attrNameLst>
                                          </p:cBhvr>
                                          <p:tavLst>
                                            <p:tav tm="0">
                                              <p:val>
                                                <p:fltVal val="90"/>
                                              </p:val>
                                            </p:tav>
                                            <p:tav tm="100000">
                                              <p:val>
                                                <p:fltVal val="0"/>
                                              </p:val>
                                            </p:tav>
                                          </p:tavLst>
                                        </p:anim>
                                        <p:animEffect transition="in" filter="fade">
                                          <p:cBhvr>
                                            <p:cTn id="55" dur="500"/>
                                            <p:tgtEl>
                                              <p:spTgt spid="73"/>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 calcmode="lin" valueType="num">
                                          <p:cBhvr>
                                            <p:cTn id="60" dur="500" fill="hold"/>
                                            <p:tgtEl>
                                              <p:spTgt spid="72"/>
                                            </p:tgtEl>
                                            <p:attrNameLst>
                                              <p:attrName>style.rotation</p:attrName>
                                            </p:attrNameLst>
                                          </p:cBhvr>
                                          <p:tavLst>
                                            <p:tav tm="0">
                                              <p:val>
                                                <p:fltVal val="90"/>
                                              </p:val>
                                            </p:tav>
                                            <p:tav tm="100000">
                                              <p:val>
                                                <p:fltVal val="0"/>
                                              </p:val>
                                            </p:tav>
                                          </p:tavLst>
                                        </p:anim>
                                        <p:animEffect transition="in" filter="fade">
                                          <p:cBhvr>
                                            <p:cTn id="61" dur="500"/>
                                            <p:tgtEl>
                                              <p:spTgt spid="72"/>
                                            </p:tgtEl>
                                          </p:cBhvr>
                                        </p:animEffect>
                                      </p:childTnLst>
                                    </p:cTn>
                                  </p:par>
                                </p:childTnLst>
                              </p:cTn>
                            </p:par>
                            <p:par>
                              <p:cTn id="62" fill="hold">
                                <p:stCondLst>
                                  <p:cond delay="2000"/>
                                </p:stCondLst>
                                <p:childTnLst>
                                  <p:par>
                                    <p:cTn id="63" presetID="22" presetClass="entr" presetSubtype="2"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right)">
                                          <p:cBhvr>
                                            <p:cTn id="65" dur="500"/>
                                            <p:tgtEl>
                                              <p:spTgt spid="42"/>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Effect transition="in" filter="wipe(right)">
                                          <p:cBhvr>
                                            <p:cTn id="68" dur="500"/>
                                            <p:tgtEl>
                                              <p:spTgt spid="43"/>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44"/>
                                            </p:tgtEl>
                                            <p:attrNameLst>
                                              <p:attrName>style.visibility</p:attrName>
                                            </p:attrNameLst>
                                          </p:cBhvr>
                                          <p:to>
                                            <p:strVal val="visible"/>
                                          </p:to>
                                        </p:set>
                                        <p:animEffect transition="in" filter="wipe(right)">
                                          <p:cBhvr>
                                            <p:cTn id="71" dur="500"/>
                                            <p:tgtEl>
                                              <p:spTgt spid="44"/>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45"/>
                                            </p:tgtEl>
                                            <p:attrNameLst>
                                              <p:attrName>style.visibility</p:attrName>
                                            </p:attrNameLst>
                                          </p:cBhvr>
                                          <p:to>
                                            <p:strVal val="visible"/>
                                          </p:to>
                                        </p:set>
                                        <p:animEffect transition="in" filter="wipe(right)">
                                          <p:cBhvr>
                                            <p:cTn id="7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66" grpId="0" animBg="1"/>
          <p:bldP spid="67" grpId="0" animBg="1"/>
          <p:bldP spid="68" grpId="0" animBg="1"/>
          <p:bldP spid="69" grpId="0" animBg="1"/>
          <p:bldP spid="70" grpId="0" animBg="1"/>
          <p:bldP spid="71" grpId="0" animBg="1"/>
          <p:bldP spid="72" grpId="0" animBg="1"/>
          <p:bldP spid="73"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850347" y="218398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模板下载：</a:t>
            </a:r>
            <a:r>
              <a:rPr kumimoji="0" lang="en-US" altLang="zh-CN" sz="100" b="0" i="0" u="none" strike="noStrike" kern="0" cap="none" spc="0" normalizeH="0" baseline="0" noProof="0" dirty="0">
                <a:ln>
                  <a:noFill/>
                </a:ln>
                <a:solidFill>
                  <a:srgbClr val="C00000"/>
                </a:solidFill>
                <a:effectLst/>
                <a:uLnTx/>
                <a:uFillTx/>
              </a:rPr>
              <a:t>www.1ppt.com/moban/     </a:t>
            </a:r>
            <a:r>
              <a:rPr kumimoji="0" lang="zh-CN" altLang="en-US" sz="100" b="0" i="0" u="none" strike="noStrike" kern="0" cap="none" spc="0" normalizeH="0" baseline="0" noProof="0" dirty="0">
                <a:ln>
                  <a:noFill/>
                </a:ln>
                <a:solidFill>
                  <a:srgbClr val="C00000"/>
                </a:solidFill>
                <a:effectLst/>
                <a:uLnTx/>
                <a:uFillTx/>
              </a:rPr>
              <a:t>行业</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a:t>
            </a:r>
            <a:r>
              <a:rPr kumimoji="0" lang="en-US" altLang="zh-CN" sz="100" b="0" i="0" u="none" strike="noStrike" kern="0" cap="none" spc="0" normalizeH="0" baseline="0" noProof="0" dirty="0">
                <a:ln>
                  <a:noFill/>
                </a:ln>
                <a:solidFill>
                  <a:srgbClr val="C0000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节日</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模板：</a:t>
            </a:r>
            <a:r>
              <a:rPr kumimoji="0" lang="en-US" altLang="zh-CN" sz="100" b="0" i="0" u="none" strike="noStrike" kern="0" cap="none" spc="0" normalizeH="0" baseline="0" noProof="0" dirty="0">
                <a:ln>
                  <a:noFill/>
                </a:ln>
                <a:solidFill>
                  <a:srgbClr val="C00000"/>
                </a:solidFill>
                <a:effectLst/>
                <a:uLnTx/>
                <a:uFillTx/>
              </a:rPr>
              <a:t>www.1ppt.com/jieri/           PPT</a:t>
            </a:r>
            <a:r>
              <a:rPr kumimoji="0" lang="zh-CN" altLang="en-US" sz="100" b="0" i="0" u="none" strike="noStrike" kern="0" cap="none" spc="0" normalizeH="0" baseline="0" noProof="0" dirty="0">
                <a:ln>
                  <a:noFill/>
                </a:ln>
                <a:solidFill>
                  <a:srgbClr val="C00000"/>
                </a:solidFill>
                <a:effectLst/>
                <a:uLnTx/>
                <a:uFillTx/>
              </a:rPr>
              <a:t>素材下载：</a:t>
            </a:r>
            <a:r>
              <a:rPr kumimoji="0" lang="en-US" altLang="zh-CN" sz="100" b="0" i="0" u="none" strike="noStrike" kern="0" cap="none" spc="0" normalizeH="0" baseline="0" noProof="0" dirty="0">
                <a:ln>
                  <a:noFill/>
                </a:ln>
                <a:solidFill>
                  <a:srgbClr val="C0000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背景图片：</a:t>
            </a:r>
            <a:r>
              <a:rPr kumimoji="0" lang="en-US" altLang="zh-CN" sz="100" b="0" i="0" u="none" strike="noStrike" kern="0" cap="none" spc="0" normalizeH="0" baseline="0" noProof="0" dirty="0">
                <a:ln>
                  <a:noFill/>
                </a:ln>
                <a:solidFill>
                  <a:srgbClr val="C00000"/>
                </a:solidFill>
                <a:effectLst/>
                <a:uLnTx/>
                <a:uFillTx/>
              </a:rPr>
              <a:t>www.1ppt.com/beijing/      PPT</a:t>
            </a:r>
            <a:r>
              <a:rPr kumimoji="0" lang="zh-CN" altLang="en-US" sz="100" b="0" i="0" u="none" strike="noStrike" kern="0" cap="none" spc="0" normalizeH="0" baseline="0" noProof="0" dirty="0">
                <a:ln>
                  <a:noFill/>
                </a:ln>
                <a:solidFill>
                  <a:srgbClr val="C00000"/>
                </a:solidFill>
                <a:effectLst/>
                <a:uLnTx/>
                <a:uFillTx/>
              </a:rPr>
              <a:t>图表下载：</a:t>
            </a:r>
            <a:r>
              <a:rPr kumimoji="0" lang="en-US" altLang="zh-CN" sz="100" b="0" i="0" u="none" strike="noStrike" kern="0" cap="none" spc="0" normalizeH="0" baseline="0" noProof="0" dirty="0">
                <a:ln>
                  <a:noFill/>
                </a:ln>
                <a:solidFill>
                  <a:srgbClr val="C0000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优秀</a:t>
            </a:r>
            <a:r>
              <a:rPr kumimoji="0" lang="en-US" altLang="zh-CN" sz="100" b="0" i="0" u="none" strike="noStrike" kern="0" cap="none" spc="0" normalizeH="0" baseline="0" noProof="0" dirty="0">
                <a:ln>
                  <a:noFill/>
                </a:ln>
                <a:solidFill>
                  <a:srgbClr val="C00000"/>
                </a:solidFill>
                <a:effectLst/>
                <a:uLnTx/>
                <a:uFillTx/>
              </a:rPr>
              <a:t>PPT</a:t>
            </a:r>
            <a:r>
              <a:rPr kumimoji="0" lang="zh-CN" altLang="en-US" sz="100" b="0" i="0" u="none" strike="noStrike" kern="0" cap="none" spc="0" normalizeH="0" baseline="0" noProof="0" dirty="0">
                <a:ln>
                  <a:noFill/>
                </a:ln>
                <a:solidFill>
                  <a:srgbClr val="C00000"/>
                </a:solidFill>
                <a:effectLst/>
                <a:uLnTx/>
                <a:uFillTx/>
              </a:rPr>
              <a:t>下载：</a:t>
            </a:r>
            <a:r>
              <a:rPr kumimoji="0" lang="en-US" altLang="zh-CN" sz="100" b="0" i="0" u="none" strike="noStrike" kern="0" cap="none" spc="0" normalizeH="0" baseline="0" noProof="0" dirty="0">
                <a:ln>
                  <a:noFill/>
                </a:ln>
                <a:solidFill>
                  <a:srgbClr val="C00000"/>
                </a:solidFill>
                <a:effectLst/>
                <a:uLnTx/>
                <a:uFillTx/>
              </a:rPr>
              <a:t>www.1ppt.com/xiazai/        PPT</a:t>
            </a:r>
            <a:r>
              <a:rPr kumimoji="0" lang="zh-CN" altLang="en-US" sz="100" b="0" i="0" u="none" strike="noStrike" kern="0" cap="none" spc="0" normalizeH="0" baseline="0" noProof="0" dirty="0">
                <a:ln>
                  <a:noFill/>
                </a:ln>
                <a:solidFill>
                  <a:srgbClr val="C00000"/>
                </a:solidFill>
                <a:effectLst/>
                <a:uLnTx/>
                <a:uFillTx/>
              </a:rPr>
              <a:t>教程： </a:t>
            </a:r>
            <a:r>
              <a:rPr kumimoji="0" lang="en-US" altLang="zh-CN" sz="100" b="0" i="0" u="none" strike="noStrike" kern="0" cap="none" spc="0" normalizeH="0" baseline="0" noProof="0" dirty="0">
                <a:ln>
                  <a:noFill/>
                </a:ln>
                <a:solidFill>
                  <a:srgbClr val="C0000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Word</a:t>
            </a:r>
            <a:r>
              <a:rPr kumimoji="0" lang="zh-CN" altLang="en-US" sz="100" b="0" i="0" u="none" strike="noStrike" kern="0" cap="none" spc="0" normalizeH="0" baseline="0" noProof="0" dirty="0">
                <a:ln>
                  <a:noFill/>
                </a:ln>
                <a:solidFill>
                  <a:srgbClr val="C00000"/>
                </a:solidFill>
                <a:effectLst/>
                <a:uLnTx/>
                <a:uFillTx/>
              </a:rPr>
              <a:t>教程： </a:t>
            </a:r>
            <a:r>
              <a:rPr kumimoji="0" lang="en-US" altLang="zh-CN" sz="100" b="0" i="0" u="none" strike="noStrike" kern="0" cap="none" spc="0" normalizeH="0" baseline="0" noProof="0" dirty="0">
                <a:ln>
                  <a:noFill/>
                </a:ln>
                <a:solidFill>
                  <a:srgbClr val="C00000"/>
                </a:solidFill>
                <a:effectLst/>
                <a:uLnTx/>
                <a:uFillTx/>
              </a:rPr>
              <a:t>www.1ppt.com/word/              Excel</a:t>
            </a:r>
            <a:r>
              <a:rPr kumimoji="0" lang="zh-CN" altLang="en-US" sz="100" b="0" i="0" u="none" strike="noStrike" kern="0" cap="none" spc="0" normalizeH="0" baseline="0" noProof="0" dirty="0">
                <a:ln>
                  <a:noFill/>
                </a:ln>
                <a:solidFill>
                  <a:srgbClr val="C00000"/>
                </a:solidFill>
                <a:effectLst/>
                <a:uLnTx/>
                <a:uFillTx/>
              </a:rPr>
              <a:t>教程：</a:t>
            </a:r>
            <a:r>
              <a:rPr kumimoji="0" lang="en-US" altLang="zh-CN" sz="100" b="0" i="0" u="none" strike="noStrike" kern="0" cap="none" spc="0" normalizeH="0" baseline="0" noProof="0" dirty="0">
                <a:ln>
                  <a:noFill/>
                </a:ln>
                <a:solidFill>
                  <a:srgbClr val="C0000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资料下载：</a:t>
            </a:r>
            <a:r>
              <a:rPr kumimoji="0" lang="en-US" altLang="zh-CN" sz="100" b="0" i="0" u="none" strike="noStrike" kern="0" cap="none" spc="0" normalizeH="0" baseline="0" noProof="0" dirty="0">
                <a:ln>
                  <a:noFill/>
                </a:ln>
                <a:solidFill>
                  <a:srgbClr val="C00000"/>
                </a:solidFill>
                <a:effectLst/>
                <a:uLnTx/>
                <a:uFillTx/>
              </a:rPr>
              <a:t>www.1ppt.com/ziliao/                PPT</a:t>
            </a:r>
            <a:r>
              <a:rPr kumimoji="0" lang="zh-CN" altLang="en-US" sz="100" b="0" i="0" u="none" strike="noStrike" kern="0" cap="none" spc="0" normalizeH="0" baseline="0" noProof="0" dirty="0">
                <a:ln>
                  <a:noFill/>
                </a:ln>
                <a:solidFill>
                  <a:srgbClr val="C00000"/>
                </a:solidFill>
                <a:effectLst/>
                <a:uLnTx/>
                <a:uFillTx/>
              </a:rPr>
              <a:t>课件下载：</a:t>
            </a:r>
            <a:r>
              <a:rPr kumimoji="0" lang="en-US" altLang="zh-CN" sz="100" b="0" i="0" u="none" strike="noStrike" kern="0" cap="none" spc="0" normalizeH="0" baseline="0" noProof="0" dirty="0">
                <a:ln>
                  <a:noFill/>
                </a:ln>
                <a:solidFill>
                  <a:srgbClr val="C0000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范文下载：</a:t>
            </a:r>
            <a:r>
              <a:rPr kumimoji="0" lang="en-US" altLang="zh-CN" sz="100" b="0" i="0" u="none" strike="noStrike" kern="0" cap="none" spc="0" normalizeH="0" baseline="0" noProof="0" dirty="0">
                <a:ln>
                  <a:noFill/>
                </a:ln>
                <a:solidFill>
                  <a:srgbClr val="C00000"/>
                </a:solidFill>
                <a:effectLst/>
                <a:uLnTx/>
                <a:uFillTx/>
              </a:rPr>
              <a:t>www.1ppt.com/fanwen/             </a:t>
            </a:r>
            <a:r>
              <a:rPr kumimoji="0" lang="zh-CN" altLang="en-US" sz="100" b="0" i="0" u="none" strike="noStrike" kern="0" cap="none" spc="0" normalizeH="0" baseline="0" noProof="0" dirty="0">
                <a:ln>
                  <a:noFill/>
                </a:ln>
                <a:solidFill>
                  <a:srgbClr val="C00000"/>
                </a:solidFill>
                <a:effectLst/>
                <a:uLnTx/>
                <a:uFillTx/>
              </a:rPr>
              <a:t>试卷下载：</a:t>
            </a:r>
            <a:r>
              <a:rPr kumimoji="0" lang="en-US" altLang="zh-CN" sz="100" b="0" i="0" u="none" strike="noStrike" kern="0" cap="none" spc="0" normalizeH="0" baseline="0" noProof="0" dirty="0">
                <a:ln>
                  <a:noFill/>
                </a:ln>
                <a:solidFill>
                  <a:srgbClr val="C0000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C00000"/>
                </a:solidFill>
                <a:effectLst/>
                <a:uLnTx/>
                <a:uFillTx/>
              </a:rPr>
              <a:t>教案下载：</a:t>
            </a:r>
            <a:r>
              <a:rPr kumimoji="0" lang="en-US" altLang="zh-CN" sz="100" b="0" i="0" u="none" strike="noStrike" kern="0" cap="none" spc="0" normalizeH="0" baseline="0" noProof="0" dirty="0">
                <a:ln>
                  <a:noFill/>
                </a:ln>
                <a:solidFill>
                  <a:srgbClr val="C00000"/>
                </a:solidFill>
                <a:effectLst/>
                <a:uLnTx/>
                <a:uFillTx/>
              </a:rPr>
              <a:t>www.1ppt.com/jiaoan/  </a:t>
            </a:r>
            <a:r>
              <a:rPr kumimoji="0" lang="en-US" altLang="zh-CN" sz="100" b="0" i="0" u="none" strike="noStrike" kern="0" cap="none" spc="0" normalizeH="0" baseline="0" noProof="0" dirty="0" smtClean="0">
                <a:ln>
                  <a:noFill/>
                </a:ln>
                <a:solidFill>
                  <a:srgbClr val="C00000"/>
                </a:solidFill>
                <a:effectLst/>
                <a:uLnTx/>
                <a:uFillTx/>
              </a:rPr>
              <a:t>      PPT</a:t>
            </a:r>
            <a:r>
              <a:rPr kumimoji="0" lang="zh-CN" altLang="en-US" sz="100" b="0" i="0" u="none" strike="noStrike" kern="0" cap="none" spc="0" normalizeH="0" baseline="0" noProof="0" dirty="0" smtClean="0">
                <a:ln>
                  <a:noFill/>
                </a:ln>
                <a:solidFill>
                  <a:srgbClr val="C00000"/>
                </a:solidFill>
                <a:effectLst/>
                <a:uLnTx/>
                <a:uFillTx/>
              </a:rPr>
              <a:t>论坛：</a:t>
            </a:r>
            <a:r>
              <a:rPr kumimoji="0" lang="en-US" altLang="zh-CN" sz="100" b="0" i="0" u="none" strike="noStrike" kern="0" cap="none" spc="0" normalizeH="0" baseline="0" noProof="0" dirty="0" smtClean="0">
                <a:ln>
                  <a:noFill/>
                </a:ln>
                <a:solidFill>
                  <a:srgbClr val="C00000"/>
                </a:solidFill>
                <a:effectLst/>
                <a:uLnTx/>
                <a:uFillTx/>
              </a:rPr>
              <a:t>www.1ppt.cn</a:t>
            </a:r>
            <a:endParaRPr kumimoji="0" lang="en-US" altLang="zh-CN" sz="100" b="0" i="0" u="none" strike="noStrike" kern="0" cap="none" spc="0" normalizeH="0" baseline="0" noProof="0" dirty="0">
              <a:ln>
                <a:noFill/>
              </a:ln>
              <a:solidFill>
                <a:srgbClr val="C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C00000"/>
                </a:solidFill>
                <a:effectLst/>
                <a:uLnTx/>
                <a:uFillTx/>
              </a:rPr>
              <a:t> </a:t>
            </a:r>
            <a:endParaRPr kumimoji="0" lang="zh-CN" altLang="en-US" sz="100" b="0" i="0" u="none" strike="noStrike" kern="0" cap="none" spc="0" normalizeH="0" baseline="0" noProof="0" dirty="0">
              <a:ln>
                <a:noFill/>
              </a:ln>
              <a:solidFill>
                <a:srgbClr val="C00000"/>
              </a:solidFill>
              <a:effectLst/>
              <a:uLnTx/>
              <a:uFillTx/>
            </a:endParaRPr>
          </a:p>
        </p:txBody>
      </p:sp>
      <p:grpSp>
        <p:nvGrpSpPr>
          <p:cNvPr id="39" name="组合 38"/>
          <p:cNvGrpSpPr/>
          <p:nvPr/>
        </p:nvGrpSpPr>
        <p:grpSpPr>
          <a:xfrm>
            <a:off x="2454437" y="1700810"/>
            <a:ext cx="1197175" cy="1197175"/>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TextBox 41"/>
          <p:cNvSpPr txBox="1"/>
          <p:nvPr/>
        </p:nvSpPr>
        <p:spPr>
          <a:xfrm>
            <a:off x="2411760" y="1959804"/>
            <a:ext cx="1257356" cy="67710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谢</a:t>
            </a:r>
            <a:endParaRPr kumimoji="0" lang="zh-CN" altLang="en-US" sz="4400" b="1" i="0" u="none" strike="noStrike" kern="0" cap="none" spc="0" normalizeH="0" baseline="0" noProof="0" dirty="0">
              <a:ln>
                <a:noFill/>
              </a:ln>
              <a:solidFill>
                <a:srgbClr val="1C9494"/>
              </a:solidFill>
              <a:effectLst/>
              <a:uLnTx/>
              <a:uFillTx/>
              <a:latin typeface="微软雅黑" pitchFamily="34" charset="-122"/>
              <a:ea typeface="微软雅黑" pitchFamily="34" charset="-122"/>
            </a:endParaRPr>
          </a:p>
        </p:txBody>
      </p:sp>
      <p:grpSp>
        <p:nvGrpSpPr>
          <p:cNvPr id="43" name="组合 42"/>
          <p:cNvGrpSpPr/>
          <p:nvPr/>
        </p:nvGrpSpPr>
        <p:grpSpPr>
          <a:xfrm>
            <a:off x="3462549" y="1700810"/>
            <a:ext cx="1197175" cy="119717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TextBox 45"/>
          <p:cNvSpPr txBox="1"/>
          <p:nvPr/>
        </p:nvSpPr>
        <p:spPr>
          <a:xfrm>
            <a:off x="3419872" y="1959804"/>
            <a:ext cx="1257356" cy="67710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谢</a:t>
            </a:r>
            <a:endParaRPr kumimoji="0" lang="zh-CN" altLang="en-US" sz="4400" b="1" i="0" u="none" strike="noStrike" kern="0" cap="none" spc="0" normalizeH="0" baseline="0" noProof="0" dirty="0">
              <a:ln>
                <a:noFill/>
              </a:ln>
              <a:solidFill>
                <a:srgbClr val="7CB554"/>
              </a:solidFill>
              <a:effectLst/>
              <a:uLnTx/>
              <a:uFillTx/>
              <a:latin typeface="微软雅黑" pitchFamily="34" charset="-122"/>
              <a:ea typeface="微软雅黑" pitchFamily="34" charset="-122"/>
            </a:endParaRPr>
          </a:p>
        </p:txBody>
      </p:sp>
      <p:grpSp>
        <p:nvGrpSpPr>
          <p:cNvPr id="47" name="组合 46"/>
          <p:cNvGrpSpPr/>
          <p:nvPr/>
        </p:nvGrpSpPr>
        <p:grpSpPr>
          <a:xfrm>
            <a:off x="4398652" y="1700810"/>
            <a:ext cx="1197175" cy="1197175"/>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0" name="TextBox 49"/>
          <p:cNvSpPr txBox="1"/>
          <p:nvPr/>
        </p:nvSpPr>
        <p:spPr>
          <a:xfrm>
            <a:off x="4355976" y="1959804"/>
            <a:ext cx="1257356" cy="67710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rPr>
              <a:t>观</a:t>
            </a:r>
            <a:endParaRPr kumimoji="0" lang="zh-CN" altLang="en-US" sz="4400" b="1" i="0" u="none" strike="noStrike" kern="0" cap="none" spc="0" normalizeH="0" baseline="0" noProof="0" dirty="0">
              <a:ln>
                <a:noFill/>
              </a:ln>
              <a:solidFill>
                <a:srgbClr val="FAC14D"/>
              </a:solidFill>
              <a:effectLst/>
              <a:uLnTx/>
              <a:uFillTx/>
              <a:latin typeface="微软雅黑" pitchFamily="34" charset="-122"/>
              <a:ea typeface="微软雅黑" pitchFamily="34" charset="-122"/>
            </a:endParaRPr>
          </a:p>
        </p:txBody>
      </p:sp>
      <p:grpSp>
        <p:nvGrpSpPr>
          <p:cNvPr id="51" name="组合 50"/>
          <p:cNvGrpSpPr/>
          <p:nvPr/>
        </p:nvGrpSpPr>
        <p:grpSpPr>
          <a:xfrm>
            <a:off x="5406765" y="1700810"/>
            <a:ext cx="1197175" cy="1197175"/>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 name="椭圆 5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TextBox 53"/>
          <p:cNvSpPr txBox="1"/>
          <p:nvPr/>
        </p:nvSpPr>
        <p:spPr>
          <a:xfrm>
            <a:off x="5364088" y="1959804"/>
            <a:ext cx="1257356" cy="677108"/>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赏</a:t>
            </a:r>
            <a:endParaRPr kumimoji="0" lang="zh-CN" altLang="en-US" sz="4400" b="1" i="0" u="none" strike="noStrike" kern="0" cap="none" spc="0" normalizeH="0" baseline="0" noProof="0" dirty="0">
              <a:ln>
                <a:noFill/>
              </a:ln>
              <a:solidFill>
                <a:srgbClr val="F95647"/>
              </a:solidFill>
              <a:effectLst/>
              <a:uLnTx/>
              <a:uFillTx/>
              <a:latin typeface="微软雅黑" pitchFamily="34" charset="-122"/>
              <a:ea typeface="微软雅黑" pitchFamily="34" charset="-122"/>
            </a:endParaRPr>
          </a:p>
        </p:txBody>
      </p:sp>
      <p:sp>
        <p:nvSpPr>
          <p:cNvPr id="55" name="TextBox 54"/>
          <p:cNvSpPr txBox="1"/>
          <p:nvPr/>
        </p:nvSpPr>
        <p:spPr>
          <a:xfrm>
            <a:off x="2655922" y="3532366"/>
            <a:ext cx="3860294" cy="184666"/>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汇报人：</a:t>
            </a:r>
            <a:r>
              <a:rPr lang="zh-CN" altLang="en-US" sz="1200" kern="0" noProof="0" dirty="0" smtClean="0">
                <a:solidFill>
                  <a:srgbClr val="C00000"/>
                </a:solidFill>
                <a:latin typeface="微软雅黑" pitchFamily="34" charset="-122"/>
                <a:ea typeface="微软雅黑" pitchFamily="34" charset="-122"/>
              </a:rPr>
              <a:t>第一</a:t>
            </a:r>
            <a:r>
              <a:rPr lang="en-US" altLang="zh-CN" sz="1200" kern="0" noProof="0" dirty="0" smtClean="0">
                <a:solidFill>
                  <a:srgbClr val="C00000"/>
                </a:solidFill>
                <a:latin typeface="微软雅黑" pitchFamily="34" charset="-122"/>
                <a:ea typeface="微软雅黑" pitchFamily="34" charset="-122"/>
              </a:rPr>
              <a:t>PPT</a:t>
            </a:r>
            <a:r>
              <a:rPr lang="zh-CN" altLang="en-US" sz="1200" kern="0" noProof="0" dirty="0" smtClean="0">
                <a:solidFill>
                  <a:srgbClr val="C00000"/>
                </a:solidFill>
                <a:latin typeface="微软雅黑" pitchFamily="34" charset="-122"/>
                <a:ea typeface="微软雅黑" pitchFamily="34" charset="-122"/>
              </a:rPr>
              <a:t>模板网，</a:t>
            </a:r>
            <a:r>
              <a:rPr lang="en-US" altLang="zh-CN" sz="1200" kern="0" noProof="0" dirty="0" smtClean="0">
                <a:solidFill>
                  <a:srgbClr val="C00000"/>
                </a:solidFill>
                <a:latin typeface="微软雅黑" pitchFamily="34" charset="-122"/>
                <a:ea typeface="微软雅黑" pitchFamily="34" charset="-122"/>
              </a:rPr>
              <a:t>WWW.1PPT.COM</a:t>
            </a:r>
            <a:endParaRPr kumimoji="0" lang="zh-CN" altLang="en-US" sz="12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grpSp>
        <p:nvGrpSpPr>
          <p:cNvPr id="56" name="Group 7"/>
          <p:cNvGrpSpPr>
            <a:grpSpLocks/>
          </p:cNvGrpSpPr>
          <p:nvPr/>
        </p:nvGrpSpPr>
        <p:grpSpPr bwMode="auto">
          <a:xfrm>
            <a:off x="2771800" y="4003154"/>
            <a:ext cx="361950" cy="361950"/>
            <a:chOff x="0" y="0"/>
            <a:chExt cx="965499" cy="965499"/>
          </a:xfrm>
        </p:grpSpPr>
        <p:sp>
          <p:nvSpPr>
            <p:cNvPr id="57" name="AutoShape 8" descr="tile_paper_medgray.png"/>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8" name="AutoShape 9"/>
            <p:cNvSpPr>
              <a:spLocks/>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9" name="Group 10"/>
          <p:cNvGrpSpPr>
            <a:grpSpLocks/>
          </p:cNvGrpSpPr>
          <p:nvPr/>
        </p:nvGrpSpPr>
        <p:grpSpPr bwMode="auto">
          <a:xfrm>
            <a:off x="3398664" y="4003154"/>
            <a:ext cx="361950" cy="361950"/>
            <a:chOff x="0" y="0"/>
            <a:chExt cx="965499" cy="965499"/>
          </a:xfrm>
        </p:grpSpPr>
        <p:sp>
          <p:nvSpPr>
            <p:cNvPr id="60" name="AutoShape 11"/>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44CEB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1" name="AutoShape 12"/>
            <p:cNvSpPr>
              <a:spLocks/>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2" name="Group 13"/>
          <p:cNvGrpSpPr>
            <a:grpSpLocks/>
          </p:cNvGrpSpPr>
          <p:nvPr/>
        </p:nvGrpSpPr>
        <p:grpSpPr bwMode="auto">
          <a:xfrm>
            <a:off x="4054698" y="4003154"/>
            <a:ext cx="362546" cy="361950"/>
            <a:chOff x="0" y="0"/>
            <a:chExt cx="965499" cy="965499"/>
          </a:xfrm>
        </p:grpSpPr>
        <p:sp>
          <p:nvSpPr>
            <p:cNvPr id="63" name="AutoShape 14"/>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99CD4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4" name="AutoShape 15"/>
            <p:cNvSpPr>
              <a:spLocks/>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5" name="Group 16"/>
          <p:cNvGrpSpPr>
            <a:grpSpLocks/>
          </p:cNvGrpSpPr>
          <p:nvPr/>
        </p:nvGrpSpPr>
        <p:grpSpPr bwMode="auto">
          <a:xfrm>
            <a:off x="4663704" y="4003154"/>
            <a:ext cx="361950" cy="361950"/>
            <a:chOff x="0" y="0"/>
            <a:chExt cx="965499" cy="965499"/>
          </a:xfrm>
        </p:grpSpPr>
        <p:sp>
          <p:nvSpPr>
            <p:cNvPr id="66" name="AutoShape 17"/>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E8BB4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7" name="AutoShape 18"/>
            <p:cNvSpPr>
              <a:spLocks/>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8" name="Group 19"/>
          <p:cNvGrpSpPr>
            <a:grpSpLocks/>
          </p:cNvGrpSpPr>
          <p:nvPr/>
        </p:nvGrpSpPr>
        <p:grpSpPr bwMode="auto">
          <a:xfrm>
            <a:off x="5320333" y="4003154"/>
            <a:ext cx="361950" cy="361950"/>
            <a:chOff x="0" y="0"/>
            <a:chExt cx="965499" cy="965499"/>
          </a:xfrm>
        </p:grpSpPr>
        <p:sp>
          <p:nvSpPr>
            <p:cNvPr id="69" name="AutoShape 20"/>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55B5FC"/>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0" name="AutoShape 21"/>
            <p:cNvSpPr>
              <a:spLocks/>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71" name="Group 22"/>
          <p:cNvGrpSpPr>
            <a:grpSpLocks/>
          </p:cNvGrpSpPr>
          <p:nvPr/>
        </p:nvGrpSpPr>
        <p:grpSpPr bwMode="auto">
          <a:xfrm>
            <a:off x="5976367" y="4003154"/>
            <a:ext cx="361950" cy="361950"/>
            <a:chOff x="0" y="0"/>
            <a:chExt cx="965499" cy="965499"/>
          </a:xfrm>
        </p:grpSpPr>
        <p:sp>
          <p:nvSpPr>
            <p:cNvPr id="72" name="AutoShape 23"/>
            <p:cNvSpPr>
              <a:spLocks/>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rgbClr val="3E88BD"/>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3" name="AutoShape 24"/>
            <p:cNvSpPr>
              <a:spLocks/>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anim calcmode="lin" valueType="num">
                                      <p:cBhvr>
                                        <p:cTn id="10" dur="500" fill="hold"/>
                                        <p:tgtEl>
                                          <p:spTgt spid="39"/>
                                        </p:tgtEl>
                                        <p:attrNameLst>
                                          <p:attrName>ppt_x</p:attrName>
                                        </p:attrNameLst>
                                      </p:cBhvr>
                                      <p:tavLst>
                                        <p:tav tm="0">
                                          <p:val>
                                            <p:fltVal val="0.5"/>
                                          </p:val>
                                        </p:tav>
                                        <p:tav tm="100000">
                                          <p:val>
                                            <p:strVal val="#ppt_x"/>
                                          </p:val>
                                        </p:tav>
                                      </p:tavLst>
                                    </p:anim>
                                    <p:anim calcmode="lin" valueType="num">
                                      <p:cBhvr>
                                        <p:cTn id="11" dur="500" fill="hold"/>
                                        <p:tgtEl>
                                          <p:spTgt spid="39"/>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43"/>
                                        </p:tgtEl>
                                        <p:attrNameLst>
                                          <p:attrName>style.visibility</p:attrName>
                                        </p:attrNameLst>
                                      </p:cBhvr>
                                      <p:to>
                                        <p:strVal val="visible"/>
                                      </p:to>
                                    </p:set>
                                    <p:anim calcmode="lin" valueType="num">
                                      <p:cBhvr>
                                        <p:cTn id="14" dur="500" fill="hold"/>
                                        <p:tgtEl>
                                          <p:spTgt spid="43"/>
                                        </p:tgtEl>
                                        <p:attrNameLst>
                                          <p:attrName>ppt_w</p:attrName>
                                        </p:attrNameLst>
                                      </p:cBhvr>
                                      <p:tavLst>
                                        <p:tav tm="0">
                                          <p:val>
                                            <p:fltVal val="0"/>
                                          </p:val>
                                        </p:tav>
                                        <p:tav tm="100000">
                                          <p:val>
                                            <p:strVal val="#ppt_w"/>
                                          </p:val>
                                        </p:tav>
                                      </p:tavLst>
                                    </p:anim>
                                    <p:anim calcmode="lin" valueType="num">
                                      <p:cBhvr>
                                        <p:cTn id="15" dur="500" fill="hold"/>
                                        <p:tgtEl>
                                          <p:spTgt spid="43"/>
                                        </p:tgtEl>
                                        <p:attrNameLst>
                                          <p:attrName>ppt_h</p:attrName>
                                        </p:attrNameLst>
                                      </p:cBhvr>
                                      <p:tavLst>
                                        <p:tav tm="0">
                                          <p:val>
                                            <p:fltVal val="0"/>
                                          </p:val>
                                        </p:tav>
                                        <p:tav tm="100000">
                                          <p:val>
                                            <p:strVal val="#ppt_h"/>
                                          </p:val>
                                        </p:tav>
                                      </p:tavLst>
                                    </p:anim>
                                    <p:animEffect transition="in" filter="fade">
                                      <p:cBhvr>
                                        <p:cTn id="16" dur="500"/>
                                        <p:tgtEl>
                                          <p:spTgt spid="43"/>
                                        </p:tgtEl>
                                      </p:cBhvr>
                                    </p:animEffect>
                                    <p:anim calcmode="lin" valueType="num">
                                      <p:cBhvr>
                                        <p:cTn id="17" dur="500" fill="hold"/>
                                        <p:tgtEl>
                                          <p:spTgt spid="43"/>
                                        </p:tgtEl>
                                        <p:attrNameLst>
                                          <p:attrName>ppt_x</p:attrName>
                                        </p:attrNameLst>
                                      </p:cBhvr>
                                      <p:tavLst>
                                        <p:tav tm="0">
                                          <p:val>
                                            <p:fltVal val="0.5"/>
                                          </p:val>
                                        </p:tav>
                                        <p:tav tm="100000">
                                          <p:val>
                                            <p:strVal val="#ppt_x"/>
                                          </p:val>
                                        </p:tav>
                                      </p:tavLst>
                                    </p:anim>
                                    <p:anim calcmode="lin" valueType="num">
                                      <p:cBhvr>
                                        <p:cTn id="18" dur="500" fill="hold"/>
                                        <p:tgtEl>
                                          <p:spTgt spid="4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47"/>
                                        </p:tgtEl>
                                        <p:attrNameLst>
                                          <p:attrName>style.visibility</p:attrName>
                                        </p:attrNameLst>
                                      </p:cBhvr>
                                      <p:to>
                                        <p:strVal val="visible"/>
                                      </p:to>
                                    </p:set>
                                    <p:anim calcmode="lin" valueType="num">
                                      <p:cBhvr>
                                        <p:cTn id="21" dur="500" fill="hold"/>
                                        <p:tgtEl>
                                          <p:spTgt spid="47"/>
                                        </p:tgtEl>
                                        <p:attrNameLst>
                                          <p:attrName>ppt_w</p:attrName>
                                        </p:attrNameLst>
                                      </p:cBhvr>
                                      <p:tavLst>
                                        <p:tav tm="0">
                                          <p:val>
                                            <p:fltVal val="0"/>
                                          </p:val>
                                        </p:tav>
                                        <p:tav tm="100000">
                                          <p:val>
                                            <p:strVal val="#ppt_w"/>
                                          </p:val>
                                        </p:tav>
                                      </p:tavLst>
                                    </p:anim>
                                    <p:anim calcmode="lin" valueType="num">
                                      <p:cBhvr>
                                        <p:cTn id="22" dur="500" fill="hold"/>
                                        <p:tgtEl>
                                          <p:spTgt spid="47"/>
                                        </p:tgtEl>
                                        <p:attrNameLst>
                                          <p:attrName>ppt_h</p:attrName>
                                        </p:attrNameLst>
                                      </p:cBhvr>
                                      <p:tavLst>
                                        <p:tav tm="0">
                                          <p:val>
                                            <p:fltVal val="0"/>
                                          </p:val>
                                        </p:tav>
                                        <p:tav tm="100000">
                                          <p:val>
                                            <p:strVal val="#ppt_h"/>
                                          </p:val>
                                        </p:tav>
                                      </p:tavLst>
                                    </p:anim>
                                    <p:animEffect transition="in" filter="fade">
                                      <p:cBhvr>
                                        <p:cTn id="23" dur="500"/>
                                        <p:tgtEl>
                                          <p:spTgt spid="47"/>
                                        </p:tgtEl>
                                      </p:cBhvr>
                                    </p:animEffect>
                                    <p:anim calcmode="lin" valueType="num">
                                      <p:cBhvr>
                                        <p:cTn id="24" dur="500" fill="hold"/>
                                        <p:tgtEl>
                                          <p:spTgt spid="47"/>
                                        </p:tgtEl>
                                        <p:attrNameLst>
                                          <p:attrName>ppt_x</p:attrName>
                                        </p:attrNameLst>
                                      </p:cBhvr>
                                      <p:tavLst>
                                        <p:tav tm="0">
                                          <p:val>
                                            <p:fltVal val="0.5"/>
                                          </p:val>
                                        </p:tav>
                                        <p:tav tm="100000">
                                          <p:val>
                                            <p:strVal val="#ppt_x"/>
                                          </p:val>
                                        </p:tav>
                                      </p:tavLst>
                                    </p:anim>
                                    <p:anim calcmode="lin" valueType="num">
                                      <p:cBhvr>
                                        <p:cTn id="25" dur="500" fill="hold"/>
                                        <p:tgtEl>
                                          <p:spTgt spid="4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fltVal val="0"/>
                                          </p:val>
                                        </p:tav>
                                        <p:tav tm="100000">
                                          <p:val>
                                            <p:strVal val="#ppt_h"/>
                                          </p:val>
                                        </p:tav>
                                      </p:tavLst>
                                    </p:anim>
                                    <p:animEffect transition="in" filter="fade">
                                      <p:cBhvr>
                                        <p:cTn id="30" dur="500"/>
                                        <p:tgtEl>
                                          <p:spTgt spid="51"/>
                                        </p:tgtEl>
                                      </p:cBhvr>
                                    </p:animEffect>
                                    <p:anim calcmode="lin" valueType="num">
                                      <p:cBhvr>
                                        <p:cTn id="31" dur="500" fill="hold"/>
                                        <p:tgtEl>
                                          <p:spTgt spid="51"/>
                                        </p:tgtEl>
                                        <p:attrNameLst>
                                          <p:attrName>ppt_x</p:attrName>
                                        </p:attrNameLst>
                                      </p:cBhvr>
                                      <p:tavLst>
                                        <p:tav tm="0">
                                          <p:val>
                                            <p:fltVal val="0.5"/>
                                          </p:val>
                                        </p:tav>
                                        <p:tav tm="100000">
                                          <p:val>
                                            <p:strVal val="#ppt_x"/>
                                          </p:val>
                                        </p:tav>
                                      </p:tavLst>
                                    </p:anim>
                                    <p:anim calcmode="lin" valueType="num">
                                      <p:cBhvr>
                                        <p:cTn id="32" dur="500" fill="hold"/>
                                        <p:tgtEl>
                                          <p:spTgt spid="51"/>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anim calcmode="lin" valueType="num">
                                      <p:cBhvr>
                                        <p:cTn id="37" dur="500" fill="hold"/>
                                        <p:tgtEl>
                                          <p:spTgt spid="42"/>
                                        </p:tgtEl>
                                        <p:attrNameLst>
                                          <p:attrName>ppt_x</p:attrName>
                                        </p:attrNameLst>
                                      </p:cBhvr>
                                      <p:tavLst>
                                        <p:tav tm="0">
                                          <p:val>
                                            <p:strVal val="#ppt_x"/>
                                          </p:val>
                                        </p:tav>
                                        <p:tav tm="100000">
                                          <p:val>
                                            <p:strVal val="#ppt_x"/>
                                          </p:val>
                                        </p:tav>
                                      </p:tavLst>
                                    </p:anim>
                                    <p:anim calcmode="lin" valueType="num">
                                      <p:cBhvr>
                                        <p:cTn id="38" dur="500" fill="hold"/>
                                        <p:tgtEl>
                                          <p:spTgt spid="4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anim calcmode="lin" valueType="num">
                                      <p:cBhvr>
                                        <p:cTn id="42" dur="500" fill="hold"/>
                                        <p:tgtEl>
                                          <p:spTgt spid="46"/>
                                        </p:tgtEl>
                                        <p:attrNameLst>
                                          <p:attrName>ppt_x</p:attrName>
                                        </p:attrNameLst>
                                      </p:cBhvr>
                                      <p:tavLst>
                                        <p:tav tm="0">
                                          <p:val>
                                            <p:strVal val="#ppt_x"/>
                                          </p:val>
                                        </p:tav>
                                        <p:tav tm="100000">
                                          <p:val>
                                            <p:strVal val="#ppt_x"/>
                                          </p:val>
                                        </p:tav>
                                      </p:tavLst>
                                    </p:anim>
                                    <p:anim calcmode="lin" valueType="num">
                                      <p:cBhvr>
                                        <p:cTn id="43" dur="500" fill="hold"/>
                                        <p:tgtEl>
                                          <p:spTgt spid="4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anim calcmode="lin" valueType="num">
                                      <p:cBhvr>
                                        <p:cTn id="47" dur="500" fill="hold"/>
                                        <p:tgtEl>
                                          <p:spTgt spid="50"/>
                                        </p:tgtEl>
                                        <p:attrNameLst>
                                          <p:attrName>ppt_x</p:attrName>
                                        </p:attrNameLst>
                                      </p:cBhvr>
                                      <p:tavLst>
                                        <p:tav tm="0">
                                          <p:val>
                                            <p:strVal val="#ppt_x"/>
                                          </p:val>
                                        </p:tav>
                                        <p:tav tm="100000">
                                          <p:val>
                                            <p:strVal val="#ppt_x"/>
                                          </p:val>
                                        </p:tav>
                                      </p:tavLst>
                                    </p:anim>
                                    <p:anim calcmode="lin" valueType="num">
                                      <p:cBhvr>
                                        <p:cTn id="48" dur="500" fill="hold"/>
                                        <p:tgtEl>
                                          <p:spTgt spid="5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anim calcmode="lin" valueType="num">
                                      <p:cBhvr>
                                        <p:cTn id="52" dur="500" fill="hold"/>
                                        <p:tgtEl>
                                          <p:spTgt spid="54"/>
                                        </p:tgtEl>
                                        <p:attrNameLst>
                                          <p:attrName>ppt_x</p:attrName>
                                        </p:attrNameLst>
                                      </p:cBhvr>
                                      <p:tavLst>
                                        <p:tav tm="0">
                                          <p:val>
                                            <p:strVal val="#ppt_x"/>
                                          </p:val>
                                        </p:tav>
                                        <p:tav tm="100000">
                                          <p:val>
                                            <p:strVal val="#ppt_x"/>
                                          </p:val>
                                        </p:tav>
                                      </p:tavLst>
                                    </p:anim>
                                    <p:anim calcmode="lin" valueType="num">
                                      <p:cBhvr>
                                        <p:cTn id="53" dur="500" fill="hold"/>
                                        <p:tgtEl>
                                          <p:spTgt spid="54"/>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7" presetClass="entr" presetSubtype="0"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anim calcmode="lin" valueType="num">
                                      <p:cBhvr>
                                        <p:cTn id="58" dur="500" fill="hold"/>
                                        <p:tgtEl>
                                          <p:spTgt spid="55"/>
                                        </p:tgtEl>
                                        <p:attrNameLst>
                                          <p:attrName>ppt_x</p:attrName>
                                        </p:attrNameLst>
                                      </p:cBhvr>
                                      <p:tavLst>
                                        <p:tav tm="0">
                                          <p:val>
                                            <p:strVal val="#ppt_x"/>
                                          </p:val>
                                        </p:tav>
                                        <p:tav tm="100000">
                                          <p:val>
                                            <p:strVal val="#ppt_x"/>
                                          </p:val>
                                        </p:tav>
                                      </p:tavLst>
                                    </p:anim>
                                    <p:anim calcmode="lin" valueType="num">
                                      <p:cBhvr>
                                        <p:cTn id="59" dur="500" fill="hold"/>
                                        <p:tgtEl>
                                          <p:spTgt spid="55"/>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23" presetClass="entr" presetSubtype="16" fill="hold" nodeType="afterEffect">
                                  <p:stCondLst>
                                    <p:cond delay="10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250"/>
                                  </p:stCondLst>
                                  <p:childTnLst>
                                    <p:set>
                                      <p:cBhvr>
                                        <p:cTn id="66" dur="1" fill="hold">
                                          <p:stCondLst>
                                            <p:cond delay="0"/>
                                          </p:stCondLst>
                                        </p:cTn>
                                        <p:tgtEl>
                                          <p:spTgt spid="59"/>
                                        </p:tgtEl>
                                        <p:attrNameLst>
                                          <p:attrName>style.visibility</p:attrName>
                                        </p:attrNameLst>
                                      </p:cBhvr>
                                      <p:to>
                                        <p:strVal val="visible"/>
                                      </p:to>
                                    </p:set>
                                    <p:anim calcmode="lin" valueType="num">
                                      <p:cBhvr>
                                        <p:cTn id="67" dur="500" fill="hold"/>
                                        <p:tgtEl>
                                          <p:spTgt spid="59"/>
                                        </p:tgtEl>
                                        <p:attrNameLst>
                                          <p:attrName>ppt_w</p:attrName>
                                        </p:attrNameLst>
                                      </p:cBhvr>
                                      <p:tavLst>
                                        <p:tav tm="0">
                                          <p:val>
                                            <p:fltVal val="0"/>
                                          </p:val>
                                        </p:tav>
                                        <p:tav tm="100000">
                                          <p:val>
                                            <p:strVal val="#ppt_w"/>
                                          </p:val>
                                        </p:tav>
                                      </p:tavLst>
                                    </p:anim>
                                    <p:anim calcmode="lin" valueType="num">
                                      <p:cBhvr>
                                        <p:cTn id="68" dur="500" fill="hold"/>
                                        <p:tgtEl>
                                          <p:spTgt spid="59"/>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ppt_w</p:attrName>
                                        </p:attrNameLst>
                                      </p:cBhvr>
                                      <p:tavLst>
                                        <p:tav tm="0">
                                          <p:val>
                                            <p:fltVal val="0"/>
                                          </p:val>
                                        </p:tav>
                                        <p:tav tm="100000">
                                          <p:val>
                                            <p:strVal val="#ppt_w"/>
                                          </p:val>
                                        </p:tav>
                                      </p:tavLst>
                                    </p:anim>
                                    <p:anim calcmode="lin" valueType="num">
                                      <p:cBhvr>
                                        <p:cTn id="72" dur="500" fill="hold"/>
                                        <p:tgtEl>
                                          <p:spTgt spid="62"/>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750"/>
                                  </p:stCondLst>
                                  <p:childTnLst>
                                    <p:set>
                                      <p:cBhvr>
                                        <p:cTn id="74" dur="1" fill="hold">
                                          <p:stCondLst>
                                            <p:cond delay="0"/>
                                          </p:stCondLst>
                                        </p:cTn>
                                        <p:tgtEl>
                                          <p:spTgt spid="65"/>
                                        </p:tgtEl>
                                        <p:attrNameLst>
                                          <p:attrName>style.visibility</p:attrName>
                                        </p:attrNameLst>
                                      </p:cBhvr>
                                      <p:to>
                                        <p:strVal val="visible"/>
                                      </p:to>
                                    </p:set>
                                    <p:anim calcmode="lin" valueType="num">
                                      <p:cBhvr>
                                        <p:cTn id="75" dur="500" fill="hold"/>
                                        <p:tgtEl>
                                          <p:spTgt spid="65"/>
                                        </p:tgtEl>
                                        <p:attrNameLst>
                                          <p:attrName>ppt_w</p:attrName>
                                        </p:attrNameLst>
                                      </p:cBhvr>
                                      <p:tavLst>
                                        <p:tav tm="0">
                                          <p:val>
                                            <p:fltVal val="0"/>
                                          </p:val>
                                        </p:tav>
                                        <p:tav tm="100000">
                                          <p:val>
                                            <p:strVal val="#ppt_w"/>
                                          </p:val>
                                        </p:tav>
                                      </p:tavLst>
                                    </p:anim>
                                    <p:anim calcmode="lin" valueType="num">
                                      <p:cBhvr>
                                        <p:cTn id="76" dur="500" fill="hold"/>
                                        <p:tgtEl>
                                          <p:spTgt spid="65"/>
                                        </p:tgtEl>
                                        <p:attrNameLst>
                                          <p:attrName>ppt_h</p:attrName>
                                        </p:attrNameLst>
                                      </p:cBhvr>
                                      <p:tavLst>
                                        <p:tav tm="0">
                                          <p:val>
                                            <p:fltVal val="0"/>
                                          </p:val>
                                        </p:tav>
                                        <p:tav tm="100000">
                                          <p:val>
                                            <p:strVal val="#ppt_h"/>
                                          </p:val>
                                        </p:tav>
                                      </p:tavLst>
                                    </p:anim>
                                  </p:childTnLst>
                                </p:cTn>
                              </p:par>
                              <p:par>
                                <p:cTn id="77" presetID="23" presetClass="entr" presetSubtype="16" fill="hold" nodeType="withEffect">
                                  <p:stCondLst>
                                    <p:cond delay="1000"/>
                                  </p:stCondLst>
                                  <p:childTnLst>
                                    <p:set>
                                      <p:cBhvr>
                                        <p:cTn id="78" dur="1" fill="hold">
                                          <p:stCondLst>
                                            <p:cond delay="0"/>
                                          </p:stCondLst>
                                        </p:cTn>
                                        <p:tgtEl>
                                          <p:spTgt spid="68"/>
                                        </p:tgtEl>
                                        <p:attrNameLst>
                                          <p:attrName>style.visibility</p:attrName>
                                        </p:attrNameLst>
                                      </p:cBhvr>
                                      <p:to>
                                        <p:strVal val="visible"/>
                                      </p:to>
                                    </p:set>
                                    <p:anim calcmode="lin" valueType="num">
                                      <p:cBhvr>
                                        <p:cTn id="79" dur="500" fill="hold"/>
                                        <p:tgtEl>
                                          <p:spTgt spid="68"/>
                                        </p:tgtEl>
                                        <p:attrNameLst>
                                          <p:attrName>ppt_w</p:attrName>
                                        </p:attrNameLst>
                                      </p:cBhvr>
                                      <p:tavLst>
                                        <p:tav tm="0">
                                          <p:val>
                                            <p:fltVal val="0"/>
                                          </p:val>
                                        </p:tav>
                                        <p:tav tm="100000">
                                          <p:val>
                                            <p:strVal val="#ppt_w"/>
                                          </p:val>
                                        </p:tav>
                                      </p:tavLst>
                                    </p:anim>
                                    <p:anim calcmode="lin" valueType="num">
                                      <p:cBhvr>
                                        <p:cTn id="80" dur="500" fill="hold"/>
                                        <p:tgtEl>
                                          <p:spTgt spid="68"/>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1250"/>
                                  </p:stCondLst>
                                  <p:childTnLst>
                                    <p:set>
                                      <p:cBhvr>
                                        <p:cTn id="82" dur="1" fill="hold">
                                          <p:stCondLst>
                                            <p:cond delay="0"/>
                                          </p:stCondLst>
                                        </p:cTn>
                                        <p:tgtEl>
                                          <p:spTgt spid="71"/>
                                        </p:tgtEl>
                                        <p:attrNameLst>
                                          <p:attrName>style.visibility</p:attrName>
                                        </p:attrNameLst>
                                      </p:cBhvr>
                                      <p:to>
                                        <p:strVal val="visible"/>
                                      </p:to>
                                    </p:set>
                                    <p:anim calcmode="lin" valueType="num">
                                      <p:cBhvr>
                                        <p:cTn id="83" dur="500" fill="hold"/>
                                        <p:tgtEl>
                                          <p:spTgt spid="71"/>
                                        </p:tgtEl>
                                        <p:attrNameLst>
                                          <p:attrName>ppt_w</p:attrName>
                                        </p:attrNameLst>
                                      </p:cBhvr>
                                      <p:tavLst>
                                        <p:tav tm="0">
                                          <p:val>
                                            <p:fltVal val="0"/>
                                          </p:val>
                                        </p:tav>
                                        <p:tav tm="100000">
                                          <p:val>
                                            <p:strVal val="#ppt_w"/>
                                          </p:val>
                                        </p:tav>
                                      </p:tavLst>
                                    </p:anim>
                                    <p:anim calcmode="lin" valueType="num">
                                      <p:cBhvr>
                                        <p:cTn id="84" dur="500" fill="hold"/>
                                        <p:tgtEl>
                                          <p:spTgt spid="7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P spid="50" grpId="0"/>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563888" y="1268761"/>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公司简介</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23"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86803"/>
            <a:ext cx="1523362" cy="52721"/>
          </a:xfrm>
          <a:prstGeom prst="rect">
            <a:avLst/>
          </a:prstGeom>
        </p:spPr>
      </p:pic>
      <p:sp>
        <p:nvSpPr>
          <p:cNvPr id="24" name="ZoneTexte 17"/>
          <p:cNvSpPr txBox="1"/>
          <p:nvPr/>
        </p:nvSpPr>
        <p:spPr>
          <a:xfrm>
            <a:off x="3314887" y="1588330"/>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5"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86803"/>
            <a:ext cx="1523362" cy="52721"/>
          </a:xfrm>
          <a:prstGeom prst="rect">
            <a:avLst/>
          </a:prstGeom>
        </p:spPr>
      </p:pic>
      <p:sp>
        <p:nvSpPr>
          <p:cNvPr id="26" name="TextBox 25"/>
          <p:cNvSpPr txBox="1"/>
          <p:nvPr/>
        </p:nvSpPr>
        <p:spPr>
          <a:xfrm>
            <a:off x="2813400" y="2924945"/>
            <a:ext cx="3342776" cy="2539157"/>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       某某科技有限公司</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是全球领先的综合通信解决方案提供商。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公司将为</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于</a:t>
            </a:r>
            <a:r>
              <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2013</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年，未来将在</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香港和深圳两地上市，是中国最大的通信设备上市公司</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       某某公司是全球领先的综合通信解决方案提供商。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公司</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将</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为</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全球160多个国家和地区的电信运营商和企业网客户提供创新技术与产品解决</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方案。</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7" name="Oval 6"/>
          <p:cNvSpPr/>
          <p:nvPr/>
        </p:nvSpPr>
        <p:spPr>
          <a:xfrm>
            <a:off x="7247735" y="2824014"/>
            <a:ext cx="668330" cy="672165"/>
          </a:xfrm>
          <a:prstGeom prst="ellipse">
            <a:avLst/>
          </a:prstGeom>
          <a:solidFill>
            <a:srgbClr val="7CB55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28" name="Text Box 10"/>
          <p:cNvSpPr txBox="1">
            <a:spLocks noChangeArrowheads="1"/>
          </p:cNvSpPr>
          <p:nvPr/>
        </p:nvSpPr>
        <p:spPr bwMode="auto">
          <a:xfrm>
            <a:off x="6401219" y="3410415"/>
            <a:ext cx="2361362" cy="738664"/>
          </a:xfrm>
          <a:prstGeom prst="rect">
            <a:avLst/>
          </a:prstGeom>
          <a:noFill/>
          <a:ln w="9525">
            <a:noFill/>
            <a:miter lim="800000"/>
            <a:headEnd/>
            <a:tailEnd/>
          </a:ln>
        </p:spPr>
        <p:txBody>
          <a:bodyPr wrap="square" lIns="45720" tIns="22860" rIns="45720" bIns="22860">
            <a:spAutoFit/>
          </a:bodyPr>
          <a:lstStyle/>
          <a:p>
            <a:pPr marL="0" marR="0" lvl="0" indent="0" algn="ctr" defTabSz="1088232" eaLnBrk="1" fontAlgn="auto" latinLnBrk="0" hangingPunct="1">
              <a:lnSpc>
                <a:spcPct val="2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7CB554"/>
                </a:solidFill>
                <a:effectLst/>
                <a:uLnTx/>
                <a:uFillTx/>
                <a:latin typeface="微软雅黑" panose="020B0503020204020204" pitchFamily="34" charset="-122"/>
                <a:ea typeface="微软雅黑" panose="020B0503020204020204" pitchFamily="34" charset="-122"/>
                <a:cs typeface="Open Sans" pitchFamily="34" charset="0"/>
              </a:rPr>
              <a:t>专业性</a:t>
            </a:r>
            <a:endParaRPr kumimoji="0" lang="en-US" sz="1200" b="1" i="0" u="none" strike="noStrike" kern="0" cap="none" spc="0" normalizeH="0" baseline="0" noProof="0" dirty="0" smtClean="0">
              <a:ln>
                <a:noFill/>
              </a:ln>
              <a:solidFill>
                <a:srgbClr val="7CB554"/>
              </a:solidFill>
              <a:effectLst/>
              <a:uLnTx/>
              <a:uFillTx/>
              <a:latin typeface="微软雅黑" panose="020B0503020204020204" pitchFamily="34" charset="-122"/>
              <a:ea typeface="微软雅黑" panose="020B0503020204020204" pitchFamily="34" charset="-122"/>
              <a:cs typeface="Open Sans" pitchFamily="34" charset="0"/>
            </a:endParaRPr>
          </a:p>
          <a:p>
            <a:pPr marL="0" marR="0" lvl="0" indent="0" algn="ctr" defTabSz="1088232"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kumimoji="0" lang="en-US" sz="1050" b="0" i="0" u="none" strike="noStrike" kern="0" cap="none" spc="0" normalizeH="0" baseline="0" noProof="0" dirty="0" smtClean="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sp>
        <p:nvSpPr>
          <p:cNvPr id="29" name="Oval 8"/>
          <p:cNvSpPr/>
          <p:nvPr/>
        </p:nvSpPr>
        <p:spPr>
          <a:xfrm>
            <a:off x="7247735" y="4231473"/>
            <a:ext cx="668330" cy="672165"/>
          </a:xfrm>
          <a:prstGeom prst="ellipse">
            <a:avLst/>
          </a:prstGeom>
          <a:solidFill>
            <a:srgbClr val="F9564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30" name="Text Box 10"/>
          <p:cNvSpPr txBox="1">
            <a:spLocks noChangeArrowheads="1"/>
          </p:cNvSpPr>
          <p:nvPr/>
        </p:nvSpPr>
        <p:spPr bwMode="auto">
          <a:xfrm>
            <a:off x="6401219" y="4778568"/>
            <a:ext cx="2361362" cy="738664"/>
          </a:xfrm>
          <a:prstGeom prst="rect">
            <a:avLst/>
          </a:prstGeom>
          <a:noFill/>
          <a:ln w="9525">
            <a:noFill/>
            <a:miter lim="800000"/>
            <a:headEnd/>
            <a:tailEnd/>
          </a:ln>
        </p:spPr>
        <p:txBody>
          <a:bodyPr wrap="square" lIns="45720" tIns="22860" rIns="45720" bIns="22860">
            <a:spAutoFit/>
          </a:bodyPr>
          <a:lstStyle/>
          <a:p>
            <a:pPr marL="0" marR="0" lvl="0" indent="0" algn="ctr" defTabSz="1088232" eaLnBrk="1" fontAlgn="auto" latinLnBrk="0" hangingPunct="1">
              <a:lnSpc>
                <a:spcPct val="2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95647"/>
                </a:solidFill>
                <a:effectLst/>
                <a:uLnTx/>
                <a:uFillTx/>
                <a:latin typeface="微软雅黑" panose="020B0503020204020204" pitchFamily="34" charset="-122"/>
                <a:ea typeface="微软雅黑" panose="020B0503020204020204" pitchFamily="34" charset="-122"/>
                <a:cs typeface="Open Sans" pitchFamily="34" charset="0"/>
              </a:rPr>
              <a:t>准确性</a:t>
            </a:r>
            <a:endParaRPr kumimoji="0" lang="en-US" sz="1200" b="1" i="0" u="none" strike="noStrike" kern="0" cap="none" spc="0" normalizeH="0" baseline="0" noProof="0" dirty="0" smtClean="0">
              <a:ln>
                <a:noFill/>
              </a:ln>
              <a:solidFill>
                <a:srgbClr val="F95647"/>
              </a:solidFill>
              <a:effectLst/>
              <a:uLnTx/>
              <a:uFillTx/>
              <a:latin typeface="微软雅黑" panose="020B0503020204020204" pitchFamily="34" charset="-122"/>
              <a:ea typeface="微软雅黑" panose="020B0503020204020204" pitchFamily="34" charset="-122"/>
              <a:cs typeface="Open Sans" pitchFamily="34" charset="0"/>
            </a:endParaRPr>
          </a:p>
          <a:p>
            <a:pPr marL="0" marR="0" lvl="0" indent="0" algn="ctr" defTabSz="1088232"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Open Sans" pitchFamily="34" charset="0"/>
              </a:rPr>
              <a:t>此处添加详细文本描述，建议与标题相关并符合整体语言风格</a:t>
            </a:r>
            <a:endParaRPr kumimoji="0" lang="en-US" sz="1050" b="0" i="0" u="none" strike="noStrike" kern="0" cap="none" spc="0" normalizeH="0" baseline="0" noProof="0" dirty="0">
              <a:ln>
                <a:noFill/>
              </a:ln>
              <a:solidFill>
                <a:sysClr val="window" lastClr="FFFFFF">
                  <a:lumMod val="6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sp>
        <p:nvSpPr>
          <p:cNvPr id="31" name="Freeform 5"/>
          <p:cNvSpPr>
            <a:spLocks noEditPoints="1"/>
          </p:cNvSpPr>
          <p:nvPr/>
        </p:nvSpPr>
        <p:spPr bwMode="auto">
          <a:xfrm>
            <a:off x="7421182" y="3002408"/>
            <a:ext cx="321436" cy="315372"/>
          </a:xfrm>
          <a:custGeom>
            <a:avLst/>
            <a:gdLst>
              <a:gd name="T0" fmla="*/ 106 w 109"/>
              <a:gd name="T1" fmla="*/ 48 h 109"/>
              <a:gd name="T2" fmla="*/ 99 w 109"/>
              <a:gd name="T3" fmla="*/ 48 h 109"/>
              <a:gd name="T4" fmla="*/ 60 w 109"/>
              <a:gd name="T5" fmla="*/ 9 h 109"/>
              <a:gd name="T6" fmla="*/ 60 w 109"/>
              <a:gd name="T7" fmla="*/ 3 h 109"/>
              <a:gd name="T8" fmla="*/ 59 w 109"/>
              <a:gd name="T9" fmla="*/ 0 h 109"/>
              <a:gd name="T10" fmla="*/ 50 w 109"/>
              <a:gd name="T11" fmla="*/ 0 h 109"/>
              <a:gd name="T12" fmla="*/ 48 w 109"/>
              <a:gd name="T13" fmla="*/ 3 h 109"/>
              <a:gd name="T14" fmla="*/ 48 w 109"/>
              <a:gd name="T15" fmla="*/ 9 h 109"/>
              <a:gd name="T16" fmla="*/ 9 w 109"/>
              <a:gd name="T17" fmla="*/ 48 h 109"/>
              <a:gd name="T18" fmla="*/ 3 w 109"/>
              <a:gd name="T19" fmla="*/ 48 h 109"/>
              <a:gd name="T20" fmla="*/ 0 w 109"/>
              <a:gd name="T21" fmla="*/ 50 h 109"/>
              <a:gd name="T22" fmla="*/ 0 w 109"/>
              <a:gd name="T23" fmla="*/ 59 h 109"/>
              <a:gd name="T24" fmla="*/ 3 w 109"/>
              <a:gd name="T25" fmla="*/ 61 h 109"/>
              <a:gd name="T26" fmla="*/ 9 w 109"/>
              <a:gd name="T27" fmla="*/ 61 h 109"/>
              <a:gd name="T28" fmla="*/ 48 w 109"/>
              <a:gd name="T29" fmla="*/ 100 h 109"/>
              <a:gd name="T30" fmla="*/ 48 w 109"/>
              <a:gd name="T31" fmla="*/ 106 h 109"/>
              <a:gd name="T32" fmla="*/ 50 w 109"/>
              <a:gd name="T33" fmla="*/ 109 h 109"/>
              <a:gd name="T34" fmla="*/ 59 w 109"/>
              <a:gd name="T35" fmla="*/ 109 h 109"/>
              <a:gd name="T36" fmla="*/ 60 w 109"/>
              <a:gd name="T37" fmla="*/ 106 h 109"/>
              <a:gd name="T38" fmla="*/ 60 w 109"/>
              <a:gd name="T39" fmla="*/ 100 h 109"/>
              <a:gd name="T40" fmla="*/ 99 w 109"/>
              <a:gd name="T41" fmla="*/ 61 h 109"/>
              <a:gd name="T42" fmla="*/ 106 w 109"/>
              <a:gd name="T43" fmla="*/ 61 h 109"/>
              <a:gd name="T44" fmla="*/ 109 w 109"/>
              <a:gd name="T45" fmla="*/ 59 h 109"/>
              <a:gd name="T46" fmla="*/ 109 w 109"/>
              <a:gd name="T47" fmla="*/ 50 h 109"/>
              <a:gd name="T48" fmla="*/ 106 w 109"/>
              <a:gd name="T49" fmla="*/ 48 h 109"/>
              <a:gd name="T50" fmla="*/ 72 w 109"/>
              <a:gd name="T51" fmla="*/ 61 h 109"/>
              <a:gd name="T52" fmla="*/ 83 w 109"/>
              <a:gd name="T53" fmla="*/ 61 h 109"/>
              <a:gd name="T54" fmla="*/ 75 w 109"/>
              <a:gd name="T55" fmla="*/ 75 h 109"/>
              <a:gd name="T56" fmla="*/ 60 w 109"/>
              <a:gd name="T57" fmla="*/ 83 h 109"/>
              <a:gd name="T58" fmla="*/ 60 w 109"/>
              <a:gd name="T59" fmla="*/ 73 h 109"/>
              <a:gd name="T60" fmla="*/ 59 w 109"/>
              <a:gd name="T61" fmla="*/ 71 h 109"/>
              <a:gd name="T62" fmla="*/ 50 w 109"/>
              <a:gd name="T63" fmla="*/ 71 h 109"/>
              <a:gd name="T64" fmla="*/ 48 w 109"/>
              <a:gd name="T65" fmla="*/ 73 h 109"/>
              <a:gd name="T66" fmla="*/ 48 w 109"/>
              <a:gd name="T67" fmla="*/ 83 h 109"/>
              <a:gd name="T68" fmla="*/ 34 w 109"/>
              <a:gd name="T69" fmla="*/ 75 h 109"/>
              <a:gd name="T70" fmla="*/ 26 w 109"/>
              <a:gd name="T71" fmla="*/ 61 h 109"/>
              <a:gd name="T72" fmla="*/ 36 w 109"/>
              <a:gd name="T73" fmla="*/ 61 h 109"/>
              <a:gd name="T74" fmla="*/ 38 w 109"/>
              <a:gd name="T75" fmla="*/ 59 h 109"/>
              <a:gd name="T76" fmla="*/ 38 w 109"/>
              <a:gd name="T77" fmla="*/ 50 h 109"/>
              <a:gd name="T78" fmla="*/ 36 w 109"/>
              <a:gd name="T79" fmla="*/ 49 h 109"/>
              <a:gd name="T80" fmla="*/ 26 w 109"/>
              <a:gd name="T81" fmla="*/ 49 h 109"/>
              <a:gd name="T82" fmla="*/ 34 w 109"/>
              <a:gd name="T83" fmla="*/ 34 h 109"/>
              <a:gd name="T84" fmla="*/ 48 w 109"/>
              <a:gd name="T85" fmla="*/ 26 h 109"/>
              <a:gd name="T86" fmla="*/ 48 w 109"/>
              <a:gd name="T87" fmla="*/ 36 h 109"/>
              <a:gd name="T88" fmla="*/ 50 w 109"/>
              <a:gd name="T89" fmla="*/ 38 h 109"/>
              <a:gd name="T90" fmla="*/ 59 w 109"/>
              <a:gd name="T91" fmla="*/ 38 h 109"/>
              <a:gd name="T92" fmla="*/ 60 w 109"/>
              <a:gd name="T93" fmla="*/ 36 h 109"/>
              <a:gd name="T94" fmla="*/ 60 w 109"/>
              <a:gd name="T95" fmla="*/ 26 h 109"/>
              <a:gd name="T96" fmla="*/ 75 w 109"/>
              <a:gd name="T97" fmla="*/ 34 h 109"/>
              <a:gd name="T98" fmla="*/ 83 w 109"/>
              <a:gd name="T99" fmla="*/ 49 h 109"/>
              <a:gd name="T100" fmla="*/ 72 w 109"/>
              <a:gd name="T101" fmla="*/ 49 h 109"/>
              <a:gd name="T102" fmla="*/ 71 w 109"/>
              <a:gd name="T103" fmla="*/ 50 h 109"/>
              <a:gd name="T104" fmla="*/ 71 w 109"/>
              <a:gd name="T105" fmla="*/ 59 h 109"/>
              <a:gd name="T106" fmla="*/ 72 w 109"/>
              <a:gd name="T107" fmla="*/ 61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9" h="109">
                <a:moveTo>
                  <a:pt x="106" y="48"/>
                </a:moveTo>
                <a:cubicBezTo>
                  <a:pt x="99" y="48"/>
                  <a:pt x="99" y="48"/>
                  <a:pt x="99" y="48"/>
                </a:cubicBezTo>
                <a:cubicBezTo>
                  <a:pt x="97" y="28"/>
                  <a:pt x="81" y="12"/>
                  <a:pt x="60" y="9"/>
                </a:cubicBezTo>
                <a:cubicBezTo>
                  <a:pt x="60" y="3"/>
                  <a:pt x="60" y="3"/>
                  <a:pt x="60" y="3"/>
                </a:cubicBezTo>
                <a:cubicBezTo>
                  <a:pt x="60" y="1"/>
                  <a:pt x="60" y="0"/>
                  <a:pt x="59" y="0"/>
                </a:cubicBezTo>
                <a:cubicBezTo>
                  <a:pt x="50" y="0"/>
                  <a:pt x="50" y="0"/>
                  <a:pt x="50" y="0"/>
                </a:cubicBezTo>
                <a:cubicBezTo>
                  <a:pt x="49" y="0"/>
                  <a:pt x="48" y="1"/>
                  <a:pt x="48" y="3"/>
                </a:cubicBezTo>
                <a:cubicBezTo>
                  <a:pt x="48" y="9"/>
                  <a:pt x="48" y="9"/>
                  <a:pt x="48" y="9"/>
                </a:cubicBezTo>
                <a:cubicBezTo>
                  <a:pt x="28" y="12"/>
                  <a:pt x="12" y="28"/>
                  <a:pt x="9" y="48"/>
                </a:cubicBezTo>
                <a:cubicBezTo>
                  <a:pt x="3" y="48"/>
                  <a:pt x="3" y="48"/>
                  <a:pt x="3" y="48"/>
                </a:cubicBezTo>
                <a:cubicBezTo>
                  <a:pt x="1" y="48"/>
                  <a:pt x="0" y="49"/>
                  <a:pt x="0" y="50"/>
                </a:cubicBezTo>
                <a:cubicBezTo>
                  <a:pt x="0" y="59"/>
                  <a:pt x="0" y="59"/>
                  <a:pt x="0" y="59"/>
                </a:cubicBezTo>
                <a:cubicBezTo>
                  <a:pt x="0" y="60"/>
                  <a:pt x="1" y="61"/>
                  <a:pt x="3" y="61"/>
                </a:cubicBezTo>
                <a:cubicBezTo>
                  <a:pt x="9" y="61"/>
                  <a:pt x="9" y="61"/>
                  <a:pt x="9" y="61"/>
                </a:cubicBezTo>
                <a:cubicBezTo>
                  <a:pt x="12" y="81"/>
                  <a:pt x="28" y="97"/>
                  <a:pt x="48" y="100"/>
                </a:cubicBezTo>
                <a:cubicBezTo>
                  <a:pt x="48" y="106"/>
                  <a:pt x="48" y="106"/>
                  <a:pt x="48" y="106"/>
                </a:cubicBezTo>
                <a:cubicBezTo>
                  <a:pt x="48" y="108"/>
                  <a:pt x="49" y="109"/>
                  <a:pt x="50" y="109"/>
                </a:cubicBezTo>
                <a:cubicBezTo>
                  <a:pt x="59" y="109"/>
                  <a:pt x="59" y="109"/>
                  <a:pt x="59" y="109"/>
                </a:cubicBezTo>
                <a:cubicBezTo>
                  <a:pt x="60" y="109"/>
                  <a:pt x="60" y="108"/>
                  <a:pt x="60" y="106"/>
                </a:cubicBezTo>
                <a:cubicBezTo>
                  <a:pt x="60" y="100"/>
                  <a:pt x="60" y="100"/>
                  <a:pt x="60" y="100"/>
                </a:cubicBezTo>
                <a:cubicBezTo>
                  <a:pt x="81" y="97"/>
                  <a:pt x="97" y="81"/>
                  <a:pt x="99" y="61"/>
                </a:cubicBezTo>
                <a:cubicBezTo>
                  <a:pt x="106" y="61"/>
                  <a:pt x="106" y="61"/>
                  <a:pt x="106" y="61"/>
                </a:cubicBezTo>
                <a:cubicBezTo>
                  <a:pt x="107" y="61"/>
                  <a:pt x="109" y="60"/>
                  <a:pt x="109" y="59"/>
                </a:cubicBezTo>
                <a:cubicBezTo>
                  <a:pt x="109" y="50"/>
                  <a:pt x="109" y="50"/>
                  <a:pt x="109" y="50"/>
                </a:cubicBezTo>
                <a:cubicBezTo>
                  <a:pt x="109" y="49"/>
                  <a:pt x="107" y="48"/>
                  <a:pt x="106" y="48"/>
                </a:cubicBezTo>
                <a:close/>
                <a:moveTo>
                  <a:pt x="72" y="61"/>
                </a:moveTo>
                <a:cubicBezTo>
                  <a:pt x="83" y="61"/>
                  <a:pt x="83" y="61"/>
                  <a:pt x="83" y="61"/>
                </a:cubicBezTo>
                <a:cubicBezTo>
                  <a:pt x="82" y="66"/>
                  <a:pt x="79" y="71"/>
                  <a:pt x="75" y="75"/>
                </a:cubicBezTo>
                <a:cubicBezTo>
                  <a:pt x="71" y="79"/>
                  <a:pt x="66" y="82"/>
                  <a:pt x="60" y="83"/>
                </a:cubicBezTo>
                <a:cubicBezTo>
                  <a:pt x="60" y="73"/>
                  <a:pt x="60" y="73"/>
                  <a:pt x="60" y="73"/>
                </a:cubicBezTo>
                <a:cubicBezTo>
                  <a:pt x="60" y="72"/>
                  <a:pt x="60" y="71"/>
                  <a:pt x="59" y="71"/>
                </a:cubicBezTo>
                <a:cubicBezTo>
                  <a:pt x="50" y="71"/>
                  <a:pt x="50" y="71"/>
                  <a:pt x="50" y="71"/>
                </a:cubicBezTo>
                <a:cubicBezTo>
                  <a:pt x="49" y="71"/>
                  <a:pt x="48" y="72"/>
                  <a:pt x="48" y="73"/>
                </a:cubicBezTo>
                <a:cubicBezTo>
                  <a:pt x="48" y="83"/>
                  <a:pt x="48" y="83"/>
                  <a:pt x="48" y="83"/>
                </a:cubicBezTo>
                <a:cubicBezTo>
                  <a:pt x="43" y="82"/>
                  <a:pt x="38" y="79"/>
                  <a:pt x="34" y="75"/>
                </a:cubicBezTo>
                <a:cubicBezTo>
                  <a:pt x="29" y="71"/>
                  <a:pt x="27" y="66"/>
                  <a:pt x="26" y="61"/>
                </a:cubicBezTo>
                <a:cubicBezTo>
                  <a:pt x="36" y="61"/>
                  <a:pt x="36" y="61"/>
                  <a:pt x="36" y="61"/>
                </a:cubicBezTo>
                <a:cubicBezTo>
                  <a:pt x="37" y="61"/>
                  <a:pt x="38" y="60"/>
                  <a:pt x="38" y="59"/>
                </a:cubicBezTo>
                <a:cubicBezTo>
                  <a:pt x="38" y="50"/>
                  <a:pt x="38" y="50"/>
                  <a:pt x="38" y="50"/>
                </a:cubicBezTo>
                <a:cubicBezTo>
                  <a:pt x="38" y="49"/>
                  <a:pt x="37" y="49"/>
                  <a:pt x="36" y="49"/>
                </a:cubicBezTo>
                <a:cubicBezTo>
                  <a:pt x="26" y="49"/>
                  <a:pt x="26" y="49"/>
                  <a:pt x="26" y="49"/>
                </a:cubicBezTo>
                <a:cubicBezTo>
                  <a:pt x="27" y="43"/>
                  <a:pt x="29" y="38"/>
                  <a:pt x="34" y="34"/>
                </a:cubicBezTo>
                <a:cubicBezTo>
                  <a:pt x="38" y="30"/>
                  <a:pt x="43" y="27"/>
                  <a:pt x="48" y="26"/>
                </a:cubicBezTo>
                <a:cubicBezTo>
                  <a:pt x="48" y="36"/>
                  <a:pt x="48" y="36"/>
                  <a:pt x="48" y="36"/>
                </a:cubicBezTo>
                <a:cubicBezTo>
                  <a:pt x="48" y="37"/>
                  <a:pt x="49" y="38"/>
                  <a:pt x="50" y="38"/>
                </a:cubicBezTo>
                <a:cubicBezTo>
                  <a:pt x="59" y="38"/>
                  <a:pt x="59" y="38"/>
                  <a:pt x="59" y="38"/>
                </a:cubicBezTo>
                <a:cubicBezTo>
                  <a:pt x="60" y="38"/>
                  <a:pt x="60" y="37"/>
                  <a:pt x="60" y="36"/>
                </a:cubicBezTo>
                <a:cubicBezTo>
                  <a:pt x="60" y="26"/>
                  <a:pt x="60" y="26"/>
                  <a:pt x="60" y="26"/>
                </a:cubicBezTo>
                <a:cubicBezTo>
                  <a:pt x="66" y="27"/>
                  <a:pt x="71" y="30"/>
                  <a:pt x="75" y="34"/>
                </a:cubicBezTo>
                <a:cubicBezTo>
                  <a:pt x="79" y="38"/>
                  <a:pt x="82" y="43"/>
                  <a:pt x="83" y="49"/>
                </a:cubicBezTo>
                <a:cubicBezTo>
                  <a:pt x="72" y="49"/>
                  <a:pt x="72" y="49"/>
                  <a:pt x="72" y="49"/>
                </a:cubicBezTo>
                <a:cubicBezTo>
                  <a:pt x="72" y="49"/>
                  <a:pt x="71" y="49"/>
                  <a:pt x="71" y="50"/>
                </a:cubicBezTo>
                <a:cubicBezTo>
                  <a:pt x="71" y="59"/>
                  <a:pt x="71" y="59"/>
                  <a:pt x="71" y="59"/>
                </a:cubicBezTo>
                <a:cubicBezTo>
                  <a:pt x="71" y="60"/>
                  <a:pt x="72" y="61"/>
                  <a:pt x="72" y="61"/>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nvGrpSpPr>
          <p:cNvPr id="32" name="Group 11"/>
          <p:cNvGrpSpPr/>
          <p:nvPr/>
        </p:nvGrpSpPr>
        <p:grpSpPr>
          <a:xfrm>
            <a:off x="7405420" y="4393493"/>
            <a:ext cx="352973" cy="348120"/>
            <a:chOff x="8056562" y="3498851"/>
            <a:chExt cx="461963" cy="455612"/>
          </a:xfrm>
          <a:solidFill>
            <a:sysClr val="window" lastClr="FFFFFF"/>
          </a:solidFill>
        </p:grpSpPr>
        <p:sp>
          <p:nvSpPr>
            <p:cNvPr id="33" name="Freeform 6"/>
            <p:cNvSpPr>
              <a:spLocks/>
            </p:cNvSpPr>
            <p:nvPr/>
          </p:nvSpPr>
          <p:spPr bwMode="auto">
            <a:xfrm>
              <a:off x="8169275" y="3498851"/>
              <a:ext cx="242888" cy="136525"/>
            </a:xfrm>
            <a:custGeom>
              <a:avLst/>
              <a:gdLst>
                <a:gd name="T0" fmla="*/ 31 w 63"/>
                <a:gd name="T1" fmla="*/ 32 h 36"/>
                <a:gd name="T2" fmla="*/ 44 w 63"/>
                <a:gd name="T3" fmla="*/ 36 h 36"/>
                <a:gd name="T4" fmla="*/ 63 w 63"/>
                <a:gd name="T5" fmla="*/ 9 h 36"/>
                <a:gd name="T6" fmla="*/ 31 w 63"/>
                <a:gd name="T7" fmla="*/ 0 h 36"/>
                <a:gd name="T8" fmla="*/ 0 w 63"/>
                <a:gd name="T9" fmla="*/ 8 h 36"/>
                <a:gd name="T10" fmla="*/ 20 w 63"/>
                <a:gd name="T11" fmla="*/ 35 h 36"/>
                <a:gd name="T12" fmla="*/ 31 w 63"/>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63" h="36">
                  <a:moveTo>
                    <a:pt x="31" y="32"/>
                  </a:moveTo>
                  <a:cubicBezTo>
                    <a:pt x="36" y="32"/>
                    <a:pt x="40" y="34"/>
                    <a:pt x="44" y="36"/>
                  </a:cubicBezTo>
                  <a:cubicBezTo>
                    <a:pt x="63" y="9"/>
                    <a:pt x="63" y="9"/>
                    <a:pt x="63" y="9"/>
                  </a:cubicBezTo>
                  <a:cubicBezTo>
                    <a:pt x="53" y="3"/>
                    <a:pt x="43" y="0"/>
                    <a:pt x="31" y="0"/>
                  </a:cubicBezTo>
                  <a:cubicBezTo>
                    <a:pt x="20" y="0"/>
                    <a:pt x="9" y="3"/>
                    <a:pt x="0" y="8"/>
                  </a:cubicBezTo>
                  <a:cubicBezTo>
                    <a:pt x="20" y="35"/>
                    <a:pt x="20" y="35"/>
                    <a:pt x="20" y="35"/>
                  </a:cubicBezTo>
                  <a:cubicBezTo>
                    <a:pt x="23" y="33"/>
                    <a:pt x="27" y="32"/>
                    <a:pt x="3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4" name="Freeform 7"/>
            <p:cNvSpPr>
              <a:spLocks/>
            </p:cNvSpPr>
            <p:nvPr/>
          </p:nvSpPr>
          <p:spPr bwMode="auto">
            <a:xfrm>
              <a:off x="8369300" y="3749676"/>
              <a:ext cx="149225" cy="147638"/>
            </a:xfrm>
            <a:custGeom>
              <a:avLst/>
              <a:gdLst>
                <a:gd name="T0" fmla="*/ 0 w 39"/>
                <a:gd name="T1" fmla="*/ 12 h 39"/>
                <a:gd name="T2" fmla="*/ 20 w 39"/>
                <a:gd name="T3" fmla="*/ 39 h 39"/>
                <a:gd name="T4" fmla="*/ 39 w 39"/>
                <a:gd name="T5" fmla="*/ 0 h 39"/>
                <a:gd name="T6" fmla="*/ 6 w 39"/>
                <a:gd name="T7" fmla="*/ 0 h 39"/>
                <a:gd name="T8" fmla="*/ 0 w 39"/>
                <a:gd name="T9" fmla="*/ 12 h 39"/>
              </a:gdLst>
              <a:ahLst/>
              <a:cxnLst>
                <a:cxn ang="0">
                  <a:pos x="T0" y="T1"/>
                </a:cxn>
                <a:cxn ang="0">
                  <a:pos x="T2" y="T3"/>
                </a:cxn>
                <a:cxn ang="0">
                  <a:pos x="T4" y="T5"/>
                </a:cxn>
                <a:cxn ang="0">
                  <a:pos x="T6" y="T7"/>
                </a:cxn>
                <a:cxn ang="0">
                  <a:pos x="T8" y="T9"/>
                </a:cxn>
              </a:cxnLst>
              <a:rect l="0" t="0" r="r" b="b"/>
              <a:pathLst>
                <a:path w="39" h="39">
                  <a:moveTo>
                    <a:pt x="0" y="12"/>
                  </a:moveTo>
                  <a:cubicBezTo>
                    <a:pt x="20" y="39"/>
                    <a:pt x="20" y="39"/>
                    <a:pt x="20" y="39"/>
                  </a:cubicBezTo>
                  <a:cubicBezTo>
                    <a:pt x="30" y="29"/>
                    <a:pt x="38" y="15"/>
                    <a:pt x="39" y="0"/>
                  </a:cubicBezTo>
                  <a:cubicBezTo>
                    <a:pt x="6" y="0"/>
                    <a:pt x="6" y="0"/>
                    <a:pt x="6" y="0"/>
                  </a:cubicBezTo>
                  <a:cubicBezTo>
                    <a:pt x="5" y="4"/>
                    <a:pt x="3" y="9"/>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5" name="Freeform 8"/>
            <p:cNvSpPr>
              <a:spLocks/>
            </p:cNvSpPr>
            <p:nvPr/>
          </p:nvSpPr>
          <p:spPr bwMode="auto">
            <a:xfrm>
              <a:off x="8369300" y="3552826"/>
              <a:ext cx="149225" cy="158750"/>
            </a:xfrm>
            <a:custGeom>
              <a:avLst/>
              <a:gdLst>
                <a:gd name="T0" fmla="*/ 6 w 39"/>
                <a:gd name="T1" fmla="*/ 42 h 42"/>
                <a:gd name="T2" fmla="*/ 39 w 39"/>
                <a:gd name="T3" fmla="*/ 42 h 42"/>
                <a:gd name="T4" fmla="*/ 18 w 39"/>
                <a:gd name="T5" fmla="*/ 0 h 42"/>
                <a:gd name="T6" fmla="*/ 0 w 39"/>
                <a:gd name="T7" fmla="*/ 28 h 42"/>
                <a:gd name="T8" fmla="*/ 6 w 39"/>
                <a:gd name="T9" fmla="*/ 42 h 42"/>
              </a:gdLst>
              <a:ahLst/>
              <a:cxnLst>
                <a:cxn ang="0">
                  <a:pos x="T0" y="T1"/>
                </a:cxn>
                <a:cxn ang="0">
                  <a:pos x="T2" y="T3"/>
                </a:cxn>
                <a:cxn ang="0">
                  <a:pos x="T4" y="T5"/>
                </a:cxn>
                <a:cxn ang="0">
                  <a:pos x="T6" y="T7"/>
                </a:cxn>
                <a:cxn ang="0">
                  <a:pos x="T8" y="T9"/>
                </a:cxn>
              </a:cxnLst>
              <a:rect l="0" t="0" r="r" b="b"/>
              <a:pathLst>
                <a:path w="39" h="42">
                  <a:moveTo>
                    <a:pt x="6" y="42"/>
                  </a:moveTo>
                  <a:cubicBezTo>
                    <a:pt x="39" y="42"/>
                    <a:pt x="39" y="42"/>
                    <a:pt x="39" y="42"/>
                  </a:cubicBezTo>
                  <a:cubicBezTo>
                    <a:pt x="38" y="25"/>
                    <a:pt x="30" y="10"/>
                    <a:pt x="18" y="0"/>
                  </a:cubicBezTo>
                  <a:cubicBezTo>
                    <a:pt x="0" y="28"/>
                    <a:pt x="0" y="28"/>
                    <a:pt x="0" y="28"/>
                  </a:cubicBezTo>
                  <a:cubicBezTo>
                    <a:pt x="3" y="32"/>
                    <a:pt x="6" y="37"/>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6" name="Freeform 9"/>
            <p:cNvSpPr>
              <a:spLocks/>
            </p:cNvSpPr>
            <p:nvPr/>
          </p:nvSpPr>
          <p:spPr bwMode="auto">
            <a:xfrm>
              <a:off x="8056562" y="3749676"/>
              <a:ext cx="161925" cy="158750"/>
            </a:xfrm>
            <a:custGeom>
              <a:avLst/>
              <a:gdLst>
                <a:gd name="T0" fmla="*/ 33 w 42"/>
                <a:gd name="T1" fmla="*/ 0 h 42"/>
                <a:gd name="T2" fmla="*/ 0 w 42"/>
                <a:gd name="T3" fmla="*/ 0 h 42"/>
                <a:gd name="T4" fmla="*/ 24 w 42"/>
                <a:gd name="T5" fmla="*/ 42 h 42"/>
                <a:gd name="T6" fmla="*/ 42 w 42"/>
                <a:gd name="T7" fmla="*/ 15 h 42"/>
                <a:gd name="T8" fmla="*/ 33 w 42"/>
                <a:gd name="T9" fmla="*/ 0 h 42"/>
              </a:gdLst>
              <a:ahLst/>
              <a:cxnLst>
                <a:cxn ang="0">
                  <a:pos x="T0" y="T1"/>
                </a:cxn>
                <a:cxn ang="0">
                  <a:pos x="T2" y="T3"/>
                </a:cxn>
                <a:cxn ang="0">
                  <a:pos x="T4" y="T5"/>
                </a:cxn>
                <a:cxn ang="0">
                  <a:pos x="T6" y="T7"/>
                </a:cxn>
                <a:cxn ang="0">
                  <a:pos x="T8" y="T9"/>
                </a:cxn>
              </a:cxnLst>
              <a:rect l="0" t="0" r="r" b="b"/>
              <a:pathLst>
                <a:path w="42" h="42">
                  <a:moveTo>
                    <a:pt x="33" y="0"/>
                  </a:moveTo>
                  <a:cubicBezTo>
                    <a:pt x="0" y="0"/>
                    <a:pt x="0" y="0"/>
                    <a:pt x="0" y="0"/>
                  </a:cubicBezTo>
                  <a:cubicBezTo>
                    <a:pt x="2" y="17"/>
                    <a:pt x="11" y="32"/>
                    <a:pt x="24" y="42"/>
                  </a:cubicBezTo>
                  <a:cubicBezTo>
                    <a:pt x="42" y="15"/>
                    <a:pt x="42" y="15"/>
                    <a:pt x="42" y="15"/>
                  </a:cubicBezTo>
                  <a:cubicBezTo>
                    <a:pt x="38" y="11"/>
                    <a:pt x="34" y="6"/>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7" name="Freeform 10"/>
            <p:cNvSpPr>
              <a:spLocks/>
            </p:cNvSpPr>
            <p:nvPr/>
          </p:nvSpPr>
          <p:spPr bwMode="auto">
            <a:xfrm>
              <a:off x="8056562" y="3552826"/>
              <a:ext cx="158750" cy="158750"/>
            </a:xfrm>
            <a:custGeom>
              <a:avLst/>
              <a:gdLst>
                <a:gd name="T0" fmla="*/ 41 w 41"/>
                <a:gd name="T1" fmla="*/ 26 h 42"/>
                <a:gd name="T2" fmla="*/ 21 w 41"/>
                <a:gd name="T3" fmla="*/ 0 h 42"/>
                <a:gd name="T4" fmla="*/ 0 w 41"/>
                <a:gd name="T5" fmla="*/ 42 h 42"/>
                <a:gd name="T6" fmla="*/ 33 w 41"/>
                <a:gd name="T7" fmla="*/ 42 h 42"/>
                <a:gd name="T8" fmla="*/ 41 w 41"/>
                <a:gd name="T9" fmla="*/ 26 h 42"/>
              </a:gdLst>
              <a:ahLst/>
              <a:cxnLst>
                <a:cxn ang="0">
                  <a:pos x="T0" y="T1"/>
                </a:cxn>
                <a:cxn ang="0">
                  <a:pos x="T2" y="T3"/>
                </a:cxn>
                <a:cxn ang="0">
                  <a:pos x="T4" y="T5"/>
                </a:cxn>
                <a:cxn ang="0">
                  <a:pos x="T6" y="T7"/>
                </a:cxn>
                <a:cxn ang="0">
                  <a:pos x="T8" y="T9"/>
                </a:cxn>
              </a:cxnLst>
              <a:rect l="0" t="0" r="r" b="b"/>
              <a:pathLst>
                <a:path w="41" h="42">
                  <a:moveTo>
                    <a:pt x="41" y="26"/>
                  </a:moveTo>
                  <a:cubicBezTo>
                    <a:pt x="21" y="0"/>
                    <a:pt x="21" y="0"/>
                    <a:pt x="21" y="0"/>
                  </a:cubicBezTo>
                  <a:cubicBezTo>
                    <a:pt x="9" y="10"/>
                    <a:pt x="1" y="25"/>
                    <a:pt x="0" y="42"/>
                  </a:cubicBezTo>
                  <a:cubicBezTo>
                    <a:pt x="33" y="42"/>
                    <a:pt x="33" y="42"/>
                    <a:pt x="33" y="42"/>
                  </a:cubicBezTo>
                  <a:cubicBezTo>
                    <a:pt x="34" y="36"/>
                    <a:pt x="37" y="30"/>
                    <a:pt x="41"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8" name="Freeform 11"/>
            <p:cNvSpPr>
              <a:spLocks/>
            </p:cNvSpPr>
            <p:nvPr/>
          </p:nvSpPr>
          <p:spPr bwMode="auto">
            <a:xfrm>
              <a:off x="8180388" y="3817938"/>
              <a:ext cx="234950" cy="136525"/>
            </a:xfrm>
            <a:custGeom>
              <a:avLst/>
              <a:gdLst>
                <a:gd name="T0" fmla="*/ 28 w 61"/>
                <a:gd name="T1" fmla="*/ 4 h 36"/>
                <a:gd name="T2" fmla="*/ 19 w 61"/>
                <a:gd name="T3" fmla="*/ 2 h 36"/>
                <a:gd name="T4" fmla="*/ 0 w 61"/>
                <a:gd name="T5" fmla="*/ 30 h 36"/>
                <a:gd name="T6" fmla="*/ 28 w 61"/>
                <a:gd name="T7" fmla="*/ 36 h 36"/>
                <a:gd name="T8" fmla="*/ 61 w 61"/>
                <a:gd name="T9" fmla="*/ 27 h 36"/>
                <a:gd name="T10" fmla="*/ 41 w 61"/>
                <a:gd name="T11" fmla="*/ 0 h 36"/>
                <a:gd name="T12" fmla="*/ 28 w 61"/>
                <a:gd name="T13" fmla="*/ 4 h 36"/>
              </a:gdLst>
              <a:ahLst/>
              <a:cxnLst>
                <a:cxn ang="0">
                  <a:pos x="T0" y="T1"/>
                </a:cxn>
                <a:cxn ang="0">
                  <a:pos x="T2" y="T3"/>
                </a:cxn>
                <a:cxn ang="0">
                  <a:pos x="T4" y="T5"/>
                </a:cxn>
                <a:cxn ang="0">
                  <a:pos x="T6" y="T7"/>
                </a:cxn>
                <a:cxn ang="0">
                  <a:pos x="T8" y="T9"/>
                </a:cxn>
                <a:cxn ang="0">
                  <a:pos x="T10" y="T11"/>
                </a:cxn>
                <a:cxn ang="0">
                  <a:pos x="T12" y="T13"/>
                </a:cxn>
              </a:cxnLst>
              <a:rect l="0" t="0" r="r" b="b"/>
              <a:pathLst>
                <a:path w="61" h="36">
                  <a:moveTo>
                    <a:pt x="28" y="4"/>
                  </a:moveTo>
                  <a:cubicBezTo>
                    <a:pt x="25" y="4"/>
                    <a:pt x="22" y="3"/>
                    <a:pt x="19" y="2"/>
                  </a:cubicBezTo>
                  <a:cubicBezTo>
                    <a:pt x="0" y="30"/>
                    <a:pt x="0" y="30"/>
                    <a:pt x="0" y="30"/>
                  </a:cubicBezTo>
                  <a:cubicBezTo>
                    <a:pt x="9" y="34"/>
                    <a:pt x="18" y="36"/>
                    <a:pt x="28" y="36"/>
                  </a:cubicBezTo>
                  <a:cubicBezTo>
                    <a:pt x="40" y="36"/>
                    <a:pt x="52" y="33"/>
                    <a:pt x="61" y="27"/>
                  </a:cubicBezTo>
                  <a:cubicBezTo>
                    <a:pt x="41" y="0"/>
                    <a:pt x="41" y="0"/>
                    <a:pt x="41" y="0"/>
                  </a:cubicBezTo>
                  <a:cubicBezTo>
                    <a:pt x="38" y="2"/>
                    <a:pt x="33" y="4"/>
                    <a:pt x="2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39" name="Rectangle 4"/>
          <p:cNvSpPr/>
          <p:nvPr/>
        </p:nvSpPr>
        <p:spPr>
          <a:xfrm>
            <a:off x="0" y="1988839"/>
            <a:ext cx="9144000" cy="730240"/>
          </a:xfrm>
          <a:prstGeom prst="rect">
            <a:avLst/>
          </a:prstGeom>
          <a:solidFill>
            <a:srgbClr val="1C949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0" name="Text Box 7"/>
          <p:cNvSpPr txBox="1">
            <a:spLocks noChangeArrowheads="1"/>
          </p:cNvSpPr>
          <p:nvPr/>
        </p:nvSpPr>
        <p:spPr bwMode="auto">
          <a:xfrm>
            <a:off x="381000" y="2132855"/>
            <a:ext cx="7391400" cy="415498"/>
          </a:xfrm>
          <a:prstGeom prst="rect">
            <a:avLst/>
          </a:prstGeom>
          <a:noFill/>
          <a:ln w="9525">
            <a:noFill/>
            <a:miter lim="800000"/>
            <a:headEnd/>
            <a:tailEnd/>
          </a:ln>
        </p:spPr>
        <p:txBody>
          <a:bodyPr wrap="square" lIns="45720" tIns="22860" rIns="45720" bIns="22860" anchor="ctr">
            <a:spAutoFit/>
          </a:bodyPr>
          <a:lstStyle/>
          <a:p>
            <a:pPr marL="0" marR="0" lvl="0" indent="0" defTabSz="1088232"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kumimoji="0" lang="en-US" altLang="zh-CN"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Open Sans Semibold" pitchFamily="34" charset="0"/>
              </a:rPr>
              <a:t>200</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Open Sans Semibold" pitchFamily="34" charset="0"/>
              </a:rPr>
              <a:t>字以内</a:t>
            </a:r>
            <a:endParaRPr kumimoji="0" 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Open Sans Semibold" pitchFamily="34" charset="0"/>
            </a:endParaRPr>
          </a:p>
        </p:txBody>
      </p:sp>
      <p:pic>
        <p:nvPicPr>
          <p:cNvPr id="4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4534" y="2971485"/>
            <a:ext cx="1942022" cy="2492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250" fill="hold"/>
                                        <p:tgtEl>
                                          <p:spTgt spid="39"/>
                                        </p:tgtEl>
                                        <p:attrNameLst>
                                          <p:attrName>ppt_x</p:attrName>
                                        </p:attrNameLst>
                                      </p:cBhvr>
                                      <p:tavLst>
                                        <p:tav tm="0">
                                          <p:val>
                                            <p:strVal val="#ppt_x"/>
                                          </p:val>
                                        </p:tav>
                                        <p:tav tm="100000">
                                          <p:val>
                                            <p:strVal val="#ppt_x"/>
                                          </p:val>
                                        </p:tav>
                                      </p:tavLst>
                                    </p:anim>
                                    <p:anim calcmode="lin" valueType="num">
                                      <p:cBhvr additive="base">
                                        <p:cTn id="8" dur="250" fill="hold"/>
                                        <p:tgtEl>
                                          <p:spTgt spid="3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25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anim calcmode="lin" valueType="num">
                                      <p:cBhvr>
                                        <p:cTn id="18" dur="1000" fill="hold"/>
                                        <p:tgtEl>
                                          <p:spTgt spid="41"/>
                                        </p:tgtEl>
                                        <p:attrNameLst>
                                          <p:attrName>ppt_x</p:attrName>
                                        </p:attrNameLst>
                                      </p:cBhvr>
                                      <p:tavLst>
                                        <p:tav tm="0">
                                          <p:val>
                                            <p:strVal val="#ppt_x"/>
                                          </p:val>
                                        </p:tav>
                                        <p:tav tm="100000">
                                          <p:val>
                                            <p:strVal val="#ppt_x"/>
                                          </p:val>
                                        </p:tav>
                                      </p:tavLst>
                                    </p:anim>
                                    <p:anim calcmode="lin" valueType="num">
                                      <p:cBhvr>
                                        <p:cTn id="19" dur="100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26"/>
                                        </p:tgtEl>
                                        <p:attrNameLst>
                                          <p:attrName>style.visibility</p:attrName>
                                        </p:attrNameLst>
                                      </p:cBhvr>
                                      <p:to>
                                        <p:strVal val="visible"/>
                                      </p:to>
                                    </p:set>
                                    <p:animEffect transition="in" filter="wipe(left)">
                                      <p:cBhvr>
                                        <p:cTn id="23" dur="50"/>
                                        <p:tgtEl>
                                          <p:spTgt spid="26"/>
                                        </p:tgtEl>
                                      </p:cBhvr>
                                    </p:animEffect>
                                  </p:childTnLst>
                                </p:cTn>
                              </p:par>
                              <p:par>
                                <p:cTn id="24" presetID="36" presetClass="emph" presetSubtype="0" fill="hold" grpId="1" nodeType="withEffect">
                                  <p:stCondLst>
                                    <p:cond delay="0"/>
                                  </p:stCondLst>
                                  <p:iterate type="lt">
                                    <p:tmPct val="30000"/>
                                  </p:iterate>
                                  <p:childTnLst>
                                    <p:animScale>
                                      <p:cBhvr>
                                        <p:cTn id="25" dur="25" autoRev="1" fill="hold">
                                          <p:stCondLst>
                                            <p:cond delay="0"/>
                                          </p:stCondLst>
                                        </p:cTn>
                                        <p:tgtEl>
                                          <p:spTgt spid="26"/>
                                        </p:tgtEl>
                                      </p:cBhvr>
                                      <p:to x="80000" y="100000"/>
                                    </p:animScale>
                                    <p:anim by="(#ppt_w*0.10)" calcmode="lin" valueType="num">
                                      <p:cBhvr>
                                        <p:cTn id="26" dur="25" autoRev="1" fill="hold">
                                          <p:stCondLst>
                                            <p:cond delay="0"/>
                                          </p:stCondLst>
                                        </p:cTn>
                                        <p:tgtEl>
                                          <p:spTgt spid="26"/>
                                        </p:tgtEl>
                                        <p:attrNameLst>
                                          <p:attrName>ppt_x</p:attrName>
                                        </p:attrNameLst>
                                      </p:cBhvr>
                                    </p:anim>
                                    <p:anim by="(-#ppt_w*0.10)" calcmode="lin" valueType="num">
                                      <p:cBhvr>
                                        <p:cTn id="27" dur="25" autoRev="1" fill="hold">
                                          <p:stCondLst>
                                            <p:cond delay="0"/>
                                          </p:stCondLst>
                                        </p:cTn>
                                        <p:tgtEl>
                                          <p:spTgt spid="26"/>
                                        </p:tgtEl>
                                        <p:attrNameLst>
                                          <p:attrName>ppt_y</p:attrName>
                                        </p:attrNameLst>
                                      </p:cBhvr>
                                    </p:anim>
                                    <p:animRot by="-480000">
                                      <p:cBhvr>
                                        <p:cTn id="28" dur="25" autoRev="1" fill="hold">
                                          <p:stCondLst>
                                            <p:cond delay="0"/>
                                          </p:stCondLst>
                                        </p:cTn>
                                        <p:tgtEl>
                                          <p:spTgt spid="26"/>
                                        </p:tgtEl>
                                        <p:attrNameLst>
                                          <p:attrName>r</p:attrName>
                                        </p:attrNameLst>
                                      </p:cBhvr>
                                    </p:animRot>
                                  </p:childTnLst>
                                </p:cTn>
                              </p:par>
                            </p:childTnLst>
                          </p:cTn>
                        </p:par>
                        <p:par>
                          <p:cTn id="29" fill="hold">
                            <p:stCondLst>
                              <p:cond delay="4050"/>
                            </p:stCondLst>
                            <p:childTnLst>
                              <p:par>
                                <p:cTn id="30" presetID="42"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300"/>
                                        <p:tgtEl>
                                          <p:spTgt spid="27"/>
                                        </p:tgtEl>
                                      </p:cBhvr>
                                    </p:animEffect>
                                    <p:anim calcmode="lin" valueType="num">
                                      <p:cBhvr>
                                        <p:cTn id="33" dur="300" fill="hold"/>
                                        <p:tgtEl>
                                          <p:spTgt spid="27"/>
                                        </p:tgtEl>
                                        <p:attrNameLst>
                                          <p:attrName>ppt_x</p:attrName>
                                        </p:attrNameLst>
                                      </p:cBhvr>
                                      <p:tavLst>
                                        <p:tav tm="0">
                                          <p:val>
                                            <p:strVal val="#ppt_x"/>
                                          </p:val>
                                        </p:tav>
                                        <p:tav tm="100000">
                                          <p:val>
                                            <p:strVal val="#ppt_x"/>
                                          </p:val>
                                        </p:tav>
                                      </p:tavLst>
                                    </p:anim>
                                    <p:anim calcmode="lin" valueType="num">
                                      <p:cBhvr>
                                        <p:cTn id="34" dur="300" fill="hold"/>
                                        <p:tgtEl>
                                          <p:spTgt spid="27"/>
                                        </p:tgtEl>
                                        <p:attrNameLst>
                                          <p:attrName>ppt_y</p:attrName>
                                        </p:attrNameLst>
                                      </p:cBhvr>
                                      <p:tavLst>
                                        <p:tav tm="0">
                                          <p:val>
                                            <p:strVal val="#ppt_y+.1"/>
                                          </p:val>
                                        </p:tav>
                                        <p:tav tm="100000">
                                          <p:val>
                                            <p:strVal val="#ppt_y"/>
                                          </p:val>
                                        </p:tav>
                                      </p:tavLst>
                                    </p:anim>
                                  </p:childTnLst>
                                </p:cTn>
                              </p:par>
                            </p:childTnLst>
                          </p:cTn>
                        </p:par>
                        <p:par>
                          <p:cTn id="35" fill="hold">
                            <p:stCondLst>
                              <p:cond delay="4350"/>
                            </p:stCondLst>
                            <p:childTnLst>
                              <p:par>
                                <p:cTn id="36" presetID="2" presetClass="entr" presetSubtype="4"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300" fill="hold"/>
                                        <p:tgtEl>
                                          <p:spTgt spid="31"/>
                                        </p:tgtEl>
                                        <p:attrNameLst>
                                          <p:attrName>ppt_x</p:attrName>
                                        </p:attrNameLst>
                                      </p:cBhvr>
                                      <p:tavLst>
                                        <p:tav tm="0">
                                          <p:val>
                                            <p:strVal val="#ppt_x"/>
                                          </p:val>
                                        </p:tav>
                                        <p:tav tm="100000">
                                          <p:val>
                                            <p:strVal val="#ppt_x"/>
                                          </p:val>
                                        </p:tav>
                                      </p:tavLst>
                                    </p:anim>
                                    <p:anim calcmode="lin" valueType="num">
                                      <p:cBhvr additive="base">
                                        <p:cTn id="39" dur="300" fill="hold"/>
                                        <p:tgtEl>
                                          <p:spTgt spid="31"/>
                                        </p:tgtEl>
                                        <p:attrNameLst>
                                          <p:attrName>ppt_y</p:attrName>
                                        </p:attrNameLst>
                                      </p:cBhvr>
                                      <p:tavLst>
                                        <p:tav tm="0">
                                          <p:val>
                                            <p:strVal val="1+#ppt_h/2"/>
                                          </p:val>
                                        </p:tav>
                                        <p:tav tm="100000">
                                          <p:val>
                                            <p:strVal val="#ppt_y"/>
                                          </p:val>
                                        </p:tav>
                                      </p:tavLst>
                                    </p:anim>
                                  </p:childTnLst>
                                </p:cTn>
                              </p:par>
                            </p:childTnLst>
                          </p:cTn>
                        </p:par>
                        <p:par>
                          <p:cTn id="40" fill="hold">
                            <p:stCondLst>
                              <p:cond delay="4650"/>
                            </p:stCondLst>
                            <p:childTnLst>
                              <p:par>
                                <p:cTn id="41" presetID="2" presetClass="entr" presetSubtype="4"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300" fill="hold"/>
                                        <p:tgtEl>
                                          <p:spTgt spid="28"/>
                                        </p:tgtEl>
                                        <p:attrNameLst>
                                          <p:attrName>ppt_x</p:attrName>
                                        </p:attrNameLst>
                                      </p:cBhvr>
                                      <p:tavLst>
                                        <p:tav tm="0">
                                          <p:val>
                                            <p:strVal val="#ppt_x"/>
                                          </p:val>
                                        </p:tav>
                                        <p:tav tm="100000">
                                          <p:val>
                                            <p:strVal val="#ppt_x"/>
                                          </p:val>
                                        </p:tav>
                                      </p:tavLst>
                                    </p:anim>
                                    <p:anim calcmode="lin" valueType="num">
                                      <p:cBhvr additive="base">
                                        <p:cTn id="44" dur="300" fill="hold"/>
                                        <p:tgtEl>
                                          <p:spTgt spid="28"/>
                                        </p:tgtEl>
                                        <p:attrNameLst>
                                          <p:attrName>ppt_y</p:attrName>
                                        </p:attrNameLst>
                                      </p:cBhvr>
                                      <p:tavLst>
                                        <p:tav tm="0">
                                          <p:val>
                                            <p:strVal val="1+#ppt_h/2"/>
                                          </p:val>
                                        </p:tav>
                                        <p:tav tm="100000">
                                          <p:val>
                                            <p:strVal val="#ppt_y"/>
                                          </p:val>
                                        </p:tav>
                                      </p:tavLst>
                                    </p:anim>
                                  </p:childTnLst>
                                </p:cTn>
                              </p:par>
                            </p:childTnLst>
                          </p:cTn>
                        </p:par>
                        <p:par>
                          <p:cTn id="45" fill="hold">
                            <p:stCondLst>
                              <p:cond delay="4950"/>
                            </p:stCondLst>
                            <p:childTnLst>
                              <p:par>
                                <p:cTn id="46" presetID="42" presetClass="entr" presetSubtype="0"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300"/>
                                        <p:tgtEl>
                                          <p:spTgt spid="29"/>
                                        </p:tgtEl>
                                      </p:cBhvr>
                                    </p:animEffect>
                                    <p:anim calcmode="lin" valueType="num">
                                      <p:cBhvr>
                                        <p:cTn id="49" dur="300" fill="hold"/>
                                        <p:tgtEl>
                                          <p:spTgt spid="29"/>
                                        </p:tgtEl>
                                        <p:attrNameLst>
                                          <p:attrName>ppt_x</p:attrName>
                                        </p:attrNameLst>
                                      </p:cBhvr>
                                      <p:tavLst>
                                        <p:tav tm="0">
                                          <p:val>
                                            <p:strVal val="#ppt_x"/>
                                          </p:val>
                                        </p:tav>
                                        <p:tav tm="100000">
                                          <p:val>
                                            <p:strVal val="#ppt_x"/>
                                          </p:val>
                                        </p:tav>
                                      </p:tavLst>
                                    </p:anim>
                                    <p:anim calcmode="lin" valueType="num">
                                      <p:cBhvr>
                                        <p:cTn id="50" dur="300" fill="hold"/>
                                        <p:tgtEl>
                                          <p:spTgt spid="29"/>
                                        </p:tgtEl>
                                        <p:attrNameLst>
                                          <p:attrName>ppt_y</p:attrName>
                                        </p:attrNameLst>
                                      </p:cBhvr>
                                      <p:tavLst>
                                        <p:tav tm="0">
                                          <p:val>
                                            <p:strVal val="#ppt_y+.1"/>
                                          </p:val>
                                        </p:tav>
                                        <p:tav tm="100000">
                                          <p:val>
                                            <p:strVal val="#ppt_y"/>
                                          </p:val>
                                        </p:tav>
                                      </p:tavLst>
                                    </p:anim>
                                  </p:childTnLst>
                                </p:cTn>
                              </p:par>
                            </p:childTnLst>
                          </p:cTn>
                        </p:par>
                        <p:par>
                          <p:cTn id="51" fill="hold">
                            <p:stCondLst>
                              <p:cond delay="5250"/>
                            </p:stCondLst>
                            <p:childTnLst>
                              <p:par>
                                <p:cTn id="52" presetID="2" presetClass="entr" presetSubtype="4"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300" fill="hold"/>
                                        <p:tgtEl>
                                          <p:spTgt spid="32"/>
                                        </p:tgtEl>
                                        <p:attrNameLst>
                                          <p:attrName>ppt_x</p:attrName>
                                        </p:attrNameLst>
                                      </p:cBhvr>
                                      <p:tavLst>
                                        <p:tav tm="0">
                                          <p:val>
                                            <p:strVal val="#ppt_x"/>
                                          </p:val>
                                        </p:tav>
                                        <p:tav tm="100000">
                                          <p:val>
                                            <p:strVal val="#ppt_x"/>
                                          </p:val>
                                        </p:tav>
                                      </p:tavLst>
                                    </p:anim>
                                    <p:anim calcmode="lin" valueType="num">
                                      <p:cBhvr additive="base">
                                        <p:cTn id="55" dur="300" fill="hold"/>
                                        <p:tgtEl>
                                          <p:spTgt spid="32"/>
                                        </p:tgtEl>
                                        <p:attrNameLst>
                                          <p:attrName>ppt_y</p:attrName>
                                        </p:attrNameLst>
                                      </p:cBhvr>
                                      <p:tavLst>
                                        <p:tav tm="0">
                                          <p:val>
                                            <p:strVal val="1+#ppt_h/2"/>
                                          </p:val>
                                        </p:tav>
                                        <p:tav tm="100000">
                                          <p:val>
                                            <p:strVal val="#ppt_y"/>
                                          </p:val>
                                        </p:tav>
                                      </p:tavLst>
                                    </p:anim>
                                  </p:childTnLst>
                                </p:cTn>
                              </p:par>
                            </p:childTnLst>
                          </p:cTn>
                        </p:par>
                        <p:par>
                          <p:cTn id="56" fill="hold">
                            <p:stCondLst>
                              <p:cond delay="5550"/>
                            </p:stCondLst>
                            <p:childTnLst>
                              <p:par>
                                <p:cTn id="57" presetID="2" presetClass="entr" presetSubtype="4"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300" fill="hold"/>
                                        <p:tgtEl>
                                          <p:spTgt spid="30"/>
                                        </p:tgtEl>
                                        <p:attrNameLst>
                                          <p:attrName>ppt_x</p:attrName>
                                        </p:attrNameLst>
                                      </p:cBhvr>
                                      <p:tavLst>
                                        <p:tav tm="0">
                                          <p:val>
                                            <p:strVal val="#ppt_x"/>
                                          </p:val>
                                        </p:tav>
                                        <p:tav tm="100000">
                                          <p:val>
                                            <p:strVal val="#ppt_x"/>
                                          </p:val>
                                        </p:tav>
                                      </p:tavLst>
                                    </p:anim>
                                    <p:anim calcmode="lin" valueType="num">
                                      <p:cBhvr additive="base">
                                        <p:cTn id="60" dur="3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6" grpId="1"/>
      <p:bldP spid="27" grpId="0" animBg="1"/>
      <p:bldP spid="28" grpId="0"/>
      <p:bldP spid="29" grpId="0" animBg="1"/>
      <p:bldP spid="30" grpId="0"/>
      <p:bldP spid="31" grpId="0" animBg="1"/>
      <p:bldP spid="39" grpId="0" animBg="1"/>
      <p:bldP spid="4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3563888" y="1202443"/>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团队介绍</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0"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20485"/>
            <a:ext cx="1523362" cy="52721"/>
          </a:xfrm>
          <a:prstGeom prst="rect">
            <a:avLst/>
          </a:prstGeom>
        </p:spPr>
      </p:pic>
      <p:sp>
        <p:nvSpPr>
          <p:cNvPr id="31" name="ZoneTexte 17"/>
          <p:cNvSpPr txBox="1"/>
          <p:nvPr/>
        </p:nvSpPr>
        <p:spPr>
          <a:xfrm>
            <a:off x="3314887" y="1522012"/>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20485"/>
            <a:ext cx="1523362" cy="52721"/>
          </a:xfrm>
          <a:prstGeom prst="rect">
            <a:avLst/>
          </a:prstGeom>
        </p:spPr>
      </p:pic>
      <p:sp>
        <p:nvSpPr>
          <p:cNvPr id="33" name="TextBox 32"/>
          <p:cNvSpPr txBox="1"/>
          <p:nvPr/>
        </p:nvSpPr>
        <p:spPr>
          <a:xfrm>
            <a:off x="4087646" y="3480565"/>
            <a:ext cx="4444794" cy="761747"/>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团队</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是指拥有共同目标，并且具有不同能力的一小群人有意识</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的</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协调行为的</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系统</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，这</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群人就如同人的五官一样，共同协作维持</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一</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个人</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的</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生存</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，缺一不可</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34" name="组合 33"/>
          <p:cNvGrpSpPr/>
          <p:nvPr/>
        </p:nvGrpSpPr>
        <p:grpSpPr>
          <a:xfrm rot="5400000">
            <a:off x="3788866" y="2252891"/>
            <a:ext cx="1172844" cy="902720"/>
            <a:chOff x="5027106" y="2345385"/>
            <a:chExt cx="1172844" cy="902720"/>
          </a:xfrm>
        </p:grpSpPr>
        <p:grpSp>
          <p:nvGrpSpPr>
            <p:cNvPr id="35" name="组合 3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6"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1C9494"/>
                  </a:solidFill>
                  <a:effectLst/>
                  <a:uLnTx/>
                  <a:uFillTx/>
                  <a:latin typeface="微软雅黑" pitchFamily="34" charset="-122"/>
                  <a:ea typeface="微软雅黑" pitchFamily="34" charset="-122"/>
                </a:rPr>
                <a:t>专业</a:t>
              </a:r>
              <a:endParaRPr kumimoji="0" lang="zh-CN" altLang="en-US" sz="2200" b="1" i="0" u="none" strike="noStrike" kern="0" cap="none" spc="0" normalizeH="0" baseline="0" noProof="0" dirty="0">
                <a:ln>
                  <a:noFill/>
                </a:ln>
                <a:solidFill>
                  <a:srgbClr val="1C9494"/>
                </a:solidFill>
                <a:effectLst/>
                <a:uLnTx/>
                <a:uFillTx/>
                <a:latin typeface="微软雅黑" pitchFamily="34" charset="-122"/>
                <a:ea typeface="微软雅黑" pitchFamily="34" charset="-122"/>
              </a:endParaRPr>
            </a:p>
          </p:txBody>
        </p:sp>
      </p:grpSp>
      <p:grpSp>
        <p:nvGrpSpPr>
          <p:cNvPr id="39" name="组合 38"/>
          <p:cNvGrpSpPr/>
          <p:nvPr/>
        </p:nvGrpSpPr>
        <p:grpSpPr>
          <a:xfrm rot="5400000">
            <a:off x="4860974" y="2252891"/>
            <a:ext cx="1172844" cy="902720"/>
            <a:chOff x="5027106" y="2345385"/>
            <a:chExt cx="1172844" cy="902720"/>
          </a:xfrm>
        </p:grpSpPr>
        <p:grpSp>
          <p:nvGrpSpPr>
            <p:cNvPr id="40" name="组合 3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1" name="TextBox 33"/>
            <p:cNvSpPr>
              <a:spLocks noChangeArrowheads="1"/>
            </p:cNvSpPr>
            <p:nvPr/>
          </p:nvSpPr>
          <p:spPr bwMode="auto">
            <a:xfrm rot="16200000">
              <a:off x="5141174"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活</a:t>
              </a:r>
              <a:r>
                <a:rPr kumimoji="0" lang="zh-CN" altLang="en-US" sz="2200" b="1" i="0" u="none" strike="noStrike" kern="0" cap="none" spc="0" normalizeH="0" baseline="0" noProof="0" dirty="0">
                  <a:ln>
                    <a:noFill/>
                  </a:ln>
                  <a:solidFill>
                    <a:srgbClr val="7CB554"/>
                  </a:solidFill>
                  <a:effectLst/>
                  <a:uLnTx/>
                  <a:uFillTx/>
                  <a:latin typeface="微软雅黑" pitchFamily="34" charset="-122"/>
                  <a:ea typeface="微软雅黑" pitchFamily="34" charset="-122"/>
                </a:rPr>
                <a:t>力</a:t>
              </a:r>
            </a:p>
          </p:txBody>
        </p:sp>
      </p:grpSp>
      <p:grpSp>
        <p:nvGrpSpPr>
          <p:cNvPr id="44" name="组合 43"/>
          <p:cNvGrpSpPr/>
          <p:nvPr/>
        </p:nvGrpSpPr>
        <p:grpSpPr>
          <a:xfrm rot="5400000">
            <a:off x="5975649" y="2252891"/>
            <a:ext cx="1172844" cy="902720"/>
            <a:chOff x="5027106" y="2345385"/>
            <a:chExt cx="1172844" cy="902720"/>
          </a:xfrm>
        </p:grpSpPr>
        <p:grpSp>
          <p:nvGrpSpPr>
            <p:cNvPr id="45" name="组合 44"/>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用心</a:t>
              </a:r>
              <a:endParaRPr kumimoji="0" lang="zh-CN" altLang="en-US" sz="2200" b="1" i="0" u="none" strike="noStrike" kern="0" cap="none" spc="0" normalizeH="0" baseline="0" noProof="0" dirty="0">
                <a:ln>
                  <a:noFill/>
                </a:ln>
                <a:solidFill>
                  <a:srgbClr val="F95647"/>
                </a:solidFill>
                <a:effectLst/>
                <a:uLnTx/>
                <a:uFillTx/>
                <a:latin typeface="微软雅黑" pitchFamily="34" charset="-122"/>
                <a:ea typeface="微软雅黑" pitchFamily="34" charset="-122"/>
              </a:endParaRPr>
            </a:p>
          </p:txBody>
        </p:sp>
      </p:grpSp>
      <p:grpSp>
        <p:nvGrpSpPr>
          <p:cNvPr id="49" name="组合 48"/>
          <p:cNvGrpSpPr/>
          <p:nvPr/>
        </p:nvGrpSpPr>
        <p:grpSpPr>
          <a:xfrm rot="5400000">
            <a:off x="7029226" y="2252891"/>
            <a:ext cx="1172844" cy="902720"/>
            <a:chOff x="5027106" y="2345385"/>
            <a:chExt cx="1172844" cy="902720"/>
          </a:xfrm>
        </p:grpSpPr>
        <p:grpSp>
          <p:nvGrpSpPr>
            <p:cNvPr id="50" name="组合 49"/>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5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1" name="TextBox 33"/>
            <p:cNvSpPr>
              <a:spLocks noChangeArrowheads="1"/>
            </p:cNvSpPr>
            <p:nvPr/>
          </p:nvSpPr>
          <p:spPr bwMode="auto">
            <a:xfrm rot="16200000">
              <a:off x="514117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rPr>
                <a:t>创新</a:t>
              </a:r>
              <a:endParaRPr kumimoji="0" lang="zh-CN" altLang="en-US" sz="2200" b="1" i="0" u="none" strike="noStrike" kern="0" cap="none" spc="0" normalizeH="0" baseline="0" noProof="0" dirty="0">
                <a:ln>
                  <a:noFill/>
                </a:ln>
                <a:solidFill>
                  <a:srgbClr val="FAC14D"/>
                </a:solidFill>
                <a:effectLst/>
                <a:uLnTx/>
                <a:uFillTx/>
                <a:latin typeface="微软雅黑" pitchFamily="34" charset="-122"/>
                <a:ea typeface="微软雅黑" pitchFamily="34" charset="-122"/>
              </a:endParaRPr>
            </a:p>
          </p:txBody>
        </p:sp>
      </p:grpSp>
      <p:pic>
        <p:nvPicPr>
          <p:cNvPr id="54"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596" y="2210555"/>
            <a:ext cx="2527851" cy="29466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55" name="矩形 54"/>
          <p:cNvSpPr/>
          <p:nvPr/>
        </p:nvSpPr>
        <p:spPr>
          <a:xfrm>
            <a:off x="3960440" y="4010754"/>
            <a:ext cx="4572000" cy="1084912"/>
          </a:xfrm>
          <a:prstGeom prst="rect">
            <a:avLst/>
          </a:prstGeom>
        </p:spPr>
        <p:txBody>
          <a:bodyPr>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我们是一支专业的团队 我们是一</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支活力的</a:t>
            </a: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团队</a:t>
            </a:r>
            <a:endParaRPr kumimoji="0" lang="en-US" altLang="zh-CN"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a:t>
            </a:r>
            <a:r>
              <a:rPr kumimoji="0" lang="zh-CN" altLang="en-US" sz="16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支用心的</a:t>
            </a: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团队</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 </a:t>
            </a: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我们是一支创新的团队</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ppt_y</p:attrName>
                                        </p:attrNameLst>
                                      </p:cBhvr>
                                      <p:tavLst>
                                        <p:tav tm="0">
                                          <p:val>
                                            <p:strVal val="#ppt_y-#ppt_h*1.125000"/>
                                          </p:val>
                                        </p:tav>
                                        <p:tav tm="100000">
                                          <p:val>
                                            <p:strVal val="#ppt_y"/>
                                          </p:val>
                                        </p:tav>
                                      </p:tavLst>
                                    </p:anim>
                                    <p:animEffect transition="in" filter="wipe(down)">
                                      <p:cBhvr>
                                        <p:cTn id="12" dur="500"/>
                                        <p:tgtEl>
                                          <p:spTgt spid="34"/>
                                        </p:tgtEl>
                                      </p:cBhvr>
                                    </p:animEffect>
                                  </p:childTnLst>
                                </p:cTn>
                              </p:par>
                              <p:par>
                                <p:cTn id="13" presetID="12" presetClass="entr" presetSubtype="1" fill="hold"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p:tgtEl>
                                          <p:spTgt spid="39"/>
                                        </p:tgtEl>
                                        <p:attrNameLst>
                                          <p:attrName>ppt_y</p:attrName>
                                        </p:attrNameLst>
                                      </p:cBhvr>
                                      <p:tavLst>
                                        <p:tav tm="0">
                                          <p:val>
                                            <p:strVal val="#ppt_y-#ppt_h*1.125000"/>
                                          </p:val>
                                        </p:tav>
                                        <p:tav tm="100000">
                                          <p:val>
                                            <p:strVal val="#ppt_y"/>
                                          </p:val>
                                        </p:tav>
                                      </p:tavLst>
                                    </p:anim>
                                    <p:animEffect transition="in" filter="wipe(down)">
                                      <p:cBhvr>
                                        <p:cTn id="16" dur="500"/>
                                        <p:tgtEl>
                                          <p:spTgt spid="39"/>
                                        </p:tgtEl>
                                      </p:cBhvr>
                                    </p:animEffect>
                                  </p:childTnLst>
                                </p:cTn>
                              </p:par>
                              <p:par>
                                <p:cTn id="17" presetID="12" presetClass="entr" presetSubtype="1" fill="hold" nodeType="withEffect">
                                  <p:stCondLst>
                                    <p:cond delay="50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p:tgtEl>
                                          <p:spTgt spid="44"/>
                                        </p:tgtEl>
                                        <p:attrNameLst>
                                          <p:attrName>ppt_y</p:attrName>
                                        </p:attrNameLst>
                                      </p:cBhvr>
                                      <p:tavLst>
                                        <p:tav tm="0">
                                          <p:val>
                                            <p:strVal val="#ppt_y-#ppt_h*1.125000"/>
                                          </p:val>
                                        </p:tav>
                                        <p:tav tm="100000">
                                          <p:val>
                                            <p:strVal val="#ppt_y"/>
                                          </p:val>
                                        </p:tav>
                                      </p:tavLst>
                                    </p:anim>
                                    <p:animEffect transition="in" filter="wipe(down)">
                                      <p:cBhvr>
                                        <p:cTn id="20" dur="500"/>
                                        <p:tgtEl>
                                          <p:spTgt spid="44"/>
                                        </p:tgtEl>
                                      </p:cBhvr>
                                    </p:animEffect>
                                  </p:childTnLst>
                                </p:cTn>
                              </p:par>
                              <p:par>
                                <p:cTn id="21" presetID="12" presetClass="entr" presetSubtype="1" fill="hold" nodeType="withEffect">
                                  <p:stCondLst>
                                    <p:cond delay="75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p:tgtEl>
                                          <p:spTgt spid="49"/>
                                        </p:tgtEl>
                                        <p:attrNameLst>
                                          <p:attrName>ppt_y</p:attrName>
                                        </p:attrNameLst>
                                      </p:cBhvr>
                                      <p:tavLst>
                                        <p:tav tm="0">
                                          <p:val>
                                            <p:strVal val="#ppt_y-#ppt_h*1.125000"/>
                                          </p:val>
                                        </p:tav>
                                        <p:tav tm="100000">
                                          <p:val>
                                            <p:strVal val="#ppt_y"/>
                                          </p:val>
                                        </p:tav>
                                      </p:tavLst>
                                    </p:anim>
                                    <p:animEffect transition="in" filter="wipe(down)">
                                      <p:cBhvr>
                                        <p:cTn id="24" dur="500"/>
                                        <p:tgtEl>
                                          <p:spTgt spid="49"/>
                                        </p:tgtEl>
                                      </p:cBhvr>
                                    </p:animEffect>
                                  </p:childTnLst>
                                </p:cTn>
                              </p:par>
                            </p:childTnLst>
                          </p:cTn>
                        </p:par>
                        <p:par>
                          <p:cTn id="25" fill="hold">
                            <p:stCondLst>
                              <p:cond delay="1750"/>
                            </p:stCondLst>
                            <p:childTnLst>
                              <p:par>
                                <p:cTn id="26" presetID="2" presetClass="entr" presetSubtype="2"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1+#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42"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851922" y="2508980"/>
            <a:ext cx="3913251" cy="1077218"/>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 </a:t>
            </a:r>
            <a:r>
              <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第二部分</a:t>
            </a:r>
            <a:endParaRPr kumimoji="0" lang="en-US" altLang="zh-CN" sz="2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单击此处填加标题</a:t>
            </a:r>
            <a:endParaRPr kumimoji="0" lang="en-US" altLang="zh-CN" sz="3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cxnSp>
        <p:nvCxnSpPr>
          <p:cNvPr id="15" name="直接连接符 14"/>
          <p:cNvCxnSpPr/>
          <p:nvPr/>
        </p:nvCxnSpPr>
        <p:spPr>
          <a:xfrm flipV="1">
            <a:off x="3635896" y="2436972"/>
            <a:ext cx="0" cy="1924424"/>
          </a:xfrm>
          <a:prstGeom prst="line">
            <a:avLst/>
          </a:prstGeom>
          <a:noFill/>
          <a:ln w="12700" cap="flat" cmpd="sng" algn="ctr">
            <a:solidFill>
              <a:sysClr val="windowText" lastClr="000000"/>
            </a:solidFill>
            <a:prstDash val="dash"/>
          </a:ln>
          <a:effectLst/>
        </p:spPr>
      </p:cxnSp>
      <p:sp>
        <p:nvSpPr>
          <p:cNvPr id="16" name="TextBox 15"/>
          <p:cNvSpPr txBox="1"/>
          <p:nvPr/>
        </p:nvSpPr>
        <p:spPr>
          <a:xfrm>
            <a:off x="2317896" y="4031056"/>
            <a:ext cx="902846" cy="246221"/>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PART 02</a:t>
            </a:r>
            <a:endParaRPr kumimoji="0" lang="zh-CN" altLang="en-US" sz="16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p:txBody>
      </p:sp>
      <p:sp>
        <p:nvSpPr>
          <p:cNvPr id="17" name="文本框 9"/>
          <p:cNvSpPr txBox="1"/>
          <p:nvPr/>
        </p:nvSpPr>
        <p:spPr>
          <a:xfrm>
            <a:off x="4058338" y="380512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填加标题</a:t>
            </a:r>
            <a:endPar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8" name="文本框 9"/>
          <p:cNvSpPr txBox="1"/>
          <p:nvPr/>
        </p:nvSpPr>
        <p:spPr>
          <a:xfrm>
            <a:off x="4058337" y="4130564"/>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19" name="文本框 9"/>
          <p:cNvSpPr txBox="1"/>
          <p:nvPr/>
        </p:nvSpPr>
        <p:spPr>
          <a:xfrm>
            <a:off x="5761554" y="380838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sp>
        <p:nvSpPr>
          <p:cNvPr id="20" name="文本框 9"/>
          <p:cNvSpPr txBox="1"/>
          <p:nvPr/>
        </p:nvSpPr>
        <p:spPr>
          <a:xfrm>
            <a:off x="5761555" y="4134272"/>
            <a:ext cx="2007940" cy="230832"/>
          </a:xfrm>
          <a:prstGeom prst="rect">
            <a:avLst/>
          </a:prstGeom>
          <a:noFill/>
        </p:spPr>
        <p:txBody>
          <a:bodyPr wrap="square" lIns="0" tIns="0" rIns="0" bIns="0" rtlCol="0">
            <a:spAutoFit/>
          </a:bodyPr>
          <a:lstStyle/>
          <a:p>
            <a:pPr marL="171450" marR="0" lvl="1" indent="-171450"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填加标题</a:t>
            </a:r>
          </a:p>
        </p:txBody>
      </p:sp>
      <p:grpSp>
        <p:nvGrpSpPr>
          <p:cNvPr id="21" name="组合 20"/>
          <p:cNvGrpSpPr/>
          <p:nvPr/>
        </p:nvGrpSpPr>
        <p:grpSpPr>
          <a:xfrm>
            <a:off x="2123728" y="2508982"/>
            <a:ext cx="1197175" cy="1197175"/>
            <a:chOff x="2123728" y="1579722"/>
            <a:chExt cx="1197175" cy="1197175"/>
          </a:xfrm>
        </p:grpSpPr>
        <p:grpSp>
          <p:nvGrpSpPr>
            <p:cNvPr id="22" name="组合 21"/>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Calibri"/>
                  <a:ea typeface="宋体"/>
                  <a:cs typeface="+mn-cs"/>
                </a:endParaRPr>
              </a:p>
            </p:txBody>
          </p:sp>
        </p:grpSp>
        <p:sp>
          <p:nvSpPr>
            <p:cNvPr id="23" name="KSO_Shape"/>
            <p:cNvSpPr>
              <a:spLocks/>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C00000"/>
                </a:solidFill>
                <a:effectLst/>
                <a:uLnTx/>
                <a:uFillTx/>
                <a:ea typeface="微软雅黑" pitchFamily="34" charset="-122"/>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p:tgtEl>
                                          <p:spTgt spid="21"/>
                                        </p:tgtEl>
                                        <p:attrNameLst>
                                          <p:attrName>ppt_x</p:attrName>
                                        </p:attrNameLst>
                                      </p:cBhvr>
                                      <p:tavLst>
                                        <p:tav tm="0">
                                          <p:val>
                                            <p:strVal val="#ppt_x+#ppt_w*1.125000"/>
                                          </p:val>
                                        </p:tav>
                                        <p:tav tm="100000">
                                          <p:val>
                                            <p:strVal val="#ppt_x"/>
                                          </p:val>
                                        </p:tav>
                                      </p:tavLst>
                                    </p:anim>
                                    <p:animEffect transition="in" filter="wipe(left)">
                                      <p:cBhvr>
                                        <p:cTn id="12" dur="500"/>
                                        <p:tgtEl>
                                          <p:spTgt spid="21"/>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strVal val="#ppt_x"/>
                                          </p:val>
                                        </p:tav>
                                        <p:tav tm="100000">
                                          <p:val>
                                            <p:strVal val="#ppt_x"/>
                                          </p:val>
                                        </p:tav>
                                      </p:tavLst>
                                    </p:anim>
                                    <p:anim calcmode="lin" valueType="num">
                                      <p:cBhvr>
                                        <p:cTn id="23" dur="5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8" grpId="0"/>
      <p:bldP spid="19"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Straight Connector 24"/>
          <p:cNvCxnSpPr>
            <a:stCxn id="78" idx="4"/>
            <a:endCxn id="74" idx="0"/>
          </p:cNvCxnSpPr>
          <p:nvPr/>
        </p:nvCxnSpPr>
        <p:spPr>
          <a:xfrm>
            <a:off x="2179320" y="3787750"/>
            <a:ext cx="0" cy="872490"/>
          </a:xfrm>
          <a:prstGeom prst="line">
            <a:avLst/>
          </a:prstGeom>
          <a:noFill/>
          <a:ln w="3175" cap="flat" cmpd="sng" algn="ctr">
            <a:solidFill>
              <a:srgbClr val="2B6F7D"/>
            </a:solidFill>
            <a:prstDash val="solid"/>
          </a:ln>
          <a:effectLst/>
        </p:spPr>
      </p:cxnSp>
      <p:cxnSp>
        <p:nvCxnSpPr>
          <p:cNvPr id="63" name="Straight Connector 30"/>
          <p:cNvCxnSpPr>
            <a:stCxn id="79" idx="4"/>
            <a:endCxn id="81" idx="0"/>
          </p:cNvCxnSpPr>
          <p:nvPr/>
        </p:nvCxnSpPr>
        <p:spPr>
          <a:xfrm>
            <a:off x="4018280" y="2780640"/>
            <a:ext cx="0" cy="814070"/>
          </a:xfrm>
          <a:prstGeom prst="line">
            <a:avLst/>
          </a:prstGeom>
          <a:noFill/>
          <a:ln w="3175" cap="flat" cmpd="sng" algn="ctr">
            <a:solidFill>
              <a:srgbClr val="2B6F7D"/>
            </a:solidFill>
            <a:prstDash val="solid"/>
          </a:ln>
          <a:effectLst/>
        </p:spPr>
      </p:cxnSp>
      <p:cxnSp>
        <p:nvCxnSpPr>
          <p:cNvPr id="64" name="Straight Connector 35"/>
          <p:cNvCxnSpPr>
            <a:stCxn id="84" idx="4"/>
            <a:endCxn id="82" idx="0"/>
          </p:cNvCxnSpPr>
          <p:nvPr/>
        </p:nvCxnSpPr>
        <p:spPr>
          <a:xfrm>
            <a:off x="3561080" y="3787750"/>
            <a:ext cx="0" cy="201930"/>
          </a:xfrm>
          <a:prstGeom prst="line">
            <a:avLst/>
          </a:prstGeom>
          <a:noFill/>
          <a:ln w="3175" cap="flat" cmpd="sng" algn="ctr">
            <a:solidFill>
              <a:srgbClr val="2B6F7D"/>
            </a:solidFill>
            <a:prstDash val="solid"/>
          </a:ln>
          <a:effectLst/>
        </p:spPr>
      </p:cxnSp>
      <p:cxnSp>
        <p:nvCxnSpPr>
          <p:cNvPr id="65" name="Straight Connector 40"/>
          <p:cNvCxnSpPr>
            <a:stCxn id="85" idx="4"/>
            <a:endCxn id="87" idx="0"/>
          </p:cNvCxnSpPr>
          <p:nvPr/>
        </p:nvCxnSpPr>
        <p:spPr>
          <a:xfrm>
            <a:off x="5542280" y="3430880"/>
            <a:ext cx="0" cy="163830"/>
          </a:xfrm>
          <a:prstGeom prst="line">
            <a:avLst/>
          </a:prstGeom>
          <a:noFill/>
          <a:ln w="3175" cap="flat" cmpd="sng" algn="ctr">
            <a:solidFill>
              <a:srgbClr val="2B6F7D"/>
            </a:solidFill>
            <a:prstDash val="solid"/>
          </a:ln>
          <a:effectLst/>
        </p:spPr>
      </p:cxnSp>
      <p:cxnSp>
        <p:nvCxnSpPr>
          <p:cNvPr id="66" name="Straight Connector 45"/>
          <p:cNvCxnSpPr>
            <a:stCxn id="90" idx="4"/>
            <a:endCxn id="88" idx="0"/>
          </p:cNvCxnSpPr>
          <p:nvPr/>
        </p:nvCxnSpPr>
        <p:spPr>
          <a:xfrm>
            <a:off x="6878320" y="3787750"/>
            <a:ext cx="0" cy="201930"/>
          </a:xfrm>
          <a:prstGeom prst="line">
            <a:avLst/>
          </a:prstGeom>
          <a:noFill/>
          <a:ln w="3175" cap="flat" cmpd="sng" algn="ctr">
            <a:solidFill>
              <a:srgbClr val="F95647"/>
            </a:solidFill>
            <a:prstDash val="solid"/>
          </a:ln>
          <a:effectLst/>
        </p:spPr>
      </p:cxnSp>
      <p:cxnSp>
        <p:nvCxnSpPr>
          <p:cNvPr id="67" name="Straight Connector 23"/>
          <p:cNvCxnSpPr>
            <a:stCxn id="73" idx="4"/>
            <a:endCxn id="77" idx="0"/>
          </p:cNvCxnSpPr>
          <p:nvPr/>
        </p:nvCxnSpPr>
        <p:spPr>
          <a:xfrm>
            <a:off x="1046480" y="2780640"/>
            <a:ext cx="0" cy="814070"/>
          </a:xfrm>
          <a:prstGeom prst="line">
            <a:avLst/>
          </a:prstGeom>
          <a:noFill/>
          <a:ln w="3175" cap="flat" cmpd="sng" algn="ctr">
            <a:solidFill>
              <a:srgbClr val="2B6F7D"/>
            </a:solidFill>
            <a:prstDash val="solid"/>
          </a:ln>
          <a:effectLst/>
        </p:spPr>
      </p:cxnSp>
      <p:sp>
        <p:nvSpPr>
          <p:cNvPr id="68" name="TextBox 67"/>
          <p:cNvSpPr txBox="1"/>
          <p:nvPr/>
        </p:nvSpPr>
        <p:spPr>
          <a:xfrm>
            <a:off x="3563888" y="1203570"/>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时间线模板</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69"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21612"/>
            <a:ext cx="1523362" cy="52721"/>
          </a:xfrm>
          <a:prstGeom prst="rect">
            <a:avLst/>
          </a:prstGeom>
        </p:spPr>
      </p:pic>
      <p:sp>
        <p:nvSpPr>
          <p:cNvPr id="70" name="ZoneTexte 17"/>
          <p:cNvSpPr txBox="1"/>
          <p:nvPr/>
        </p:nvSpPr>
        <p:spPr>
          <a:xfrm>
            <a:off x="3314887" y="1523139"/>
            <a:ext cx="2441694" cy="2616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1" u="none" strike="noStrike" kern="0" cap="none" spc="0" normalizeH="0" baseline="0" noProof="0" dirty="0" smtClean="0">
                <a:ln>
                  <a:noFill/>
                </a:ln>
                <a:solidFill>
                  <a:srgbClr val="58595B"/>
                </a:solidFill>
                <a:effectLst/>
                <a:uLnTx/>
                <a:uFillTx/>
                <a:latin typeface="微软雅黑" panose="020B0503020204020204" pitchFamily="34" charset="-122"/>
                <a:ea typeface="微软雅黑" panose="020B0503020204020204" pitchFamily="34" charset="-122"/>
              </a:rPr>
              <a:t>单击此处添加副标题或详细文本描述</a:t>
            </a:r>
            <a:endParaRPr kumimoji="0" lang="fr-FR" sz="1100" b="1" i="1" u="none" strike="noStrike" kern="0" cap="none" spc="0" normalizeH="0" baseline="0" noProof="0" dirty="0">
              <a:ln>
                <a:noFill/>
              </a:ln>
              <a:solidFill>
                <a:srgbClr val="58595B"/>
              </a:solidFill>
              <a:effectLst/>
              <a:uLnTx/>
              <a:uFillTx/>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21612"/>
            <a:ext cx="1523362" cy="52721"/>
          </a:xfrm>
          <a:prstGeom prst="rect">
            <a:avLst/>
          </a:prstGeom>
        </p:spPr>
      </p:pic>
      <p:cxnSp>
        <p:nvCxnSpPr>
          <p:cNvPr id="72" name="Straight Connector 14"/>
          <p:cNvCxnSpPr/>
          <p:nvPr/>
        </p:nvCxnSpPr>
        <p:spPr>
          <a:xfrm>
            <a:off x="0" y="3691230"/>
            <a:ext cx="9144000" cy="0"/>
          </a:xfrm>
          <a:prstGeom prst="line">
            <a:avLst/>
          </a:prstGeom>
          <a:noFill/>
          <a:ln w="47625" cap="rnd" cmpd="sng" algn="ctr">
            <a:solidFill>
              <a:sysClr val="windowText" lastClr="000000"/>
            </a:solidFill>
            <a:prstDash val="sysDot"/>
          </a:ln>
          <a:effectLst/>
        </p:spPr>
      </p:cxnSp>
      <p:sp>
        <p:nvSpPr>
          <p:cNvPr id="73" name="Oval 16"/>
          <p:cNvSpPr/>
          <p:nvPr/>
        </p:nvSpPr>
        <p:spPr>
          <a:xfrm>
            <a:off x="762000" y="2211680"/>
            <a:ext cx="568960" cy="568960"/>
          </a:xfrm>
          <a:prstGeom prst="ellipse">
            <a:avLst/>
          </a:prstGeom>
          <a:solidFill>
            <a:srgbClr val="2B6F7D"/>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2006</a:t>
            </a:r>
          </a:p>
        </p:txBody>
      </p:sp>
      <p:sp>
        <p:nvSpPr>
          <p:cNvPr id="74" name="Oval 17"/>
          <p:cNvSpPr/>
          <p:nvPr/>
        </p:nvSpPr>
        <p:spPr>
          <a:xfrm>
            <a:off x="1894840" y="4660240"/>
            <a:ext cx="568960" cy="568960"/>
          </a:xfrm>
          <a:prstGeom prst="ellipse">
            <a:avLst/>
          </a:prstGeom>
          <a:solidFill>
            <a:srgbClr val="1C949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2008</a:t>
            </a:r>
          </a:p>
        </p:txBody>
      </p:sp>
      <p:sp>
        <p:nvSpPr>
          <p:cNvPr id="75" name="Rectangle 18"/>
          <p:cNvSpPr/>
          <p:nvPr/>
        </p:nvSpPr>
        <p:spPr>
          <a:xfrm>
            <a:off x="1373523" y="2285476"/>
            <a:ext cx="2302473" cy="592470"/>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第一个成功案例</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76" name="Rectangle 19"/>
          <p:cNvSpPr/>
          <p:nvPr/>
        </p:nvSpPr>
        <p:spPr>
          <a:xfrm>
            <a:off x="2524760" y="4732630"/>
            <a:ext cx="2667000" cy="433452"/>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100,000 </a:t>
            </a: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会员数</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77" name="Oval 20"/>
          <p:cNvSpPr/>
          <p:nvPr/>
        </p:nvSpPr>
        <p:spPr>
          <a:xfrm>
            <a:off x="949960" y="3594710"/>
            <a:ext cx="193040" cy="193040"/>
          </a:xfrm>
          <a:prstGeom prst="ellipse">
            <a:avLst/>
          </a:prstGeom>
          <a:solidFill>
            <a:sysClr val="window" lastClr="FFFFFF"/>
          </a:solidFill>
          <a:ln w="28575" cap="flat" cmpd="sng" algn="ctr">
            <a:solidFill>
              <a:srgbClr val="2B6F7D"/>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959596"/>
              </a:solidFill>
              <a:effectLst/>
              <a:uLnTx/>
              <a:uFillTx/>
              <a:latin typeface="微软雅黑" panose="020B0503020204020204" pitchFamily="34" charset="-122"/>
              <a:ea typeface="微软雅黑" panose="020B0503020204020204" pitchFamily="34" charset="-122"/>
              <a:cs typeface="Gotham Light"/>
            </a:endParaRPr>
          </a:p>
        </p:txBody>
      </p:sp>
      <p:sp>
        <p:nvSpPr>
          <p:cNvPr id="78" name="Oval 21"/>
          <p:cNvSpPr/>
          <p:nvPr/>
        </p:nvSpPr>
        <p:spPr>
          <a:xfrm>
            <a:off x="2082800" y="3594710"/>
            <a:ext cx="193040" cy="193040"/>
          </a:xfrm>
          <a:prstGeom prst="ellipse">
            <a:avLst/>
          </a:prstGeom>
          <a:solidFill>
            <a:sysClr val="window" lastClr="FFFFFF"/>
          </a:solidFill>
          <a:ln w="28575" cap="flat" cmpd="sng" algn="ctr">
            <a:solidFill>
              <a:srgbClr val="1C9494"/>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959596"/>
              </a:solidFill>
              <a:effectLst/>
              <a:uLnTx/>
              <a:uFillTx/>
              <a:latin typeface="微软雅黑" panose="020B0503020204020204" pitchFamily="34" charset="-122"/>
              <a:ea typeface="微软雅黑" panose="020B0503020204020204" pitchFamily="34" charset="-122"/>
              <a:cs typeface="Gotham Light"/>
            </a:endParaRPr>
          </a:p>
        </p:txBody>
      </p:sp>
      <p:sp>
        <p:nvSpPr>
          <p:cNvPr id="79" name="Oval 27"/>
          <p:cNvSpPr/>
          <p:nvPr/>
        </p:nvSpPr>
        <p:spPr>
          <a:xfrm>
            <a:off x="3733800" y="2211680"/>
            <a:ext cx="568960" cy="568960"/>
          </a:xfrm>
          <a:prstGeom prst="ellipse">
            <a:avLst/>
          </a:prstGeom>
          <a:solidFill>
            <a:srgbClr val="1C949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2011</a:t>
            </a:r>
          </a:p>
        </p:txBody>
      </p:sp>
      <p:sp>
        <p:nvSpPr>
          <p:cNvPr id="80" name="Rectangle 28"/>
          <p:cNvSpPr/>
          <p:nvPr/>
        </p:nvSpPr>
        <p:spPr>
          <a:xfrm>
            <a:off x="4345323" y="2285476"/>
            <a:ext cx="2634597" cy="433452"/>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目标达成</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81" name="Oval 29"/>
          <p:cNvSpPr/>
          <p:nvPr/>
        </p:nvSpPr>
        <p:spPr>
          <a:xfrm>
            <a:off x="3921760" y="3594710"/>
            <a:ext cx="193040" cy="193040"/>
          </a:xfrm>
          <a:prstGeom prst="ellipse">
            <a:avLst/>
          </a:prstGeom>
          <a:solidFill>
            <a:sysClr val="window" lastClr="FFFFFF"/>
          </a:solidFill>
          <a:ln w="28575" cap="flat" cmpd="sng" algn="ctr">
            <a:solidFill>
              <a:srgbClr val="1C9494"/>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959596"/>
              </a:solidFill>
              <a:effectLst/>
              <a:uLnTx/>
              <a:uFillTx/>
              <a:latin typeface="微软雅黑" panose="020B0503020204020204" pitchFamily="34" charset="-122"/>
              <a:ea typeface="微软雅黑" panose="020B0503020204020204" pitchFamily="34" charset="-122"/>
              <a:cs typeface="Gotham Light"/>
            </a:endParaRPr>
          </a:p>
        </p:txBody>
      </p:sp>
      <p:sp>
        <p:nvSpPr>
          <p:cNvPr id="82" name="Oval 32"/>
          <p:cNvSpPr/>
          <p:nvPr/>
        </p:nvSpPr>
        <p:spPr>
          <a:xfrm>
            <a:off x="3276600" y="3989680"/>
            <a:ext cx="568960" cy="568960"/>
          </a:xfrm>
          <a:prstGeom prst="ellipse">
            <a:avLst/>
          </a:prstGeom>
          <a:solidFill>
            <a:srgbClr val="7CB55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2010</a:t>
            </a:r>
          </a:p>
        </p:txBody>
      </p:sp>
      <p:sp>
        <p:nvSpPr>
          <p:cNvPr id="83" name="Rectangle 33"/>
          <p:cNvSpPr/>
          <p:nvPr/>
        </p:nvSpPr>
        <p:spPr>
          <a:xfrm>
            <a:off x="3906520" y="4062070"/>
            <a:ext cx="2302473" cy="592470"/>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里程碑</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84" name="Oval 34"/>
          <p:cNvSpPr/>
          <p:nvPr/>
        </p:nvSpPr>
        <p:spPr>
          <a:xfrm>
            <a:off x="3464560" y="3594710"/>
            <a:ext cx="193040" cy="193040"/>
          </a:xfrm>
          <a:prstGeom prst="ellipse">
            <a:avLst/>
          </a:prstGeom>
          <a:solidFill>
            <a:sysClr val="window" lastClr="FFFFFF"/>
          </a:solidFill>
          <a:ln w="28575" cap="flat" cmpd="sng" algn="ctr">
            <a:solidFill>
              <a:srgbClr val="7CB554"/>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959596"/>
              </a:solidFill>
              <a:effectLst/>
              <a:uLnTx/>
              <a:uFillTx/>
              <a:latin typeface="微软雅黑" panose="020B0503020204020204" pitchFamily="34" charset="-122"/>
              <a:ea typeface="微软雅黑" panose="020B0503020204020204" pitchFamily="34" charset="-122"/>
              <a:cs typeface="Gotham Light"/>
            </a:endParaRPr>
          </a:p>
        </p:txBody>
      </p:sp>
      <p:sp>
        <p:nvSpPr>
          <p:cNvPr id="85" name="Oval 37"/>
          <p:cNvSpPr/>
          <p:nvPr/>
        </p:nvSpPr>
        <p:spPr>
          <a:xfrm>
            <a:off x="5257800" y="2861920"/>
            <a:ext cx="568960" cy="568960"/>
          </a:xfrm>
          <a:prstGeom prst="ellipse">
            <a:avLst/>
          </a:prstGeom>
          <a:solidFill>
            <a:srgbClr val="1C9494"/>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2012</a:t>
            </a:r>
          </a:p>
        </p:txBody>
      </p:sp>
      <p:sp>
        <p:nvSpPr>
          <p:cNvPr id="86" name="Rectangle 38"/>
          <p:cNvSpPr/>
          <p:nvPr/>
        </p:nvSpPr>
        <p:spPr>
          <a:xfrm>
            <a:off x="5869323" y="2935716"/>
            <a:ext cx="2634597" cy="433452"/>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IPO</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87" name="Oval 39"/>
          <p:cNvSpPr/>
          <p:nvPr/>
        </p:nvSpPr>
        <p:spPr>
          <a:xfrm>
            <a:off x="5445760" y="3594710"/>
            <a:ext cx="193040" cy="193040"/>
          </a:xfrm>
          <a:prstGeom prst="ellipse">
            <a:avLst/>
          </a:prstGeom>
          <a:solidFill>
            <a:sysClr val="window" lastClr="FFFFFF"/>
          </a:solidFill>
          <a:ln w="28575" cap="flat" cmpd="sng" algn="ctr">
            <a:solidFill>
              <a:srgbClr val="1C9494"/>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959596"/>
              </a:solidFill>
              <a:effectLst/>
              <a:uLnTx/>
              <a:uFillTx/>
              <a:latin typeface="微软雅黑" panose="020B0503020204020204" pitchFamily="34" charset="-122"/>
              <a:ea typeface="微软雅黑" panose="020B0503020204020204" pitchFamily="34" charset="-122"/>
              <a:cs typeface="Gotham Light"/>
            </a:endParaRPr>
          </a:p>
        </p:txBody>
      </p:sp>
      <p:sp>
        <p:nvSpPr>
          <p:cNvPr id="88" name="Oval 42"/>
          <p:cNvSpPr/>
          <p:nvPr/>
        </p:nvSpPr>
        <p:spPr>
          <a:xfrm>
            <a:off x="6593840" y="3989680"/>
            <a:ext cx="568960" cy="568960"/>
          </a:xfrm>
          <a:prstGeom prst="ellipse">
            <a:avLst/>
          </a:prstGeom>
          <a:solidFill>
            <a:srgbClr val="F95647"/>
          </a:solidFill>
          <a:ln w="57150" cap="flat" cmpd="sng" algn="ctr">
            <a:gradFill>
              <a:gsLst>
                <a:gs pos="0">
                  <a:sysClr val="window" lastClr="FFFFFF"/>
                </a:gs>
                <a:gs pos="100000">
                  <a:sysClr val="window" lastClr="FFFFFF">
                    <a:lumMod val="85000"/>
                  </a:sysClr>
                </a:gs>
              </a:gsLst>
              <a:lin ang="5400000" scaled="0"/>
            </a:gradFill>
            <a:prstDash val="solid"/>
          </a:ln>
          <a:effectLst>
            <a:outerShdw blurRad="228600" dist="114300" dir="6840000" sx="99000" sy="99000" algn="tl" rotWithShape="0">
              <a:prstClr val="black">
                <a:alpha val="40000"/>
              </a:prstClr>
            </a:outerShdw>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月份</a:t>
            </a:r>
            <a:r>
              <a:rPr kumimoji="0" 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
            </a:r>
            <a:br>
              <a:rPr kumimoji="0" 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br>
            <a:r>
              <a:rPr kumimoji="0" 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rPr>
              <a:t>2015</a:t>
            </a:r>
            <a:endParaRPr kumimoji="0" 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Gotham Light"/>
            </a:endParaRPr>
          </a:p>
        </p:txBody>
      </p:sp>
      <p:sp>
        <p:nvSpPr>
          <p:cNvPr id="89" name="Rectangle 43"/>
          <p:cNvSpPr/>
          <p:nvPr/>
        </p:nvSpPr>
        <p:spPr>
          <a:xfrm>
            <a:off x="7223761" y="4062070"/>
            <a:ext cx="1788160" cy="602729"/>
          </a:xfrm>
          <a:prstGeom prst="rect">
            <a:avLst/>
          </a:prstGeom>
        </p:spPr>
        <p:txBody>
          <a:bodyPr wrap="square">
            <a:spAutoFit/>
          </a:bodyPr>
          <a:lstStyle/>
          <a:p>
            <a:pPr marL="0" marR="0" lvl="0" indent="0" defTabSz="914400" eaLnBrk="1" fontAlgn="auto" latinLnBrk="0" hangingPunct="1">
              <a:lnSpc>
                <a:spcPts val="132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10</a:t>
            </a: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rPr>
              <a:t>亿销售额</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Medium"/>
            </a:endParaRPr>
          </a:p>
          <a:p>
            <a:pPr marL="0" marR="0" lvl="0" indent="0" defTabSz="914400" eaLnBrk="1" fontAlgn="auto" latinLnBrk="0" hangingPunct="1">
              <a:lnSpc>
                <a:spcPts val="132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rPr>
              <a:t>单击此处添加副标题或详细文本描述</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Gotham Light"/>
            </a:endParaRPr>
          </a:p>
        </p:txBody>
      </p:sp>
      <p:sp>
        <p:nvSpPr>
          <p:cNvPr id="90" name="Oval 44"/>
          <p:cNvSpPr/>
          <p:nvPr/>
        </p:nvSpPr>
        <p:spPr>
          <a:xfrm>
            <a:off x="6781800" y="3594710"/>
            <a:ext cx="193040" cy="193040"/>
          </a:xfrm>
          <a:prstGeom prst="ellipse">
            <a:avLst/>
          </a:prstGeom>
          <a:solidFill>
            <a:sysClr val="window" lastClr="FFFFFF"/>
          </a:solidFill>
          <a:ln w="28575" cap="flat" cmpd="sng" algn="ctr">
            <a:solidFill>
              <a:srgbClr val="F95647"/>
            </a:solidFill>
            <a:prstDash val="solid"/>
          </a:ln>
          <a:effectLst/>
        </p:spPr>
        <p:txBody>
          <a:bodyPr wrap="none" lIns="0" rIns="0" rtlCol="0" anchor="ctr"/>
          <a:lstStyle/>
          <a:p>
            <a:pPr marL="0" marR="0" lvl="0" indent="0" algn="ctr" defTabSz="914400" eaLnBrk="1" fontAlgn="auto" latinLnBrk="0" hangingPunct="1">
              <a:lnSpc>
                <a:spcPts val="132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cs typeface="Gotham Light"/>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3563888" y="1196754"/>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26"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314796"/>
            <a:ext cx="1523362" cy="52721"/>
          </a:xfrm>
          <a:prstGeom prst="rect">
            <a:avLst/>
          </a:prstGeom>
        </p:spPr>
      </p:pic>
      <p:sp>
        <p:nvSpPr>
          <p:cNvPr id="27" name="ZoneTexte 17"/>
          <p:cNvSpPr txBox="1"/>
          <p:nvPr/>
        </p:nvSpPr>
        <p:spPr>
          <a:xfrm>
            <a:off x="3314887" y="151632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314796"/>
            <a:ext cx="1523362" cy="52721"/>
          </a:xfrm>
          <a:prstGeom prst="rect">
            <a:avLst/>
          </a:prstGeom>
        </p:spPr>
      </p:pic>
      <p:sp>
        <p:nvSpPr>
          <p:cNvPr id="29" name="椭圆 28"/>
          <p:cNvSpPr/>
          <p:nvPr/>
        </p:nvSpPr>
        <p:spPr>
          <a:xfrm>
            <a:off x="755576" y="2763921"/>
            <a:ext cx="1423450" cy="1423450"/>
          </a:xfrm>
          <a:prstGeom prst="ellipse">
            <a:avLst/>
          </a:prstGeom>
          <a:solidFill>
            <a:srgbClr val="1C9494"/>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30" name="组合 29"/>
          <p:cNvGrpSpPr/>
          <p:nvPr/>
        </p:nvGrpSpPr>
        <p:grpSpPr>
          <a:xfrm>
            <a:off x="2788781" y="2094810"/>
            <a:ext cx="2846358" cy="2846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 name="组合 32"/>
          <p:cNvGrpSpPr/>
          <p:nvPr/>
        </p:nvGrpSpPr>
        <p:grpSpPr>
          <a:xfrm>
            <a:off x="4716016" y="2123804"/>
            <a:ext cx="623903" cy="623903"/>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1</a:t>
              </a:r>
              <a:endParaRPr kumimoji="0" lang="zh-CN" altLang="en-US" sz="25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36" name="组合 35"/>
          <p:cNvGrpSpPr/>
          <p:nvPr/>
        </p:nvGrpSpPr>
        <p:grpSpPr>
          <a:xfrm>
            <a:off x="5261064" y="3163694"/>
            <a:ext cx="623903" cy="623903"/>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38" name="椭圆 3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2</a:t>
              </a:r>
              <a:endParaRPr kumimoji="0" lang="zh-CN" altLang="en-US" sz="25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4716016" y="4255142"/>
            <a:ext cx="623903" cy="623903"/>
            <a:chOff x="304800" y="673100"/>
            <a:chExt cx="4000500" cy="4000500"/>
          </a:xfrm>
          <a:effectLst>
            <a:outerShdw blurRad="317500" dist="1905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a:ln>
                  <a:noFill/>
                </a:ln>
                <a:solidFill>
                  <a:srgbClr val="C00000"/>
                </a:solidFill>
                <a:effectLst/>
                <a:uLnTx/>
                <a:uFillTx/>
                <a:latin typeface="微软雅黑" pitchFamily="34" charset="-122"/>
                <a:ea typeface="微软雅黑" pitchFamily="34" charset="-122"/>
                <a:cs typeface="+mn-cs"/>
              </a:endParaRPr>
            </a:p>
          </p:txBody>
        </p:sp>
        <p:sp>
          <p:nvSpPr>
            <p:cNvPr id="41" name="椭圆 4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3</a:t>
              </a:r>
              <a:endParaRPr kumimoji="0" lang="zh-CN" altLang="en-US" sz="25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grpSp>
      <p:sp>
        <p:nvSpPr>
          <p:cNvPr id="42" name="TextBox 41"/>
          <p:cNvSpPr txBox="1"/>
          <p:nvPr/>
        </p:nvSpPr>
        <p:spPr>
          <a:xfrm>
            <a:off x="1210819" y="3173487"/>
            <a:ext cx="512961" cy="61555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项目</a:t>
            </a:r>
            <a:endPar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分析</a:t>
            </a:r>
          </a:p>
        </p:txBody>
      </p:sp>
      <p:sp>
        <p:nvSpPr>
          <p:cNvPr id="43" name="TextBox 42"/>
          <p:cNvSpPr txBox="1"/>
          <p:nvPr/>
        </p:nvSpPr>
        <p:spPr>
          <a:xfrm>
            <a:off x="5611772" y="2152051"/>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4" name="TextBox 43"/>
          <p:cNvSpPr txBox="1"/>
          <p:nvPr/>
        </p:nvSpPr>
        <p:spPr>
          <a:xfrm>
            <a:off x="6043820" y="319211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5" name="TextBox 44"/>
          <p:cNvSpPr txBox="1"/>
          <p:nvPr/>
        </p:nvSpPr>
        <p:spPr>
          <a:xfrm>
            <a:off x="5558416" y="4306433"/>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a:t>
            </a:r>
            <a:endParaRPr lang="en-US" altLang="zh-CN" sz="1000" dirty="0" smtClean="0">
              <a:latin typeface="微软雅黑" pitchFamily="34" charset="-122"/>
              <a:ea typeface="微软雅黑" pitchFamily="34" charset="-122"/>
            </a:endParaRPr>
          </a:p>
        </p:txBody>
      </p:sp>
      <p:sp>
        <p:nvSpPr>
          <p:cNvPr id="46" name="TextBox 45"/>
          <p:cNvSpPr txBox="1"/>
          <p:nvPr/>
        </p:nvSpPr>
        <p:spPr>
          <a:xfrm>
            <a:off x="3275855" y="2782659"/>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latin typeface="微软雅黑" pitchFamily="34" charset="-122"/>
                <a:ea typeface="微软雅黑" pitchFamily="34" charset="-122"/>
              </a:rPr>
              <a:t>……</a:t>
            </a:r>
            <a:endParaRPr lang="en-US" altLang="zh-CN" sz="1400" dirty="0">
              <a:latin typeface="微软雅黑" pitchFamily="34" charset="-122"/>
              <a:ea typeface="微软雅黑" pitchFamily="34" charset="-122"/>
            </a:endParaRPr>
          </a:p>
        </p:txBody>
      </p:sp>
      <p:sp>
        <p:nvSpPr>
          <p:cNvPr id="47" name="Half Frame 12"/>
          <p:cNvSpPr/>
          <p:nvPr/>
        </p:nvSpPr>
        <p:spPr>
          <a:xfrm rot="8097294">
            <a:off x="2212685" y="3282761"/>
            <a:ext cx="360168" cy="395798"/>
          </a:xfrm>
          <a:prstGeom prst="halfFrame">
            <a:avLst/>
          </a:prstGeom>
          <a:solidFill>
            <a:sysClr val="windowText" lastClr="000000">
              <a:lumMod val="65000"/>
              <a:lumOff val="35000"/>
            </a:sysClr>
          </a:solidFill>
          <a:ln>
            <a:noFill/>
          </a:ln>
          <a:effectLst/>
        </p:spPr>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44000">
                                          <p:cBhvr additive="base">
                                            <p:cTn id="7" dur="500" fill="hold"/>
                                            <p:tgtEl>
                                              <p:spTgt spid="2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left)">
                                          <p:cBhvr>
                                            <p:cTn id="12" dur="500"/>
                                            <p:tgtEl>
                                              <p:spTgt spid="4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14:bounceEnd="44000">
                                          <p:cBhvr additive="base">
                                            <p:cTn id="22" dur="500" fill="hold"/>
                                            <p:tgtEl>
                                              <p:spTgt spid="30"/>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Scale>
                                          <p:cBhvr>
                                            <p:cTn id="31"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33"/>
                                            </p:tgtEl>
                                            <p:attrNameLst>
                                              <p:attrName>ppt_x</p:attrName>
                                              <p:attrName>ppt_y</p:attrName>
                                            </p:attrNameLst>
                                          </p:cBhvr>
                                        </p:animMotion>
                                        <p:animEffect transition="in" filter="fade">
                                          <p:cBhvr>
                                            <p:cTn id="33" dur="500"/>
                                            <p:tgtEl>
                                              <p:spTgt spid="33"/>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Scale>
                                          <p:cBhvr>
                                            <p:cTn id="37"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36"/>
                                            </p:tgtEl>
                                            <p:attrNameLst>
                                              <p:attrName>ppt_x</p:attrName>
                                              <p:attrName>ppt_y</p:attrName>
                                            </p:attrNameLst>
                                          </p:cBhvr>
                                        </p:animMotion>
                                        <p:animEffect transition="in" filter="fade">
                                          <p:cBhvr>
                                            <p:cTn id="39" dur="500"/>
                                            <p:tgtEl>
                                              <p:spTgt spid="36"/>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Scale>
                                          <p:cBhvr>
                                            <p:cTn id="43"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39"/>
                                            </p:tgtEl>
                                            <p:attrNameLst>
                                              <p:attrName>ppt_x</p:attrName>
                                              <p:attrName>ppt_y</p:attrName>
                                            </p:attrNameLst>
                                          </p:cBhvr>
                                        </p:animMotion>
                                        <p:animEffect transition="in" filter="fade">
                                          <p:cBhvr>
                                            <p:cTn id="45" dur="500"/>
                                            <p:tgtEl>
                                              <p:spTgt spid="39"/>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2" grpId="0"/>
          <p:bldP spid="43" grpId="0"/>
          <p:bldP spid="44" grpId="0"/>
          <p:bldP spid="45" grpId="0"/>
          <p:bldP spid="4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left)">
                                          <p:cBhvr>
                                            <p:cTn id="12" dur="500"/>
                                            <p:tgtEl>
                                              <p:spTgt spid="47"/>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up)">
                                          <p:cBhvr>
                                            <p:cTn id="27" dur="500"/>
                                            <p:tgtEl>
                                              <p:spTgt spid="46"/>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Scale>
                                          <p:cBhvr>
                                            <p:cTn id="31"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33"/>
                                            </p:tgtEl>
                                            <p:attrNameLst>
                                              <p:attrName>ppt_x</p:attrName>
                                              <p:attrName>ppt_y</p:attrName>
                                            </p:attrNameLst>
                                          </p:cBhvr>
                                        </p:animMotion>
                                        <p:animEffect transition="in" filter="fade">
                                          <p:cBhvr>
                                            <p:cTn id="33" dur="500"/>
                                            <p:tgtEl>
                                              <p:spTgt spid="33"/>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Scale>
                                          <p:cBhvr>
                                            <p:cTn id="37"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36"/>
                                            </p:tgtEl>
                                            <p:attrNameLst>
                                              <p:attrName>ppt_x</p:attrName>
                                              <p:attrName>ppt_y</p:attrName>
                                            </p:attrNameLst>
                                          </p:cBhvr>
                                        </p:animMotion>
                                        <p:animEffect transition="in" filter="fade">
                                          <p:cBhvr>
                                            <p:cTn id="39" dur="500"/>
                                            <p:tgtEl>
                                              <p:spTgt spid="36"/>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Scale>
                                          <p:cBhvr>
                                            <p:cTn id="43"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39"/>
                                            </p:tgtEl>
                                            <p:attrNameLst>
                                              <p:attrName>ppt_x</p:attrName>
                                              <p:attrName>ppt_y</p:attrName>
                                            </p:attrNameLst>
                                          </p:cBhvr>
                                        </p:animMotion>
                                        <p:animEffect transition="in" filter="fade">
                                          <p:cBhvr>
                                            <p:cTn id="45" dur="500"/>
                                            <p:tgtEl>
                                              <p:spTgt spid="39"/>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2" grpId="0"/>
          <p:bldP spid="43" grpId="0"/>
          <p:bldP spid="44" grpId="0"/>
          <p:bldP spid="45" grpId="0"/>
          <p:bldP spid="46"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284062" y="2236974"/>
            <a:ext cx="1197175" cy="119717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6" name="椭圆 3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TextBox 36"/>
          <p:cNvSpPr txBox="1"/>
          <p:nvPr/>
        </p:nvSpPr>
        <p:spPr>
          <a:xfrm>
            <a:off x="3280173" y="2481465"/>
            <a:ext cx="1257356"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2B6F7D"/>
                </a:solidFill>
                <a:effectLst/>
                <a:uLnTx/>
                <a:uFillTx/>
                <a:latin typeface="微软雅黑" pitchFamily="34" charset="-122"/>
                <a:ea typeface="微软雅黑" pitchFamily="34" charset="-122"/>
              </a:rPr>
              <a:t>S</a:t>
            </a:r>
            <a:endParaRPr kumimoji="0" lang="zh-CN" altLang="en-US" sz="4800" b="1" i="0" u="none" strike="noStrike" kern="0" cap="none" spc="0" normalizeH="0" baseline="0" noProof="0" dirty="0">
              <a:ln>
                <a:noFill/>
              </a:ln>
              <a:solidFill>
                <a:srgbClr val="2B6F7D"/>
              </a:solidFill>
              <a:effectLst/>
              <a:uLnTx/>
              <a:uFillTx/>
              <a:latin typeface="微软雅黑" pitchFamily="34" charset="-122"/>
              <a:ea typeface="微软雅黑" pitchFamily="34" charset="-122"/>
            </a:endParaRPr>
          </a:p>
        </p:txBody>
      </p:sp>
      <p:sp>
        <p:nvSpPr>
          <p:cNvPr id="38" name="TextBox 37"/>
          <p:cNvSpPr txBox="1"/>
          <p:nvPr/>
        </p:nvSpPr>
        <p:spPr>
          <a:xfrm>
            <a:off x="3563888" y="1084846"/>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39"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202888"/>
            <a:ext cx="1523362" cy="52721"/>
          </a:xfrm>
          <a:prstGeom prst="rect">
            <a:avLst/>
          </a:prstGeom>
        </p:spPr>
      </p:pic>
      <p:sp>
        <p:nvSpPr>
          <p:cNvPr id="40" name="ZoneTexte 17"/>
          <p:cNvSpPr txBox="1"/>
          <p:nvPr/>
        </p:nvSpPr>
        <p:spPr>
          <a:xfrm>
            <a:off x="3314887" y="1404415"/>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1"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202888"/>
            <a:ext cx="1523362" cy="52721"/>
          </a:xfrm>
          <a:prstGeom prst="rect">
            <a:avLst/>
          </a:prstGeom>
        </p:spPr>
      </p:pic>
      <p:grpSp>
        <p:nvGrpSpPr>
          <p:cNvPr id="42" name="Group 21"/>
          <p:cNvGrpSpPr/>
          <p:nvPr/>
        </p:nvGrpSpPr>
        <p:grpSpPr>
          <a:xfrm>
            <a:off x="836516" y="2242215"/>
            <a:ext cx="2286016" cy="1116779"/>
            <a:chOff x="642910" y="1778920"/>
            <a:chExt cx="2286016" cy="1116779"/>
          </a:xfrm>
        </p:grpSpPr>
        <p:sp>
          <p:nvSpPr>
            <p:cNvPr id="43" name="Rectangle 88"/>
            <p:cNvSpPr/>
            <p:nvPr/>
          </p:nvSpPr>
          <p:spPr>
            <a:xfrm>
              <a:off x="642910" y="2076244"/>
              <a:ext cx="2286016" cy="8194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ms-MY"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4" name="Rectangle 89"/>
            <p:cNvSpPr/>
            <p:nvPr/>
          </p:nvSpPr>
          <p:spPr>
            <a:xfrm>
              <a:off x="642910" y="1778920"/>
              <a:ext cx="1928826"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1C9494"/>
                  </a:solidFill>
                  <a:effectLst/>
                  <a:uLnTx/>
                  <a:uFillTx/>
                  <a:latin typeface="微软雅黑" panose="020B0503020204020204" pitchFamily="34" charset="-122"/>
                  <a:ea typeface="微软雅黑" panose="020B0503020204020204" pitchFamily="34" charset="-122"/>
                  <a:cs typeface="Open Sans" pitchFamily="34" charset="0"/>
                </a:rPr>
                <a:t>优势</a:t>
              </a:r>
              <a:endParaRPr kumimoji="0" lang="en-US" sz="18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45" name="Group 22"/>
          <p:cNvGrpSpPr/>
          <p:nvPr/>
        </p:nvGrpSpPr>
        <p:grpSpPr>
          <a:xfrm>
            <a:off x="836516" y="3677987"/>
            <a:ext cx="2286016" cy="1165808"/>
            <a:chOff x="642910" y="3214692"/>
            <a:chExt cx="2286016" cy="1165808"/>
          </a:xfrm>
        </p:grpSpPr>
        <p:sp>
          <p:nvSpPr>
            <p:cNvPr id="46" name="Rectangle 90"/>
            <p:cNvSpPr/>
            <p:nvPr/>
          </p:nvSpPr>
          <p:spPr>
            <a:xfrm>
              <a:off x="642910" y="3561045"/>
              <a:ext cx="2286016" cy="8194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ms-MY"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7" name="Rectangle 91"/>
            <p:cNvSpPr/>
            <p:nvPr/>
          </p:nvSpPr>
          <p:spPr>
            <a:xfrm>
              <a:off x="642910" y="3214692"/>
              <a:ext cx="1928826"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AC14D"/>
                  </a:solidFill>
                  <a:effectLst/>
                  <a:uLnTx/>
                  <a:uFillTx/>
                  <a:latin typeface="微软雅黑" panose="020B0503020204020204" pitchFamily="34" charset="-122"/>
                  <a:ea typeface="微软雅黑" panose="020B0503020204020204" pitchFamily="34" charset="-122"/>
                  <a:cs typeface="Open Sans" pitchFamily="34" charset="0"/>
                </a:rPr>
                <a:t>机会</a:t>
              </a:r>
              <a:endParaRPr kumimoji="0" lang="en-US" sz="1800" b="1" i="0" u="none" strike="noStrike" kern="0" cap="none" spc="0" normalizeH="0" baseline="0" noProof="0" dirty="0">
                <a:ln>
                  <a:noFill/>
                </a:ln>
                <a:solidFill>
                  <a:srgbClr val="FAC14D"/>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48" name="Group 23"/>
          <p:cNvGrpSpPr/>
          <p:nvPr/>
        </p:nvGrpSpPr>
        <p:grpSpPr>
          <a:xfrm>
            <a:off x="6090250" y="3677987"/>
            <a:ext cx="2298174" cy="1165808"/>
            <a:chOff x="6202916" y="3214692"/>
            <a:chExt cx="2298174" cy="1165808"/>
          </a:xfrm>
        </p:grpSpPr>
        <p:sp>
          <p:nvSpPr>
            <p:cNvPr id="49" name="Rectangle 92"/>
            <p:cNvSpPr/>
            <p:nvPr/>
          </p:nvSpPr>
          <p:spPr>
            <a:xfrm>
              <a:off x="6215074" y="3561045"/>
              <a:ext cx="2286016" cy="8194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50" name="Rectangle 93"/>
            <p:cNvSpPr/>
            <p:nvPr/>
          </p:nvSpPr>
          <p:spPr>
            <a:xfrm>
              <a:off x="6202916" y="3214692"/>
              <a:ext cx="1928826"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95647"/>
                  </a:solidFill>
                  <a:effectLst/>
                  <a:uLnTx/>
                  <a:uFillTx/>
                  <a:latin typeface="微软雅黑" panose="020B0503020204020204" pitchFamily="34" charset="-122"/>
                  <a:ea typeface="微软雅黑" panose="020B0503020204020204" pitchFamily="34" charset="-122"/>
                  <a:cs typeface="Open Sans" pitchFamily="34" charset="0"/>
                </a:rPr>
                <a:t>风险</a:t>
              </a:r>
              <a:endParaRPr kumimoji="0" lang="en-US" sz="18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51" name="Group 24"/>
          <p:cNvGrpSpPr/>
          <p:nvPr/>
        </p:nvGrpSpPr>
        <p:grpSpPr>
          <a:xfrm>
            <a:off x="6090250" y="2242215"/>
            <a:ext cx="2298174" cy="1112219"/>
            <a:chOff x="6202916" y="1778920"/>
            <a:chExt cx="2298174" cy="1112219"/>
          </a:xfrm>
        </p:grpSpPr>
        <p:sp>
          <p:nvSpPr>
            <p:cNvPr id="52" name="Rectangle 94"/>
            <p:cNvSpPr/>
            <p:nvPr/>
          </p:nvSpPr>
          <p:spPr>
            <a:xfrm>
              <a:off x="6215074" y="2071684"/>
              <a:ext cx="2286016" cy="81945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53" name="Rectangle 95"/>
            <p:cNvSpPr/>
            <p:nvPr/>
          </p:nvSpPr>
          <p:spPr>
            <a:xfrm>
              <a:off x="6202916" y="1778920"/>
              <a:ext cx="1928826"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7CB554"/>
                  </a:solidFill>
                  <a:effectLst/>
                  <a:uLnTx/>
                  <a:uFillTx/>
                  <a:latin typeface="微软雅黑" panose="020B0503020204020204" pitchFamily="34" charset="-122"/>
                  <a:ea typeface="微软雅黑" panose="020B0503020204020204" pitchFamily="34" charset="-122"/>
                  <a:cs typeface="Open Sans" pitchFamily="34" charset="0"/>
                </a:rPr>
                <a:t>劣势</a:t>
              </a:r>
              <a:endParaRPr kumimoji="0" lang="en-US" sz="1800" b="1" i="0" u="none" strike="noStrike" kern="0" cap="none" spc="0" normalizeH="0" baseline="0" noProof="0" dirty="0">
                <a:ln>
                  <a:noFill/>
                </a:ln>
                <a:solidFill>
                  <a:srgbClr val="7CB554"/>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54" name="组合 53"/>
          <p:cNvGrpSpPr/>
          <p:nvPr/>
        </p:nvGrpSpPr>
        <p:grpSpPr>
          <a:xfrm>
            <a:off x="4686685" y="2236974"/>
            <a:ext cx="1197175" cy="1197175"/>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TextBox 56"/>
          <p:cNvSpPr txBox="1"/>
          <p:nvPr/>
        </p:nvSpPr>
        <p:spPr>
          <a:xfrm>
            <a:off x="4682796" y="2481465"/>
            <a:ext cx="1257356"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7CB554"/>
                </a:solidFill>
                <a:effectLst/>
                <a:uLnTx/>
                <a:uFillTx/>
                <a:latin typeface="微软雅黑" pitchFamily="34" charset="-122"/>
                <a:ea typeface="微软雅黑" pitchFamily="34" charset="-122"/>
              </a:rPr>
              <a:t>W</a:t>
            </a:r>
            <a:endParaRPr kumimoji="0" lang="zh-CN" altLang="en-US" sz="4800" b="1" i="0" u="none" strike="noStrike" kern="0" cap="none" spc="0" normalizeH="0" baseline="0" noProof="0" dirty="0">
              <a:ln>
                <a:noFill/>
              </a:ln>
              <a:solidFill>
                <a:srgbClr val="7CB554"/>
              </a:solidFill>
              <a:effectLst/>
              <a:uLnTx/>
              <a:uFillTx/>
              <a:latin typeface="微软雅黑" pitchFamily="34" charset="-122"/>
              <a:ea typeface="微软雅黑" pitchFamily="34" charset="-122"/>
            </a:endParaRPr>
          </a:p>
        </p:txBody>
      </p:sp>
      <p:grpSp>
        <p:nvGrpSpPr>
          <p:cNvPr id="58" name="组合 57"/>
          <p:cNvGrpSpPr/>
          <p:nvPr/>
        </p:nvGrpSpPr>
        <p:grpSpPr>
          <a:xfrm>
            <a:off x="3314076" y="3671985"/>
            <a:ext cx="1197175" cy="119717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0" name="椭圆 5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1" name="TextBox 60"/>
          <p:cNvSpPr txBox="1"/>
          <p:nvPr/>
        </p:nvSpPr>
        <p:spPr>
          <a:xfrm>
            <a:off x="3276031" y="3914172"/>
            <a:ext cx="1257356"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AC14D"/>
                </a:solidFill>
                <a:effectLst/>
                <a:uLnTx/>
                <a:uFillTx/>
                <a:latin typeface="微软雅黑" pitchFamily="34" charset="-122"/>
                <a:ea typeface="微软雅黑" pitchFamily="34" charset="-122"/>
              </a:rPr>
              <a:t>O</a:t>
            </a:r>
            <a:endParaRPr kumimoji="0" lang="zh-CN" altLang="en-US" sz="4800" b="1" i="0" u="none" strike="noStrike" kern="0" cap="none" spc="0" normalizeH="0" baseline="0" noProof="0" dirty="0">
              <a:ln>
                <a:noFill/>
              </a:ln>
              <a:solidFill>
                <a:srgbClr val="FAC14D"/>
              </a:solidFill>
              <a:effectLst/>
              <a:uLnTx/>
              <a:uFillTx/>
              <a:latin typeface="微软雅黑" pitchFamily="34" charset="-122"/>
              <a:ea typeface="微软雅黑" pitchFamily="34" charset="-122"/>
            </a:endParaRPr>
          </a:p>
        </p:txBody>
      </p:sp>
      <p:grpSp>
        <p:nvGrpSpPr>
          <p:cNvPr id="62" name="组合 61"/>
          <p:cNvGrpSpPr/>
          <p:nvPr/>
        </p:nvGrpSpPr>
        <p:grpSpPr>
          <a:xfrm>
            <a:off x="4686685" y="3671985"/>
            <a:ext cx="1197175" cy="1197175"/>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6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65" name="TextBox 64"/>
          <p:cNvSpPr txBox="1"/>
          <p:nvPr/>
        </p:nvSpPr>
        <p:spPr>
          <a:xfrm>
            <a:off x="4665969" y="3916476"/>
            <a:ext cx="1257356"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95647"/>
                </a:solidFill>
                <a:effectLst/>
                <a:uLnTx/>
                <a:uFillTx/>
                <a:latin typeface="微软雅黑" pitchFamily="34" charset="-122"/>
                <a:ea typeface="微软雅黑" pitchFamily="34" charset="-122"/>
              </a:rPr>
              <a:t>T</a:t>
            </a:r>
            <a:endParaRPr kumimoji="0" lang="zh-CN" altLang="en-US" sz="4800" b="1" i="0" u="none" strike="noStrike" kern="0" cap="none" spc="0" normalizeH="0" baseline="0" noProof="0" dirty="0">
              <a:ln>
                <a:noFill/>
              </a:ln>
              <a:solidFill>
                <a:srgbClr val="F95647"/>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anim calcmode="lin" valueType="num">
                                      <p:cBhvr>
                                        <p:cTn id="10" dur="500" fill="hold"/>
                                        <p:tgtEl>
                                          <p:spTgt spid="34"/>
                                        </p:tgtEl>
                                        <p:attrNameLst>
                                          <p:attrName>ppt_x</p:attrName>
                                        </p:attrNameLst>
                                      </p:cBhvr>
                                      <p:tavLst>
                                        <p:tav tm="0">
                                          <p:val>
                                            <p:fltVal val="0.5"/>
                                          </p:val>
                                        </p:tav>
                                        <p:tav tm="100000">
                                          <p:val>
                                            <p:strVal val="#ppt_x"/>
                                          </p:val>
                                        </p:tav>
                                      </p:tavLst>
                                    </p:anim>
                                    <p:anim calcmode="lin" valueType="num">
                                      <p:cBhvr>
                                        <p:cTn id="11" dur="500" fill="hold"/>
                                        <p:tgtEl>
                                          <p:spTgt spid="34"/>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54"/>
                                        </p:tgtEl>
                                        <p:attrNameLst>
                                          <p:attrName>style.visibility</p:attrName>
                                        </p:attrNameLst>
                                      </p:cBhvr>
                                      <p:to>
                                        <p:strVal val="visible"/>
                                      </p:to>
                                    </p:set>
                                    <p:anim calcmode="lin" valueType="num">
                                      <p:cBhvr>
                                        <p:cTn id="14" dur="500" fill="hold"/>
                                        <p:tgtEl>
                                          <p:spTgt spid="54"/>
                                        </p:tgtEl>
                                        <p:attrNameLst>
                                          <p:attrName>ppt_w</p:attrName>
                                        </p:attrNameLst>
                                      </p:cBhvr>
                                      <p:tavLst>
                                        <p:tav tm="0">
                                          <p:val>
                                            <p:fltVal val="0"/>
                                          </p:val>
                                        </p:tav>
                                        <p:tav tm="100000">
                                          <p:val>
                                            <p:strVal val="#ppt_w"/>
                                          </p:val>
                                        </p:tav>
                                      </p:tavLst>
                                    </p:anim>
                                    <p:anim calcmode="lin" valueType="num">
                                      <p:cBhvr>
                                        <p:cTn id="15" dur="500" fill="hold"/>
                                        <p:tgtEl>
                                          <p:spTgt spid="54"/>
                                        </p:tgtEl>
                                        <p:attrNameLst>
                                          <p:attrName>ppt_h</p:attrName>
                                        </p:attrNameLst>
                                      </p:cBhvr>
                                      <p:tavLst>
                                        <p:tav tm="0">
                                          <p:val>
                                            <p:fltVal val="0"/>
                                          </p:val>
                                        </p:tav>
                                        <p:tav tm="100000">
                                          <p:val>
                                            <p:strVal val="#ppt_h"/>
                                          </p:val>
                                        </p:tav>
                                      </p:tavLst>
                                    </p:anim>
                                    <p:animEffect transition="in" filter="fade">
                                      <p:cBhvr>
                                        <p:cTn id="16" dur="500"/>
                                        <p:tgtEl>
                                          <p:spTgt spid="54"/>
                                        </p:tgtEl>
                                      </p:cBhvr>
                                    </p:animEffect>
                                    <p:anim calcmode="lin" valueType="num">
                                      <p:cBhvr>
                                        <p:cTn id="17" dur="500" fill="hold"/>
                                        <p:tgtEl>
                                          <p:spTgt spid="54"/>
                                        </p:tgtEl>
                                        <p:attrNameLst>
                                          <p:attrName>ppt_x</p:attrName>
                                        </p:attrNameLst>
                                      </p:cBhvr>
                                      <p:tavLst>
                                        <p:tav tm="0">
                                          <p:val>
                                            <p:fltVal val="0.5"/>
                                          </p:val>
                                        </p:tav>
                                        <p:tav tm="100000">
                                          <p:val>
                                            <p:strVal val="#ppt_x"/>
                                          </p:val>
                                        </p:tav>
                                      </p:tavLst>
                                    </p:anim>
                                    <p:anim calcmode="lin" valueType="num">
                                      <p:cBhvr>
                                        <p:cTn id="18" dur="500" fill="hold"/>
                                        <p:tgtEl>
                                          <p:spTgt spid="54"/>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anim calcmode="lin" valueType="num">
                                      <p:cBhvr>
                                        <p:cTn id="24" dur="500" fill="hold"/>
                                        <p:tgtEl>
                                          <p:spTgt spid="58"/>
                                        </p:tgtEl>
                                        <p:attrNameLst>
                                          <p:attrName>ppt_x</p:attrName>
                                        </p:attrNameLst>
                                      </p:cBhvr>
                                      <p:tavLst>
                                        <p:tav tm="0">
                                          <p:val>
                                            <p:fltVal val="0.5"/>
                                          </p:val>
                                        </p:tav>
                                        <p:tav tm="100000">
                                          <p:val>
                                            <p:strVal val="#ppt_x"/>
                                          </p:val>
                                        </p:tav>
                                      </p:tavLst>
                                    </p:anim>
                                    <p:anim calcmode="lin" valueType="num">
                                      <p:cBhvr>
                                        <p:cTn id="25" dur="500" fill="hold"/>
                                        <p:tgtEl>
                                          <p:spTgt spid="5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2"/>
                                        </p:tgtEl>
                                        <p:attrNameLst>
                                          <p:attrName>style.visibility</p:attrName>
                                        </p:attrNameLst>
                                      </p:cBhvr>
                                      <p:to>
                                        <p:strVal val="visible"/>
                                      </p:to>
                                    </p:set>
                                    <p:anim calcmode="lin" valueType="num">
                                      <p:cBhvr>
                                        <p:cTn id="28" dur="500" fill="hold"/>
                                        <p:tgtEl>
                                          <p:spTgt spid="62"/>
                                        </p:tgtEl>
                                        <p:attrNameLst>
                                          <p:attrName>ppt_w</p:attrName>
                                        </p:attrNameLst>
                                      </p:cBhvr>
                                      <p:tavLst>
                                        <p:tav tm="0">
                                          <p:val>
                                            <p:fltVal val="0"/>
                                          </p:val>
                                        </p:tav>
                                        <p:tav tm="100000">
                                          <p:val>
                                            <p:strVal val="#ppt_w"/>
                                          </p:val>
                                        </p:tav>
                                      </p:tavLst>
                                    </p:anim>
                                    <p:anim calcmode="lin" valueType="num">
                                      <p:cBhvr>
                                        <p:cTn id="29" dur="500" fill="hold"/>
                                        <p:tgtEl>
                                          <p:spTgt spid="62"/>
                                        </p:tgtEl>
                                        <p:attrNameLst>
                                          <p:attrName>ppt_h</p:attrName>
                                        </p:attrNameLst>
                                      </p:cBhvr>
                                      <p:tavLst>
                                        <p:tav tm="0">
                                          <p:val>
                                            <p:fltVal val="0"/>
                                          </p:val>
                                        </p:tav>
                                        <p:tav tm="100000">
                                          <p:val>
                                            <p:strVal val="#ppt_h"/>
                                          </p:val>
                                        </p:tav>
                                      </p:tavLst>
                                    </p:anim>
                                    <p:animEffect transition="in" filter="fade">
                                      <p:cBhvr>
                                        <p:cTn id="30" dur="500"/>
                                        <p:tgtEl>
                                          <p:spTgt spid="62"/>
                                        </p:tgtEl>
                                      </p:cBhvr>
                                    </p:animEffect>
                                    <p:anim calcmode="lin" valueType="num">
                                      <p:cBhvr>
                                        <p:cTn id="31" dur="500" fill="hold"/>
                                        <p:tgtEl>
                                          <p:spTgt spid="62"/>
                                        </p:tgtEl>
                                        <p:attrNameLst>
                                          <p:attrName>ppt_x</p:attrName>
                                        </p:attrNameLst>
                                      </p:cBhvr>
                                      <p:tavLst>
                                        <p:tav tm="0">
                                          <p:val>
                                            <p:fltVal val="0.5"/>
                                          </p:val>
                                        </p:tav>
                                        <p:tav tm="100000">
                                          <p:val>
                                            <p:strVal val="#ppt_x"/>
                                          </p:val>
                                        </p:tav>
                                      </p:tavLst>
                                    </p:anim>
                                    <p:anim calcmode="lin" valueType="num">
                                      <p:cBhvr>
                                        <p:cTn id="32" dur="500" fill="hold"/>
                                        <p:tgtEl>
                                          <p:spTgt spid="62"/>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42" presetClass="entr" presetSubtype="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500"/>
                                        <p:tgtEl>
                                          <p:spTgt spid="37"/>
                                        </p:tgtEl>
                                      </p:cBhvr>
                                    </p:animEffect>
                                    <p:anim calcmode="lin" valueType="num">
                                      <p:cBhvr>
                                        <p:cTn id="37" dur="500" fill="hold"/>
                                        <p:tgtEl>
                                          <p:spTgt spid="37"/>
                                        </p:tgtEl>
                                        <p:attrNameLst>
                                          <p:attrName>ppt_x</p:attrName>
                                        </p:attrNameLst>
                                      </p:cBhvr>
                                      <p:tavLst>
                                        <p:tav tm="0">
                                          <p:val>
                                            <p:strVal val="#ppt_x"/>
                                          </p:val>
                                        </p:tav>
                                        <p:tav tm="100000">
                                          <p:val>
                                            <p:strVal val="#ppt_x"/>
                                          </p:val>
                                        </p:tav>
                                      </p:tavLst>
                                    </p:anim>
                                    <p:anim calcmode="lin" valueType="num">
                                      <p:cBhvr>
                                        <p:cTn id="38" dur="500" fill="hold"/>
                                        <p:tgtEl>
                                          <p:spTgt spid="3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500"/>
                                        <p:tgtEl>
                                          <p:spTgt spid="57"/>
                                        </p:tgtEl>
                                      </p:cBhvr>
                                    </p:animEffect>
                                    <p:anim calcmode="lin" valueType="num">
                                      <p:cBhvr>
                                        <p:cTn id="42" dur="500" fill="hold"/>
                                        <p:tgtEl>
                                          <p:spTgt spid="57"/>
                                        </p:tgtEl>
                                        <p:attrNameLst>
                                          <p:attrName>ppt_x</p:attrName>
                                        </p:attrNameLst>
                                      </p:cBhvr>
                                      <p:tavLst>
                                        <p:tav tm="0">
                                          <p:val>
                                            <p:strVal val="#ppt_x"/>
                                          </p:val>
                                        </p:tav>
                                        <p:tav tm="100000">
                                          <p:val>
                                            <p:strVal val="#ppt_x"/>
                                          </p:val>
                                        </p:tav>
                                      </p:tavLst>
                                    </p:anim>
                                    <p:anim calcmode="lin" valueType="num">
                                      <p:cBhvr>
                                        <p:cTn id="43" dur="500" fill="hold"/>
                                        <p:tgtEl>
                                          <p:spTgt spid="5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anim calcmode="lin" valueType="num">
                                      <p:cBhvr>
                                        <p:cTn id="47" dur="500" fill="hold"/>
                                        <p:tgtEl>
                                          <p:spTgt spid="61"/>
                                        </p:tgtEl>
                                        <p:attrNameLst>
                                          <p:attrName>ppt_x</p:attrName>
                                        </p:attrNameLst>
                                      </p:cBhvr>
                                      <p:tavLst>
                                        <p:tav tm="0">
                                          <p:val>
                                            <p:strVal val="#ppt_x"/>
                                          </p:val>
                                        </p:tav>
                                        <p:tav tm="100000">
                                          <p:val>
                                            <p:strVal val="#ppt_x"/>
                                          </p:val>
                                        </p:tav>
                                      </p:tavLst>
                                    </p:anim>
                                    <p:anim calcmode="lin" valueType="num">
                                      <p:cBhvr>
                                        <p:cTn id="48" dur="500" fill="hold"/>
                                        <p:tgtEl>
                                          <p:spTgt spid="6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anim calcmode="lin" valueType="num">
                                      <p:cBhvr>
                                        <p:cTn id="52" dur="500" fill="hold"/>
                                        <p:tgtEl>
                                          <p:spTgt spid="65"/>
                                        </p:tgtEl>
                                        <p:attrNameLst>
                                          <p:attrName>ppt_x</p:attrName>
                                        </p:attrNameLst>
                                      </p:cBhvr>
                                      <p:tavLst>
                                        <p:tav tm="0">
                                          <p:val>
                                            <p:strVal val="#ppt_x"/>
                                          </p:val>
                                        </p:tav>
                                        <p:tav tm="100000">
                                          <p:val>
                                            <p:strVal val="#ppt_x"/>
                                          </p:val>
                                        </p:tav>
                                      </p:tavLst>
                                    </p:anim>
                                    <p:anim calcmode="lin" valueType="num">
                                      <p:cBhvr>
                                        <p:cTn id="53" dur="500" fill="hold"/>
                                        <p:tgtEl>
                                          <p:spTgt spid="65"/>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12" presetClass="entr" presetSubtype="2" fill="hold"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slide(fromRight)">
                                      <p:cBhvr>
                                        <p:cTn id="57" dur="500"/>
                                        <p:tgtEl>
                                          <p:spTgt spid="42"/>
                                        </p:tgtEl>
                                      </p:cBhvr>
                                    </p:animEffect>
                                  </p:childTnLst>
                                </p:cTn>
                              </p:par>
                              <p:par>
                                <p:cTn id="58" presetID="12" presetClass="entr" presetSubtype="8" fill="hold"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slide(fromLeft)">
                                      <p:cBhvr>
                                        <p:cTn id="60" dur="500"/>
                                        <p:tgtEl>
                                          <p:spTgt spid="51"/>
                                        </p:tgtEl>
                                      </p:cBhvr>
                                    </p:animEffect>
                                  </p:childTnLst>
                                </p:cTn>
                              </p:par>
                              <p:par>
                                <p:cTn id="61" presetID="12" presetClass="entr" presetSubtype="2" fill="hold"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slide(fromRight)">
                                      <p:cBhvr>
                                        <p:cTn id="63" dur="500"/>
                                        <p:tgtEl>
                                          <p:spTgt spid="45"/>
                                        </p:tgtEl>
                                      </p:cBhvr>
                                    </p:animEffect>
                                  </p:childTnLst>
                                </p:cTn>
                              </p:par>
                              <p:par>
                                <p:cTn id="64" presetID="12" presetClass="entr" presetSubtype="8" fill="hold" nodeType="with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slide(fromLeft)">
                                      <p:cBhvr>
                                        <p:cTn id="6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57" grpId="0"/>
      <p:bldP spid="61" grpId="0"/>
      <p:bldP spid="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0" name="直接连接符 69"/>
          <p:cNvCxnSpPr/>
          <p:nvPr/>
        </p:nvCxnSpPr>
        <p:spPr>
          <a:xfrm>
            <a:off x="0" y="5204686"/>
            <a:ext cx="9144000" cy="0"/>
          </a:xfrm>
          <a:prstGeom prst="line">
            <a:avLst/>
          </a:prstGeom>
          <a:noFill/>
          <a:ln w="19050" cap="flat" cmpd="sng" algn="ctr">
            <a:solidFill>
              <a:srgbClr val="C0C0C0"/>
            </a:solidFill>
            <a:prstDash val="solid"/>
          </a:ln>
          <a:effectLst/>
        </p:spPr>
      </p:cxnSp>
      <p:sp>
        <p:nvSpPr>
          <p:cNvPr id="71" name="椭圆 70"/>
          <p:cNvSpPr/>
          <p:nvPr/>
        </p:nvSpPr>
        <p:spPr>
          <a:xfrm>
            <a:off x="1896788" y="5065916"/>
            <a:ext cx="235292" cy="235292"/>
          </a:xfrm>
          <a:prstGeom prst="ellipse">
            <a:avLst/>
          </a:prstGeom>
          <a:solidFill>
            <a:sysClr val="window" lastClr="FFFFFF"/>
          </a:solidFill>
          <a:ln w="38100" cap="flat" cmpd="sng" algn="ctr">
            <a:solidFill>
              <a:srgbClr val="1C9494"/>
            </a:solidFill>
            <a:prstDash val="solid"/>
          </a:ln>
          <a:effectLst>
            <a:outerShdw blurRad="50800" dist="38100" dir="5400000" algn="t"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2" name="组合 71"/>
          <p:cNvGrpSpPr/>
          <p:nvPr/>
        </p:nvGrpSpPr>
        <p:grpSpPr>
          <a:xfrm>
            <a:off x="1327022" y="2132858"/>
            <a:ext cx="1333322" cy="2791051"/>
            <a:chOff x="1115616" y="1077584"/>
            <a:chExt cx="1224136" cy="2562492"/>
          </a:xfrm>
        </p:grpSpPr>
        <p:sp>
          <p:nvSpPr>
            <p:cNvPr id="98" name="任意多边形 97"/>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9" name="圆角矩形 98"/>
            <p:cNvSpPr/>
            <p:nvPr/>
          </p:nvSpPr>
          <p:spPr>
            <a:xfrm>
              <a:off x="1259632" y="1216298"/>
              <a:ext cx="936104" cy="2088232"/>
            </a:xfrm>
            <a:prstGeom prst="roundRect">
              <a:avLst>
                <a:gd name="adj" fmla="val 14632"/>
              </a:avLst>
            </a:prstGeom>
            <a:solidFill>
              <a:srgbClr val="1C9494"/>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0" name="矩形 99"/>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1C9494"/>
                  </a:solidFill>
                  <a:effectLst/>
                  <a:uLnTx/>
                  <a:uFillTx/>
                  <a:latin typeface="微软雅黑" panose="020B0503020204020204" pitchFamily="34" charset="-122"/>
                  <a:ea typeface="微软雅黑" panose="020B0503020204020204" pitchFamily="34" charset="-122"/>
                  <a:cs typeface="+mn-cs"/>
                </a:rPr>
                <a:t>第一阶段</a:t>
              </a:r>
            </a:p>
          </p:txBody>
        </p:sp>
        <p:sp>
          <p:nvSpPr>
            <p:cNvPr id="101" name="文本框 16"/>
            <p:cNvSpPr txBox="1"/>
            <p:nvPr/>
          </p:nvSpPr>
          <p:spPr>
            <a:xfrm>
              <a:off x="1368152" y="1253361"/>
              <a:ext cx="683569" cy="5934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102" name="文本框 17"/>
            <p:cNvSpPr txBox="1"/>
            <p:nvPr/>
          </p:nvSpPr>
          <p:spPr>
            <a:xfrm>
              <a:off x="1257000" y="2214035"/>
              <a:ext cx="938732" cy="11020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sp>
        <p:nvSpPr>
          <p:cNvPr id="73" name="椭圆 72"/>
          <p:cNvSpPr/>
          <p:nvPr/>
        </p:nvSpPr>
        <p:spPr>
          <a:xfrm>
            <a:off x="3655339" y="5065916"/>
            <a:ext cx="235292" cy="235292"/>
          </a:xfrm>
          <a:prstGeom prst="ellipse">
            <a:avLst/>
          </a:prstGeom>
          <a:solidFill>
            <a:sysClr val="window" lastClr="FFFFFF"/>
          </a:solidFill>
          <a:ln w="38100" cap="flat" cmpd="sng" algn="ctr">
            <a:solidFill>
              <a:srgbClr val="7CB554"/>
            </a:solidFill>
            <a:prstDash val="solid"/>
          </a:ln>
          <a:effectLst>
            <a:outerShdw blurRad="50800" dist="38100" dir="5400000" algn="t"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4" name="组合 73"/>
          <p:cNvGrpSpPr/>
          <p:nvPr/>
        </p:nvGrpSpPr>
        <p:grpSpPr>
          <a:xfrm>
            <a:off x="3085575" y="2132858"/>
            <a:ext cx="1333322" cy="2791051"/>
            <a:chOff x="1115616" y="1077584"/>
            <a:chExt cx="1224136" cy="2562492"/>
          </a:xfrm>
        </p:grpSpPr>
        <p:sp>
          <p:nvSpPr>
            <p:cNvPr id="93" name="任意多边形 9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4" name="圆角矩形 93"/>
            <p:cNvSpPr/>
            <p:nvPr/>
          </p:nvSpPr>
          <p:spPr>
            <a:xfrm>
              <a:off x="1259632" y="1216298"/>
              <a:ext cx="936104" cy="2088232"/>
            </a:xfrm>
            <a:prstGeom prst="roundRect">
              <a:avLst>
                <a:gd name="adj" fmla="val 14632"/>
              </a:avLst>
            </a:prstGeom>
            <a:solidFill>
              <a:srgbClr val="7CB554"/>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5" name="矩形 94"/>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CB554"/>
                  </a:solidFill>
                  <a:effectLst/>
                  <a:uLnTx/>
                  <a:uFillTx/>
                  <a:latin typeface="微软雅黑" panose="020B0503020204020204" pitchFamily="34" charset="-122"/>
                  <a:ea typeface="微软雅黑" panose="020B0503020204020204" pitchFamily="34" charset="-122"/>
                  <a:cs typeface="+mn-cs"/>
                </a:rPr>
                <a:t>第二阶段</a:t>
              </a:r>
              <a:endParaRPr kumimoji="0" lang="zh-CN" altLang="en-US" sz="1400" b="1" i="0" u="none" strike="noStrike" kern="0" cap="none" spc="0" normalizeH="0" baseline="0" noProof="0" dirty="0">
                <a:ln>
                  <a:noFill/>
                </a:ln>
                <a:solidFill>
                  <a:srgbClr val="7CB554"/>
                </a:solidFill>
                <a:effectLst/>
                <a:uLnTx/>
                <a:uFillTx/>
                <a:latin typeface="微软雅黑" panose="020B0503020204020204" pitchFamily="34" charset="-122"/>
                <a:ea typeface="微软雅黑" panose="020B0503020204020204" pitchFamily="34" charset="-122"/>
                <a:cs typeface="+mn-cs"/>
              </a:endParaRPr>
            </a:p>
          </p:txBody>
        </p:sp>
        <p:sp>
          <p:nvSpPr>
            <p:cNvPr id="96" name="文本框 24"/>
            <p:cNvSpPr txBox="1"/>
            <p:nvPr/>
          </p:nvSpPr>
          <p:spPr>
            <a:xfrm>
              <a:off x="1368152" y="1253361"/>
              <a:ext cx="683569" cy="5934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97" name="文本框 25"/>
            <p:cNvSpPr txBox="1"/>
            <p:nvPr/>
          </p:nvSpPr>
          <p:spPr>
            <a:xfrm>
              <a:off x="1257000" y="2214035"/>
              <a:ext cx="938732" cy="11020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sp>
        <p:nvSpPr>
          <p:cNvPr id="75" name="椭圆 74"/>
          <p:cNvSpPr/>
          <p:nvPr/>
        </p:nvSpPr>
        <p:spPr>
          <a:xfrm>
            <a:off x="5413893" y="5065916"/>
            <a:ext cx="235292" cy="235292"/>
          </a:xfrm>
          <a:prstGeom prst="ellipse">
            <a:avLst/>
          </a:prstGeom>
          <a:solidFill>
            <a:sysClr val="window" lastClr="FFFFFF"/>
          </a:solidFill>
          <a:ln w="38100" cap="flat" cmpd="sng" algn="ctr">
            <a:solidFill>
              <a:srgbClr val="FAC14D"/>
            </a:solidFill>
            <a:prstDash val="solid"/>
          </a:ln>
          <a:effectLst>
            <a:outerShdw blurRad="50800" dist="38100" dir="5400000" algn="t"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6" name="组合 75"/>
          <p:cNvGrpSpPr/>
          <p:nvPr/>
        </p:nvGrpSpPr>
        <p:grpSpPr>
          <a:xfrm>
            <a:off x="4844129" y="2132858"/>
            <a:ext cx="1333322" cy="2791051"/>
            <a:chOff x="1115616" y="1077584"/>
            <a:chExt cx="1224136" cy="2562492"/>
          </a:xfrm>
        </p:grpSpPr>
        <p:sp>
          <p:nvSpPr>
            <p:cNvPr id="88" name="任意多边形 87"/>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9" name="圆角矩形 88"/>
            <p:cNvSpPr/>
            <p:nvPr/>
          </p:nvSpPr>
          <p:spPr>
            <a:xfrm>
              <a:off x="1259632" y="1216298"/>
              <a:ext cx="936104" cy="2088232"/>
            </a:xfrm>
            <a:prstGeom prst="roundRect">
              <a:avLst>
                <a:gd name="adj" fmla="val 14632"/>
              </a:avLst>
            </a:prstGeom>
            <a:solidFill>
              <a:srgbClr val="FAC14D"/>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0" name="矩形 89"/>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AC14D"/>
                  </a:solidFill>
                  <a:effectLst/>
                  <a:uLnTx/>
                  <a:uFillTx/>
                  <a:latin typeface="微软雅黑" panose="020B0503020204020204" pitchFamily="34" charset="-122"/>
                  <a:ea typeface="微软雅黑" panose="020B0503020204020204" pitchFamily="34" charset="-122"/>
                  <a:cs typeface="+mn-cs"/>
                </a:rPr>
                <a:t>第三阶段</a:t>
              </a:r>
              <a:endParaRPr kumimoji="0" lang="zh-CN" altLang="en-US" sz="1400" b="1" i="0" u="none" strike="noStrike" kern="0" cap="none" spc="0" normalizeH="0" baseline="0" noProof="0" dirty="0">
                <a:ln>
                  <a:noFill/>
                </a:ln>
                <a:solidFill>
                  <a:srgbClr val="FAC14D"/>
                </a:solidFill>
                <a:effectLst/>
                <a:uLnTx/>
                <a:uFillTx/>
                <a:latin typeface="微软雅黑" panose="020B0503020204020204" pitchFamily="34" charset="-122"/>
                <a:ea typeface="微软雅黑" panose="020B0503020204020204" pitchFamily="34" charset="-122"/>
                <a:cs typeface="+mn-cs"/>
              </a:endParaRPr>
            </a:p>
          </p:txBody>
        </p:sp>
        <p:sp>
          <p:nvSpPr>
            <p:cNvPr id="91" name="文本框 31"/>
            <p:cNvSpPr txBox="1"/>
            <p:nvPr/>
          </p:nvSpPr>
          <p:spPr>
            <a:xfrm>
              <a:off x="1368152" y="1253361"/>
              <a:ext cx="683569" cy="5934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92" name="文本框 32"/>
            <p:cNvSpPr txBox="1"/>
            <p:nvPr/>
          </p:nvSpPr>
          <p:spPr>
            <a:xfrm>
              <a:off x="1257000" y="2214035"/>
              <a:ext cx="938732" cy="11020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sp>
        <p:nvSpPr>
          <p:cNvPr id="77" name="椭圆 76"/>
          <p:cNvSpPr/>
          <p:nvPr/>
        </p:nvSpPr>
        <p:spPr>
          <a:xfrm>
            <a:off x="7172448" y="5065916"/>
            <a:ext cx="235292" cy="235292"/>
          </a:xfrm>
          <a:prstGeom prst="ellipse">
            <a:avLst/>
          </a:prstGeom>
          <a:solidFill>
            <a:sysClr val="window" lastClr="FFFFFF"/>
          </a:solidFill>
          <a:ln w="38100" cap="flat" cmpd="sng" algn="ctr">
            <a:solidFill>
              <a:srgbClr val="F95647"/>
            </a:solidFill>
            <a:prstDash val="solid"/>
          </a:ln>
          <a:effectLst>
            <a:outerShdw blurRad="50800" dist="38100" dir="5400000" algn="t"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78" name="组合 77"/>
          <p:cNvGrpSpPr/>
          <p:nvPr/>
        </p:nvGrpSpPr>
        <p:grpSpPr>
          <a:xfrm>
            <a:off x="6602682" y="2132858"/>
            <a:ext cx="1333322" cy="2791051"/>
            <a:chOff x="1115616" y="1077584"/>
            <a:chExt cx="1224136" cy="2562492"/>
          </a:xfrm>
        </p:grpSpPr>
        <p:sp>
          <p:nvSpPr>
            <p:cNvPr id="83" name="任意多边形 8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ysClr val="window" lastClr="FFFFFF"/>
                </a:gs>
                <a:gs pos="100000">
                  <a:sysClr val="window" lastClr="FFFFFF">
                    <a:lumMod val="85000"/>
                  </a:sysClr>
                </a:gs>
              </a:gsLst>
              <a:lin ang="2400000" scaled="0"/>
              <a:tileRect/>
            </a:gradFill>
            <a:ln w="6350" cap="flat" cmpd="sng" algn="ctr">
              <a:gradFill>
                <a:gsLst>
                  <a:gs pos="0">
                    <a:sysClr val="window" lastClr="FFFFFF">
                      <a:lumMod val="85000"/>
                    </a:sysClr>
                  </a:gs>
                  <a:gs pos="100000">
                    <a:sysClr val="window" lastClr="FFFFFF"/>
                  </a:gs>
                </a:gsLst>
                <a:lin ang="1200000" scaled="0"/>
              </a:gradFill>
              <a:prstDash val="solid"/>
            </a:ln>
            <a:effectLst>
              <a:outerShdw blurRad="266700" dist="38100" dir="8100000" sx="101000" sy="101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4" name="圆角矩形 83"/>
            <p:cNvSpPr/>
            <p:nvPr/>
          </p:nvSpPr>
          <p:spPr>
            <a:xfrm>
              <a:off x="1259632" y="1216298"/>
              <a:ext cx="936104" cy="2088232"/>
            </a:xfrm>
            <a:prstGeom prst="roundRect">
              <a:avLst>
                <a:gd name="adj" fmla="val 14632"/>
              </a:avLst>
            </a:prstGeom>
            <a:solidFill>
              <a:srgbClr val="F95647"/>
            </a:solidFill>
            <a:ln w="25400" cap="flat" cmpd="sng" algn="ctr">
              <a:noFill/>
              <a:prstDash val="solid"/>
            </a:ln>
            <a:effectLst>
              <a:innerShdw blurRad="63500" dist="50800" dir="18900000">
                <a:prstClr val="black">
                  <a:alpha val="3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5" name="矩形 84"/>
            <p:cNvSpPr/>
            <p:nvPr/>
          </p:nvSpPr>
          <p:spPr>
            <a:xfrm>
              <a:off x="1257002" y="1851670"/>
              <a:ext cx="938733" cy="360040"/>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F95647"/>
                  </a:solidFill>
                  <a:effectLst/>
                  <a:uLnTx/>
                  <a:uFillTx/>
                  <a:latin typeface="微软雅黑" panose="020B0503020204020204" pitchFamily="34" charset="-122"/>
                  <a:ea typeface="微软雅黑" panose="020B0503020204020204" pitchFamily="34" charset="-122"/>
                  <a:cs typeface="+mn-cs"/>
                </a:rPr>
                <a:t>第四阶段</a:t>
              </a:r>
              <a:endParaRPr kumimoji="0" lang="zh-CN" altLang="en-US" sz="1400" b="1" i="0" u="none" strike="noStrike" kern="0" cap="none" spc="0" normalizeH="0" baseline="0" noProof="0" dirty="0">
                <a:ln>
                  <a:noFill/>
                </a:ln>
                <a:solidFill>
                  <a:srgbClr val="F95647"/>
                </a:solidFill>
                <a:effectLst/>
                <a:uLnTx/>
                <a:uFillTx/>
                <a:latin typeface="微软雅黑" panose="020B0503020204020204" pitchFamily="34" charset="-122"/>
                <a:ea typeface="微软雅黑" panose="020B0503020204020204" pitchFamily="34" charset="-122"/>
                <a:cs typeface="+mn-cs"/>
              </a:endParaRPr>
            </a:p>
          </p:txBody>
        </p:sp>
        <p:sp>
          <p:nvSpPr>
            <p:cNvPr id="86" name="文本框 38"/>
            <p:cNvSpPr txBox="1"/>
            <p:nvPr/>
          </p:nvSpPr>
          <p:spPr>
            <a:xfrm>
              <a:off x="1368152" y="1253361"/>
              <a:ext cx="683569" cy="59340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添加标题</a:t>
              </a:r>
            </a:p>
          </p:txBody>
        </p:sp>
        <p:sp>
          <p:nvSpPr>
            <p:cNvPr id="87" name="文本框 39"/>
            <p:cNvSpPr txBox="1"/>
            <p:nvPr/>
          </p:nvSpPr>
          <p:spPr>
            <a:xfrm>
              <a:off x="1257000" y="2214035"/>
              <a:ext cx="938732" cy="11020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单击此处添加文本，单击此处添加文本</a:t>
              </a:r>
            </a:p>
          </p:txBody>
        </p:sp>
      </p:grpSp>
      <p:sp>
        <p:nvSpPr>
          <p:cNvPr id="79" name="TextBox 78"/>
          <p:cNvSpPr txBox="1"/>
          <p:nvPr/>
        </p:nvSpPr>
        <p:spPr>
          <a:xfrm>
            <a:off x="3563888" y="1340770"/>
            <a:ext cx="2016224"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填加标题</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pic>
        <p:nvPicPr>
          <p:cNvPr id="80"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1458812"/>
            <a:ext cx="1523362" cy="52721"/>
          </a:xfrm>
          <a:prstGeom prst="rect">
            <a:avLst/>
          </a:prstGeom>
        </p:spPr>
      </p:pic>
      <p:sp>
        <p:nvSpPr>
          <p:cNvPr id="81" name="ZoneTexte 17"/>
          <p:cNvSpPr txBox="1"/>
          <p:nvPr/>
        </p:nvSpPr>
        <p:spPr>
          <a:xfrm>
            <a:off x="3314887" y="1660339"/>
            <a:ext cx="2441694" cy="26161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1" u="none" strike="noStrike" kern="0" cap="none" spc="0" normalizeH="0" baseline="0" noProof="0" dirty="0" smtClean="0">
                <a:ln>
                  <a:noFill/>
                </a:ln>
                <a:solidFill>
                  <a:srgbClr val="58595B"/>
                </a:solidFill>
                <a:effectLst/>
                <a:uLnTx/>
                <a:uFillTx/>
                <a:latin typeface="微软雅黑" panose="020B0503020204020204" pitchFamily="34" charset="-122"/>
                <a:ea typeface="微软雅黑" panose="020B0503020204020204" pitchFamily="34" charset="-122"/>
              </a:rPr>
              <a:t>单击此处添加副标题或详细文本描述</a:t>
            </a:r>
            <a:endParaRPr kumimoji="0" lang="fr-FR" sz="1100" b="1" i="1" u="none" strike="noStrike" kern="0" cap="none" spc="0" normalizeH="0" baseline="0" noProof="0" dirty="0">
              <a:ln>
                <a:noFill/>
              </a:ln>
              <a:solidFill>
                <a:srgbClr val="58595B"/>
              </a:solidFill>
              <a:effectLst/>
              <a:uLnTx/>
              <a:uFillTx/>
              <a:latin typeface="微软雅黑" panose="020B0503020204020204" pitchFamily="34" charset="-122"/>
              <a:ea typeface="微软雅黑" panose="020B0503020204020204" pitchFamily="34" charset="-122"/>
            </a:endParaRPr>
          </a:p>
        </p:txBody>
      </p:sp>
      <p:pic>
        <p:nvPicPr>
          <p:cNvPr id="8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1458812"/>
            <a:ext cx="1523362" cy="52721"/>
          </a:xfrm>
          <a:prstGeom prst="rect">
            <a:avLst/>
          </a:prstGeom>
        </p:spPr>
      </p:pic>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自定义 223">
    <a:dk1>
      <a:sysClr val="windowText" lastClr="000000"/>
    </a:dk1>
    <a:lt1>
      <a:sysClr val="window" lastClr="FFFFFF"/>
    </a:lt1>
    <a:dk2>
      <a:srgbClr val="959596"/>
    </a:dk2>
    <a:lt2>
      <a:srgbClr val="D9D9D9"/>
    </a:lt2>
    <a:accent1>
      <a:srgbClr val="2B6F7D"/>
    </a:accent1>
    <a:accent2>
      <a:srgbClr val="1C9494"/>
    </a:accent2>
    <a:accent3>
      <a:srgbClr val="7CB554"/>
    </a:accent3>
    <a:accent4>
      <a:srgbClr val="FAC14D"/>
    </a:accent4>
    <a:accent5>
      <a:srgbClr val="F95647"/>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23086</TotalTime>
  <Words>1741</Words>
  <Application>Microsoft Office PowerPoint</Application>
  <PresentationFormat>全屏显示(4:3)</PresentationFormat>
  <Paragraphs>275</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2017-05-26T06:59:10Z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