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69" r:id="rId4"/>
    <p:sldId id="270" r:id="rId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72" y="-10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4D6493-780D-4968-9B1F-A0BB3159732D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9612783-7D26-4064-8F33-EE008E026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709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4D6493-780D-4968-9B1F-A0BB3159732D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9612783-7D26-4064-8F33-EE008E026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463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4D6493-780D-4968-9B1F-A0BB3159732D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9612783-7D26-4064-8F33-EE008E026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657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C34C-ACC2-4CAC-8DD1-7C980DCD3A31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0DC5-1332-43C2-8A77-FA95DE3EFB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391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C34C-ACC2-4CAC-8DD1-7C980DCD3A31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0DC5-1332-43C2-8A77-FA95DE3EFB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049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1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1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C34C-ACC2-4CAC-8DD1-7C980DCD3A31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0DC5-1332-43C2-8A77-FA95DE3EFB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389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C34C-ACC2-4CAC-8DD1-7C980DCD3A31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0DC5-1332-43C2-8A77-FA95DE3EFB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101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9"/>
            <a:ext cx="7886700" cy="9937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40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40" y="1879600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C34C-ACC2-4CAC-8DD1-7C980DCD3A31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0DC5-1332-43C2-8A77-FA95DE3EFB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69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C34C-ACC2-4CAC-8DD1-7C980DCD3A31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0DC5-1332-43C2-8A77-FA95DE3EFB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3534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C34C-ACC2-4CAC-8DD1-7C980DCD3A31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0DC5-1332-43C2-8A77-FA95DE3EFB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2390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40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4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40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C34C-ACC2-4CAC-8DD1-7C980DCD3A31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0DC5-1332-43C2-8A77-FA95DE3EFB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24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4D6493-780D-4968-9B1F-A0BB3159732D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9612783-7D26-4064-8F33-EE008E026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25427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40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4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40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C34C-ACC2-4CAC-8DD1-7C980DCD3A31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0DC5-1332-43C2-8A77-FA95DE3EFB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3365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C34C-ACC2-4CAC-8DD1-7C980DCD3A31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0DC5-1332-43C2-8A77-FA95DE3EFB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2920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4639"/>
            <a:ext cx="1971675" cy="43576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4639"/>
            <a:ext cx="5762625" cy="43576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C34C-ACC2-4CAC-8DD1-7C980DCD3A31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40DC5-1332-43C2-8A77-FA95DE3EFB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6576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9259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0677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8100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0734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6499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7080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220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4D6493-780D-4968-9B1F-A0BB3159732D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9612783-7D26-4064-8F33-EE008E026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4178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2807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3344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3953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09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4D6493-780D-4968-9B1F-A0BB3159732D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9612783-7D26-4064-8F33-EE008E026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3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4D6493-780D-4968-9B1F-A0BB3159732D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9612783-7D26-4064-8F33-EE008E026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4D6493-780D-4968-9B1F-A0BB3159732D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9612783-7D26-4064-8F33-EE008E026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198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4D6493-780D-4968-9B1F-A0BB3159732D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9612783-7D26-4064-8F33-EE008E026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615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4D6493-780D-4968-9B1F-A0BB3159732D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9612783-7D26-4064-8F33-EE008E026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906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844D6493-780D-4968-9B1F-A0BB3159732D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9612783-7D26-4064-8F33-EE008E026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00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33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AC34C-ACC2-4CAC-8DD1-7C980DCD3A31}" type="datetimeFigureOut">
              <a:rPr lang="zh-CN" altLang="en-US" smtClean="0"/>
              <a:t>2017/5/26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40DC5-1332-43C2-8A77-FA95DE3EFB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385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02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436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013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 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148</Words>
  <Application>Microsoft Office PowerPoint</Application>
  <PresentationFormat>全屏显示(16:9)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</vt:i4>
      </vt:variant>
    </vt:vector>
  </HeadingPairs>
  <TitlesOfParts>
    <vt:vector size="5" baseType="lpstr">
      <vt:lpstr>第一PPT，www.1ppt.com</vt:lpstr>
      <vt:lpstr>第一PPT www.1ppt.com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10</cp:revision>
  <dcterms:created xsi:type="dcterms:W3CDTF">2016-08-11T12:12:03Z</dcterms:created>
  <dcterms:modified xsi:type="dcterms:W3CDTF">2017-05-26T06:26:45Z</dcterms:modified>
</cp:coreProperties>
</file>