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7"/>
  </p:notesMasterIdLst>
  <p:sldIdLst>
    <p:sldId id="256" r:id="rId3"/>
    <p:sldId id="258" r:id="rId4"/>
    <p:sldId id="284" r:id="rId5"/>
    <p:sldId id="283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>
        <p:scale>
          <a:sx n="70" d="100"/>
          <a:sy n="70" d="100"/>
        </p:scale>
        <p:origin x="-192" y="-8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FDBEB-9E16-4EF2-90F2-04323A87BE6D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EBE08-422D-43C8-8C2C-A92BE9DEE2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046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EBE08-422D-43C8-8C2C-A92BE9DEE2E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3594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EBE08-422D-43C8-8C2C-A92BE9DEE2E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069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341941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1620">
          <p15:clr>
            <a:srgbClr val="FBAE40"/>
          </p15:clr>
        </p15:guide>
        <p15:guide id="2" pos="4967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62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246192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5442833" y="987429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246192" y="2057401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78DD-03B7-42BE-ACF7-BAB870A33E0E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8E85-C28B-47BD-ACD4-4CAA15AAD9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007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78DD-03B7-42BE-ACF7-BAB870A33E0E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8E85-C28B-47BD-ACD4-4CAA15AAD9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82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171290" y="365127"/>
            <a:ext cx="1182511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2113842" y="365127"/>
            <a:ext cx="7933269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78DD-03B7-42BE-ACF7-BAB870A33E0E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8E85-C28B-47BD-ACD4-4CAA15AAD9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23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58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920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539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173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479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3339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747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64234" y="210150"/>
            <a:ext cx="10834777" cy="69959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664234" y="1066303"/>
            <a:ext cx="10834777" cy="5193212"/>
          </a:xfrm>
        </p:spPr>
        <p:txBody>
          <a:bodyPr>
            <a:normAutofit/>
          </a:bodyPr>
          <a:lstStyle>
            <a:lvl1pPr>
              <a:buSzPct val="50000"/>
              <a:defRPr sz="2400"/>
            </a:lvl1pPr>
            <a:lvl2pPr>
              <a:defRPr sz="1800"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78DD-03B7-42BE-ACF7-BAB870A33E0E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8E85-C28B-47BD-ACD4-4CAA15AAD9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1056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5216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5118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4757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26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2130149" y="2298065"/>
            <a:ext cx="7994651" cy="1235075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 smtClean="0"/>
              <a:t>此处添加您的标题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2130149" y="3567098"/>
            <a:ext cx="7994649" cy="4680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单击此处添加您的副标题</a:t>
            </a:r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78DD-03B7-42BE-ACF7-BAB870A33E0E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8E85-C28B-47BD-ACD4-4CAA15AAD9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56195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399823" y="1244602"/>
            <a:ext cx="5080000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19335" y="1244602"/>
            <a:ext cx="5094116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78DD-03B7-42BE-ACF7-BAB870A33E0E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8E85-C28B-47BD-ACD4-4CAA15AAD9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612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302932" y="118532"/>
            <a:ext cx="9312101" cy="71702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9435" y="13763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1099435" y="22002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1849" y="13763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31849" y="22002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78DD-03B7-42BE-ACF7-BAB870A33E0E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8E85-C28B-47BD-ACD4-4CAA15AAD9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710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78DD-03B7-42BE-ACF7-BAB870A33E0E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8E85-C28B-47BD-ACD4-4CAA15AAD9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486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78DD-03B7-42BE-ACF7-BAB870A33E0E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8E85-C28B-47BD-ACD4-4CAA15AAD99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096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144590" y="533403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5487989" y="1063630"/>
            <a:ext cx="6172200" cy="487362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144590" y="2133603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78DD-03B7-42BE-ACF7-BAB870A33E0E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8E85-C28B-47BD-ACD4-4CAA15AAD9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902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144590" y="533403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5487989" y="1063630"/>
            <a:ext cx="6172200" cy="487362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144590" y="2133603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78DD-03B7-42BE-ACF7-BAB870A33E0E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8E85-C28B-47BD-ACD4-4CAA15AAD9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537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90113" y="190494"/>
            <a:ext cx="10791645" cy="6995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978DD-03B7-42BE-ACF7-BAB870A33E0E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88E85-C28B-47BD-ACD4-4CAA15AAD99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690113" y="1026615"/>
            <a:ext cx="10791645" cy="519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135929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/>
          </a:solidFill>
          <a:effectLst/>
          <a:latin typeface="+mj-ea"/>
          <a:ea typeface="+mj-ea"/>
          <a:cs typeface="+mj-cs"/>
        </a:defRPr>
      </a:lvl1pPr>
    </p:titleStyle>
    <p:bodyStyle>
      <a:lvl1pPr marL="267891" indent="-267891" algn="just" defTabSz="685800" rtl="0" eaLnBrk="1" latinLnBrk="0" hangingPunct="1">
        <a:lnSpc>
          <a:spcPct val="110000"/>
        </a:lnSpc>
        <a:spcBef>
          <a:spcPts val="1350"/>
        </a:spcBef>
        <a:spcAft>
          <a:spcPts val="0"/>
        </a:spcAft>
        <a:buClr>
          <a:schemeClr val="accent1"/>
        </a:buClr>
        <a:buSzPct val="70000"/>
        <a:buFont typeface="Wingdings" panose="05000000000000000000" pitchFamily="2" charset="2"/>
        <a:buChar char="u"/>
        <a:defRPr sz="2000" kern="1200" baseline="0">
          <a:solidFill>
            <a:schemeClr val="accent1"/>
          </a:solidFill>
          <a:latin typeface="+mj-ea"/>
          <a:ea typeface="+mj-ea"/>
          <a:cs typeface="+mn-cs"/>
        </a:defRPr>
      </a:lvl1pPr>
      <a:lvl2pPr marL="267891" indent="-267891" algn="just" defTabSz="685800" rtl="0" eaLnBrk="1" latinLnBrk="0" hangingPunct="1">
        <a:lnSpc>
          <a:spcPct val="150000"/>
        </a:lnSpc>
        <a:spcBef>
          <a:spcPts val="0"/>
        </a:spcBef>
        <a:spcAft>
          <a:spcPts val="45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160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1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0" y="0"/>
            <a:ext cx="12192001" cy="6858000"/>
          </a:xfrm>
          <a:prstGeom prst="rect">
            <a:avLst/>
          </a:prstGeom>
        </p:spPr>
      </p:pic>
      <p:sp>
        <p:nvSpPr>
          <p:cNvPr id="7" name="六边形 11"/>
          <p:cNvSpPr/>
          <p:nvPr/>
        </p:nvSpPr>
        <p:spPr>
          <a:xfrm>
            <a:off x="0" y="0"/>
            <a:ext cx="9859618" cy="6864627"/>
          </a:xfrm>
          <a:custGeom>
            <a:avLst/>
            <a:gdLst>
              <a:gd name="connsiteX0" fmla="*/ 0 w 9422296"/>
              <a:gd name="connsiteY0" fmla="*/ 2729948 h 5459896"/>
              <a:gd name="connsiteX1" fmla="*/ 1364974 w 9422296"/>
              <a:gd name="connsiteY1" fmla="*/ 1 h 5459896"/>
              <a:gd name="connsiteX2" fmla="*/ 8057322 w 9422296"/>
              <a:gd name="connsiteY2" fmla="*/ 1 h 5459896"/>
              <a:gd name="connsiteX3" fmla="*/ 9422296 w 9422296"/>
              <a:gd name="connsiteY3" fmla="*/ 2729948 h 5459896"/>
              <a:gd name="connsiteX4" fmla="*/ 8057322 w 9422296"/>
              <a:gd name="connsiteY4" fmla="*/ 5459895 h 5459896"/>
              <a:gd name="connsiteX5" fmla="*/ 1364974 w 9422296"/>
              <a:gd name="connsiteY5" fmla="*/ 5459895 h 5459896"/>
              <a:gd name="connsiteX6" fmla="*/ 0 w 9422296"/>
              <a:gd name="connsiteY6" fmla="*/ 2729948 h 5459896"/>
              <a:gd name="connsiteX0" fmla="*/ 79513 w 8057322"/>
              <a:gd name="connsiteY0" fmla="*/ 2716695 h 5459894"/>
              <a:gd name="connsiteX1" fmla="*/ 0 w 8057322"/>
              <a:gd name="connsiteY1" fmla="*/ 0 h 5459894"/>
              <a:gd name="connsiteX2" fmla="*/ 6692348 w 8057322"/>
              <a:gd name="connsiteY2" fmla="*/ 0 h 5459894"/>
              <a:gd name="connsiteX3" fmla="*/ 8057322 w 8057322"/>
              <a:gd name="connsiteY3" fmla="*/ 2729947 h 5459894"/>
              <a:gd name="connsiteX4" fmla="*/ 6692348 w 8057322"/>
              <a:gd name="connsiteY4" fmla="*/ 5459894 h 5459894"/>
              <a:gd name="connsiteX5" fmla="*/ 0 w 8057322"/>
              <a:gd name="connsiteY5" fmla="*/ 5459894 h 5459894"/>
              <a:gd name="connsiteX6" fmla="*/ 79513 w 8057322"/>
              <a:gd name="connsiteY6" fmla="*/ 2716695 h 5459894"/>
              <a:gd name="connsiteX0" fmla="*/ 0 w 8070575"/>
              <a:gd name="connsiteY0" fmla="*/ 2716695 h 5459894"/>
              <a:gd name="connsiteX1" fmla="*/ 13253 w 8070575"/>
              <a:gd name="connsiteY1" fmla="*/ 0 h 5459894"/>
              <a:gd name="connsiteX2" fmla="*/ 6705601 w 8070575"/>
              <a:gd name="connsiteY2" fmla="*/ 0 h 5459894"/>
              <a:gd name="connsiteX3" fmla="*/ 8070575 w 8070575"/>
              <a:gd name="connsiteY3" fmla="*/ 2729947 h 5459894"/>
              <a:gd name="connsiteX4" fmla="*/ 6705601 w 8070575"/>
              <a:gd name="connsiteY4" fmla="*/ 5459894 h 5459894"/>
              <a:gd name="connsiteX5" fmla="*/ 13253 w 8070575"/>
              <a:gd name="connsiteY5" fmla="*/ 5459894 h 5459894"/>
              <a:gd name="connsiteX6" fmla="*/ 0 w 8070575"/>
              <a:gd name="connsiteY6" fmla="*/ 2716695 h 5459894"/>
              <a:gd name="connsiteX0" fmla="*/ 0 w 8070575"/>
              <a:gd name="connsiteY0" fmla="*/ 2716695 h 6680341"/>
              <a:gd name="connsiteX1" fmla="*/ 13253 w 8070575"/>
              <a:gd name="connsiteY1" fmla="*/ 0 h 6680341"/>
              <a:gd name="connsiteX2" fmla="*/ 6705601 w 8070575"/>
              <a:gd name="connsiteY2" fmla="*/ 0 h 6680341"/>
              <a:gd name="connsiteX3" fmla="*/ 8070575 w 8070575"/>
              <a:gd name="connsiteY3" fmla="*/ 2729947 h 6680341"/>
              <a:gd name="connsiteX4" fmla="*/ 5143555 w 8070575"/>
              <a:gd name="connsiteY4" fmla="*/ 6680341 h 6680341"/>
              <a:gd name="connsiteX5" fmla="*/ 13253 w 8070575"/>
              <a:gd name="connsiteY5" fmla="*/ 5459894 h 6680341"/>
              <a:gd name="connsiteX6" fmla="*/ 0 w 8070575"/>
              <a:gd name="connsiteY6" fmla="*/ 2716695 h 6680341"/>
              <a:gd name="connsiteX0" fmla="*/ 0 w 8070575"/>
              <a:gd name="connsiteY0" fmla="*/ 2716695 h 6654648"/>
              <a:gd name="connsiteX1" fmla="*/ 13253 w 8070575"/>
              <a:gd name="connsiteY1" fmla="*/ 0 h 6654648"/>
              <a:gd name="connsiteX2" fmla="*/ 6705601 w 8070575"/>
              <a:gd name="connsiteY2" fmla="*/ 0 h 6654648"/>
              <a:gd name="connsiteX3" fmla="*/ 8070575 w 8070575"/>
              <a:gd name="connsiteY3" fmla="*/ 2729947 h 6654648"/>
              <a:gd name="connsiteX4" fmla="*/ 4959147 w 8070575"/>
              <a:gd name="connsiteY4" fmla="*/ 6654648 h 6654648"/>
              <a:gd name="connsiteX5" fmla="*/ 13253 w 8070575"/>
              <a:gd name="connsiteY5" fmla="*/ 5459894 h 6654648"/>
              <a:gd name="connsiteX6" fmla="*/ 0 w 8070575"/>
              <a:gd name="connsiteY6" fmla="*/ 2716695 h 6654648"/>
              <a:gd name="connsiteX0" fmla="*/ 0 w 8070575"/>
              <a:gd name="connsiteY0" fmla="*/ 2716695 h 6654648"/>
              <a:gd name="connsiteX1" fmla="*/ 13253 w 8070575"/>
              <a:gd name="connsiteY1" fmla="*/ 0 h 6654648"/>
              <a:gd name="connsiteX2" fmla="*/ 6705601 w 8070575"/>
              <a:gd name="connsiteY2" fmla="*/ 0 h 6654648"/>
              <a:gd name="connsiteX3" fmla="*/ 8070575 w 8070575"/>
              <a:gd name="connsiteY3" fmla="*/ 2729947 h 6654648"/>
              <a:gd name="connsiteX4" fmla="*/ 4959147 w 8070575"/>
              <a:gd name="connsiteY4" fmla="*/ 6654648 h 6654648"/>
              <a:gd name="connsiteX5" fmla="*/ 13253 w 8070575"/>
              <a:gd name="connsiteY5" fmla="*/ 4175212 h 6654648"/>
              <a:gd name="connsiteX6" fmla="*/ 0 w 8070575"/>
              <a:gd name="connsiteY6" fmla="*/ 2716695 h 6654648"/>
              <a:gd name="connsiteX0" fmla="*/ 0 w 8070575"/>
              <a:gd name="connsiteY0" fmla="*/ 2716695 h 6654648"/>
              <a:gd name="connsiteX1" fmla="*/ 13253 w 8070575"/>
              <a:gd name="connsiteY1" fmla="*/ 0 h 6654648"/>
              <a:gd name="connsiteX2" fmla="*/ 6705601 w 8070575"/>
              <a:gd name="connsiteY2" fmla="*/ 0 h 6654648"/>
              <a:gd name="connsiteX3" fmla="*/ 8070575 w 8070575"/>
              <a:gd name="connsiteY3" fmla="*/ 2729947 h 6654648"/>
              <a:gd name="connsiteX4" fmla="*/ 4959147 w 8070575"/>
              <a:gd name="connsiteY4" fmla="*/ 6654648 h 6654648"/>
              <a:gd name="connsiteX5" fmla="*/ 13253 w 8070575"/>
              <a:gd name="connsiteY5" fmla="*/ 4779012 h 6654648"/>
              <a:gd name="connsiteX6" fmla="*/ 0 w 8070575"/>
              <a:gd name="connsiteY6" fmla="*/ 2716695 h 6654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70575" h="6654648">
                <a:moveTo>
                  <a:pt x="0" y="2716695"/>
                </a:moveTo>
                <a:cubicBezTo>
                  <a:pt x="4418" y="1811130"/>
                  <a:pt x="8835" y="905565"/>
                  <a:pt x="13253" y="0"/>
                </a:cubicBezTo>
                <a:lnTo>
                  <a:pt x="6705601" y="0"/>
                </a:lnTo>
                <a:lnTo>
                  <a:pt x="8070575" y="2729947"/>
                </a:lnTo>
                <a:lnTo>
                  <a:pt x="4959147" y="6654648"/>
                </a:lnTo>
                <a:lnTo>
                  <a:pt x="13253" y="4779012"/>
                </a:lnTo>
                <a:cubicBezTo>
                  <a:pt x="8835" y="3864612"/>
                  <a:pt x="4418" y="3631095"/>
                  <a:pt x="0" y="2716695"/>
                </a:cubicBezTo>
                <a:close/>
              </a:path>
            </a:pathLst>
          </a:custGeom>
          <a:solidFill>
            <a:srgbClr val="0890D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801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251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0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123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483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701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1198EB"/>
      </a:accent1>
      <a:accent2>
        <a:srgbClr val="628EE3"/>
      </a:accent2>
      <a:accent3>
        <a:srgbClr val="2BC3B5"/>
      </a:accent3>
      <a:accent4>
        <a:srgbClr val="92D050"/>
      </a:accent4>
      <a:accent5>
        <a:srgbClr val="FFC000"/>
      </a:accent5>
      <a:accent6>
        <a:srgbClr val="C00000"/>
      </a:accent6>
      <a:hlink>
        <a:srgbClr val="00B0F0"/>
      </a:hlink>
      <a:folHlink>
        <a:srgbClr val="AFB2B4"/>
      </a:folHlink>
    </a:clrScheme>
    <a:fontScheme name="自定义 2">
      <a:majorFont>
        <a:latin typeface="Baskerville Old Face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A000120150822A03KPBG</Template>
  <TotalTime>47</TotalTime>
  <Words>150</Words>
  <Application>Microsoft Office PowerPoint</Application>
  <PresentationFormat>自定义</PresentationFormat>
  <Paragraphs>16</Paragraphs>
  <Slides>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13</cp:revision>
  <dcterms:created xsi:type="dcterms:W3CDTF">2015-12-15T16:07:07Z</dcterms:created>
  <dcterms:modified xsi:type="dcterms:W3CDTF">2017-05-26T06:04:19Z</dcterms:modified>
</cp:coreProperties>
</file>