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43"/>
  </p:notesMasterIdLst>
  <p:handoutMasterIdLst>
    <p:handoutMasterId r:id="rId44"/>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59" r:id="rId35"/>
    <p:sldId id="460" r:id="rId36"/>
    <p:sldId id="461" r:id="rId37"/>
    <p:sldId id="462" r:id="rId38"/>
    <p:sldId id="463" r:id="rId39"/>
    <p:sldId id="464" r:id="rId40"/>
    <p:sldId id="465" r:id="rId41"/>
    <p:sldId id="359" r:id="rId4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varScale="1">
        <p:scale>
          <a:sx n="92" d="100"/>
          <a:sy n="92" d="100"/>
        </p:scale>
        <p:origin x="-120" y="-600"/>
      </p:cViewPr>
      <p:guideLst>
        <p:guide orient="horz" pos="2160"/>
        <p:guide pos="2880"/>
      </p:guideLst>
    </p:cSldViewPr>
  </p:slideViewPr>
  <p:notesTextViewPr>
    <p:cViewPr>
      <p:scale>
        <a:sx n="100" d="100"/>
        <a:sy n="100" d="100"/>
      </p:scale>
      <p:origin x="0" y="0"/>
    </p:cViewPr>
  </p:notesTextViewPr>
  <p:sorterViewPr>
    <p:cViewPr>
      <p:scale>
        <a:sx n="80" d="100"/>
        <a:sy n="80" d="100"/>
      </p:scale>
      <p:origin x="0" y="330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2017/5/25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2017/5/25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2017/5/25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4" Type="http://schemas.microsoft.com/office/2007/relationships/hdphoto" Target="../media/hdphoto6.wdp"/></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4" Type="http://schemas.microsoft.com/office/2007/relationships/hdphoto" Target="../media/hdphoto6.wdp"/></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6.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9.pn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pn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25660" y="1776993"/>
            <a:ext cx="6450465" cy="3132348"/>
          </a:xfrm>
          <a:prstGeom prst="rect">
            <a:avLst/>
          </a:prstGeom>
          <a:solidFill>
            <a:srgbClr val="D9D9D9">
              <a:alpha val="50196"/>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前言"/>
          <p:cNvSpPr>
            <a:spLocks noChangeArrowheads="1"/>
          </p:cNvSpPr>
          <p:nvPr/>
        </p:nvSpPr>
        <p:spPr bwMode="auto">
          <a:xfrm>
            <a:off x="-170895" y="1052736"/>
            <a:ext cx="4874075" cy="67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3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sym typeface="Calibri" pitchFamily="34" charset="0"/>
              </a:rPr>
              <a:t>前言</a:t>
            </a:r>
            <a:r>
              <a:rPr kumimoji="0" lang="zh-CN" altLang="en-US" b="1" i="0" u="none" strike="noStrike" kern="0" cap="none" spc="0" normalizeH="0" baseline="0" noProof="0" dirty="0" smtClean="0">
                <a:ln>
                  <a:noFill/>
                </a:ln>
                <a:solidFill>
                  <a:srgbClr val="C00000"/>
                </a:solidFill>
                <a:effectLst/>
                <a:uLnTx/>
                <a:uFillTx/>
                <a:ea typeface="微软雅黑" pitchFamily="34" charset="-122"/>
                <a:sym typeface="Calibri" pitchFamily="34" charset="0"/>
              </a:rPr>
              <a:t> </a:t>
            </a:r>
            <a:r>
              <a:rPr kumimoji="0" lang="en-US" altLang="zh-CN" b="1" i="0" u="none" strike="noStrike" kern="0" cap="none" spc="0" normalizeH="0" baseline="0" noProof="0" dirty="0" smtClean="0">
                <a:ln>
                  <a:noFill/>
                </a:ln>
                <a:solidFill>
                  <a:srgbClr val="C00000"/>
                </a:solidFill>
                <a:effectLst/>
                <a:uLnTx/>
                <a:uFillTx/>
                <a:ea typeface="微软雅黑" pitchFamily="34" charset="-122"/>
                <a:sym typeface="Calibri" pitchFamily="34" charset="0"/>
              </a:rPr>
              <a:t>/</a:t>
            </a:r>
            <a:r>
              <a:rPr kumimoji="0" lang="zh-CN" altLang="en-US" b="1" i="0" u="none" strike="noStrike" kern="0" cap="none" spc="0" normalizeH="0" baseline="0" noProof="0" dirty="0" smtClean="0">
                <a:ln>
                  <a:noFill/>
                </a:ln>
                <a:solidFill>
                  <a:srgbClr val="C00000"/>
                </a:solidFill>
                <a:effectLst/>
                <a:uLnTx/>
                <a:uFillTx/>
                <a:ea typeface="微软雅黑" pitchFamily="34" charset="-122"/>
                <a:sym typeface="Calibri" pitchFamily="34" charset="0"/>
              </a:rPr>
              <a:t>  </a:t>
            </a:r>
            <a:r>
              <a:rPr kumimoji="0" lang="en-US" altLang="zh-CN" b="0" i="0" u="none" strike="noStrike" kern="0" cap="none" spc="0" normalizeH="0" baseline="0" noProof="0" dirty="0" smtClean="0">
                <a:ln>
                  <a:noFill/>
                </a:ln>
                <a:solidFill>
                  <a:srgbClr val="C00000"/>
                </a:solidFill>
                <a:effectLst/>
                <a:uLnTx/>
                <a:uFillTx/>
                <a:latin typeface="Impact MT Std" pitchFamily="34" charset="0"/>
                <a:ea typeface="微软雅黑" pitchFamily="34" charset="-122"/>
                <a:sym typeface="Calibri" pitchFamily="34" charset="0"/>
              </a:rPr>
              <a:t>INTRODUCTION</a:t>
            </a:r>
            <a:endParaRPr kumimoji="0" lang="zh-CN" altLang="en-US" b="0" i="0" u="none" strike="noStrike" kern="0" cap="none" spc="0" normalizeH="0" baseline="0" noProof="0" dirty="0">
              <a:ln>
                <a:noFill/>
              </a:ln>
              <a:solidFill>
                <a:srgbClr val="C00000"/>
              </a:solidFill>
              <a:effectLst/>
              <a:uLnTx/>
              <a:uFillTx/>
              <a:latin typeface="Impact MT Std" pitchFamily="34" charset="0"/>
              <a:ea typeface="微软雅黑" pitchFamily="34" charset="-122"/>
              <a:sym typeface="Impact" pitchFamily="34" charset="0"/>
            </a:endParaRPr>
          </a:p>
        </p:txBody>
      </p:sp>
      <p:grpSp>
        <p:nvGrpSpPr>
          <p:cNvPr id="15" name="组合 14"/>
          <p:cNvGrpSpPr/>
          <p:nvPr/>
        </p:nvGrpSpPr>
        <p:grpSpPr>
          <a:xfrm>
            <a:off x="6300190" y="2155035"/>
            <a:ext cx="536787" cy="539867"/>
            <a:chOff x="1721162" y="4373847"/>
            <a:chExt cx="715716" cy="719823"/>
          </a:xfrm>
        </p:grpSpPr>
        <p:sp>
          <p:nvSpPr>
            <p:cNvPr id="16" name="Oval 28"/>
            <p:cNvSpPr/>
            <p:nvPr/>
          </p:nvSpPr>
          <p:spPr>
            <a:xfrm>
              <a:off x="1721162" y="4373847"/>
              <a:ext cx="715716" cy="719823"/>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500" b="0" i="0" u="none" strike="noStrike" kern="0" cap="none" spc="0" normalizeH="0" baseline="0" noProof="0">
                <a:ln>
                  <a:noFill/>
                </a:ln>
                <a:solidFill>
                  <a:srgbClr val="1C666E"/>
                </a:solidFill>
                <a:effectLst/>
                <a:uLnTx/>
                <a:uFillTx/>
                <a:latin typeface="Calibri"/>
                <a:ea typeface="+mn-ea"/>
                <a:cs typeface="+mn-cs"/>
              </a:endParaRPr>
            </a:p>
          </p:txBody>
        </p:sp>
        <p:sp>
          <p:nvSpPr>
            <p:cNvPr id="17" name="Freeform 7"/>
            <p:cNvSpPr>
              <a:spLocks/>
            </p:cNvSpPr>
            <p:nvPr/>
          </p:nvSpPr>
          <p:spPr bwMode="auto">
            <a:xfrm>
              <a:off x="1892225" y="4715743"/>
              <a:ext cx="388938" cy="225425"/>
            </a:xfrm>
            <a:custGeom>
              <a:avLst/>
              <a:gdLst>
                <a:gd name="T0" fmla="*/ 103 w 103"/>
                <a:gd name="T1" fmla="*/ 33 h 60"/>
                <a:gd name="T2" fmla="*/ 94 w 103"/>
                <a:gd name="T3" fmla="*/ 10 h 60"/>
                <a:gd name="T4" fmla="*/ 68 w 103"/>
                <a:gd name="T5" fmla="*/ 0 h 60"/>
                <a:gd name="T6" fmla="*/ 68 w 103"/>
                <a:gd name="T7" fmla="*/ 0 h 60"/>
                <a:gd name="T8" fmla="*/ 67 w 103"/>
                <a:gd name="T9" fmla="*/ 0 h 60"/>
                <a:gd name="T10" fmla="*/ 59 w 103"/>
                <a:gd name="T11" fmla="*/ 38 h 60"/>
                <a:gd name="T12" fmla="*/ 55 w 103"/>
                <a:gd name="T13" fmla="*/ 12 h 60"/>
                <a:gd name="T14" fmla="*/ 58 w 103"/>
                <a:gd name="T15" fmla="*/ 6 h 60"/>
                <a:gd name="T16" fmla="*/ 53 w 103"/>
                <a:gd name="T17" fmla="*/ 2 h 60"/>
                <a:gd name="T18" fmla="*/ 52 w 103"/>
                <a:gd name="T19" fmla="*/ 2 h 60"/>
                <a:gd name="T20" fmla="*/ 52 w 103"/>
                <a:gd name="T21" fmla="*/ 2 h 60"/>
                <a:gd name="T22" fmla="*/ 50 w 103"/>
                <a:gd name="T23" fmla="*/ 2 h 60"/>
                <a:gd name="T24" fmla="*/ 46 w 103"/>
                <a:gd name="T25" fmla="*/ 6 h 60"/>
                <a:gd name="T26" fmla="*/ 49 w 103"/>
                <a:gd name="T27" fmla="*/ 12 h 60"/>
                <a:gd name="T28" fmla="*/ 44 w 103"/>
                <a:gd name="T29" fmla="*/ 38 h 60"/>
                <a:gd name="T30" fmla="*/ 36 w 103"/>
                <a:gd name="T31" fmla="*/ 0 h 60"/>
                <a:gd name="T32" fmla="*/ 36 w 103"/>
                <a:gd name="T33" fmla="*/ 0 h 60"/>
                <a:gd name="T34" fmla="*/ 35 w 103"/>
                <a:gd name="T35" fmla="*/ 0 h 60"/>
                <a:gd name="T36" fmla="*/ 9 w 103"/>
                <a:gd name="T37" fmla="*/ 10 h 60"/>
                <a:gd name="T38" fmla="*/ 1 w 103"/>
                <a:gd name="T39" fmla="*/ 33 h 60"/>
                <a:gd name="T40" fmla="*/ 0 w 103"/>
                <a:gd name="T41" fmla="*/ 57 h 60"/>
                <a:gd name="T42" fmla="*/ 19 w 103"/>
                <a:gd name="T43" fmla="*/ 59 h 60"/>
                <a:gd name="T44" fmla="*/ 19 w 103"/>
                <a:gd name="T45" fmla="*/ 38 h 60"/>
                <a:gd name="T46" fmla="*/ 21 w 103"/>
                <a:gd name="T47" fmla="*/ 30 h 60"/>
                <a:gd name="T48" fmla="*/ 21 w 103"/>
                <a:gd name="T49" fmla="*/ 59 h 60"/>
                <a:gd name="T50" fmla="*/ 52 w 103"/>
                <a:gd name="T51" fmla="*/ 60 h 60"/>
                <a:gd name="T52" fmla="*/ 82 w 103"/>
                <a:gd name="T53" fmla="*/ 59 h 60"/>
                <a:gd name="T54" fmla="*/ 82 w 103"/>
                <a:gd name="T55" fmla="*/ 30 h 60"/>
                <a:gd name="T56" fmla="*/ 84 w 103"/>
                <a:gd name="T57" fmla="*/ 38 h 60"/>
                <a:gd name="T58" fmla="*/ 84 w 103"/>
                <a:gd name="T59" fmla="*/ 59 h 60"/>
                <a:gd name="T60" fmla="*/ 103 w 103"/>
                <a:gd name="T61" fmla="*/ 57 h 60"/>
                <a:gd name="T62" fmla="*/ 103 w 103"/>
                <a:gd name="T63" fmla="*/ 3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60">
                  <a:moveTo>
                    <a:pt x="103" y="33"/>
                  </a:moveTo>
                  <a:cubicBezTo>
                    <a:pt x="101" y="17"/>
                    <a:pt x="97" y="12"/>
                    <a:pt x="94" y="10"/>
                  </a:cubicBezTo>
                  <a:cubicBezTo>
                    <a:pt x="87" y="6"/>
                    <a:pt x="73" y="2"/>
                    <a:pt x="68" y="0"/>
                  </a:cubicBezTo>
                  <a:cubicBezTo>
                    <a:pt x="68" y="0"/>
                    <a:pt x="68" y="0"/>
                    <a:pt x="68" y="0"/>
                  </a:cubicBezTo>
                  <a:cubicBezTo>
                    <a:pt x="68" y="0"/>
                    <a:pt x="68" y="0"/>
                    <a:pt x="67" y="0"/>
                  </a:cubicBezTo>
                  <a:cubicBezTo>
                    <a:pt x="67" y="5"/>
                    <a:pt x="59" y="38"/>
                    <a:pt x="59" y="38"/>
                  </a:cubicBezTo>
                  <a:cubicBezTo>
                    <a:pt x="59" y="38"/>
                    <a:pt x="55" y="12"/>
                    <a:pt x="55" y="12"/>
                  </a:cubicBezTo>
                  <a:cubicBezTo>
                    <a:pt x="55" y="12"/>
                    <a:pt x="58" y="6"/>
                    <a:pt x="58" y="6"/>
                  </a:cubicBezTo>
                  <a:cubicBezTo>
                    <a:pt x="53" y="2"/>
                    <a:pt x="53" y="2"/>
                    <a:pt x="53" y="2"/>
                  </a:cubicBezTo>
                  <a:cubicBezTo>
                    <a:pt x="52" y="2"/>
                    <a:pt x="52" y="2"/>
                    <a:pt x="52" y="2"/>
                  </a:cubicBezTo>
                  <a:cubicBezTo>
                    <a:pt x="52" y="2"/>
                    <a:pt x="52" y="2"/>
                    <a:pt x="52" y="2"/>
                  </a:cubicBezTo>
                  <a:cubicBezTo>
                    <a:pt x="50" y="2"/>
                    <a:pt x="50" y="2"/>
                    <a:pt x="50" y="2"/>
                  </a:cubicBezTo>
                  <a:cubicBezTo>
                    <a:pt x="46" y="6"/>
                    <a:pt x="46" y="6"/>
                    <a:pt x="46" y="6"/>
                  </a:cubicBezTo>
                  <a:cubicBezTo>
                    <a:pt x="49" y="12"/>
                    <a:pt x="49" y="12"/>
                    <a:pt x="49" y="12"/>
                  </a:cubicBezTo>
                  <a:cubicBezTo>
                    <a:pt x="44" y="38"/>
                    <a:pt x="44" y="38"/>
                    <a:pt x="44" y="38"/>
                  </a:cubicBezTo>
                  <a:cubicBezTo>
                    <a:pt x="44" y="38"/>
                    <a:pt x="37" y="5"/>
                    <a:pt x="36" y="0"/>
                  </a:cubicBezTo>
                  <a:cubicBezTo>
                    <a:pt x="36" y="0"/>
                    <a:pt x="36" y="0"/>
                    <a:pt x="36" y="0"/>
                  </a:cubicBezTo>
                  <a:cubicBezTo>
                    <a:pt x="36" y="0"/>
                    <a:pt x="35" y="0"/>
                    <a:pt x="35" y="0"/>
                  </a:cubicBezTo>
                  <a:cubicBezTo>
                    <a:pt x="30" y="2"/>
                    <a:pt x="16" y="6"/>
                    <a:pt x="9" y="10"/>
                  </a:cubicBezTo>
                  <a:cubicBezTo>
                    <a:pt x="7" y="12"/>
                    <a:pt x="2" y="17"/>
                    <a:pt x="1" y="33"/>
                  </a:cubicBezTo>
                  <a:cubicBezTo>
                    <a:pt x="1" y="34"/>
                    <a:pt x="1" y="47"/>
                    <a:pt x="0" y="57"/>
                  </a:cubicBezTo>
                  <a:cubicBezTo>
                    <a:pt x="7" y="58"/>
                    <a:pt x="12" y="59"/>
                    <a:pt x="19" y="59"/>
                  </a:cubicBezTo>
                  <a:cubicBezTo>
                    <a:pt x="19" y="52"/>
                    <a:pt x="19" y="41"/>
                    <a:pt x="19" y="38"/>
                  </a:cubicBezTo>
                  <a:cubicBezTo>
                    <a:pt x="19" y="35"/>
                    <a:pt x="20" y="32"/>
                    <a:pt x="21" y="30"/>
                  </a:cubicBezTo>
                  <a:cubicBezTo>
                    <a:pt x="21" y="59"/>
                    <a:pt x="21" y="59"/>
                    <a:pt x="21" y="59"/>
                  </a:cubicBezTo>
                  <a:cubicBezTo>
                    <a:pt x="30" y="60"/>
                    <a:pt x="42" y="60"/>
                    <a:pt x="52" y="60"/>
                  </a:cubicBezTo>
                  <a:cubicBezTo>
                    <a:pt x="62" y="60"/>
                    <a:pt x="73" y="60"/>
                    <a:pt x="82" y="59"/>
                  </a:cubicBezTo>
                  <a:cubicBezTo>
                    <a:pt x="82" y="30"/>
                    <a:pt x="82" y="30"/>
                    <a:pt x="82" y="30"/>
                  </a:cubicBezTo>
                  <a:cubicBezTo>
                    <a:pt x="83" y="32"/>
                    <a:pt x="84" y="35"/>
                    <a:pt x="84" y="38"/>
                  </a:cubicBezTo>
                  <a:cubicBezTo>
                    <a:pt x="84" y="41"/>
                    <a:pt x="84" y="52"/>
                    <a:pt x="84" y="59"/>
                  </a:cubicBezTo>
                  <a:cubicBezTo>
                    <a:pt x="91" y="58"/>
                    <a:pt x="97" y="58"/>
                    <a:pt x="103" y="57"/>
                  </a:cubicBezTo>
                  <a:cubicBezTo>
                    <a:pt x="103" y="47"/>
                    <a:pt x="103" y="34"/>
                    <a:pt x="103" y="33"/>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2C3637"/>
                </a:solidFill>
                <a:effectLst/>
                <a:uLnTx/>
                <a:uFillTx/>
              </a:endParaRPr>
            </a:p>
          </p:txBody>
        </p:sp>
        <p:sp>
          <p:nvSpPr>
            <p:cNvPr id="18" name="Freeform 8"/>
            <p:cNvSpPr>
              <a:spLocks/>
            </p:cNvSpPr>
            <p:nvPr/>
          </p:nvSpPr>
          <p:spPr bwMode="auto">
            <a:xfrm>
              <a:off x="1990650" y="4469681"/>
              <a:ext cx="196850" cy="230188"/>
            </a:xfrm>
            <a:custGeom>
              <a:avLst/>
              <a:gdLst>
                <a:gd name="T0" fmla="*/ 4 w 52"/>
                <a:gd name="T1" fmla="*/ 25 h 61"/>
                <a:gd name="T2" fmla="*/ 0 w 52"/>
                <a:gd name="T3" fmla="*/ 29 h 61"/>
                <a:gd name="T4" fmla="*/ 5 w 52"/>
                <a:gd name="T5" fmla="*/ 39 h 61"/>
                <a:gd name="T6" fmla="*/ 26 w 52"/>
                <a:gd name="T7" fmla="*/ 61 h 61"/>
                <a:gd name="T8" fmla="*/ 47 w 52"/>
                <a:gd name="T9" fmla="*/ 39 h 61"/>
                <a:gd name="T10" fmla="*/ 52 w 52"/>
                <a:gd name="T11" fmla="*/ 29 h 61"/>
                <a:gd name="T12" fmla="*/ 48 w 52"/>
                <a:gd name="T13" fmla="*/ 25 h 61"/>
                <a:gd name="T14" fmla="*/ 26 w 52"/>
                <a:gd name="T15" fmla="*/ 0 h 61"/>
                <a:gd name="T16" fmla="*/ 4 w 52"/>
                <a:gd name="T17" fmla="*/ 2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61">
                  <a:moveTo>
                    <a:pt x="4" y="25"/>
                  </a:moveTo>
                  <a:cubicBezTo>
                    <a:pt x="2" y="25"/>
                    <a:pt x="0" y="27"/>
                    <a:pt x="0" y="29"/>
                  </a:cubicBezTo>
                  <a:cubicBezTo>
                    <a:pt x="0" y="33"/>
                    <a:pt x="2" y="39"/>
                    <a:pt x="5" y="39"/>
                  </a:cubicBezTo>
                  <a:cubicBezTo>
                    <a:pt x="8" y="51"/>
                    <a:pt x="15" y="61"/>
                    <a:pt x="26" y="61"/>
                  </a:cubicBezTo>
                  <a:cubicBezTo>
                    <a:pt x="37" y="61"/>
                    <a:pt x="44" y="51"/>
                    <a:pt x="47" y="39"/>
                  </a:cubicBezTo>
                  <a:cubicBezTo>
                    <a:pt x="50" y="38"/>
                    <a:pt x="52" y="33"/>
                    <a:pt x="52" y="29"/>
                  </a:cubicBezTo>
                  <a:cubicBezTo>
                    <a:pt x="51" y="27"/>
                    <a:pt x="50" y="26"/>
                    <a:pt x="48" y="25"/>
                  </a:cubicBezTo>
                  <a:cubicBezTo>
                    <a:pt x="48" y="11"/>
                    <a:pt x="39" y="0"/>
                    <a:pt x="26" y="0"/>
                  </a:cubicBezTo>
                  <a:cubicBezTo>
                    <a:pt x="13" y="0"/>
                    <a:pt x="4" y="11"/>
                    <a:pt x="4" y="25"/>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2C3637"/>
                </a:solidFill>
                <a:effectLst/>
                <a:uLnTx/>
                <a:uFillTx/>
              </a:endParaRPr>
            </a:p>
          </p:txBody>
        </p:sp>
      </p:grpSp>
      <p:sp>
        <p:nvSpPr>
          <p:cNvPr id="19" name="矩形 47"/>
          <p:cNvSpPr>
            <a:spLocks noChangeArrowheads="1"/>
          </p:cNvSpPr>
          <p:nvPr/>
        </p:nvSpPr>
        <p:spPr bwMode="auto">
          <a:xfrm>
            <a:off x="6676596" y="3162844"/>
            <a:ext cx="2503916" cy="1246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buNone/>
            </a:pPr>
            <a:r>
              <a:rPr lang="zh-CN" altLang="en-US" sz="1200" dirty="0" smtClean="0">
                <a:solidFill>
                  <a:srgbClr val="2C3637"/>
                </a:solidFill>
                <a:latin typeface="微软雅黑" panose="020B0503020204020204" pitchFamily="34" charset="-122"/>
                <a:ea typeface="微软雅黑" panose="020B0503020204020204" pitchFamily="34" charset="-122"/>
                <a:sym typeface="微软雅黑" pitchFamily="34" charset="-122"/>
              </a:rPr>
              <a:t>现任第一</a:t>
            </a:r>
            <a:r>
              <a:rPr lang="en-US" altLang="zh-CN" sz="1200" dirty="0" smtClean="0">
                <a:solidFill>
                  <a:srgbClr val="2C3637"/>
                </a:solidFill>
                <a:latin typeface="微软雅黑" panose="020B0503020204020204" pitchFamily="34" charset="-122"/>
                <a:ea typeface="微软雅黑" panose="020B0503020204020204" pitchFamily="34" charset="-122"/>
                <a:sym typeface="微软雅黑" pitchFamily="34" charset="-122"/>
              </a:rPr>
              <a:t>PPT</a:t>
            </a:r>
            <a:r>
              <a:rPr lang="zh-CN" altLang="en-US" sz="1200" dirty="0" smtClean="0">
                <a:solidFill>
                  <a:srgbClr val="2C3637"/>
                </a:solidFill>
                <a:latin typeface="微软雅黑" panose="020B0503020204020204" pitchFamily="34" charset="-122"/>
                <a:ea typeface="微软雅黑" panose="020B0503020204020204" pitchFamily="34" charset="-122"/>
                <a:sym typeface="微软雅黑" pitchFamily="34" charset="-122"/>
              </a:rPr>
              <a:t>宣传部经理，毕业于美国麻省理工大学设计系，曾获全国“十佳青年”。</a:t>
            </a:r>
            <a:endParaRPr lang="en-US" altLang="zh-CN" sz="1200" dirty="0" smtClean="0">
              <a:solidFill>
                <a:srgbClr val="2C3637"/>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r>
              <a:rPr lang="zh-CN" altLang="en-US" sz="1200" dirty="0" smtClean="0">
                <a:solidFill>
                  <a:srgbClr val="2C3637"/>
                </a:solidFill>
                <a:latin typeface="微软雅黑" panose="020B0503020204020204" pitchFamily="34" charset="-122"/>
                <a:ea typeface="微软雅黑" panose="020B0503020204020204" pitchFamily="34" charset="-122"/>
                <a:sym typeface="微软雅黑" pitchFamily="34" charset="-122"/>
              </a:rPr>
              <a:t>相信在我的带领下，公司一定会步入一个新的纪元，开拓创新。</a:t>
            </a:r>
            <a:endParaRPr lang="zh-CN" altLang="en-US" sz="1200" dirty="0">
              <a:solidFill>
                <a:srgbClr val="2C3637"/>
              </a:solidFill>
              <a:latin typeface="微软雅黑" panose="020B0503020204020204" pitchFamily="34" charset="-122"/>
              <a:ea typeface="微软雅黑" panose="020B0503020204020204" pitchFamily="34" charset="-122"/>
              <a:sym typeface="微软雅黑" pitchFamily="34" charset="-122"/>
            </a:endParaRPr>
          </a:p>
        </p:txBody>
      </p:sp>
      <p:sp>
        <p:nvSpPr>
          <p:cNvPr id="20" name="矩形 3"/>
          <p:cNvSpPr>
            <a:spLocks noChangeArrowheads="1"/>
          </p:cNvSpPr>
          <p:nvPr/>
        </p:nvSpPr>
        <p:spPr bwMode="auto">
          <a:xfrm>
            <a:off x="6699550" y="2749101"/>
            <a:ext cx="1972321"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b="1" dirty="0">
                <a:solidFill>
                  <a:srgbClr val="2C3637"/>
                </a:solidFill>
                <a:latin typeface="微软雅黑" panose="020B0503020204020204" pitchFamily="34" charset="-122"/>
                <a:ea typeface="微软雅黑" panose="020B0503020204020204" pitchFamily="34" charset="-122"/>
                <a:cs typeface="Arial" panose="020B0604020202020204" pitchFamily="34" charset="0"/>
              </a:rPr>
              <a:t>汇报</a:t>
            </a:r>
            <a:r>
              <a:rPr lang="zh-CN" altLang="en-US" b="1" dirty="0" smtClean="0">
                <a:solidFill>
                  <a:srgbClr val="2C3637"/>
                </a:solidFill>
                <a:latin typeface="微软雅黑" panose="020B0503020204020204" pitchFamily="34" charset="-122"/>
                <a:ea typeface="微软雅黑" panose="020B0503020204020204" pitchFamily="34" charset="-122"/>
                <a:cs typeface="Arial" panose="020B0604020202020204" pitchFamily="34" charset="0"/>
              </a:rPr>
              <a:t>人：第一</a:t>
            </a:r>
            <a:r>
              <a:rPr lang="en-US" altLang="zh-CN" b="1" dirty="0" smtClean="0">
                <a:solidFill>
                  <a:srgbClr val="2C3637"/>
                </a:solidFill>
                <a:latin typeface="微软雅黑" panose="020B0503020204020204" pitchFamily="34" charset="-122"/>
                <a:ea typeface="微软雅黑" panose="020B0503020204020204" pitchFamily="34" charset="-122"/>
                <a:cs typeface="Arial" panose="020B0604020202020204" pitchFamily="34" charset="0"/>
              </a:rPr>
              <a:t>PPT</a:t>
            </a:r>
            <a:endParaRPr lang="zh-CN" altLang="en-US" b="1" dirty="0">
              <a:solidFill>
                <a:srgbClr val="2C363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矩形 20"/>
          <p:cNvSpPr/>
          <p:nvPr/>
        </p:nvSpPr>
        <p:spPr>
          <a:xfrm>
            <a:off x="6743893" y="3094814"/>
            <a:ext cx="449850" cy="30375"/>
          </a:xfrm>
          <a:prstGeom prst="rect">
            <a:avLst/>
          </a:prstGeom>
          <a:solidFill>
            <a:srgbClr val="2C3637"/>
          </a:solidFill>
          <a:ln w="25400" cap="flat" cmpd="sng" algn="ctr">
            <a:noFill/>
            <a:prstDash val="solid"/>
          </a:ln>
          <a:effectLst/>
        </p:spPr>
        <p:txBody>
          <a:bodyPr lIns="68576" tIns="34287" rIns="68576" bIns="3428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22" name="矩形 21"/>
          <p:cNvSpPr/>
          <p:nvPr/>
        </p:nvSpPr>
        <p:spPr>
          <a:xfrm>
            <a:off x="7205030" y="3094814"/>
            <a:ext cx="911250" cy="30375"/>
          </a:xfrm>
          <a:prstGeom prst="rect">
            <a:avLst/>
          </a:prstGeom>
          <a:solidFill>
            <a:sysClr val="window" lastClr="FFFFFF">
              <a:lumMod val="50000"/>
            </a:sysClr>
          </a:solidFill>
          <a:ln w="25400" cap="flat" cmpd="sng" algn="ctr">
            <a:noFill/>
            <a:prstDash val="solid"/>
          </a:ln>
          <a:effectLst/>
        </p:spPr>
        <p:txBody>
          <a:bodyPr lIns="68576" tIns="34287" rIns="68576" bIns="3428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23" name="TextBox 504"/>
          <p:cNvSpPr txBox="1"/>
          <p:nvPr/>
        </p:nvSpPr>
        <p:spPr>
          <a:xfrm>
            <a:off x="593557" y="1939011"/>
            <a:ext cx="5508613" cy="3722237"/>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1200"/>
              </a:spcAft>
              <a:buClrTx/>
              <a:buSzTx/>
              <a:buFontTx/>
              <a:buNone/>
              <a:tabLst/>
              <a:defRPr/>
            </a:pPr>
            <a:r>
              <a:rPr kumimoji="0" lang="zh-CN" altLang="en-US" sz="2000" b="1"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首先</a:t>
            </a:r>
            <a:r>
              <a:rPr kumimoji="0" lang="zh-CN" altLang="en-US" sz="120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感谢您在百忙之中审阅我，当您打开这个文件时，您将开始对我的能力进行评估，对我的经历进行阅读；希望当您关闭这个胶片时，我能够契合您的要求，加入一个新的家庭，共同奋斗！</a:t>
            </a:r>
            <a:r>
              <a:rPr kumimoji="0" lang="zh-CN" altLang="en-US" sz="120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20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kumimoji="0" lang="en-US" altLang="zh-CN" sz="120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endParaRPr>
          </a:p>
          <a:p>
            <a:pPr marL="0" marR="0" lvl="0" indent="0" algn="just" defTabSz="914400" eaLnBrk="1" fontAlgn="auto" latinLnBrk="0" hangingPunct="1">
              <a:lnSpc>
                <a:spcPct val="150000"/>
              </a:lnSpc>
              <a:spcBef>
                <a:spcPts val="0"/>
              </a:spcBef>
              <a:spcAft>
                <a:spcPts val="1200"/>
              </a:spcAft>
              <a:buClrTx/>
              <a:buSzTx/>
              <a:buFontTx/>
              <a:buNone/>
              <a:tabLst/>
              <a:defRPr/>
            </a:pPr>
            <a:r>
              <a:rPr kumimoji="0" lang="zh-CN" altLang="en-US" sz="120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右键点击图片选择设置图片格式可直接替换图片。</a:t>
            </a:r>
            <a:r>
              <a:rPr kumimoji="0" lang="zh-CN" altLang="en-US" sz="120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20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在此录入上述图表的描述说明，在此录入上述图表的综合描述说明，在此录入上述图表的综合描述说明，在此录入上述图表的综合描述</a:t>
            </a:r>
            <a:r>
              <a:rPr kumimoji="0" lang="zh-CN" altLang="en-US" sz="120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sym typeface="微软雅黑" pitchFamily="34" charset="-122"/>
              </a:rPr>
              <a:t>说明</a:t>
            </a:r>
            <a:r>
              <a:rPr kumimoji="0" lang="zh-CN" altLang="en-US" sz="120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20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sym typeface="微软雅黑" pitchFamily="34" charset="-122"/>
              </a:rPr>
              <a:t>。</a:t>
            </a:r>
            <a:endParaRPr kumimoji="0" lang="en-US" altLang="zh-CN" sz="120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椭圆 59"/>
          <p:cNvSpPr/>
          <p:nvPr/>
        </p:nvSpPr>
        <p:spPr>
          <a:xfrm>
            <a:off x="3636441" y="1511186"/>
            <a:ext cx="1865350" cy="186535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1" name="组合 60"/>
          <p:cNvGrpSpPr/>
          <p:nvPr/>
        </p:nvGrpSpPr>
        <p:grpSpPr>
          <a:xfrm>
            <a:off x="3572330" y="4127516"/>
            <a:ext cx="1094609" cy="161583"/>
            <a:chOff x="4369395" y="3284984"/>
            <a:chExt cx="1436675" cy="212078"/>
          </a:xfrm>
        </p:grpSpPr>
        <p:sp>
          <p:nvSpPr>
            <p:cNvPr id="62"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项目来源</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63" name="组合 62"/>
            <p:cNvGrpSpPr/>
            <p:nvPr/>
          </p:nvGrpSpPr>
          <p:grpSpPr>
            <a:xfrm>
              <a:off x="4369395" y="3316401"/>
              <a:ext cx="168551" cy="168551"/>
              <a:chOff x="5005199" y="3717032"/>
              <a:chExt cx="168551" cy="168551"/>
            </a:xfrm>
          </p:grpSpPr>
          <p:sp>
            <p:nvSpPr>
              <p:cNvPr id="64" name="椭圆 63"/>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65" name="等腰三角形 6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66" name="组合 65"/>
          <p:cNvGrpSpPr/>
          <p:nvPr/>
        </p:nvGrpSpPr>
        <p:grpSpPr>
          <a:xfrm>
            <a:off x="4831530" y="4127516"/>
            <a:ext cx="1094609" cy="161583"/>
            <a:chOff x="4369395" y="3284984"/>
            <a:chExt cx="1436675" cy="212078"/>
          </a:xfrm>
        </p:grpSpPr>
        <p:sp>
          <p:nvSpPr>
            <p:cNvPr id="67"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需求分析</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68" name="组合 67"/>
            <p:cNvGrpSpPr/>
            <p:nvPr/>
          </p:nvGrpSpPr>
          <p:grpSpPr>
            <a:xfrm>
              <a:off x="4369395" y="3316401"/>
              <a:ext cx="168551" cy="168551"/>
              <a:chOff x="5005199" y="3717032"/>
              <a:chExt cx="168551" cy="168551"/>
            </a:xfrm>
          </p:grpSpPr>
          <p:sp>
            <p:nvSpPr>
              <p:cNvPr id="69" name="椭圆 68"/>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70" name="等腰三角形 6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71" name="组合 70"/>
          <p:cNvGrpSpPr/>
          <p:nvPr/>
        </p:nvGrpSpPr>
        <p:grpSpPr>
          <a:xfrm>
            <a:off x="3572330" y="4425567"/>
            <a:ext cx="1094609" cy="161583"/>
            <a:chOff x="4369395" y="3284984"/>
            <a:chExt cx="1436675" cy="212078"/>
          </a:xfrm>
        </p:grpSpPr>
        <p:sp>
          <p:nvSpPr>
            <p:cNvPr id="72"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解决问题</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73" name="组合 72"/>
            <p:cNvGrpSpPr/>
            <p:nvPr/>
          </p:nvGrpSpPr>
          <p:grpSpPr>
            <a:xfrm>
              <a:off x="4369395" y="3316401"/>
              <a:ext cx="168551" cy="168551"/>
              <a:chOff x="5005199" y="3717032"/>
              <a:chExt cx="168551" cy="168551"/>
            </a:xfrm>
          </p:grpSpPr>
          <p:sp>
            <p:nvSpPr>
              <p:cNvPr id="74" name="椭圆 73"/>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75" name="等腰三角形 7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76" name="组合 75"/>
          <p:cNvGrpSpPr/>
          <p:nvPr/>
        </p:nvGrpSpPr>
        <p:grpSpPr>
          <a:xfrm>
            <a:off x="4831530" y="4425125"/>
            <a:ext cx="1094609" cy="161583"/>
            <a:chOff x="4369395" y="3284984"/>
            <a:chExt cx="1436675" cy="212078"/>
          </a:xfrm>
        </p:grpSpPr>
        <p:sp>
          <p:nvSpPr>
            <p:cNvPr id="77"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行业前景</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78" name="组合 77"/>
            <p:cNvGrpSpPr/>
            <p:nvPr/>
          </p:nvGrpSpPr>
          <p:grpSpPr>
            <a:xfrm>
              <a:off x="4369395" y="3316401"/>
              <a:ext cx="168551" cy="168551"/>
              <a:chOff x="5005199" y="3717032"/>
              <a:chExt cx="168551" cy="168551"/>
            </a:xfrm>
          </p:grpSpPr>
          <p:sp>
            <p:nvSpPr>
              <p:cNvPr id="79" name="椭圆 78"/>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80" name="等腰三角形 7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81" name="标题 4"/>
          <p:cNvSpPr txBox="1">
            <a:spLocks/>
          </p:cNvSpPr>
          <p:nvPr/>
        </p:nvSpPr>
        <p:spPr>
          <a:xfrm>
            <a:off x="3676746" y="3680332"/>
            <a:ext cx="1810487" cy="3607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600" b="1" dirty="0" smtClean="0">
                <a:solidFill>
                  <a:srgbClr val="2C3637"/>
                </a:solidFill>
                <a:latin typeface="微软雅黑" panose="020B0503020204020204" pitchFamily="34" charset="-122"/>
                <a:ea typeface="微软雅黑" panose="020B0503020204020204" pitchFamily="34" charset="-122"/>
              </a:rPr>
              <a:t>我们要做什么</a:t>
            </a:r>
          </a:p>
        </p:txBody>
      </p:sp>
      <p:sp>
        <p:nvSpPr>
          <p:cNvPr id="82" name="椭圆 81"/>
          <p:cNvSpPr>
            <a:spLocks noChangeAspect="1"/>
          </p:cNvSpPr>
          <p:nvPr/>
        </p:nvSpPr>
        <p:spPr>
          <a:xfrm>
            <a:off x="4554564" y="1407647"/>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椭圆 82"/>
          <p:cNvSpPr>
            <a:spLocks noChangeAspect="1"/>
          </p:cNvSpPr>
          <p:nvPr/>
        </p:nvSpPr>
        <p:spPr>
          <a:xfrm>
            <a:off x="4554564" y="1407647"/>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椭圆 83"/>
          <p:cNvSpPr>
            <a:spLocks noChangeAspect="1"/>
          </p:cNvSpPr>
          <p:nvPr/>
        </p:nvSpPr>
        <p:spPr>
          <a:xfrm>
            <a:off x="4554564" y="1407647"/>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椭圆 84"/>
          <p:cNvSpPr>
            <a:spLocks noChangeAspect="1"/>
          </p:cNvSpPr>
          <p:nvPr/>
        </p:nvSpPr>
        <p:spPr>
          <a:xfrm>
            <a:off x="4554564" y="1407647"/>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椭圆 85"/>
          <p:cNvSpPr>
            <a:spLocks noChangeAspect="1"/>
          </p:cNvSpPr>
          <p:nvPr/>
        </p:nvSpPr>
        <p:spPr>
          <a:xfrm>
            <a:off x="4554564" y="1407647"/>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椭圆 86"/>
          <p:cNvSpPr>
            <a:spLocks noChangeAspect="1"/>
          </p:cNvSpPr>
          <p:nvPr/>
        </p:nvSpPr>
        <p:spPr>
          <a:xfrm>
            <a:off x="4554564" y="1407647"/>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8" name="椭圆 87"/>
          <p:cNvSpPr>
            <a:spLocks noChangeAspect="1"/>
          </p:cNvSpPr>
          <p:nvPr/>
        </p:nvSpPr>
        <p:spPr>
          <a:xfrm>
            <a:off x="4554564" y="1407647"/>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椭圆 88"/>
          <p:cNvSpPr>
            <a:spLocks noChangeAspect="1"/>
          </p:cNvSpPr>
          <p:nvPr/>
        </p:nvSpPr>
        <p:spPr>
          <a:xfrm>
            <a:off x="4554564" y="1407647"/>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椭圆 89"/>
          <p:cNvSpPr>
            <a:spLocks noChangeAspect="1"/>
          </p:cNvSpPr>
          <p:nvPr/>
        </p:nvSpPr>
        <p:spPr>
          <a:xfrm>
            <a:off x="4554564" y="1407647"/>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1" name="椭圆 90"/>
          <p:cNvSpPr>
            <a:spLocks noChangeAspect="1"/>
          </p:cNvSpPr>
          <p:nvPr/>
        </p:nvSpPr>
        <p:spPr>
          <a:xfrm>
            <a:off x="4554564" y="1407647"/>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2" name="标题 4"/>
          <p:cNvSpPr txBox="1">
            <a:spLocks/>
          </p:cNvSpPr>
          <p:nvPr/>
        </p:nvSpPr>
        <p:spPr>
          <a:xfrm>
            <a:off x="3676746" y="2888954"/>
            <a:ext cx="1810487" cy="3607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600" b="1"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第二章</a:t>
            </a:r>
          </a:p>
        </p:txBody>
      </p:sp>
      <p:sp>
        <p:nvSpPr>
          <p:cNvPr id="93" name="椭圆 92"/>
          <p:cNvSpPr/>
          <p:nvPr/>
        </p:nvSpPr>
        <p:spPr>
          <a:xfrm>
            <a:off x="3715493" y="1590238"/>
            <a:ext cx="1707246" cy="1707246"/>
          </a:xfrm>
          <a:prstGeom prst="ellipse">
            <a:avLst/>
          </a:prstGeom>
          <a:noFill/>
          <a:ln w="3175" cap="flat" cmpd="sng" algn="ctr">
            <a:solidFill>
              <a:sysClr val="window" lastClr="FFFFFF"/>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94" name="直接连接符 93"/>
          <p:cNvCxnSpPr/>
          <p:nvPr/>
        </p:nvCxnSpPr>
        <p:spPr>
          <a:xfrm>
            <a:off x="3572330" y="4041082"/>
            <a:ext cx="1887471" cy="0"/>
          </a:xfrm>
          <a:prstGeom prst="line">
            <a:avLst/>
          </a:prstGeom>
          <a:noFill/>
          <a:ln w="9525" cap="flat" cmpd="sng" algn="ctr">
            <a:solidFill>
              <a:srgbClr val="2C3637"/>
            </a:solidFill>
            <a:prstDash val="solid"/>
            <a:headEnd type="oval" w="med" len="med"/>
            <a:tailEnd type="oval" w="med" len="med"/>
          </a:ln>
          <a:effectLst/>
        </p:spPr>
      </p:cxnSp>
      <p:grpSp>
        <p:nvGrpSpPr>
          <p:cNvPr id="95" name="组合 94"/>
          <p:cNvGrpSpPr/>
          <p:nvPr/>
        </p:nvGrpSpPr>
        <p:grpSpPr>
          <a:xfrm>
            <a:off x="3567020" y="4699883"/>
            <a:ext cx="1094609" cy="161583"/>
            <a:chOff x="4369395" y="3284984"/>
            <a:chExt cx="1436675" cy="212078"/>
          </a:xfrm>
        </p:grpSpPr>
        <p:sp>
          <p:nvSpPr>
            <p:cNvPr id="96"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竞争对手</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97" name="组合 96"/>
            <p:cNvGrpSpPr/>
            <p:nvPr/>
          </p:nvGrpSpPr>
          <p:grpSpPr>
            <a:xfrm>
              <a:off x="4369395" y="3316401"/>
              <a:ext cx="168551" cy="168551"/>
              <a:chOff x="5005199" y="3717032"/>
              <a:chExt cx="168551" cy="168551"/>
            </a:xfrm>
          </p:grpSpPr>
          <p:sp>
            <p:nvSpPr>
              <p:cNvPr id="98" name="椭圆 97"/>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99" name="等腰三角形 98"/>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100" name="KSO_Shape"/>
          <p:cNvSpPr>
            <a:spLocks/>
          </p:cNvSpPr>
          <p:nvPr/>
        </p:nvSpPr>
        <p:spPr bwMode="auto">
          <a:xfrm>
            <a:off x="3990164" y="1928215"/>
            <a:ext cx="1128789" cy="96134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FFFFF"/>
              </a:solidFill>
              <a:effectLst/>
              <a:uLnTx/>
              <a:uFillTx/>
              <a:ea typeface="宋体" panose="02010600030101010101" pitchFamily="2" charset="-122"/>
            </a:endParaRPr>
          </a:p>
        </p:txBody>
      </p:sp>
      <p:grpSp>
        <p:nvGrpSpPr>
          <p:cNvPr id="101" name="组合 100"/>
          <p:cNvGrpSpPr/>
          <p:nvPr/>
        </p:nvGrpSpPr>
        <p:grpSpPr>
          <a:xfrm>
            <a:off x="4836898" y="4699441"/>
            <a:ext cx="1094609" cy="161583"/>
            <a:chOff x="4369395" y="3284984"/>
            <a:chExt cx="1436675" cy="212078"/>
          </a:xfrm>
        </p:grpSpPr>
        <p:sp>
          <p:nvSpPr>
            <p:cNvPr id="102"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可行性分析</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103" name="组合 102"/>
            <p:cNvGrpSpPr/>
            <p:nvPr/>
          </p:nvGrpSpPr>
          <p:grpSpPr>
            <a:xfrm>
              <a:off x="4369395" y="3316401"/>
              <a:ext cx="168551" cy="168551"/>
              <a:chOff x="5005199" y="3717032"/>
              <a:chExt cx="168551" cy="168551"/>
            </a:xfrm>
          </p:grpSpPr>
          <p:sp>
            <p:nvSpPr>
              <p:cNvPr id="104" name="椭圆 103"/>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105" name="等腰三角形 10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106" name="圆角矩形 105"/>
          <p:cNvSpPr/>
          <p:nvPr/>
        </p:nvSpPr>
        <p:spPr>
          <a:xfrm>
            <a:off x="-383132" y="2039469"/>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标题 4"/>
          <p:cNvSpPr txBox="1">
            <a:spLocks/>
          </p:cNvSpPr>
          <p:nvPr/>
        </p:nvSpPr>
        <p:spPr>
          <a:xfrm>
            <a:off x="-53953" y="2039469"/>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8" name="圆角矩形 107"/>
          <p:cNvSpPr/>
          <p:nvPr/>
        </p:nvSpPr>
        <p:spPr>
          <a:xfrm>
            <a:off x="-383133" y="2276066"/>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标题 4"/>
          <p:cNvSpPr txBox="1">
            <a:spLocks/>
          </p:cNvSpPr>
          <p:nvPr/>
        </p:nvSpPr>
        <p:spPr>
          <a:xfrm>
            <a:off x="-53954" y="2276066"/>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0" name="圆角矩形 109"/>
          <p:cNvSpPr/>
          <p:nvPr/>
        </p:nvSpPr>
        <p:spPr>
          <a:xfrm>
            <a:off x="-383133" y="2511639"/>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1" name="标题 4"/>
          <p:cNvSpPr txBox="1">
            <a:spLocks/>
          </p:cNvSpPr>
          <p:nvPr/>
        </p:nvSpPr>
        <p:spPr>
          <a:xfrm>
            <a:off x="-53954" y="2511639"/>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2" name="圆角矩形 111"/>
          <p:cNvSpPr/>
          <p:nvPr/>
        </p:nvSpPr>
        <p:spPr>
          <a:xfrm>
            <a:off x="-383133" y="2744888"/>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3" name="标题 4"/>
          <p:cNvSpPr txBox="1">
            <a:spLocks/>
          </p:cNvSpPr>
          <p:nvPr/>
        </p:nvSpPr>
        <p:spPr>
          <a:xfrm>
            <a:off x="-53954" y="2744888"/>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4" name="圆角矩形 113"/>
          <p:cNvSpPr/>
          <p:nvPr/>
        </p:nvSpPr>
        <p:spPr>
          <a:xfrm>
            <a:off x="-383133" y="1803271"/>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5" name="标题 4"/>
          <p:cNvSpPr txBox="1">
            <a:spLocks/>
          </p:cNvSpPr>
          <p:nvPr/>
        </p:nvSpPr>
        <p:spPr>
          <a:xfrm>
            <a:off x="-53954" y="1803271"/>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a:t>
            </a:r>
            <a:r>
              <a:rPr kumimoji="0" lang="zh-CN" altLang="en-US" sz="9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6" name="圆角矩形 115"/>
          <p:cNvSpPr/>
          <p:nvPr/>
        </p:nvSpPr>
        <p:spPr>
          <a:xfrm>
            <a:off x="8861322" y="1744851"/>
            <a:ext cx="740654" cy="412369"/>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7" name="标题 4"/>
          <p:cNvSpPr txBox="1">
            <a:spLocks/>
          </p:cNvSpPr>
          <p:nvPr/>
        </p:nvSpPr>
        <p:spPr>
          <a:xfrm>
            <a:off x="8888754" y="1747467"/>
            <a:ext cx="493769" cy="4097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11</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矩形 4"/>
          <p:cNvSpPr>
            <a:spLocks noChangeArrowheads="1"/>
          </p:cNvSpPr>
          <p:nvPr/>
        </p:nvSpPr>
        <p:spPr bwMode="auto">
          <a:xfrm>
            <a:off x="2373214" y="2901408"/>
            <a:ext cx="9922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1600" b="1" dirty="0" smtClean="0">
                <a:solidFill>
                  <a:srgbClr val="2C3637"/>
                </a:solidFill>
                <a:latin typeface="Impact MT Std" pitchFamily="34" charset="0"/>
                <a:ea typeface="微软雅黑" pitchFamily="34" charset="-122"/>
                <a:sym typeface="微软雅黑" pitchFamily="34" charset="-122"/>
              </a:rPr>
              <a:t>TODAY</a:t>
            </a:r>
            <a:endParaRPr lang="zh-CN" altLang="en-US" sz="1600" b="1" dirty="0">
              <a:solidFill>
                <a:srgbClr val="2C3637"/>
              </a:solidFill>
              <a:latin typeface="Impact MT Std" pitchFamily="34" charset="0"/>
              <a:ea typeface="微软雅黑" pitchFamily="34" charset="-122"/>
              <a:sym typeface="微软雅黑" pitchFamily="34" charset="-122"/>
            </a:endParaRPr>
          </a:p>
        </p:txBody>
      </p:sp>
      <p:sp>
        <p:nvSpPr>
          <p:cNvPr id="59" name="矩形 4"/>
          <p:cNvSpPr>
            <a:spLocks noChangeArrowheads="1"/>
          </p:cNvSpPr>
          <p:nvPr/>
        </p:nvSpPr>
        <p:spPr bwMode="auto">
          <a:xfrm>
            <a:off x="1105295" y="3128585"/>
            <a:ext cx="226020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4400" b="1" dirty="0" smtClean="0">
                <a:solidFill>
                  <a:srgbClr val="2C3637"/>
                </a:solidFill>
                <a:latin typeface="Impact MT Std" pitchFamily="34" charset="0"/>
                <a:ea typeface="微软雅黑" pitchFamily="34" charset="-122"/>
                <a:sym typeface="微软雅黑" pitchFamily="34" charset="-122"/>
              </a:rPr>
              <a:t>2015.11</a:t>
            </a:r>
            <a:endParaRPr lang="zh-CN" altLang="en-US" sz="4400" b="1" dirty="0">
              <a:solidFill>
                <a:srgbClr val="2C3637"/>
              </a:solidFill>
              <a:latin typeface="Impact MT Std" pitchFamily="34" charset="0"/>
              <a:ea typeface="微软雅黑" pitchFamily="34" charset="-122"/>
              <a:sym typeface="微软雅黑" pitchFamily="34" charset="-122"/>
            </a:endParaRPr>
          </a:p>
        </p:txBody>
      </p:sp>
      <p:sp>
        <p:nvSpPr>
          <p:cNvPr id="60" name="矩形 4"/>
          <p:cNvSpPr>
            <a:spLocks noChangeArrowheads="1"/>
          </p:cNvSpPr>
          <p:nvPr/>
        </p:nvSpPr>
        <p:spPr bwMode="auto">
          <a:xfrm>
            <a:off x="1380930" y="3893692"/>
            <a:ext cx="198456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200" b="1" dirty="0" smtClean="0">
                <a:solidFill>
                  <a:srgbClr val="C00000"/>
                </a:solidFill>
                <a:latin typeface="Impact MT Std" pitchFamily="34" charset="0"/>
                <a:ea typeface="微软雅黑" pitchFamily="34" charset="-122"/>
                <a:sym typeface="微软雅黑" pitchFamily="34" charset="-122"/>
              </a:rPr>
              <a:t>历史最好记录</a:t>
            </a:r>
            <a:endParaRPr lang="zh-CN" altLang="en-US" sz="1200" b="1" dirty="0">
              <a:solidFill>
                <a:srgbClr val="C00000"/>
              </a:solidFill>
              <a:latin typeface="Impact MT Std" pitchFamily="34" charset="0"/>
              <a:ea typeface="微软雅黑" pitchFamily="34" charset="-122"/>
              <a:sym typeface="微软雅黑" pitchFamily="34" charset="-122"/>
            </a:endParaRPr>
          </a:p>
        </p:txBody>
      </p:sp>
      <p:sp>
        <p:nvSpPr>
          <p:cNvPr id="61" name="椭圆 60"/>
          <p:cNvSpPr/>
          <p:nvPr/>
        </p:nvSpPr>
        <p:spPr>
          <a:xfrm>
            <a:off x="2657719" y="2301680"/>
            <a:ext cx="606396" cy="60639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62" name="直接箭头连接符 61"/>
          <p:cNvCxnSpPr/>
          <p:nvPr/>
        </p:nvCxnSpPr>
        <p:spPr>
          <a:xfrm flipV="1">
            <a:off x="2767972" y="2467061"/>
            <a:ext cx="0" cy="395068"/>
          </a:xfrm>
          <a:prstGeom prst="straightConnector1">
            <a:avLst/>
          </a:prstGeom>
          <a:noFill/>
          <a:ln w="28575" cap="flat" cmpd="sng" algn="ctr">
            <a:solidFill>
              <a:sysClr val="window" lastClr="FFFFFF"/>
            </a:solidFill>
            <a:prstDash val="solid"/>
            <a:tailEnd type="arrow"/>
          </a:ln>
          <a:effectLst/>
        </p:spPr>
      </p:cxnSp>
      <p:sp>
        <p:nvSpPr>
          <p:cNvPr id="63" name="矩形 4"/>
          <p:cNvSpPr>
            <a:spLocks noChangeArrowheads="1"/>
          </p:cNvSpPr>
          <p:nvPr/>
        </p:nvSpPr>
        <p:spPr bwMode="auto">
          <a:xfrm>
            <a:off x="2712846" y="2405265"/>
            <a:ext cx="55126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ysClr val="window" lastClr="FFFFFF"/>
                </a:solidFill>
                <a:effectLst/>
                <a:uLnTx/>
                <a:uFillTx/>
                <a:latin typeface="Impact MT Std" pitchFamily="34" charset="0"/>
                <a:ea typeface="微软雅黑" pitchFamily="34" charset="-122"/>
                <a:sym typeface="微软雅黑" pitchFamily="34" charset="-122"/>
              </a:rPr>
              <a:t>5%</a:t>
            </a:r>
            <a:endParaRPr kumimoji="0" lang="zh-CN" altLang="en-US" sz="1400" b="1"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sym typeface="微软雅黑" pitchFamily="34" charset="-122"/>
            </a:endParaRPr>
          </a:p>
        </p:txBody>
      </p:sp>
      <p:sp>
        <p:nvSpPr>
          <p:cNvPr id="64" name="矩形 4"/>
          <p:cNvSpPr>
            <a:spLocks noChangeArrowheads="1"/>
          </p:cNvSpPr>
          <p:nvPr/>
        </p:nvSpPr>
        <p:spPr bwMode="auto">
          <a:xfrm>
            <a:off x="995041" y="4175996"/>
            <a:ext cx="23704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200" b="1" dirty="0" smtClean="0">
                <a:solidFill>
                  <a:srgbClr val="C00000"/>
                </a:solidFill>
                <a:latin typeface="Impact MT Std" pitchFamily="34" charset="0"/>
                <a:ea typeface="微软雅黑" pitchFamily="34" charset="-122"/>
                <a:sym typeface="微软雅黑" pitchFamily="34" charset="-122"/>
              </a:rPr>
              <a:t>相比较去年同期上涨</a:t>
            </a:r>
            <a:endParaRPr lang="zh-CN" altLang="en-US" sz="1200" b="1" dirty="0">
              <a:solidFill>
                <a:srgbClr val="C00000"/>
              </a:solidFill>
              <a:latin typeface="Impact MT Std" pitchFamily="34" charset="0"/>
              <a:ea typeface="微软雅黑" pitchFamily="34" charset="-122"/>
              <a:sym typeface="微软雅黑" pitchFamily="34" charset="-122"/>
            </a:endParaRPr>
          </a:p>
        </p:txBody>
      </p:sp>
      <p:cxnSp>
        <p:nvCxnSpPr>
          <p:cNvPr id="65" name="直接连接符 64"/>
          <p:cNvCxnSpPr/>
          <p:nvPr/>
        </p:nvCxnSpPr>
        <p:spPr>
          <a:xfrm>
            <a:off x="3586006" y="1828212"/>
            <a:ext cx="0" cy="3472996"/>
          </a:xfrm>
          <a:prstGeom prst="line">
            <a:avLst/>
          </a:prstGeom>
          <a:noFill/>
          <a:ln w="9525" cap="flat" cmpd="sng" algn="ctr">
            <a:solidFill>
              <a:srgbClr val="2C3637"/>
            </a:solidFill>
            <a:prstDash val="dash"/>
            <a:headEnd type="oval" w="med" len="med"/>
            <a:tailEnd type="oval" w="med" len="med"/>
          </a:ln>
          <a:effectLst/>
        </p:spPr>
      </p:cxnSp>
      <p:sp>
        <p:nvSpPr>
          <p:cNvPr id="66" name="Freeform 6"/>
          <p:cNvSpPr>
            <a:spLocks/>
          </p:cNvSpPr>
          <p:nvPr/>
        </p:nvSpPr>
        <p:spPr bwMode="auto">
          <a:xfrm>
            <a:off x="3996778" y="1883339"/>
            <a:ext cx="202974" cy="12410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67" name="Freeform 7"/>
          <p:cNvSpPr>
            <a:spLocks/>
          </p:cNvSpPr>
          <p:nvPr/>
        </p:nvSpPr>
        <p:spPr bwMode="auto">
          <a:xfrm>
            <a:off x="3996778" y="2743586"/>
            <a:ext cx="202974" cy="380765"/>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68" name="Freeform 8"/>
          <p:cNvSpPr>
            <a:spLocks/>
          </p:cNvSpPr>
          <p:nvPr/>
        </p:nvSpPr>
        <p:spPr bwMode="auto">
          <a:xfrm>
            <a:off x="4255770" y="1883339"/>
            <a:ext cx="202974" cy="12410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69" name="Freeform 9"/>
          <p:cNvSpPr>
            <a:spLocks/>
          </p:cNvSpPr>
          <p:nvPr/>
        </p:nvSpPr>
        <p:spPr bwMode="auto">
          <a:xfrm>
            <a:off x="4514762" y="1883339"/>
            <a:ext cx="204064" cy="12410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70" name="Freeform 10"/>
          <p:cNvSpPr>
            <a:spLocks/>
          </p:cNvSpPr>
          <p:nvPr/>
        </p:nvSpPr>
        <p:spPr bwMode="auto">
          <a:xfrm>
            <a:off x="4774843" y="1883339"/>
            <a:ext cx="204064" cy="1241012"/>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ysClr val="window" lastClr="FFFFFF">
              <a:lumMod val="75000"/>
            </a:sysClr>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71" name="Freeform 11"/>
          <p:cNvSpPr>
            <a:spLocks/>
          </p:cNvSpPr>
          <p:nvPr/>
        </p:nvSpPr>
        <p:spPr bwMode="auto">
          <a:xfrm>
            <a:off x="4255770" y="2484319"/>
            <a:ext cx="202974" cy="640032"/>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72" name="Freeform 12"/>
          <p:cNvSpPr>
            <a:spLocks/>
          </p:cNvSpPr>
          <p:nvPr/>
        </p:nvSpPr>
        <p:spPr bwMode="auto">
          <a:xfrm>
            <a:off x="4514762" y="2216372"/>
            <a:ext cx="204064" cy="907978"/>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73" name="Freeform 13"/>
          <p:cNvSpPr>
            <a:spLocks/>
          </p:cNvSpPr>
          <p:nvPr/>
        </p:nvSpPr>
        <p:spPr bwMode="auto">
          <a:xfrm>
            <a:off x="4774843" y="2040635"/>
            <a:ext cx="204064" cy="1083716"/>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74" name="Freeform 14"/>
          <p:cNvSpPr>
            <a:spLocks/>
          </p:cNvSpPr>
          <p:nvPr/>
        </p:nvSpPr>
        <p:spPr bwMode="auto">
          <a:xfrm>
            <a:off x="5575794" y="1883339"/>
            <a:ext cx="202974" cy="12410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75" name="Freeform 15"/>
          <p:cNvSpPr>
            <a:spLocks/>
          </p:cNvSpPr>
          <p:nvPr/>
        </p:nvSpPr>
        <p:spPr bwMode="auto">
          <a:xfrm>
            <a:off x="5834665" y="1883339"/>
            <a:ext cx="204064" cy="12410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76" name="Freeform 16"/>
          <p:cNvSpPr>
            <a:spLocks/>
          </p:cNvSpPr>
          <p:nvPr/>
        </p:nvSpPr>
        <p:spPr bwMode="auto">
          <a:xfrm>
            <a:off x="6094626" y="1883339"/>
            <a:ext cx="204064" cy="12410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77" name="Freeform 17"/>
          <p:cNvSpPr>
            <a:spLocks/>
          </p:cNvSpPr>
          <p:nvPr/>
        </p:nvSpPr>
        <p:spPr bwMode="auto">
          <a:xfrm>
            <a:off x="6354586" y="1883339"/>
            <a:ext cx="204064" cy="12410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78" name="Freeform 18"/>
          <p:cNvSpPr>
            <a:spLocks/>
          </p:cNvSpPr>
          <p:nvPr/>
        </p:nvSpPr>
        <p:spPr bwMode="auto">
          <a:xfrm>
            <a:off x="5575794" y="2939935"/>
            <a:ext cx="202974" cy="184416"/>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79" name="Freeform 19"/>
          <p:cNvSpPr>
            <a:spLocks/>
          </p:cNvSpPr>
          <p:nvPr/>
        </p:nvSpPr>
        <p:spPr bwMode="auto">
          <a:xfrm>
            <a:off x="5834665" y="2489742"/>
            <a:ext cx="204064" cy="634609"/>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80" name="Freeform 20"/>
          <p:cNvSpPr>
            <a:spLocks/>
          </p:cNvSpPr>
          <p:nvPr/>
        </p:nvSpPr>
        <p:spPr bwMode="auto">
          <a:xfrm>
            <a:off x="6094626" y="2040635"/>
            <a:ext cx="204064" cy="1083716"/>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81" name="Freeform 21"/>
          <p:cNvSpPr>
            <a:spLocks/>
          </p:cNvSpPr>
          <p:nvPr/>
        </p:nvSpPr>
        <p:spPr bwMode="auto">
          <a:xfrm>
            <a:off x="6354586" y="2648124"/>
            <a:ext cx="204064" cy="476228"/>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82" name="Freeform 22"/>
          <p:cNvSpPr>
            <a:spLocks/>
          </p:cNvSpPr>
          <p:nvPr/>
        </p:nvSpPr>
        <p:spPr bwMode="auto">
          <a:xfrm>
            <a:off x="7154809" y="1883339"/>
            <a:ext cx="204064" cy="12410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83" name="Freeform 23"/>
          <p:cNvSpPr>
            <a:spLocks/>
          </p:cNvSpPr>
          <p:nvPr/>
        </p:nvSpPr>
        <p:spPr bwMode="auto">
          <a:xfrm>
            <a:off x="7415376" y="1883339"/>
            <a:ext cx="202974" cy="12410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84" name="Freeform 24"/>
          <p:cNvSpPr>
            <a:spLocks/>
          </p:cNvSpPr>
          <p:nvPr/>
        </p:nvSpPr>
        <p:spPr bwMode="auto">
          <a:xfrm>
            <a:off x="7674853" y="1883339"/>
            <a:ext cx="202974" cy="12410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85" name="Freeform 25"/>
          <p:cNvSpPr>
            <a:spLocks/>
          </p:cNvSpPr>
          <p:nvPr/>
        </p:nvSpPr>
        <p:spPr bwMode="auto">
          <a:xfrm>
            <a:off x="7934329" y="1883339"/>
            <a:ext cx="204064" cy="12410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86" name="Freeform 26"/>
          <p:cNvSpPr>
            <a:spLocks/>
          </p:cNvSpPr>
          <p:nvPr/>
        </p:nvSpPr>
        <p:spPr bwMode="auto">
          <a:xfrm>
            <a:off x="7934329" y="2035210"/>
            <a:ext cx="204064" cy="1089140"/>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87" name="Freeform 27"/>
          <p:cNvSpPr>
            <a:spLocks/>
          </p:cNvSpPr>
          <p:nvPr/>
        </p:nvSpPr>
        <p:spPr bwMode="auto">
          <a:xfrm>
            <a:off x="7674853" y="2236985"/>
            <a:ext cx="202974" cy="887368"/>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88" name="Freeform 28"/>
          <p:cNvSpPr>
            <a:spLocks/>
          </p:cNvSpPr>
          <p:nvPr/>
        </p:nvSpPr>
        <p:spPr bwMode="auto">
          <a:xfrm>
            <a:off x="7415376" y="2489742"/>
            <a:ext cx="202974" cy="634609"/>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89" name="Freeform 29"/>
          <p:cNvSpPr>
            <a:spLocks/>
          </p:cNvSpPr>
          <p:nvPr/>
        </p:nvSpPr>
        <p:spPr bwMode="auto">
          <a:xfrm>
            <a:off x="7154809" y="2752265"/>
            <a:ext cx="204064" cy="372087"/>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90" name="Oval 38"/>
          <p:cNvSpPr>
            <a:spLocks noChangeArrowheads="1"/>
          </p:cNvSpPr>
          <p:nvPr/>
        </p:nvSpPr>
        <p:spPr bwMode="auto">
          <a:xfrm>
            <a:off x="4223759" y="3331225"/>
            <a:ext cx="515072" cy="513756"/>
          </a:xfrm>
          <a:prstGeom prst="ellipse">
            <a:avLst/>
          </a:prstGeom>
          <a:solidFill>
            <a:sysClr val="window" lastClr="FFFFFF"/>
          </a:solidFill>
          <a:ln w="12700" cap="flat">
            <a:solidFill>
              <a:srgbClr val="414455"/>
            </a:solidFill>
            <a:prstDash val="solid"/>
            <a:miter lim="800000"/>
            <a:headEnd/>
            <a:tailEnd/>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91" name="Freeform 39"/>
          <p:cNvSpPr>
            <a:spLocks noEditPoints="1"/>
          </p:cNvSpPr>
          <p:nvPr/>
        </p:nvSpPr>
        <p:spPr bwMode="auto">
          <a:xfrm>
            <a:off x="4356057" y="3450582"/>
            <a:ext cx="273197" cy="275041"/>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92" name="Oval 40"/>
          <p:cNvSpPr>
            <a:spLocks noChangeArrowheads="1"/>
          </p:cNvSpPr>
          <p:nvPr/>
        </p:nvSpPr>
        <p:spPr bwMode="auto">
          <a:xfrm>
            <a:off x="5800873" y="3331225"/>
            <a:ext cx="516813" cy="513756"/>
          </a:xfrm>
          <a:prstGeom prst="ellipse">
            <a:avLst/>
          </a:prstGeom>
          <a:solidFill>
            <a:sysClr val="window" lastClr="FFFFFF"/>
          </a:solidFill>
          <a:ln w="12700" cap="flat">
            <a:solidFill>
              <a:srgbClr val="414455"/>
            </a:solidFill>
            <a:prstDash val="solid"/>
            <a:miter lim="800000"/>
            <a:headEnd/>
            <a:tailEnd/>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93" name="Oval 41"/>
          <p:cNvSpPr>
            <a:spLocks noChangeArrowheads="1"/>
          </p:cNvSpPr>
          <p:nvPr/>
        </p:nvSpPr>
        <p:spPr bwMode="auto">
          <a:xfrm>
            <a:off x="7383350" y="3331225"/>
            <a:ext cx="515072" cy="513756"/>
          </a:xfrm>
          <a:prstGeom prst="ellipse">
            <a:avLst/>
          </a:prstGeom>
          <a:solidFill>
            <a:sysClr val="window" lastClr="FFFFFF"/>
          </a:solidFill>
          <a:ln w="12700" cap="flat">
            <a:solidFill>
              <a:srgbClr val="414455"/>
            </a:solidFill>
            <a:prstDash val="solid"/>
            <a:miter lim="800000"/>
            <a:headEnd/>
            <a:tailEnd/>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94" name="Freeform 43"/>
          <p:cNvSpPr>
            <a:spLocks noEditPoints="1"/>
          </p:cNvSpPr>
          <p:nvPr/>
        </p:nvSpPr>
        <p:spPr bwMode="auto">
          <a:xfrm>
            <a:off x="7533870" y="3502476"/>
            <a:ext cx="214033" cy="171255"/>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95" name="Freeform 44"/>
          <p:cNvSpPr>
            <a:spLocks noEditPoints="1"/>
          </p:cNvSpPr>
          <p:nvPr/>
        </p:nvSpPr>
        <p:spPr bwMode="auto">
          <a:xfrm>
            <a:off x="5910824" y="3460639"/>
            <a:ext cx="295820" cy="256013"/>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solidFill>
              <a:effectLst/>
              <a:uLnTx/>
              <a:uFillTx/>
            </a:endParaRPr>
          </a:p>
        </p:txBody>
      </p:sp>
      <p:sp>
        <p:nvSpPr>
          <p:cNvPr id="96" name="TextBox 95"/>
          <p:cNvSpPr txBox="1"/>
          <p:nvPr/>
        </p:nvSpPr>
        <p:spPr>
          <a:xfrm>
            <a:off x="3797644" y="4179837"/>
            <a:ext cx="1442170"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3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97" name="TextBox 96"/>
          <p:cNvSpPr txBox="1"/>
          <p:nvPr/>
        </p:nvSpPr>
        <p:spPr>
          <a:xfrm>
            <a:off x="4123493" y="3918060"/>
            <a:ext cx="607859" cy="2616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业务一</a:t>
            </a:r>
            <a:endPar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98" name="TextBox 97"/>
          <p:cNvSpPr txBox="1"/>
          <p:nvPr/>
        </p:nvSpPr>
        <p:spPr>
          <a:xfrm>
            <a:off x="5396325" y="4179839"/>
            <a:ext cx="1442170"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99" name="TextBox 98"/>
          <p:cNvSpPr txBox="1"/>
          <p:nvPr/>
        </p:nvSpPr>
        <p:spPr>
          <a:xfrm>
            <a:off x="5722174" y="3943988"/>
            <a:ext cx="607859" cy="2616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业务二</a:t>
            </a:r>
            <a:endPar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00" name="TextBox 99"/>
          <p:cNvSpPr txBox="1"/>
          <p:nvPr/>
        </p:nvSpPr>
        <p:spPr>
          <a:xfrm>
            <a:off x="6995006" y="4179838"/>
            <a:ext cx="1442170"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101" name="TextBox 100"/>
          <p:cNvSpPr txBox="1"/>
          <p:nvPr/>
        </p:nvSpPr>
        <p:spPr>
          <a:xfrm>
            <a:off x="7265728" y="3943988"/>
            <a:ext cx="607859" cy="2616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业务三</a:t>
            </a:r>
            <a:endPar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02" name="圆角矩形 101"/>
          <p:cNvSpPr/>
          <p:nvPr/>
        </p:nvSpPr>
        <p:spPr>
          <a:xfrm>
            <a:off x="-272878" y="2017596"/>
            <a:ext cx="1323046" cy="281814"/>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圆角矩形 102"/>
          <p:cNvSpPr/>
          <p:nvPr/>
        </p:nvSpPr>
        <p:spPr>
          <a:xfrm>
            <a:off x="-383131" y="1781148"/>
            <a:ext cx="1157665" cy="22050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4" name="标题 4"/>
          <p:cNvSpPr txBox="1">
            <a:spLocks/>
          </p:cNvSpPr>
          <p:nvPr/>
        </p:nvSpPr>
        <p:spPr>
          <a:xfrm>
            <a:off x="-52370" y="2033849"/>
            <a:ext cx="1323046" cy="25486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8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5" name="标题 4"/>
          <p:cNvSpPr txBox="1">
            <a:spLocks/>
          </p:cNvSpPr>
          <p:nvPr/>
        </p:nvSpPr>
        <p:spPr>
          <a:xfrm>
            <a:off x="-52370" y="1781148"/>
            <a:ext cx="937157" cy="22050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7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5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6" name="圆角矩形 105"/>
          <p:cNvSpPr/>
          <p:nvPr/>
        </p:nvSpPr>
        <p:spPr>
          <a:xfrm>
            <a:off x="-383132" y="2314916"/>
            <a:ext cx="1157665" cy="22050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标题 4"/>
          <p:cNvSpPr txBox="1">
            <a:spLocks/>
          </p:cNvSpPr>
          <p:nvPr/>
        </p:nvSpPr>
        <p:spPr>
          <a:xfrm>
            <a:off x="-52370" y="2314916"/>
            <a:ext cx="937157" cy="22050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7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5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8" name="圆角矩形 107"/>
          <p:cNvSpPr/>
          <p:nvPr/>
        </p:nvSpPr>
        <p:spPr>
          <a:xfrm>
            <a:off x="-383132" y="2551622"/>
            <a:ext cx="1157665" cy="22050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标题 4"/>
          <p:cNvSpPr txBox="1">
            <a:spLocks/>
          </p:cNvSpPr>
          <p:nvPr/>
        </p:nvSpPr>
        <p:spPr>
          <a:xfrm>
            <a:off x="-52370" y="2551622"/>
            <a:ext cx="937157" cy="22050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7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5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0" name="圆角矩形 109"/>
          <p:cNvSpPr/>
          <p:nvPr/>
        </p:nvSpPr>
        <p:spPr>
          <a:xfrm>
            <a:off x="-383132" y="2785992"/>
            <a:ext cx="1157665" cy="22050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1" name="标题 4"/>
          <p:cNvSpPr txBox="1">
            <a:spLocks/>
          </p:cNvSpPr>
          <p:nvPr/>
        </p:nvSpPr>
        <p:spPr>
          <a:xfrm>
            <a:off x="-52370" y="2785992"/>
            <a:ext cx="937157" cy="22050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7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5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2" name="圆角矩形 111"/>
          <p:cNvSpPr/>
          <p:nvPr/>
        </p:nvSpPr>
        <p:spPr>
          <a:xfrm>
            <a:off x="8905755" y="1781148"/>
            <a:ext cx="744213" cy="414351"/>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3" name="标题 4"/>
          <p:cNvSpPr txBox="1">
            <a:spLocks/>
          </p:cNvSpPr>
          <p:nvPr/>
        </p:nvSpPr>
        <p:spPr>
          <a:xfrm>
            <a:off x="8933318" y="1783777"/>
            <a:ext cx="496142" cy="41172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12</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Freeform 6"/>
          <p:cNvSpPr>
            <a:spLocks/>
          </p:cNvSpPr>
          <p:nvPr/>
        </p:nvSpPr>
        <p:spPr bwMode="auto">
          <a:xfrm flipH="1">
            <a:off x="6111792" y="4925080"/>
            <a:ext cx="675873" cy="145405"/>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50" b="0" i="0" u="none" strike="noStrike" kern="0" cap="none" spc="0" normalizeH="0" baseline="0" noProof="0">
              <a:ln>
                <a:noFill/>
              </a:ln>
              <a:solidFill>
                <a:sysClr val="windowText" lastClr="000000"/>
              </a:solidFill>
              <a:effectLst/>
              <a:uLnTx/>
              <a:uFillTx/>
            </a:endParaRPr>
          </a:p>
        </p:txBody>
      </p:sp>
      <p:sp>
        <p:nvSpPr>
          <p:cNvPr id="127" name="Freeform 24"/>
          <p:cNvSpPr/>
          <p:nvPr/>
        </p:nvSpPr>
        <p:spPr>
          <a:xfrm flipH="1">
            <a:off x="5934642" y="4624766"/>
            <a:ext cx="1030171" cy="30031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8" name="Freeform 25"/>
          <p:cNvSpPr/>
          <p:nvPr/>
        </p:nvSpPr>
        <p:spPr>
          <a:xfrm flipH="1">
            <a:off x="6219956" y="5131099"/>
            <a:ext cx="459546" cy="9810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9" name="Freeform 5"/>
          <p:cNvSpPr>
            <a:spLocks/>
          </p:cNvSpPr>
          <p:nvPr/>
        </p:nvSpPr>
        <p:spPr bwMode="auto">
          <a:xfrm>
            <a:off x="6367059" y="4044506"/>
            <a:ext cx="134439" cy="397314"/>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30" name="Freeform 6"/>
          <p:cNvSpPr>
            <a:spLocks/>
          </p:cNvSpPr>
          <p:nvPr/>
        </p:nvSpPr>
        <p:spPr bwMode="auto">
          <a:xfrm>
            <a:off x="6405470" y="3973685"/>
            <a:ext cx="105630" cy="12243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31" name="Freeform 7"/>
          <p:cNvSpPr>
            <a:spLocks/>
          </p:cNvSpPr>
          <p:nvPr/>
        </p:nvSpPr>
        <p:spPr bwMode="auto">
          <a:xfrm>
            <a:off x="6393467" y="4018098"/>
            <a:ext cx="115233" cy="111632"/>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32" name="Freeform 8"/>
          <p:cNvSpPr>
            <a:spLocks/>
          </p:cNvSpPr>
          <p:nvPr/>
        </p:nvSpPr>
        <p:spPr bwMode="auto">
          <a:xfrm>
            <a:off x="6385065" y="4427415"/>
            <a:ext cx="34810" cy="57617"/>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33" name="Freeform 9"/>
          <p:cNvSpPr>
            <a:spLocks/>
          </p:cNvSpPr>
          <p:nvPr/>
        </p:nvSpPr>
        <p:spPr bwMode="auto">
          <a:xfrm>
            <a:off x="6506299" y="4043305"/>
            <a:ext cx="133239" cy="397314"/>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34" name="Freeform 10"/>
          <p:cNvSpPr>
            <a:spLocks/>
          </p:cNvSpPr>
          <p:nvPr/>
        </p:nvSpPr>
        <p:spPr bwMode="auto">
          <a:xfrm>
            <a:off x="6543510" y="3970084"/>
            <a:ext cx="105630" cy="12243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35" name="Freeform 11"/>
          <p:cNvSpPr>
            <a:spLocks/>
          </p:cNvSpPr>
          <p:nvPr/>
        </p:nvSpPr>
        <p:spPr bwMode="auto">
          <a:xfrm>
            <a:off x="6532707" y="4016898"/>
            <a:ext cx="115233" cy="110432"/>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36" name="Freeform 12"/>
          <p:cNvSpPr>
            <a:spLocks/>
          </p:cNvSpPr>
          <p:nvPr/>
        </p:nvSpPr>
        <p:spPr bwMode="auto">
          <a:xfrm>
            <a:off x="6524305" y="4423815"/>
            <a:ext cx="34810" cy="57617"/>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37" name="Freeform 13"/>
          <p:cNvSpPr>
            <a:spLocks/>
          </p:cNvSpPr>
          <p:nvPr/>
        </p:nvSpPr>
        <p:spPr bwMode="auto">
          <a:xfrm>
            <a:off x="6627534" y="4045706"/>
            <a:ext cx="31209" cy="201658"/>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grpSp>
        <p:nvGrpSpPr>
          <p:cNvPr id="138" name="Group 123"/>
          <p:cNvGrpSpPr/>
          <p:nvPr/>
        </p:nvGrpSpPr>
        <p:grpSpPr>
          <a:xfrm>
            <a:off x="5693666" y="3952981"/>
            <a:ext cx="618178" cy="469335"/>
            <a:chOff x="7170738" y="4168775"/>
            <a:chExt cx="817563" cy="620713"/>
          </a:xfrm>
          <a:solidFill>
            <a:srgbClr val="C00000"/>
          </a:solidFill>
        </p:grpSpPr>
        <p:sp>
          <p:nvSpPr>
            <p:cNvPr id="139"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40"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41"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42"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43"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44"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grpSp>
      <p:sp>
        <p:nvSpPr>
          <p:cNvPr id="145" name="Freeform 20"/>
          <p:cNvSpPr>
            <a:spLocks noEditPoints="1"/>
          </p:cNvSpPr>
          <p:nvPr/>
        </p:nvSpPr>
        <p:spPr bwMode="auto">
          <a:xfrm>
            <a:off x="5190721" y="2350820"/>
            <a:ext cx="361304" cy="38051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46" name="Oval 21"/>
          <p:cNvSpPr>
            <a:spLocks noChangeArrowheads="1"/>
          </p:cNvSpPr>
          <p:nvPr/>
        </p:nvSpPr>
        <p:spPr bwMode="auto">
          <a:xfrm>
            <a:off x="7496584" y="2261994"/>
            <a:ext cx="106831" cy="106831"/>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47" name="Freeform 22"/>
          <p:cNvSpPr>
            <a:spLocks/>
          </p:cNvSpPr>
          <p:nvPr/>
        </p:nvSpPr>
        <p:spPr bwMode="auto">
          <a:xfrm>
            <a:off x="7534995" y="2341217"/>
            <a:ext cx="168048" cy="350501"/>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48" name="Freeform 23"/>
          <p:cNvSpPr>
            <a:spLocks/>
          </p:cNvSpPr>
          <p:nvPr/>
        </p:nvSpPr>
        <p:spPr bwMode="auto">
          <a:xfrm>
            <a:off x="7387352" y="2341217"/>
            <a:ext cx="180052" cy="345699"/>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49" name="Freeform 24"/>
          <p:cNvSpPr>
            <a:spLocks/>
          </p:cNvSpPr>
          <p:nvPr/>
        </p:nvSpPr>
        <p:spPr bwMode="auto">
          <a:xfrm>
            <a:off x="7544597" y="2223583"/>
            <a:ext cx="19206" cy="60017"/>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50" name="Freeform 25"/>
          <p:cNvSpPr>
            <a:spLocks noEditPoints="1"/>
          </p:cNvSpPr>
          <p:nvPr/>
        </p:nvSpPr>
        <p:spPr bwMode="auto">
          <a:xfrm>
            <a:off x="6685151" y="1965509"/>
            <a:ext cx="170449" cy="460932"/>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51" name="Freeform 26"/>
          <p:cNvSpPr>
            <a:spLocks noEditPoints="1"/>
          </p:cNvSpPr>
          <p:nvPr/>
        </p:nvSpPr>
        <p:spPr bwMode="auto">
          <a:xfrm>
            <a:off x="6538709" y="2110751"/>
            <a:ext cx="462133" cy="169249"/>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52" name="Freeform 27"/>
          <p:cNvSpPr>
            <a:spLocks noEditPoints="1"/>
          </p:cNvSpPr>
          <p:nvPr/>
        </p:nvSpPr>
        <p:spPr bwMode="auto">
          <a:xfrm>
            <a:off x="6573518" y="2006321"/>
            <a:ext cx="392513" cy="376908"/>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53" name="Freeform 28"/>
          <p:cNvSpPr>
            <a:spLocks noEditPoints="1"/>
          </p:cNvSpPr>
          <p:nvPr/>
        </p:nvSpPr>
        <p:spPr bwMode="auto">
          <a:xfrm>
            <a:off x="6573518" y="2006321"/>
            <a:ext cx="392513" cy="376908"/>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54" name="Oval 29"/>
          <p:cNvSpPr>
            <a:spLocks noChangeArrowheads="1"/>
          </p:cNvSpPr>
          <p:nvPr/>
        </p:nvSpPr>
        <p:spPr bwMode="auto">
          <a:xfrm>
            <a:off x="6735565" y="2159965"/>
            <a:ext cx="70821" cy="70821"/>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55" name="Freeform 30"/>
          <p:cNvSpPr>
            <a:spLocks noEditPoints="1"/>
          </p:cNvSpPr>
          <p:nvPr/>
        </p:nvSpPr>
        <p:spPr bwMode="auto">
          <a:xfrm>
            <a:off x="7279321" y="1834671"/>
            <a:ext cx="194456" cy="368506"/>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56" name="Rectangle 31"/>
          <p:cNvSpPr>
            <a:spLocks noChangeArrowheads="1"/>
          </p:cNvSpPr>
          <p:nvPr/>
        </p:nvSpPr>
        <p:spPr bwMode="auto">
          <a:xfrm>
            <a:off x="7182093" y="1833471"/>
            <a:ext cx="49215" cy="35890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57" name="Freeform 32"/>
          <p:cNvSpPr>
            <a:spLocks noEditPoints="1"/>
          </p:cNvSpPr>
          <p:nvPr/>
        </p:nvSpPr>
        <p:spPr bwMode="auto">
          <a:xfrm>
            <a:off x="5588036" y="3641190"/>
            <a:ext cx="424922" cy="310890"/>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grpSp>
        <p:nvGrpSpPr>
          <p:cNvPr id="158" name="Group 127"/>
          <p:cNvGrpSpPr/>
          <p:nvPr/>
        </p:nvGrpSpPr>
        <p:grpSpPr>
          <a:xfrm>
            <a:off x="6782378" y="3952079"/>
            <a:ext cx="384111" cy="494542"/>
            <a:chOff x="8610600" y="4127500"/>
            <a:chExt cx="508001" cy="654050"/>
          </a:xfrm>
          <a:solidFill>
            <a:srgbClr val="C00000"/>
          </a:solidFill>
        </p:grpSpPr>
        <p:sp>
          <p:nvSpPr>
            <p:cNvPr id="159"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60"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61"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62"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63"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64"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65"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66"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grpSp>
      <p:sp>
        <p:nvSpPr>
          <p:cNvPr id="167" name="Freeform 41"/>
          <p:cNvSpPr>
            <a:spLocks noEditPoints="1"/>
          </p:cNvSpPr>
          <p:nvPr/>
        </p:nvSpPr>
        <p:spPr bwMode="auto">
          <a:xfrm>
            <a:off x="7100470" y="3452736"/>
            <a:ext cx="324093" cy="29528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68" name="Freeform 42"/>
          <p:cNvSpPr>
            <a:spLocks/>
          </p:cNvSpPr>
          <p:nvPr/>
        </p:nvSpPr>
        <p:spPr bwMode="auto">
          <a:xfrm>
            <a:off x="7184494" y="3725214"/>
            <a:ext cx="69620" cy="150043"/>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69" name="Freeform 43"/>
          <p:cNvSpPr>
            <a:spLocks/>
          </p:cNvSpPr>
          <p:nvPr/>
        </p:nvSpPr>
        <p:spPr bwMode="auto">
          <a:xfrm>
            <a:off x="7155686" y="3770827"/>
            <a:ext cx="98428" cy="202859"/>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70" name="Freeform 44"/>
          <p:cNvSpPr>
            <a:spLocks/>
          </p:cNvSpPr>
          <p:nvPr/>
        </p:nvSpPr>
        <p:spPr bwMode="auto">
          <a:xfrm>
            <a:off x="6256627" y="1498575"/>
            <a:ext cx="396114" cy="362504"/>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71" name="Freeform 45"/>
          <p:cNvSpPr>
            <a:spLocks noEditPoints="1"/>
          </p:cNvSpPr>
          <p:nvPr/>
        </p:nvSpPr>
        <p:spPr bwMode="auto">
          <a:xfrm>
            <a:off x="6138994" y="3510352"/>
            <a:ext cx="482538" cy="39971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72" name="Freeform 46"/>
          <p:cNvSpPr>
            <a:spLocks noEditPoints="1"/>
          </p:cNvSpPr>
          <p:nvPr/>
        </p:nvSpPr>
        <p:spPr bwMode="auto">
          <a:xfrm>
            <a:off x="6992439" y="2714524"/>
            <a:ext cx="619378" cy="722607"/>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73" name="Freeform 47"/>
          <p:cNvSpPr>
            <a:spLocks noEditPoints="1"/>
          </p:cNvSpPr>
          <p:nvPr/>
        </p:nvSpPr>
        <p:spPr bwMode="auto">
          <a:xfrm>
            <a:off x="7461773" y="2925785"/>
            <a:ext cx="267677" cy="525751"/>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74" name="Freeform 48"/>
          <p:cNvSpPr>
            <a:spLocks noEditPoints="1"/>
          </p:cNvSpPr>
          <p:nvPr/>
        </p:nvSpPr>
        <p:spPr bwMode="auto">
          <a:xfrm>
            <a:off x="6527905" y="2993004"/>
            <a:ext cx="438126" cy="438126"/>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75" name="Freeform 49"/>
          <p:cNvSpPr>
            <a:spLocks/>
          </p:cNvSpPr>
          <p:nvPr/>
        </p:nvSpPr>
        <p:spPr bwMode="auto">
          <a:xfrm>
            <a:off x="6608329" y="3132244"/>
            <a:ext cx="218463" cy="115233"/>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grpSp>
        <p:nvGrpSpPr>
          <p:cNvPr id="176" name="Group 126"/>
          <p:cNvGrpSpPr/>
          <p:nvPr/>
        </p:nvGrpSpPr>
        <p:grpSpPr>
          <a:xfrm>
            <a:off x="6703155" y="3557166"/>
            <a:ext cx="343299" cy="326494"/>
            <a:chOff x="8505825" y="3605213"/>
            <a:chExt cx="454025" cy="431800"/>
          </a:xfrm>
        </p:grpSpPr>
        <p:sp>
          <p:nvSpPr>
            <p:cNvPr id="177"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78"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grpSp>
      <p:sp>
        <p:nvSpPr>
          <p:cNvPr id="179" name="Freeform 52"/>
          <p:cNvSpPr>
            <a:spLocks/>
          </p:cNvSpPr>
          <p:nvPr/>
        </p:nvSpPr>
        <p:spPr bwMode="auto">
          <a:xfrm>
            <a:off x="5644452" y="1613808"/>
            <a:ext cx="513747" cy="41772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80" name="Freeform 53"/>
          <p:cNvSpPr>
            <a:spLocks/>
          </p:cNvSpPr>
          <p:nvPr/>
        </p:nvSpPr>
        <p:spPr bwMode="auto">
          <a:xfrm>
            <a:off x="6034564" y="1591002"/>
            <a:ext cx="141641" cy="194456"/>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81" name="Freeform 54"/>
          <p:cNvSpPr>
            <a:spLocks/>
          </p:cNvSpPr>
          <p:nvPr/>
        </p:nvSpPr>
        <p:spPr bwMode="auto">
          <a:xfrm>
            <a:off x="5711671" y="1724240"/>
            <a:ext cx="388912" cy="254473"/>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82" name="Freeform 55"/>
          <p:cNvSpPr>
            <a:spLocks noEditPoints="1"/>
          </p:cNvSpPr>
          <p:nvPr/>
        </p:nvSpPr>
        <p:spPr bwMode="auto">
          <a:xfrm>
            <a:off x="5394780" y="1947504"/>
            <a:ext cx="224465" cy="39371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83" name="Freeform 56"/>
          <p:cNvSpPr>
            <a:spLocks noEditPoints="1"/>
          </p:cNvSpPr>
          <p:nvPr/>
        </p:nvSpPr>
        <p:spPr bwMode="auto">
          <a:xfrm>
            <a:off x="5190721" y="2772141"/>
            <a:ext cx="420121" cy="457332"/>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84" name="Freeform 57"/>
          <p:cNvSpPr>
            <a:spLocks noEditPoints="1"/>
          </p:cNvSpPr>
          <p:nvPr/>
        </p:nvSpPr>
        <p:spPr bwMode="auto">
          <a:xfrm>
            <a:off x="6740367" y="1589801"/>
            <a:ext cx="399715" cy="39251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85" name="Freeform 58"/>
          <p:cNvSpPr>
            <a:spLocks noEditPoints="1"/>
          </p:cNvSpPr>
          <p:nvPr/>
        </p:nvSpPr>
        <p:spPr bwMode="auto">
          <a:xfrm>
            <a:off x="5328377" y="3227278"/>
            <a:ext cx="388912" cy="39371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E62A2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86" name="Rectangle 59"/>
          <p:cNvSpPr>
            <a:spLocks noChangeArrowheads="1"/>
          </p:cNvSpPr>
          <p:nvPr/>
        </p:nvSpPr>
        <p:spPr bwMode="auto">
          <a:xfrm>
            <a:off x="6837594" y="2853764"/>
            <a:ext cx="474136" cy="24007"/>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87" name="Rectangle 60"/>
          <p:cNvSpPr>
            <a:spLocks noChangeArrowheads="1"/>
          </p:cNvSpPr>
          <p:nvPr/>
        </p:nvSpPr>
        <p:spPr bwMode="auto">
          <a:xfrm>
            <a:off x="6856800" y="2805750"/>
            <a:ext cx="435725" cy="24007"/>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88" name="Rectangle 61"/>
          <p:cNvSpPr>
            <a:spLocks noChangeArrowheads="1"/>
          </p:cNvSpPr>
          <p:nvPr/>
        </p:nvSpPr>
        <p:spPr bwMode="auto">
          <a:xfrm>
            <a:off x="7028449" y="2756536"/>
            <a:ext cx="92427" cy="24007"/>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89" name="Rectangle 62"/>
          <p:cNvSpPr>
            <a:spLocks noChangeArrowheads="1"/>
          </p:cNvSpPr>
          <p:nvPr/>
        </p:nvSpPr>
        <p:spPr bwMode="auto">
          <a:xfrm>
            <a:off x="7045254" y="2580086"/>
            <a:ext cx="58817" cy="19205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90" name="Rectangle 63"/>
          <p:cNvSpPr>
            <a:spLocks noChangeArrowheads="1"/>
          </p:cNvSpPr>
          <p:nvPr/>
        </p:nvSpPr>
        <p:spPr bwMode="auto">
          <a:xfrm>
            <a:off x="7028449" y="2570483"/>
            <a:ext cx="92427" cy="24007"/>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91" name="Rectangle 64"/>
          <p:cNvSpPr>
            <a:spLocks noChangeArrowheads="1"/>
          </p:cNvSpPr>
          <p:nvPr/>
        </p:nvSpPr>
        <p:spPr bwMode="auto">
          <a:xfrm>
            <a:off x="7168889" y="2756536"/>
            <a:ext cx="90026" cy="24007"/>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92" name="Rectangle 65"/>
          <p:cNvSpPr>
            <a:spLocks noChangeArrowheads="1"/>
          </p:cNvSpPr>
          <p:nvPr/>
        </p:nvSpPr>
        <p:spPr bwMode="auto">
          <a:xfrm>
            <a:off x="7184494" y="2580086"/>
            <a:ext cx="57617" cy="19205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93" name="Rectangle 66"/>
          <p:cNvSpPr>
            <a:spLocks noChangeArrowheads="1"/>
          </p:cNvSpPr>
          <p:nvPr/>
        </p:nvSpPr>
        <p:spPr bwMode="auto">
          <a:xfrm>
            <a:off x="7168889" y="2570483"/>
            <a:ext cx="90026" cy="24007"/>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94" name="Rectangle 67"/>
          <p:cNvSpPr>
            <a:spLocks noChangeArrowheads="1"/>
          </p:cNvSpPr>
          <p:nvPr/>
        </p:nvSpPr>
        <p:spPr bwMode="auto">
          <a:xfrm>
            <a:off x="6890409" y="2756536"/>
            <a:ext cx="92427" cy="24007"/>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95" name="Rectangle 68"/>
          <p:cNvSpPr>
            <a:spLocks noChangeArrowheads="1"/>
          </p:cNvSpPr>
          <p:nvPr/>
        </p:nvSpPr>
        <p:spPr bwMode="auto">
          <a:xfrm>
            <a:off x="6906014" y="2580086"/>
            <a:ext cx="60017" cy="19205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96" name="Rectangle 69"/>
          <p:cNvSpPr>
            <a:spLocks noChangeArrowheads="1"/>
          </p:cNvSpPr>
          <p:nvPr/>
        </p:nvSpPr>
        <p:spPr bwMode="auto">
          <a:xfrm>
            <a:off x="6890409" y="2570483"/>
            <a:ext cx="92427" cy="24007"/>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97" name="Rectangle 70"/>
          <p:cNvSpPr>
            <a:spLocks noChangeArrowheads="1"/>
          </p:cNvSpPr>
          <p:nvPr/>
        </p:nvSpPr>
        <p:spPr bwMode="auto">
          <a:xfrm>
            <a:off x="6856800" y="2517668"/>
            <a:ext cx="435725" cy="24007"/>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98" name="Freeform 71"/>
          <p:cNvSpPr>
            <a:spLocks/>
          </p:cNvSpPr>
          <p:nvPr/>
        </p:nvSpPr>
        <p:spPr bwMode="auto">
          <a:xfrm>
            <a:off x="6856800" y="2378428"/>
            <a:ext cx="435725" cy="139240"/>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199" name="Freeform 72"/>
          <p:cNvSpPr>
            <a:spLocks noEditPoints="1"/>
          </p:cNvSpPr>
          <p:nvPr/>
        </p:nvSpPr>
        <p:spPr bwMode="auto">
          <a:xfrm>
            <a:off x="5658856" y="2504464"/>
            <a:ext cx="604974" cy="3949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00" name="Freeform 73"/>
          <p:cNvSpPr>
            <a:spLocks noEditPoints="1"/>
          </p:cNvSpPr>
          <p:nvPr/>
        </p:nvSpPr>
        <p:spPr bwMode="auto">
          <a:xfrm>
            <a:off x="6993639" y="2937788"/>
            <a:ext cx="141641" cy="247271"/>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01" name="Freeform 74"/>
          <p:cNvSpPr>
            <a:spLocks noEditPoints="1"/>
          </p:cNvSpPr>
          <p:nvPr/>
        </p:nvSpPr>
        <p:spPr bwMode="auto">
          <a:xfrm>
            <a:off x="5757284" y="2090345"/>
            <a:ext cx="284482" cy="348100"/>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02" name="Freeform 75"/>
          <p:cNvSpPr>
            <a:spLocks noEditPoints="1"/>
          </p:cNvSpPr>
          <p:nvPr/>
        </p:nvSpPr>
        <p:spPr bwMode="auto">
          <a:xfrm>
            <a:off x="6304641" y="2456450"/>
            <a:ext cx="430924" cy="432124"/>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03" name="Freeform 76"/>
          <p:cNvSpPr>
            <a:spLocks noEditPoints="1"/>
          </p:cNvSpPr>
          <p:nvPr/>
        </p:nvSpPr>
        <p:spPr bwMode="auto">
          <a:xfrm>
            <a:off x="5874918" y="3013410"/>
            <a:ext cx="486140" cy="368506"/>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04" name="Freeform 77"/>
          <p:cNvSpPr>
            <a:spLocks/>
          </p:cNvSpPr>
          <p:nvPr/>
        </p:nvSpPr>
        <p:spPr bwMode="auto">
          <a:xfrm>
            <a:off x="6087379" y="2473255"/>
            <a:ext cx="162047" cy="121235"/>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05" name="Freeform 78"/>
          <p:cNvSpPr>
            <a:spLocks/>
          </p:cNvSpPr>
          <p:nvPr/>
        </p:nvSpPr>
        <p:spPr bwMode="auto">
          <a:xfrm>
            <a:off x="6159400" y="2442046"/>
            <a:ext cx="44413" cy="55216"/>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06" name="Freeform 79"/>
          <p:cNvSpPr>
            <a:spLocks noEditPoints="1"/>
          </p:cNvSpPr>
          <p:nvPr/>
        </p:nvSpPr>
        <p:spPr bwMode="auto">
          <a:xfrm>
            <a:off x="5907327" y="3452736"/>
            <a:ext cx="170449" cy="236468"/>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07" name="Freeform 80"/>
          <p:cNvSpPr>
            <a:spLocks noEditPoints="1"/>
          </p:cNvSpPr>
          <p:nvPr/>
        </p:nvSpPr>
        <p:spPr bwMode="auto">
          <a:xfrm>
            <a:off x="7216903" y="2240388"/>
            <a:ext cx="213661" cy="234068"/>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08" name="Freeform 81"/>
          <p:cNvSpPr>
            <a:spLocks noEditPoints="1"/>
          </p:cNvSpPr>
          <p:nvPr/>
        </p:nvSpPr>
        <p:spPr bwMode="auto">
          <a:xfrm>
            <a:off x="6148596" y="1925898"/>
            <a:ext cx="322893" cy="464534"/>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09" name="Freeform 82"/>
          <p:cNvSpPr>
            <a:spLocks noEditPoints="1"/>
          </p:cNvSpPr>
          <p:nvPr/>
        </p:nvSpPr>
        <p:spPr bwMode="auto">
          <a:xfrm>
            <a:off x="6033363" y="1859879"/>
            <a:ext cx="186054" cy="16444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10" name="Freeform 83"/>
          <p:cNvSpPr>
            <a:spLocks/>
          </p:cNvSpPr>
          <p:nvPr/>
        </p:nvSpPr>
        <p:spPr bwMode="auto">
          <a:xfrm>
            <a:off x="5980548" y="1958307"/>
            <a:ext cx="81623" cy="51615"/>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11" name="Freeform 84"/>
          <p:cNvSpPr>
            <a:spLocks/>
          </p:cNvSpPr>
          <p:nvPr/>
        </p:nvSpPr>
        <p:spPr bwMode="auto">
          <a:xfrm>
            <a:off x="5928934" y="1965509"/>
            <a:ext cx="110432" cy="67219"/>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12" name="Freeform 85"/>
          <p:cNvSpPr>
            <a:spLocks noEditPoints="1"/>
          </p:cNvSpPr>
          <p:nvPr/>
        </p:nvSpPr>
        <p:spPr bwMode="auto">
          <a:xfrm>
            <a:off x="5865315" y="2841761"/>
            <a:ext cx="337297" cy="120034"/>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13" name="Freeform 86"/>
          <p:cNvSpPr>
            <a:spLocks/>
          </p:cNvSpPr>
          <p:nvPr/>
        </p:nvSpPr>
        <p:spPr bwMode="auto">
          <a:xfrm>
            <a:off x="7262516" y="3151450"/>
            <a:ext cx="186054" cy="238869"/>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14" name="Freeform 87"/>
          <p:cNvSpPr>
            <a:spLocks/>
          </p:cNvSpPr>
          <p:nvPr/>
        </p:nvSpPr>
        <p:spPr bwMode="auto">
          <a:xfrm>
            <a:off x="7368146" y="3143047"/>
            <a:ext cx="90026" cy="62418"/>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15" name="Freeform 88"/>
          <p:cNvSpPr>
            <a:spLocks/>
          </p:cNvSpPr>
          <p:nvPr/>
        </p:nvSpPr>
        <p:spPr bwMode="auto">
          <a:xfrm>
            <a:off x="7298526" y="3192261"/>
            <a:ext cx="123636" cy="171650"/>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16" name="Freeform 89"/>
          <p:cNvSpPr>
            <a:spLocks noEditPoints="1"/>
          </p:cNvSpPr>
          <p:nvPr/>
        </p:nvSpPr>
        <p:spPr bwMode="auto">
          <a:xfrm>
            <a:off x="7010444" y="2215181"/>
            <a:ext cx="168048" cy="122435"/>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17" name="Freeform 90"/>
          <p:cNvSpPr>
            <a:spLocks/>
          </p:cNvSpPr>
          <p:nvPr/>
        </p:nvSpPr>
        <p:spPr bwMode="auto">
          <a:xfrm>
            <a:off x="5609642" y="3017011"/>
            <a:ext cx="156045" cy="201658"/>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18" name="Freeform 91"/>
          <p:cNvSpPr>
            <a:spLocks/>
          </p:cNvSpPr>
          <p:nvPr/>
        </p:nvSpPr>
        <p:spPr bwMode="auto">
          <a:xfrm>
            <a:off x="5600039" y="3009809"/>
            <a:ext cx="76822" cy="52815"/>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19" name="Freeform 92"/>
          <p:cNvSpPr>
            <a:spLocks/>
          </p:cNvSpPr>
          <p:nvPr/>
        </p:nvSpPr>
        <p:spPr bwMode="auto">
          <a:xfrm>
            <a:off x="5631248" y="3053021"/>
            <a:ext cx="105630" cy="145242"/>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20" name="Freeform 93"/>
          <p:cNvSpPr>
            <a:spLocks noEditPoints="1"/>
          </p:cNvSpPr>
          <p:nvPr/>
        </p:nvSpPr>
        <p:spPr bwMode="auto">
          <a:xfrm>
            <a:off x="6638337" y="4265369"/>
            <a:ext cx="165648" cy="181252"/>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21" name="Freeform 94"/>
          <p:cNvSpPr>
            <a:spLocks/>
          </p:cNvSpPr>
          <p:nvPr/>
        </p:nvSpPr>
        <p:spPr bwMode="auto">
          <a:xfrm>
            <a:off x="6437880" y="3071026"/>
            <a:ext cx="48014" cy="45613"/>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22" name="Freeform 95"/>
          <p:cNvSpPr>
            <a:spLocks/>
          </p:cNvSpPr>
          <p:nvPr/>
        </p:nvSpPr>
        <p:spPr bwMode="auto">
          <a:xfrm>
            <a:off x="6427076" y="2932987"/>
            <a:ext cx="44413" cy="148843"/>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23" name="Freeform 96"/>
          <p:cNvSpPr>
            <a:spLocks/>
          </p:cNvSpPr>
          <p:nvPr/>
        </p:nvSpPr>
        <p:spPr bwMode="auto">
          <a:xfrm>
            <a:off x="6458285" y="2956994"/>
            <a:ext cx="96028" cy="128437"/>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24" name="Freeform 97"/>
          <p:cNvSpPr>
            <a:spLocks/>
          </p:cNvSpPr>
          <p:nvPr/>
        </p:nvSpPr>
        <p:spPr bwMode="auto">
          <a:xfrm>
            <a:off x="6449883" y="3105837"/>
            <a:ext cx="12003" cy="24007"/>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25" name="Freeform 98"/>
          <p:cNvSpPr>
            <a:spLocks noEditPoints="1"/>
          </p:cNvSpPr>
          <p:nvPr/>
        </p:nvSpPr>
        <p:spPr bwMode="auto">
          <a:xfrm>
            <a:off x="6411472" y="1889887"/>
            <a:ext cx="166848" cy="178852"/>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226" name="燕尾形 225"/>
          <p:cNvSpPr/>
          <p:nvPr/>
        </p:nvSpPr>
        <p:spPr>
          <a:xfrm rot="5400000">
            <a:off x="1821965" y="2260831"/>
            <a:ext cx="272234" cy="435575"/>
          </a:xfrm>
          <a:prstGeom prst="chevr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227" name="直接连接符 226"/>
          <p:cNvCxnSpPr/>
          <p:nvPr/>
        </p:nvCxnSpPr>
        <p:spPr>
          <a:xfrm>
            <a:off x="1958082" y="2696406"/>
            <a:ext cx="2749567"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228" name="矩形 227"/>
          <p:cNvSpPr/>
          <p:nvPr/>
        </p:nvSpPr>
        <p:spPr>
          <a:xfrm>
            <a:off x="2212894" y="1867593"/>
            <a:ext cx="1005385" cy="338546"/>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29" name="矩形 47"/>
          <p:cNvSpPr>
            <a:spLocks noChangeArrowheads="1"/>
          </p:cNvSpPr>
          <p:nvPr/>
        </p:nvSpPr>
        <p:spPr bwMode="auto">
          <a:xfrm>
            <a:off x="2203093" y="2181186"/>
            <a:ext cx="2504556" cy="480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说明，在此录入上述图表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描述说明。</a:t>
            </a:r>
            <a:endPar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endParaRPr>
          </a:p>
        </p:txBody>
      </p:sp>
      <p:sp>
        <p:nvSpPr>
          <p:cNvPr id="230" name="燕尾形 229"/>
          <p:cNvSpPr/>
          <p:nvPr/>
        </p:nvSpPr>
        <p:spPr>
          <a:xfrm rot="5400000">
            <a:off x="1821965" y="3295322"/>
            <a:ext cx="272234" cy="435575"/>
          </a:xfrm>
          <a:prstGeom prst="chevron">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231" name="直接连接符 230"/>
          <p:cNvCxnSpPr/>
          <p:nvPr/>
        </p:nvCxnSpPr>
        <p:spPr>
          <a:xfrm>
            <a:off x="1958082" y="3730896"/>
            <a:ext cx="2749567"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232" name="矩形 231"/>
          <p:cNvSpPr/>
          <p:nvPr/>
        </p:nvSpPr>
        <p:spPr>
          <a:xfrm>
            <a:off x="2212894" y="2902083"/>
            <a:ext cx="1005385" cy="338546"/>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33" name="矩形 47"/>
          <p:cNvSpPr>
            <a:spLocks noChangeArrowheads="1"/>
          </p:cNvSpPr>
          <p:nvPr/>
        </p:nvSpPr>
        <p:spPr bwMode="auto">
          <a:xfrm>
            <a:off x="2203093" y="3215676"/>
            <a:ext cx="2504556"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说明，在此录入上述图表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描述说明。</a:t>
            </a:r>
            <a:endPar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endParaRPr>
          </a:p>
        </p:txBody>
      </p:sp>
      <p:sp>
        <p:nvSpPr>
          <p:cNvPr id="234" name="燕尾形 233"/>
          <p:cNvSpPr/>
          <p:nvPr/>
        </p:nvSpPr>
        <p:spPr>
          <a:xfrm rot="5400000">
            <a:off x="1821965" y="4384259"/>
            <a:ext cx="272234" cy="435575"/>
          </a:xfrm>
          <a:prstGeom prst="chevr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235" name="直接连接符 234"/>
          <p:cNvCxnSpPr/>
          <p:nvPr/>
        </p:nvCxnSpPr>
        <p:spPr>
          <a:xfrm>
            <a:off x="1958082" y="4819834"/>
            <a:ext cx="2749567"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236" name="矩形 235"/>
          <p:cNvSpPr/>
          <p:nvPr/>
        </p:nvSpPr>
        <p:spPr>
          <a:xfrm>
            <a:off x="2212894" y="3991021"/>
            <a:ext cx="1005385" cy="338546"/>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37" name="矩形 47"/>
          <p:cNvSpPr>
            <a:spLocks noChangeArrowheads="1"/>
          </p:cNvSpPr>
          <p:nvPr/>
        </p:nvSpPr>
        <p:spPr bwMode="auto">
          <a:xfrm>
            <a:off x="2203093" y="4304613"/>
            <a:ext cx="2504556"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说明，在此录入上述图表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描述说明。</a:t>
            </a:r>
            <a:endPar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endParaRPr>
          </a:p>
        </p:txBody>
      </p:sp>
      <p:sp>
        <p:nvSpPr>
          <p:cNvPr id="238" name="圆角矩形 237"/>
          <p:cNvSpPr/>
          <p:nvPr/>
        </p:nvSpPr>
        <p:spPr>
          <a:xfrm>
            <a:off x="-274239" y="1931648"/>
            <a:ext cx="1306725" cy="278338"/>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9" name="圆角矩形 238"/>
          <p:cNvSpPr/>
          <p:nvPr/>
        </p:nvSpPr>
        <p:spPr>
          <a:xfrm>
            <a:off x="-383132" y="1698117"/>
            <a:ext cx="1143383" cy="217787"/>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0" name="标题 4"/>
          <p:cNvSpPr txBox="1">
            <a:spLocks/>
          </p:cNvSpPr>
          <p:nvPr/>
        </p:nvSpPr>
        <p:spPr>
          <a:xfrm>
            <a:off x="-56452" y="1947700"/>
            <a:ext cx="1306725" cy="2517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241" name="标题 4"/>
          <p:cNvSpPr txBox="1">
            <a:spLocks/>
          </p:cNvSpPr>
          <p:nvPr/>
        </p:nvSpPr>
        <p:spPr>
          <a:xfrm>
            <a:off x="-56451" y="1698117"/>
            <a:ext cx="925596" cy="21778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242" name="圆角矩形 241"/>
          <p:cNvSpPr/>
          <p:nvPr/>
        </p:nvSpPr>
        <p:spPr>
          <a:xfrm>
            <a:off x="-383133" y="2225301"/>
            <a:ext cx="1143383" cy="217787"/>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3" name="标题 4"/>
          <p:cNvSpPr txBox="1">
            <a:spLocks/>
          </p:cNvSpPr>
          <p:nvPr/>
        </p:nvSpPr>
        <p:spPr>
          <a:xfrm>
            <a:off x="-56452" y="2225301"/>
            <a:ext cx="925596" cy="21778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244" name="圆角矩形 243"/>
          <p:cNvSpPr/>
          <p:nvPr/>
        </p:nvSpPr>
        <p:spPr>
          <a:xfrm>
            <a:off x="-383133" y="2459086"/>
            <a:ext cx="1143383" cy="217787"/>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5" name="标题 4"/>
          <p:cNvSpPr txBox="1">
            <a:spLocks/>
          </p:cNvSpPr>
          <p:nvPr/>
        </p:nvSpPr>
        <p:spPr>
          <a:xfrm>
            <a:off x="-56452" y="2459086"/>
            <a:ext cx="925596" cy="21778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246" name="圆角矩形 245"/>
          <p:cNvSpPr/>
          <p:nvPr/>
        </p:nvSpPr>
        <p:spPr>
          <a:xfrm>
            <a:off x="-383133" y="2690565"/>
            <a:ext cx="1143383" cy="217787"/>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7" name="标题 4"/>
          <p:cNvSpPr txBox="1">
            <a:spLocks/>
          </p:cNvSpPr>
          <p:nvPr/>
        </p:nvSpPr>
        <p:spPr>
          <a:xfrm>
            <a:off x="-56452" y="2690565"/>
            <a:ext cx="925596" cy="21778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248" name="圆角矩形 247"/>
          <p:cNvSpPr/>
          <p:nvPr/>
        </p:nvSpPr>
        <p:spPr>
          <a:xfrm>
            <a:off x="8791164" y="1698117"/>
            <a:ext cx="735033" cy="409239"/>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9" name="标题 4"/>
          <p:cNvSpPr txBox="1">
            <a:spLocks/>
          </p:cNvSpPr>
          <p:nvPr/>
        </p:nvSpPr>
        <p:spPr>
          <a:xfrm>
            <a:off x="8818388" y="1700714"/>
            <a:ext cx="490022" cy="40664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13</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圆角矩形 53"/>
          <p:cNvSpPr/>
          <p:nvPr/>
        </p:nvSpPr>
        <p:spPr>
          <a:xfrm>
            <a:off x="-273488" y="1939544"/>
            <a:ext cx="1315741" cy="280258"/>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圆角矩形 54"/>
          <p:cNvSpPr/>
          <p:nvPr/>
        </p:nvSpPr>
        <p:spPr>
          <a:xfrm>
            <a:off x="-383132" y="1704402"/>
            <a:ext cx="1151273" cy="219290"/>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标题 4"/>
          <p:cNvSpPr txBox="1">
            <a:spLocks/>
          </p:cNvSpPr>
          <p:nvPr/>
        </p:nvSpPr>
        <p:spPr>
          <a:xfrm>
            <a:off x="-54198" y="1955708"/>
            <a:ext cx="1315741" cy="2534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7" name="标题 4"/>
          <p:cNvSpPr txBox="1">
            <a:spLocks/>
          </p:cNvSpPr>
          <p:nvPr/>
        </p:nvSpPr>
        <p:spPr>
          <a:xfrm>
            <a:off x="-54197" y="1704402"/>
            <a:ext cx="931982" cy="2192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8" name="圆角矩形 57"/>
          <p:cNvSpPr/>
          <p:nvPr/>
        </p:nvSpPr>
        <p:spPr>
          <a:xfrm>
            <a:off x="-383133" y="2235223"/>
            <a:ext cx="1151273" cy="219290"/>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标题 4"/>
          <p:cNvSpPr txBox="1">
            <a:spLocks/>
          </p:cNvSpPr>
          <p:nvPr/>
        </p:nvSpPr>
        <p:spPr>
          <a:xfrm>
            <a:off x="-54198" y="2235223"/>
            <a:ext cx="931982" cy="2192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0" name="圆角矩形 59"/>
          <p:cNvSpPr/>
          <p:nvPr/>
        </p:nvSpPr>
        <p:spPr>
          <a:xfrm>
            <a:off x="-383133" y="2470622"/>
            <a:ext cx="1151273" cy="219290"/>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标题 4"/>
          <p:cNvSpPr txBox="1">
            <a:spLocks/>
          </p:cNvSpPr>
          <p:nvPr/>
        </p:nvSpPr>
        <p:spPr>
          <a:xfrm>
            <a:off x="-54198" y="2470622"/>
            <a:ext cx="931982" cy="2192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2" name="圆角矩形 61"/>
          <p:cNvSpPr/>
          <p:nvPr/>
        </p:nvSpPr>
        <p:spPr>
          <a:xfrm>
            <a:off x="-383133" y="2703698"/>
            <a:ext cx="1151273" cy="219290"/>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标题 4"/>
          <p:cNvSpPr txBox="1">
            <a:spLocks/>
          </p:cNvSpPr>
          <p:nvPr/>
        </p:nvSpPr>
        <p:spPr>
          <a:xfrm>
            <a:off x="-54198" y="2703698"/>
            <a:ext cx="931982" cy="2192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4" name="圆角矩形 63"/>
          <p:cNvSpPr/>
          <p:nvPr/>
        </p:nvSpPr>
        <p:spPr>
          <a:xfrm>
            <a:off x="8854466" y="1704402"/>
            <a:ext cx="740104" cy="412063"/>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标题 4"/>
          <p:cNvSpPr txBox="1">
            <a:spLocks/>
          </p:cNvSpPr>
          <p:nvPr/>
        </p:nvSpPr>
        <p:spPr>
          <a:xfrm>
            <a:off x="8881877" y="1707017"/>
            <a:ext cx="493403" cy="40944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14</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grpSp>
        <p:nvGrpSpPr>
          <p:cNvPr id="66" name="组合 65"/>
          <p:cNvGrpSpPr/>
          <p:nvPr/>
        </p:nvGrpSpPr>
        <p:grpSpPr>
          <a:xfrm>
            <a:off x="3919394" y="1700808"/>
            <a:ext cx="855019" cy="991821"/>
            <a:chOff x="5301679" y="1577352"/>
            <a:chExt cx="1123045" cy="1302732"/>
          </a:xfrm>
        </p:grpSpPr>
        <p:sp>
          <p:nvSpPr>
            <p:cNvPr id="67" name="六边形 66"/>
            <p:cNvSpPr/>
            <p:nvPr/>
          </p:nvSpPr>
          <p:spPr>
            <a:xfrm rot="5400000">
              <a:off x="5211836" y="1667195"/>
              <a:ext cx="1302732" cy="1123045"/>
            </a:xfrm>
            <a:prstGeom prst="hexag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cs"/>
              </a:endParaRPr>
            </a:p>
          </p:txBody>
        </p:sp>
        <p:sp>
          <p:nvSpPr>
            <p:cNvPr id="68" name="KSO_Shape"/>
            <p:cNvSpPr>
              <a:spLocks/>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4376516" y="2517598"/>
            <a:ext cx="855019" cy="991821"/>
            <a:chOff x="5902096" y="2650185"/>
            <a:chExt cx="1123045" cy="1302732"/>
          </a:xfrm>
        </p:grpSpPr>
        <p:sp>
          <p:nvSpPr>
            <p:cNvPr id="70" name="六边形 69"/>
            <p:cNvSpPr/>
            <p:nvPr/>
          </p:nvSpPr>
          <p:spPr>
            <a:xfrm rot="5400000">
              <a:off x="5812253" y="2740028"/>
              <a:ext cx="1302732" cy="1123045"/>
            </a:xfrm>
            <a:prstGeom prst="hexagon">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cs"/>
              </a:endParaRPr>
            </a:p>
          </p:txBody>
        </p:sp>
        <p:sp>
          <p:nvSpPr>
            <p:cNvPr id="71"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3919394" y="3335148"/>
            <a:ext cx="855019" cy="991821"/>
            <a:chOff x="5301679" y="3724016"/>
            <a:chExt cx="1123045" cy="1302732"/>
          </a:xfrm>
        </p:grpSpPr>
        <p:sp>
          <p:nvSpPr>
            <p:cNvPr id="73" name="六边形 72"/>
            <p:cNvSpPr/>
            <p:nvPr/>
          </p:nvSpPr>
          <p:spPr>
            <a:xfrm rot="5400000">
              <a:off x="5211836" y="3813859"/>
              <a:ext cx="1302732" cy="1123045"/>
            </a:xfrm>
            <a:prstGeom prst="hexag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cs"/>
              </a:endParaRPr>
            </a:p>
          </p:txBody>
        </p:sp>
        <p:sp>
          <p:nvSpPr>
            <p:cNvPr id="74" name="KSO_Shape"/>
            <p:cNvSpPr>
              <a:spLocks/>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cxnSp>
        <p:nvCxnSpPr>
          <p:cNvPr id="75" name="直接连接符 74"/>
          <p:cNvCxnSpPr/>
          <p:nvPr/>
        </p:nvCxnSpPr>
        <p:spPr>
          <a:xfrm>
            <a:off x="1213043" y="2196338"/>
            <a:ext cx="2520864" cy="0"/>
          </a:xfrm>
          <a:prstGeom prst="line">
            <a:avLst/>
          </a:prstGeom>
          <a:noFill/>
          <a:ln w="9525" cap="flat" cmpd="sng" algn="ctr">
            <a:solidFill>
              <a:sysClr val="window" lastClr="FFFFFF">
                <a:lumMod val="50000"/>
              </a:sysClr>
            </a:solidFill>
            <a:prstDash val="solid"/>
            <a:headEnd type="oval" w="med" len="med"/>
            <a:tailEnd type="oval" w="med" len="med"/>
          </a:ln>
          <a:effectLst/>
        </p:spPr>
      </p:cxnSp>
      <p:grpSp>
        <p:nvGrpSpPr>
          <p:cNvPr id="76" name="组合 75"/>
          <p:cNvGrpSpPr/>
          <p:nvPr/>
        </p:nvGrpSpPr>
        <p:grpSpPr>
          <a:xfrm>
            <a:off x="4882819" y="1865276"/>
            <a:ext cx="3121897" cy="967058"/>
            <a:chOff x="6567113" y="1793376"/>
            <a:chExt cx="4100531" cy="1270206"/>
          </a:xfrm>
        </p:grpSpPr>
        <p:sp>
          <p:nvSpPr>
            <p:cNvPr id="77" name="文本框 69"/>
            <p:cNvSpPr txBox="1"/>
            <p:nvPr/>
          </p:nvSpPr>
          <p:spPr>
            <a:xfrm>
              <a:off x="6567113" y="1810921"/>
              <a:ext cx="916058" cy="84893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ysClr val="window" lastClr="FFFFFF">
                      <a:lumMod val="50000"/>
                    </a:sysClr>
                  </a:solidFill>
                  <a:effectLst/>
                  <a:uLnTx/>
                  <a:uFillTx/>
                  <a:latin typeface="Impact MT Std" pitchFamily="34" charset="0"/>
                  <a:ea typeface="微软雅黑" panose="020B0503020204020204" pitchFamily="34" charset="-122"/>
                </a:rPr>
                <a:t>01</a:t>
              </a:r>
              <a:endParaRPr kumimoji="0" lang="zh-CN" altLang="en-US" sz="3600" b="0"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endParaRPr>
            </a:p>
          </p:txBody>
        </p:sp>
        <p:grpSp>
          <p:nvGrpSpPr>
            <p:cNvPr id="78" name="组合 77"/>
            <p:cNvGrpSpPr/>
            <p:nvPr/>
          </p:nvGrpSpPr>
          <p:grpSpPr>
            <a:xfrm>
              <a:off x="7395055" y="1793376"/>
              <a:ext cx="3272589" cy="1270206"/>
              <a:chOff x="6968290" y="1689104"/>
              <a:chExt cx="3272589" cy="1270206"/>
            </a:xfrm>
          </p:grpSpPr>
          <p:sp>
            <p:nvSpPr>
              <p:cNvPr id="79" name="文本框 9"/>
              <p:cNvSpPr txBox="1"/>
              <p:nvPr/>
            </p:nvSpPr>
            <p:spPr>
              <a:xfrm>
                <a:off x="6968290" y="1689104"/>
                <a:ext cx="2329314" cy="3638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输入标题</a:t>
                </a:r>
                <a:endParaRPr kumimoji="0" lang="zh-CN" altLang="en-US" sz="12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80" name="文本框 11"/>
              <p:cNvSpPr txBox="1"/>
              <p:nvPr/>
            </p:nvSpPr>
            <p:spPr>
              <a:xfrm>
                <a:off x="6968290" y="2029520"/>
                <a:ext cx="3272589" cy="92979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在此输入详细介绍，以表达项目工作的详细资料和文字信息。在此输入详细介绍，以表达项目工作的详细资料和文字信息。</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grpSp>
      <p:cxnSp>
        <p:nvCxnSpPr>
          <p:cNvPr id="81" name="直接连接符 80"/>
          <p:cNvCxnSpPr/>
          <p:nvPr/>
        </p:nvCxnSpPr>
        <p:spPr>
          <a:xfrm>
            <a:off x="5417901" y="2999873"/>
            <a:ext cx="2520864" cy="0"/>
          </a:xfrm>
          <a:prstGeom prst="line">
            <a:avLst/>
          </a:prstGeom>
          <a:noFill/>
          <a:ln w="9525" cap="flat" cmpd="sng" algn="ctr">
            <a:solidFill>
              <a:sysClr val="window" lastClr="FFFFFF">
                <a:lumMod val="50000"/>
              </a:sysClr>
            </a:solidFill>
            <a:prstDash val="solid"/>
            <a:headEnd type="oval" w="med" len="med"/>
            <a:tailEnd type="oval" w="med" len="med"/>
          </a:ln>
          <a:effectLst/>
        </p:spPr>
      </p:cxnSp>
      <p:grpSp>
        <p:nvGrpSpPr>
          <p:cNvPr id="82" name="组合 81"/>
          <p:cNvGrpSpPr/>
          <p:nvPr/>
        </p:nvGrpSpPr>
        <p:grpSpPr>
          <a:xfrm>
            <a:off x="1043569" y="2649149"/>
            <a:ext cx="3188983" cy="834202"/>
            <a:chOff x="1524357" y="2822974"/>
            <a:chExt cx="4188647" cy="1095703"/>
          </a:xfrm>
        </p:grpSpPr>
        <p:sp>
          <p:nvSpPr>
            <p:cNvPr id="83" name="文本框 75"/>
            <p:cNvSpPr txBox="1"/>
            <p:nvPr/>
          </p:nvSpPr>
          <p:spPr>
            <a:xfrm>
              <a:off x="4796946" y="2868142"/>
              <a:ext cx="916058" cy="84893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ysClr val="window" lastClr="FFFFFF">
                      <a:lumMod val="50000"/>
                    </a:sysClr>
                  </a:solidFill>
                  <a:effectLst/>
                  <a:uLnTx/>
                  <a:uFillTx/>
                  <a:latin typeface="Impact MT Std" pitchFamily="34" charset="0"/>
                  <a:ea typeface="微软雅黑" panose="020B0503020204020204" pitchFamily="34" charset="-122"/>
                </a:rPr>
                <a:t>02</a:t>
              </a:r>
              <a:endParaRPr kumimoji="0" lang="zh-CN" altLang="en-US" sz="3600" b="0"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endParaRPr>
            </a:p>
          </p:txBody>
        </p:sp>
        <p:grpSp>
          <p:nvGrpSpPr>
            <p:cNvPr id="84" name="组合 83"/>
            <p:cNvGrpSpPr/>
            <p:nvPr/>
          </p:nvGrpSpPr>
          <p:grpSpPr>
            <a:xfrm>
              <a:off x="1524357" y="2822974"/>
              <a:ext cx="3272589" cy="1095703"/>
              <a:chOff x="6968290" y="1661481"/>
              <a:chExt cx="3272589" cy="1095703"/>
            </a:xfrm>
          </p:grpSpPr>
          <p:sp>
            <p:nvSpPr>
              <p:cNvPr id="85" name="文本框 77"/>
              <p:cNvSpPr txBox="1"/>
              <p:nvPr/>
            </p:nvSpPr>
            <p:spPr>
              <a:xfrm>
                <a:off x="7911565" y="1661481"/>
                <a:ext cx="2329314" cy="404257"/>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输入标题</a:t>
                </a:r>
                <a:endParaRPr kumimoji="0" lang="zh-CN" altLang="en-US" sz="14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86" name="文本框 80"/>
              <p:cNvSpPr txBox="1"/>
              <p:nvPr/>
            </p:nvSpPr>
            <p:spPr>
              <a:xfrm>
                <a:off x="6968290" y="2029521"/>
                <a:ext cx="3272589" cy="7276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由在此输入详细介绍，以表达项目工作的详细资料和文字信息。在此输入详细介绍，以表达项目工作的详细资料和文字信息。</a:t>
                </a:r>
              </a:p>
            </p:txBody>
          </p:sp>
        </p:grpSp>
      </p:grpSp>
      <p:cxnSp>
        <p:nvCxnSpPr>
          <p:cNvPr id="87" name="直接连接符 86"/>
          <p:cNvCxnSpPr/>
          <p:nvPr/>
        </p:nvCxnSpPr>
        <p:spPr>
          <a:xfrm>
            <a:off x="1213043" y="3827125"/>
            <a:ext cx="2520864" cy="0"/>
          </a:xfrm>
          <a:prstGeom prst="line">
            <a:avLst/>
          </a:prstGeom>
          <a:noFill/>
          <a:ln w="9525" cap="flat" cmpd="sng" algn="ctr">
            <a:solidFill>
              <a:sysClr val="window" lastClr="FFFFFF">
                <a:lumMod val="50000"/>
              </a:sysClr>
            </a:solidFill>
            <a:prstDash val="solid"/>
            <a:headEnd type="oval" w="med" len="med"/>
            <a:tailEnd type="oval" w="med" len="med"/>
          </a:ln>
          <a:effectLst/>
        </p:spPr>
      </p:cxnSp>
      <p:grpSp>
        <p:nvGrpSpPr>
          <p:cNvPr id="88" name="组合 87"/>
          <p:cNvGrpSpPr/>
          <p:nvPr/>
        </p:nvGrpSpPr>
        <p:grpSpPr>
          <a:xfrm>
            <a:off x="4882819" y="3479445"/>
            <a:ext cx="3121897" cy="998156"/>
            <a:chOff x="6567113" y="3913546"/>
            <a:chExt cx="4100531" cy="1311052"/>
          </a:xfrm>
        </p:grpSpPr>
        <p:sp>
          <p:nvSpPr>
            <p:cNvPr id="89" name="文本框 101"/>
            <p:cNvSpPr txBox="1"/>
            <p:nvPr/>
          </p:nvSpPr>
          <p:spPr>
            <a:xfrm>
              <a:off x="6567113" y="3971938"/>
              <a:ext cx="916058" cy="84893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ysClr val="window" lastClr="FFFFFF">
                      <a:lumMod val="50000"/>
                    </a:sysClr>
                  </a:solidFill>
                  <a:effectLst/>
                  <a:uLnTx/>
                  <a:uFillTx/>
                  <a:latin typeface="Impact MT Std" pitchFamily="34" charset="0"/>
                  <a:ea typeface="微软雅黑" panose="020B0503020204020204" pitchFamily="34" charset="-122"/>
                </a:rPr>
                <a:t>03</a:t>
              </a:r>
              <a:endParaRPr kumimoji="0" lang="zh-CN" altLang="en-US" sz="3600" b="0"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endParaRPr>
            </a:p>
          </p:txBody>
        </p:sp>
        <p:grpSp>
          <p:nvGrpSpPr>
            <p:cNvPr id="90" name="组合 89"/>
            <p:cNvGrpSpPr/>
            <p:nvPr/>
          </p:nvGrpSpPr>
          <p:grpSpPr>
            <a:xfrm>
              <a:off x="7395055" y="3913546"/>
              <a:ext cx="3272589" cy="1311052"/>
              <a:chOff x="6968290" y="1648257"/>
              <a:chExt cx="3272589" cy="1311052"/>
            </a:xfrm>
          </p:grpSpPr>
          <p:sp>
            <p:nvSpPr>
              <p:cNvPr id="91" name="文本框 103"/>
              <p:cNvSpPr txBox="1"/>
              <p:nvPr/>
            </p:nvSpPr>
            <p:spPr>
              <a:xfrm>
                <a:off x="6968290" y="1648257"/>
                <a:ext cx="2329314" cy="4042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输入标题</a:t>
                </a:r>
                <a:endParaRPr kumimoji="0" lang="zh-CN" altLang="en-US" sz="14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92" name="文本框 104"/>
              <p:cNvSpPr txBox="1"/>
              <p:nvPr/>
            </p:nvSpPr>
            <p:spPr>
              <a:xfrm>
                <a:off x="6968290" y="2029519"/>
                <a:ext cx="3272589" cy="92979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在此输入详细介绍，以表达项目工作的详细资料和文字信息。在此输入详细介绍，以表达项目工作的详细资料和文字信息。</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grpSp>
      <p:cxnSp>
        <p:nvCxnSpPr>
          <p:cNvPr id="93" name="直接连接符 92"/>
          <p:cNvCxnSpPr/>
          <p:nvPr/>
        </p:nvCxnSpPr>
        <p:spPr>
          <a:xfrm>
            <a:off x="5417901" y="4644294"/>
            <a:ext cx="2520864" cy="0"/>
          </a:xfrm>
          <a:prstGeom prst="line">
            <a:avLst/>
          </a:prstGeom>
          <a:noFill/>
          <a:ln w="9525" cap="flat" cmpd="sng" algn="ctr">
            <a:solidFill>
              <a:sysClr val="window" lastClr="FFFFFF">
                <a:lumMod val="50000"/>
              </a:sysClr>
            </a:solidFill>
            <a:prstDash val="solid"/>
            <a:headEnd type="oval" w="med" len="med"/>
            <a:tailEnd type="oval" w="med" len="med"/>
          </a:ln>
          <a:effectLst/>
        </p:spPr>
      </p:cxnSp>
      <p:grpSp>
        <p:nvGrpSpPr>
          <p:cNvPr id="94" name="组合 93"/>
          <p:cNvGrpSpPr/>
          <p:nvPr/>
        </p:nvGrpSpPr>
        <p:grpSpPr>
          <a:xfrm>
            <a:off x="1053219" y="4387112"/>
            <a:ext cx="3188983" cy="825012"/>
            <a:chOff x="1524357" y="2835043"/>
            <a:chExt cx="4188647" cy="1083632"/>
          </a:xfrm>
        </p:grpSpPr>
        <p:sp>
          <p:nvSpPr>
            <p:cNvPr id="95" name="文本框 75"/>
            <p:cNvSpPr txBox="1"/>
            <p:nvPr/>
          </p:nvSpPr>
          <p:spPr>
            <a:xfrm>
              <a:off x="4796946" y="2868143"/>
              <a:ext cx="916058" cy="84893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ysClr val="window" lastClr="FFFFFF">
                      <a:lumMod val="50000"/>
                    </a:sysClr>
                  </a:solidFill>
                  <a:effectLst/>
                  <a:uLnTx/>
                  <a:uFillTx/>
                  <a:latin typeface="Impact MT Std" pitchFamily="34" charset="0"/>
                  <a:ea typeface="微软雅黑" panose="020B0503020204020204" pitchFamily="34" charset="-122"/>
                </a:rPr>
                <a:t>04</a:t>
              </a:r>
              <a:endParaRPr kumimoji="0" lang="zh-CN" altLang="en-US" sz="3600" b="0" i="0" u="none" strike="noStrike" kern="0" cap="none" spc="0" normalizeH="0" baseline="0" noProof="0" dirty="0">
                <a:ln>
                  <a:noFill/>
                </a:ln>
                <a:solidFill>
                  <a:sysClr val="window" lastClr="FFFFFF">
                    <a:lumMod val="50000"/>
                  </a:sysClr>
                </a:solidFill>
                <a:effectLst/>
                <a:uLnTx/>
                <a:uFillTx/>
                <a:latin typeface="Impact MT Std" pitchFamily="34" charset="0"/>
                <a:ea typeface="微软雅黑" panose="020B0503020204020204" pitchFamily="34" charset="-122"/>
              </a:endParaRPr>
            </a:p>
          </p:txBody>
        </p:sp>
        <p:grpSp>
          <p:nvGrpSpPr>
            <p:cNvPr id="96" name="组合 95"/>
            <p:cNvGrpSpPr/>
            <p:nvPr/>
          </p:nvGrpSpPr>
          <p:grpSpPr>
            <a:xfrm>
              <a:off x="1524357" y="2835043"/>
              <a:ext cx="3272589" cy="1083632"/>
              <a:chOff x="6968290" y="1673550"/>
              <a:chExt cx="3272589" cy="1083632"/>
            </a:xfrm>
          </p:grpSpPr>
          <p:sp>
            <p:nvSpPr>
              <p:cNvPr id="97" name="文本框 77"/>
              <p:cNvSpPr txBox="1"/>
              <p:nvPr/>
            </p:nvSpPr>
            <p:spPr>
              <a:xfrm>
                <a:off x="7911565" y="1673550"/>
                <a:ext cx="2329314" cy="404257"/>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输入标题</a:t>
                </a:r>
                <a:endParaRPr kumimoji="0" lang="zh-CN" altLang="en-US" sz="14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98" name="文本框 80"/>
              <p:cNvSpPr txBox="1"/>
              <p:nvPr/>
            </p:nvSpPr>
            <p:spPr>
              <a:xfrm>
                <a:off x="6968290" y="2029520"/>
                <a:ext cx="3272589" cy="72766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由在此输入详细介绍，以表达项目工作的详细资料和文字信息。在此输入详细介绍，以表达项目工作的详细资料和文字信息。</a:t>
                </a:r>
              </a:p>
            </p:txBody>
          </p:sp>
        </p:grpSp>
      </p:grpSp>
      <p:grpSp>
        <p:nvGrpSpPr>
          <p:cNvPr id="99" name="组合 98"/>
          <p:cNvGrpSpPr/>
          <p:nvPr/>
        </p:nvGrpSpPr>
        <p:grpSpPr>
          <a:xfrm>
            <a:off x="4364714" y="4152410"/>
            <a:ext cx="855019" cy="991821"/>
            <a:chOff x="5550606" y="4704901"/>
            <a:chExt cx="1123045" cy="1302732"/>
          </a:xfrm>
        </p:grpSpPr>
        <p:sp>
          <p:nvSpPr>
            <p:cNvPr id="100" name="六边形 99"/>
            <p:cNvSpPr/>
            <p:nvPr/>
          </p:nvSpPr>
          <p:spPr>
            <a:xfrm rot="5400000">
              <a:off x="5460763" y="4794744"/>
              <a:ext cx="1302732" cy="1123045"/>
            </a:xfrm>
            <a:prstGeom prst="hexagon">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cs"/>
              </a:endParaRPr>
            </a:p>
          </p:txBody>
        </p:sp>
        <p:grpSp>
          <p:nvGrpSpPr>
            <p:cNvPr id="101" name="组合 100"/>
            <p:cNvGrpSpPr/>
            <p:nvPr/>
          </p:nvGrpSpPr>
          <p:grpSpPr>
            <a:xfrm>
              <a:off x="5923329" y="5169661"/>
              <a:ext cx="348517" cy="446576"/>
              <a:chOff x="3095876" y="2479873"/>
              <a:chExt cx="366231" cy="470769"/>
            </a:xfrm>
          </p:grpSpPr>
          <p:sp>
            <p:nvSpPr>
              <p:cNvPr id="102"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sysClr val="window" lastClr="FFFFFF">
                      <a:lumMod val="50000"/>
                    </a:sysClr>
                  </a:solidFill>
                  <a:effectLst/>
                  <a:uLnTx/>
                  <a:uFillTx/>
                  <a:latin typeface="Calibri"/>
                  <a:ea typeface="宋体"/>
                  <a:cs typeface="+mn-cs"/>
                </a:endParaRPr>
              </a:p>
            </p:txBody>
          </p:sp>
          <p:sp>
            <p:nvSpPr>
              <p:cNvPr id="103"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sysClr val="window" lastClr="FFFFFF">
                      <a:lumMod val="50000"/>
                    </a:sysClr>
                  </a:solidFill>
                  <a:effectLst/>
                  <a:uLnTx/>
                  <a:uFillTx/>
                  <a:latin typeface="Calibri"/>
                  <a:ea typeface="宋体"/>
                  <a:cs typeface="+mn-cs"/>
                </a:endParaRPr>
              </a:p>
            </p:txBody>
          </p:sp>
          <p:sp>
            <p:nvSpPr>
              <p:cNvPr id="104"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sysClr val="window" lastClr="FFFFFF">
                      <a:lumMod val="50000"/>
                    </a:sysClr>
                  </a:solidFill>
                  <a:effectLst/>
                  <a:uLnTx/>
                  <a:uFillTx/>
                  <a:latin typeface="Calibri"/>
                  <a:ea typeface="宋体"/>
                  <a:cs typeface="+mn-cs"/>
                </a:endParaRPr>
              </a:p>
            </p:txBody>
          </p:sp>
          <p:sp>
            <p:nvSpPr>
              <p:cNvPr id="105"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sysClr val="window" lastClr="FFFFFF">
                      <a:lumMod val="50000"/>
                    </a:sysClr>
                  </a:solidFill>
                  <a:effectLst/>
                  <a:uLnTx/>
                  <a:uFillTx/>
                  <a:latin typeface="Calibri"/>
                  <a:ea typeface="宋体"/>
                  <a:cs typeface="+mn-cs"/>
                </a:endParaRPr>
              </a:p>
            </p:txBody>
          </p:sp>
        </p:gr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4523926" y="1340151"/>
            <a:ext cx="0" cy="1486080"/>
          </a:xfrm>
          <a:prstGeom prst="line">
            <a:avLst/>
          </a:prstGeom>
          <a:ln w="0">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3" name="文本框 18"/>
          <p:cNvSpPr txBox="1"/>
          <p:nvPr/>
        </p:nvSpPr>
        <p:spPr>
          <a:xfrm>
            <a:off x="1478674" y="2505961"/>
            <a:ext cx="1496176" cy="819455"/>
          </a:xfrm>
          <a:prstGeom prst="rect">
            <a:avLst/>
          </a:prstGeom>
          <a:noFill/>
          <a:ln>
            <a:noFill/>
          </a:ln>
        </p:spPr>
        <p:txBody>
          <a:bodyPr wrap="square" rtlCol="0">
            <a:spAutoFit/>
          </a:bodyPr>
          <a:lstStyle/>
          <a:p>
            <a:pPr algn="r">
              <a:lnSpc>
                <a:spcPct val="150000"/>
              </a:lnSpc>
            </a:pPr>
            <a:r>
              <a:rPr lang="zh-CN" altLang="en-US" sz="1050" dirty="0" smtClean="0">
                <a:solidFill>
                  <a:srgbClr val="2C3637"/>
                </a:solidFill>
                <a:latin typeface="微软雅黑" pitchFamily="34" charset="-122"/>
                <a:ea typeface="微软雅黑" pitchFamily="34" charset="-122"/>
              </a:rPr>
              <a:t>点击输入简要文字内容，文字内容需概括精炼文字内容</a:t>
            </a:r>
            <a:r>
              <a:rPr lang="en-US" altLang="zh-CN" sz="1050" dirty="0" smtClean="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sp>
        <p:nvSpPr>
          <p:cNvPr id="4" name="文本框 19"/>
          <p:cNvSpPr txBox="1"/>
          <p:nvPr/>
        </p:nvSpPr>
        <p:spPr>
          <a:xfrm>
            <a:off x="1703880" y="3723661"/>
            <a:ext cx="1545577" cy="819455"/>
          </a:xfrm>
          <a:prstGeom prst="rect">
            <a:avLst/>
          </a:prstGeom>
          <a:noFill/>
          <a:ln>
            <a:noFill/>
          </a:ln>
        </p:spPr>
        <p:txBody>
          <a:bodyPr wrap="square" rtlCol="0">
            <a:spAutoFit/>
          </a:bodyPr>
          <a:lstStyle/>
          <a:p>
            <a:pPr algn="r">
              <a:lnSpc>
                <a:spcPct val="150000"/>
              </a:lnSpc>
            </a:pPr>
            <a:r>
              <a:rPr lang="zh-CN" altLang="en-US" sz="1050" dirty="0" smtClean="0">
                <a:solidFill>
                  <a:srgbClr val="2C3637"/>
                </a:solidFill>
                <a:latin typeface="微软雅黑" pitchFamily="34" charset="-122"/>
                <a:ea typeface="微软雅黑" pitchFamily="34" charset="-122"/>
              </a:rPr>
              <a:t>点击输入简要文字内容，文字内容需概括精炼文字内容</a:t>
            </a:r>
            <a:r>
              <a:rPr lang="en-US" altLang="zh-CN" sz="1050" dirty="0" smtClean="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sp>
        <p:nvSpPr>
          <p:cNvPr id="5" name="文本框 20"/>
          <p:cNvSpPr txBox="1"/>
          <p:nvPr/>
        </p:nvSpPr>
        <p:spPr>
          <a:xfrm>
            <a:off x="5870127" y="2076020"/>
            <a:ext cx="1710341" cy="819455"/>
          </a:xfrm>
          <a:prstGeom prst="rect">
            <a:avLst/>
          </a:prstGeom>
          <a:noFill/>
          <a:ln>
            <a:noFill/>
          </a:ln>
        </p:spPr>
        <p:txBody>
          <a:bodyPr wrap="square" rtlCol="0">
            <a:spAutoFit/>
          </a:bodyPr>
          <a:lstStyle/>
          <a:p>
            <a:pPr>
              <a:lnSpc>
                <a:spcPct val="150000"/>
              </a:lnSpc>
            </a:pPr>
            <a:r>
              <a:rPr lang="zh-CN" altLang="en-US" sz="1050" dirty="0" smtClean="0">
                <a:solidFill>
                  <a:srgbClr val="2C3637"/>
                </a:solidFill>
                <a:latin typeface="微软雅黑" pitchFamily="34" charset="-122"/>
                <a:ea typeface="微软雅黑" pitchFamily="34" charset="-122"/>
              </a:rPr>
              <a:t>点击输入简要文字内容，文字内容需概括精炼文字内容</a:t>
            </a:r>
            <a:r>
              <a:rPr lang="en-US" altLang="zh-CN" sz="1050" dirty="0" smtClean="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sp>
        <p:nvSpPr>
          <p:cNvPr id="6" name="文本框 21"/>
          <p:cNvSpPr txBox="1"/>
          <p:nvPr/>
        </p:nvSpPr>
        <p:spPr>
          <a:xfrm>
            <a:off x="6034892" y="3503976"/>
            <a:ext cx="1545577" cy="819455"/>
          </a:xfrm>
          <a:prstGeom prst="rect">
            <a:avLst/>
          </a:prstGeom>
          <a:noFill/>
          <a:ln>
            <a:noFill/>
          </a:ln>
        </p:spPr>
        <p:txBody>
          <a:bodyPr wrap="square" rtlCol="0">
            <a:spAutoFit/>
          </a:bodyPr>
          <a:lstStyle/>
          <a:p>
            <a:pPr>
              <a:lnSpc>
                <a:spcPct val="150000"/>
              </a:lnSpc>
            </a:pPr>
            <a:r>
              <a:rPr lang="zh-CN" altLang="en-US" sz="1050" dirty="0" smtClean="0">
                <a:solidFill>
                  <a:srgbClr val="2C3637"/>
                </a:solidFill>
                <a:latin typeface="微软雅黑" pitchFamily="34" charset="-122"/>
                <a:ea typeface="微软雅黑" pitchFamily="34" charset="-122"/>
              </a:rPr>
              <a:t>点击输入简要文字内容，文字内容需概括精炼文字内容</a:t>
            </a:r>
            <a:r>
              <a:rPr lang="en-US" altLang="zh-CN" sz="1050" dirty="0" smtClean="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3463932" y="2156966"/>
            <a:ext cx="2119987" cy="2119988"/>
            <a:chOff x="3325860" y="1074902"/>
            <a:chExt cx="2531533" cy="2531533"/>
          </a:xfrm>
        </p:grpSpPr>
        <p:sp>
          <p:nvSpPr>
            <p:cNvPr id="8" name="椭圆 7"/>
            <p:cNvSpPr/>
            <p:nvPr/>
          </p:nvSpPr>
          <p:spPr>
            <a:xfrm>
              <a:off x="3325860" y="1074902"/>
              <a:ext cx="2531533" cy="253153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200">
                <a:latin typeface="微软雅黑" panose="020B0503020204020204" pitchFamily="34" charset="-122"/>
                <a:ea typeface="微软雅黑" panose="020B0503020204020204" pitchFamily="34" charset="-122"/>
              </a:endParaRPr>
            </a:p>
          </p:txBody>
        </p:sp>
        <p:sp>
          <p:nvSpPr>
            <p:cNvPr id="9"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50">
                <a:latin typeface="微软雅黑" panose="020B0503020204020204" pitchFamily="34" charset="-122"/>
                <a:ea typeface="微软雅黑" panose="020B0503020204020204" pitchFamily="34" charset="-122"/>
              </a:endParaRPr>
            </a:p>
          </p:txBody>
        </p:sp>
        <p:sp>
          <p:nvSpPr>
            <p:cNvPr id="10" name="文本框 23"/>
            <p:cNvSpPr txBox="1"/>
            <p:nvPr/>
          </p:nvSpPr>
          <p:spPr>
            <a:xfrm>
              <a:off x="3505189" y="2198316"/>
              <a:ext cx="2172875" cy="1286334"/>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行业前景</a:t>
              </a:r>
              <a:endParaRPr lang="en-US" altLang="zh-CN" sz="1400" b="1" dirty="0" smtClean="0">
                <a:solidFill>
                  <a:schemeClr val="bg1"/>
                </a:solidFill>
                <a:latin typeface="微软雅黑" panose="020B0503020204020204" pitchFamily="34" charset="-122"/>
                <a:ea typeface="微软雅黑" panose="020B0503020204020204" pitchFamily="34" charset="-122"/>
              </a:endParaRPr>
            </a:p>
            <a:p>
              <a:pPr algn="ctr"/>
              <a:endParaRPr lang="en-US" altLang="zh-CN" sz="10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000" dirty="0" smtClean="0">
                  <a:solidFill>
                    <a:schemeClr val="bg1"/>
                  </a:solidFill>
                  <a:latin typeface="微软雅黑" panose="020B0503020204020204" pitchFamily="34" charset="-122"/>
                  <a:ea typeface="微软雅黑" panose="020B0503020204020204" pitchFamily="34" charset="-122"/>
                </a:rPr>
                <a:t>在此输入详细文字介绍，在此输入详细文字介绍</a:t>
              </a:r>
            </a:p>
            <a:p>
              <a:pPr algn="ctr"/>
              <a:r>
                <a:rPr lang="zh-CN" altLang="en-US" sz="1000" dirty="0" smtClean="0">
                  <a:solidFill>
                    <a:schemeClr val="bg1"/>
                  </a:solidFill>
                  <a:latin typeface="微软雅黑" panose="020B0503020204020204" pitchFamily="34" charset="-122"/>
                  <a:ea typeface="微软雅黑" panose="020B0503020204020204" pitchFamily="34" charset="-122"/>
                </a:rPr>
                <a:t>在此输入详细文字介绍</a:t>
              </a:r>
            </a:p>
            <a:p>
              <a:pPr algn="ct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3019690" y="2360021"/>
            <a:ext cx="716797" cy="716797"/>
            <a:chOff x="2386060" y="1495059"/>
            <a:chExt cx="939800" cy="939800"/>
          </a:xfrm>
        </p:grpSpPr>
        <p:sp>
          <p:nvSpPr>
            <p:cNvPr id="12" name="椭圆 11"/>
            <p:cNvSpPr/>
            <p:nvPr/>
          </p:nvSpPr>
          <p:spPr>
            <a:xfrm>
              <a:off x="2386060" y="1495059"/>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200">
                <a:latin typeface="微软雅黑" panose="020B0503020204020204" pitchFamily="34" charset="-122"/>
                <a:ea typeface="微软雅黑" panose="020B0503020204020204" pitchFamily="34" charset="-122"/>
              </a:endParaRPr>
            </a:p>
          </p:txBody>
        </p:sp>
        <p:sp>
          <p:nvSpPr>
            <p:cNvPr id="13"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5075345" y="2147562"/>
            <a:ext cx="716797" cy="716797"/>
            <a:chOff x="5454052" y="1074902"/>
            <a:chExt cx="939800" cy="939800"/>
          </a:xfrm>
        </p:grpSpPr>
        <p:sp>
          <p:nvSpPr>
            <p:cNvPr id="15" name="椭圆 14"/>
            <p:cNvSpPr/>
            <p:nvPr/>
          </p:nvSpPr>
          <p:spPr>
            <a:xfrm>
              <a:off x="5454052" y="107490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200">
                <a:latin typeface="微软雅黑" panose="020B0503020204020204" pitchFamily="34" charset="-122"/>
                <a:ea typeface="微软雅黑" panose="020B0503020204020204" pitchFamily="34" charset="-122"/>
              </a:endParaRPr>
            </a:p>
          </p:txBody>
        </p:sp>
        <p:grpSp>
          <p:nvGrpSpPr>
            <p:cNvPr id="16" name="组合 15"/>
            <p:cNvGrpSpPr/>
            <p:nvPr/>
          </p:nvGrpSpPr>
          <p:grpSpPr>
            <a:xfrm>
              <a:off x="5729640" y="1309909"/>
              <a:ext cx="411300" cy="441104"/>
              <a:chOff x="5995987" y="547688"/>
              <a:chExt cx="219075" cy="234950"/>
            </a:xfrm>
            <a:solidFill>
              <a:schemeClr val="bg1"/>
            </a:solidFill>
          </p:grpSpPr>
          <p:sp>
            <p:nvSpPr>
              <p:cNvPr id="17"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sp>
            <p:nvSpPr>
              <p:cNvPr id="18"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grpSp>
      </p:grpSp>
      <p:grpSp>
        <p:nvGrpSpPr>
          <p:cNvPr id="19" name="组合 18"/>
          <p:cNvGrpSpPr/>
          <p:nvPr/>
        </p:nvGrpSpPr>
        <p:grpSpPr>
          <a:xfrm>
            <a:off x="3241679" y="3679915"/>
            <a:ext cx="716797" cy="716797"/>
            <a:chOff x="3080330" y="2789142"/>
            <a:chExt cx="939800" cy="939800"/>
          </a:xfrm>
        </p:grpSpPr>
        <p:sp>
          <p:nvSpPr>
            <p:cNvPr id="20" name="椭圆 19"/>
            <p:cNvSpPr/>
            <p:nvPr/>
          </p:nvSpPr>
          <p:spPr>
            <a:xfrm>
              <a:off x="3080330" y="278914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200">
                <a:latin typeface="微软雅黑" panose="020B0503020204020204" pitchFamily="34" charset="-122"/>
                <a:ea typeface="微软雅黑" panose="020B0503020204020204" pitchFamily="34" charset="-122"/>
              </a:endParaRPr>
            </a:p>
          </p:txBody>
        </p:sp>
        <p:grpSp>
          <p:nvGrpSpPr>
            <p:cNvPr id="21" name="组合 20"/>
            <p:cNvGrpSpPr/>
            <p:nvPr/>
          </p:nvGrpSpPr>
          <p:grpSpPr>
            <a:xfrm>
              <a:off x="3294687" y="3010257"/>
              <a:ext cx="497794" cy="491067"/>
              <a:chOff x="8123237" y="3667126"/>
              <a:chExt cx="234950" cy="231775"/>
            </a:xfrm>
            <a:solidFill>
              <a:schemeClr val="bg1"/>
            </a:solidFill>
          </p:grpSpPr>
          <p:sp>
            <p:nvSpPr>
              <p:cNvPr id="22"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sp>
            <p:nvSpPr>
              <p:cNvPr id="23"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grpSp>
      </p:grpSp>
      <p:grpSp>
        <p:nvGrpSpPr>
          <p:cNvPr id="24" name="组合 23"/>
          <p:cNvGrpSpPr/>
          <p:nvPr/>
        </p:nvGrpSpPr>
        <p:grpSpPr>
          <a:xfrm>
            <a:off x="5306791" y="3405188"/>
            <a:ext cx="687330" cy="687330"/>
            <a:chOff x="5719249" y="3077288"/>
            <a:chExt cx="767347" cy="767347"/>
          </a:xfrm>
        </p:grpSpPr>
        <p:sp>
          <p:nvSpPr>
            <p:cNvPr id="25" name="椭圆 24"/>
            <p:cNvSpPr/>
            <p:nvPr/>
          </p:nvSpPr>
          <p:spPr>
            <a:xfrm>
              <a:off x="5719249" y="3077288"/>
              <a:ext cx="767347" cy="767347"/>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200">
                <a:latin typeface="微软雅黑" panose="020B0503020204020204" pitchFamily="34" charset="-122"/>
                <a:ea typeface="微软雅黑" panose="020B0503020204020204" pitchFamily="34" charset="-122"/>
              </a:endParaRPr>
            </a:p>
          </p:txBody>
        </p:sp>
        <p:sp>
          <p:nvSpPr>
            <p:cNvPr id="26"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50">
                <a:latin typeface="微软雅黑" panose="020B0503020204020204" pitchFamily="34" charset="-122"/>
                <a:ea typeface="微软雅黑" panose="020B0503020204020204" pitchFamily="34" charset="-122"/>
              </a:endParaRPr>
            </a:p>
          </p:txBody>
        </p:sp>
      </p:grpSp>
      <p:sp>
        <p:nvSpPr>
          <p:cNvPr id="27" name="椭圆 26"/>
          <p:cNvSpPr/>
          <p:nvPr/>
        </p:nvSpPr>
        <p:spPr>
          <a:xfrm>
            <a:off x="4282397" y="908720"/>
            <a:ext cx="483059" cy="48305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8" name="矩形 47"/>
          <p:cNvSpPr>
            <a:spLocks noChangeArrowheads="1"/>
          </p:cNvSpPr>
          <p:nvPr/>
        </p:nvSpPr>
        <p:spPr bwMode="auto">
          <a:xfrm>
            <a:off x="1703880" y="4893550"/>
            <a:ext cx="6096274" cy="1119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050" dirty="0" smtClean="0">
                <a:solidFill>
                  <a:srgbClr val="2C3637"/>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a:p>
            <a:pPr>
              <a:lnSpc>
                <a:spcPct val="130000"/>
              </a:lnSpc>
              <a:spcBef>
                <a:spcPct val="0"/>
              </a:spcBef>
            </a:pPr>
            <a:endParaRPr lang="zh-CN" altLang="en-US" sz="1050" dirty="0" smtClean="0">
              <a:solidFill>
                <a:srgbClr val="2C3637"/>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endParaRPr lang="zh-CN" altLang="en-US" sz="1050" dirty="0">
              <a:solidFill>
                <a:srgbClr val="2C3637"/>
              </a:solidFill>
              <a:latin typeface="微软雅黑" panose="020B0503020204020204" pitchFamily="34" charset="-122"/>
              <a:ea typeface="微软雅黑" panose="020B0503020204020204" pitchFamily="34" charset="-122"/>
              <a:sym typeface="微软雅黑" pitchFamily="34" charset="-122"/>
            </a:endParaRPr>
          </a:p>
        </p:txBody>
      </p:sp>
      <p:sp>
        <p:nvSpPr>
          <p:cNvPr id="29" name="圆角矩形 28"/>
          <p:cNvSpPr/>
          <p:nvPr/>
        </p:nvSpPr>
        <p:spPr>
          <a:xfrm>
            <a:off x="-273290" y="2031061"/>
            <a:ext cx="1318113" cy="280764"/>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0" name="圆角矩形 29"/>
          <p:cNvSpPr/>
          <p:nvPr/>
        </p:nvSpPr>
        <p:spPr>
          <a:xfrm>
            <a:off x="-383132" y="1795495"/>
            <a:ext cx="1153348" cy="219686"/>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1" name="标题 4"/>
          <p:cNvSpPr txBox="1">
            <a:spLocks/>
          </p:cNvSpPr>
          <p:nvPr/>
        </p:nvSpPr>
        <p:spPr>
          <a:xfrm>
            <a:off x="-53605" y="2047253"/>
            <a:ext cx="1318113" cy="2539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32" name="标题 4"/>
          <p:cNvSpPr txBox="1">
            <a:spLocks/>
          </p:cNvSpPr>
          <p:nvPr/>
        </p:nvSpPr>
        <p:spPr>
          <a:xfrm>
            <a:off x="-53604" y="1795495"/>
            <a:ext cx="933663" cy="2196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smtClean="0">
                <a:solidFill>
                  <a:schemeClr val="bg1"/>
                </a:solidFill>
                <a:latin typeface="微软雅黑" panose="020B0503020204020204" pitchFamily="34" charset="-122"/>
                <a:ea typeface="微软雅黑" panose="020B0503020204020204" pitchFamily="34" charset="-122"/>
              </a:rPr>
              <a:t>我们是谁</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33" name="圆角矩形 32"/>
          <p:cNvSpPr/>
          <p:nvPr/>
        </p:nvSpPr>
        <p:spPr>
          <a:xfrm>
            <a:off x="-383133" y="2327273"/>
            <a:ext cx="1153348" cy="219686"/>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4" name="标题 4"/>
          <p:cNvSpPr txBox="1">
            <a:spLocks/>
          </p:cNvSpPr>
          <p:nvPr/>
        </p:nvSpPr>
        <p:spPr>
          <a:xfrm>
            <a:off x="-53605" y="2327273"/>
            <a:ext cx="933663" cy="2196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35" name="圆角矩形 34"/>
          <p:cNvSpPr/>
          <p:nvPr/>
        </p:nvSpPr>
        <p:spPr>
          <a:xfrm>
            <a:off x="-383133" y="2563096"/>
            <a:ext cx="1153348" cy="219686"/>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6" name="标题 4"/>
          <p:cNvSpPr txBox="1">
            <a:spLocks/>
          </p:cNvSpPr>
          <p:nvPr/>
        </p:nvSpPr>
        <p:spPr>
          <a:xfrm>
            <a:off x="-53605" y="2563096"/>
            <a:ext cx="933663" cy="2196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smtClean="0">
                <a:solidFill>
                  <a:schemeClr val="bg1"/>
                </a:solidFill>
                <a:latin typeface="微软雅黑" panose="020B0503020204020204" pitchFamily="34" charset="-122"/>
                <a:ea typeface="微软雅黑" panose="020B0503020204020204" pitchFamily="34" charset="-122"/>
              </a:rPr>
              <a:t>未来计划</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37" name="圆角矩形 36"/>
          <p:cNvSpPr/>
          <p:nvPr/>
        </p:nvSpPr>
        <p:spPr>
          <a:xfrm>
            <a:off x="-383133" y="2796592"/>
            <a:ext cx="1153348" cy="219686"/>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8" name="标题 4"/>
          <p:cNvSpPr txBox="1">
            <a:spLocks/>
          </p:cNvSpPr>
          <p:nvPr/>
        </p:nvSpPr>
        <p:spPr>
          <a:xfrm>
            <a:off x="-53605" y="2796592"/>
            <a:ext cx="933663" cy="2196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39" name="圆角矩形 38"/>
          <p:cNvSpPr/>
          <p:nvPr/>
        </p:nvSpPr>
        <p:spPr>
          <a:xfrm>
            <a:off x="8871121" y="1795495"/>
            <a:ext cx="741439" cy="412806"/>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0" name="标题 4"/>
          <p:cNvSpPr txBox="1">
            <a:spLocks/>
          </p:cNvSpPr>
          <p:nvPr/>
        </p:nvSpPr>
        <p:spPr>
          <a:xfrm>
            <a:off x="8898582" y="1798114"/>
            <a:ext cx="494293" cy="41018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smtClean="0">
                <a:solidFill>
                  <a:schemeClr val="bg1"/>
                </a:solidFill>
                <a:latin typeface="微软雅黑" panose="020B0503020204020204" pitchFamily="34" charset="-122"/>
                <a:ea typeface="微软雅黑" panose="020B0503020204020204" pitchFamily="34" charset="-122"/>
              </a:rPr>
              <a:t>15</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Freeform 192"/>
          <p:cNvSpPr>
            <a:spLocks noEditPoints="1"/>
          </p:cNvSpPr>
          <p:nvPr/>
        </p:nvSpPr>
        <p:spPr bwMode="auto">
          <a:xfrm>
            <a:off x="831439" y="2752785"/>
            <a:ext cx="883630" cy="2088579"/>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ysClr val="windowText" lastClr="000000">
              <a:lumMod val="65000"/>
              <a:lumOff val="35000"/>
            </a:sysClr>
          </a:solidFill>
          <a:ln>
            <a:noFill/>
          </a:ln>
          <a:effec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rgbClr val="F6AC19"/>
              </a:solidFill>
              <a:effectLst/>
              <a:uLnTx/>
              <a:uFillTx/>
              <a:latin typeface="Calibri"/>
            </a:endParaRPr>
          </a:p>
        </p:txBody>
      </p:sp>
      <p:sp>
        <p:nvSpPr>
          <p:cNvPr id="46" name="Oval 12"/>
          <p:cNvSpPr/>
          <p:nvPr/>
        </p:nvSpPr>
        <p:spPr>
          <a:xfrm>
            <a:off x="1631088" y="2977953"/>
            <a:ext cx="167963" cy="167963"/>
          </a:xfrm>
          <a:prstGeom prst="ellipse">
            <a:avLst/>
          </a:prstGeom>
          <a:noFill/>
          <a:ln w="38100" cap="flat" cmpd="sng" algn="ctr">
            <a:solidFill>
              <a:srgbClr val="55735B"/>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47" name="Oval 13"/>
          <p:cNvSpPr/>
          <p:nvPr/>
        </p:nvSpPr>
        <p:spPr>
          <a:xfrm>
            <a:off x="2709457" y="2326793"/>
            <a:ext cx="166746" cy="167963"/>
          </a:xfrm>
          <a:prstGeom prst="ellipse">
            <a:avLst/>
          </a:prstGeom>
          <a:noFill/>
          <a:ln w="38100" cap="flat" cmpd="sng" algn="ctr">
            <a:solidFill>
              <a:sysClr val="windowText" lastClr="000000">
                <a:lumMod val="65000"/>
                <a:lumOff val="35000"/>
              </a:sysClr>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48" name="Oval 14"/>
          <p:cNvSpPr/>
          <p:nvPr/>
        </p:nvSpPr>
        <p:spPr>
          <a:xfrm>
            <a:off x="3720885" y="2728442"/>
            <a:ext cx="166745" cy="166746"/>
          </a:xfrm>
          <a:prstGeom prst="ellipse">
            <a:avLst/>
          </a:prstGeom>
          <a:noFill/>
          <a:ln w="38100" cap="flat" cmpd="sng" algn="ctr">
            <a:solidFill>
              <a:srgbClr val="C00000"/>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49" name="Oval 15"/>
          <p:cNvSpPr/>
          <p:nvPr/>
        </p:nvSpPr>
        <p:spPr>
          <a:xfrm>
            <a:off x="4839418" y="1939748"/>
            <a:ext cx="166746" cy="166746"/>
          </a:xfrm>
          <a:prstGeom prst="ellipse">
            <a:avLst/>
          </a:prstGeom>
          <a:noFill/>
          <a:ln w="38100" cap="flat" cmpd="sng" algn="ctr">
            <a:solidFill>
              <a:sysClr val="windowText" lastClr="000000">
                <a:lumMod val="65000"/>
                <a:lumOff val="35000"/>
              </a:sysClr>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50" name="Oval 16"/>
          <p:cNvSpPr/>
          <p:nvPr/>
        </p:nvSpPr>
        <p:spPr>
          <a:xfrm>
            <a:off x="5839892" y="1985999"/>
            <a:ext cx="166746" cy="166746"/>
          </a:xfrm>
          <a:prstGeom prst="ellipse">
            <a:avLst/>
          </a:prstGeom>
          <a:noFill/>
          <a:ln w="38100" cap="flat" cmpd="sng" algn="ctr">
            <a:solidFill>
              <a:srgbClr val="C00000"/>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51" name="Oval 17"/>
          <p:cNvSpPr/>
          <p:nvPr/>
        </p:nvSpPr>
        <p:spPr>
          <a:xfrm>
            <a:off x="6800201" y="2644461"/>
            <a:ext cx="166745" cy="166745"/>
          </a:xfrm>
          <a:prstGeom prst="ellipse">
            <a:avLst/>
          </a:prstGeom>
          <a:noFill/>
          <a:ln w="38100" cap="flat" cmpd="sng" algn="ctr">
            <a:solidFill>
              <a:sysClr val="windowText" lastClr="000000">
                <a:lumMod val="65000"/>
                <a:lumOff val="35000"/>
              </a:sysClr>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52" name="Oval 18"/>
          <p:cNvSpPr/>
          <p:nvPr/>
        </p:nvSpPr>
        <p:spPr>
          <a:xfrm>
            <a:off x="8265614" y="1771785"/>
            <a:ext cx="166745" cy="167963"/>
          </a:xfrm>
          <a:prstGeom prst="ellipse">
            <a:avLst/>
          </a:prstGeom>
          <a:noFill/>
          <a:ln w="38100" cap="flat" cmpd="sng" algn="ctr">
            <a:solidFill>
              <a:srgbClr val="C00000"/>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rgbClr val="FFFFFF"/>
              </a:solidFill>
              <a:effectLst/>
              <a:uLnTx/>
              <a:uFillTx/>
              <a:latin typeface="Calibri" pitchFamily="34" charset="0"/>
              <a:ea typeface="宋体"/>
              <a:cs typeface="+mn-cs"/>
            </a:endParaRPr>
          </a:p>
        </p:txBody>
      </p:sp>
      <p:cxnSp>
        <p:nvCxnSpPr>
          <p:cNvPr id="53" name="Straight Connector 20"/>
          <p:cNvCxnSpPr>
            <a:stCxn id="46" idx="7"/>
            <a:endCxn id="47" idx="3"/>
          </p:cNvCxnSpPr>
          <p:nvPr/>
        </p:nvCxnSpPr>
        <p:spPr>
          <a:xfrm flipV="1">
            <a:off x="1774708" y="2470413"/>
            <a:ext cx="959091" cy="531882"/>
          </a:xfrm>
          <a:prstGeom prst="line">
            <a:avLst/>
          </a:prstGeom>
          <a:noFill/>
          <a:ln w="3175" cap="flat" cmpd="sng" algn="ctr">
            <a:solidFill>
              <a:srgbClr val="7F8C8D"/>
            </a:solidFill>
            <a:prstDash val="dash"/>
          </a:ln>
          <a:effectLst/>
        </p:spPr>
      </p:cxnSp>
      <p:cxnSp>
        <p:nvCxnSpPr>
          <p:cNvPr id="54" name="Straight Connector 23"/>
          <p:cNvCxnSpPr>
            <a:stCxn id="47" idx="5"/>
            <a:endCxn id="48" idx="2"/>
          </p:cNvCxnSpPr>
          <p:nvPr/>
        </p:nvCxnSpPr>
        <p:spPr>
          <a:xfrm>
            <a:off x="2851860" y="2470413"/>
            <a:ext cx="869024" cy="340794"/>
          </a:xfrm>
          <a:prstGeom prst="line">
            <a:avLst/>
          </a:prstGeom>
          <a:noFill/>
          <a:ln w="3175" cap="flat" cmpd="sng" algn="ctr">
            <a:solidFill>
              <a:srgbClr val="7F8C8D"/>
            </a:solidFill>
            <a:prstDash val="dash"/>
          </a:ln>
          <a:effectLst/>
        </p:spPr>
      </p:cxnSp>
      <p:cxnSp>
        <p:nvCxnSpPr>
          <p:cNvPr id="55" name="Straight Connector 25"/>
          <p:cNvCxnSpPr>
            <a:stCxn id="48" idx="7"/>
            <a:endCxn id="49" idx="3"/>
          </p:cNvCxnSpPr>
          <p:nvPr/>
        </p:nvCxnSpPr>
        <p:spPr>
          <a:xfrm flipV="1">
            <a:off x="3863287" y="2082152"/>
            <a:ext cx="1000473" cy="670633"/>
          </a:xfrm>
          <a:prstGeom prst="line">
            <a:avLst/>
          </a:prstGeom>
          <a:noFill/>
          <a:ln w="3175" cap="flat" cmpd="sng" algn="ctr">
            <a:solidFill>
              <a:srgbClr val="7F8C8D"/>
            </a:solidFill>
            <a:prstDash val="dash"/>
          </a:ln>
          <a:effectLst/>
        </p:spPr>
      </p:cxnSp>
      <p:cxnSp>
        <p:nvCxnSpPr>
          <p:cNvPr id="56" name="Straight Connector 27"/>
          <p:cNvCxnSpPr>
            <a:stCxn id="49" idx="6"/>
            <a:endCxn id="50" idx="2"/>
          </p:cNvCxnSpPr>
          <p:nvPr/>
        </p:nvCxnSpPr>
        <p:spPr>
          <a:xfrm>
            <a:off x="5006164" y="2022512"/>
            <a:ext cx="833727" cy="46251"/>
          </a:xfrm>
          <a:prstGeom prst="line">
            <a:avLst/>
          </a:prstGeom>
          <a:noFill/>
          <a:ln w="3175" cap="flat" cmpd="sng" algn="ctr">
            <a:solidFill>
              <a:srgbClr val="7F8C8D"/>
            </a:solidFill>
            <a:prstDash val="dash"/>
          </a:ln>
          <a:effectLst/>
        </p:spPr>
      </p:cxnSp>
      <p:cxnSp>
        <p:nvCxnSpPr>
          <p:cNvPr id="57" name="Straight Connector 29"/>
          <p:cNvCxnSpPr>
            <a:stCxn id="50" idx="5"/>
            <a:endCxn id="51" idx="1"/>
          </p:cNvCxnSpPr>
          <p:nvPr/>
        </p:nvCxnSpPr>
        <p:spPr>
          <a:xfrm>
            <a:off x="5982295" y="2128402"/>
            <a:ext cx="842248" cy="540402"/>
          </a:xfrm>
          <a:prstGeom prst="line">
            <a:avLst/>
          </a:prstGeom>
          <a:noFill/>
          <a:ln w="3175" cap="flat" cmpd="sng" algn="ctr">
            <a:solidFill>
              <a:srgbClr val="7F8C8D"/>
            </a:solidFill>
            <a:prstDash val="dash"/>
          </a:ln>
          <a:effectLst/>
        </p:spPr>
      </p:cxnSp>
      <p:cxnSp>
        <p:nvCxnSpPr>
          <p:cNvPr id="58" name="Straight Connector 31"/>
          <p:cNvCxnSpPr>
            <a:stCxn id="51" idx="6"/>
            <a:endCxn id="52" idx="3"/>
          </p:cNvCxnSpPr>
          <p:nvPr/>
        </p:nvCxnSpPr>
        <p:spPr>
          <a:xfrm flipV="1">
            <a:off x="6966946" y="1915406"/>
            <a:ext cx="1323011" cy="813037"/>
          </a:xfrm>
          <a:prstGeom prst="line">
            <a:avLst/>
          </a:prstGeom>
          <a:noFill/>
          <a:ln w="3175" cap="flat" cmpd="sng" algn="ctr">
            <a:solidFill>
              <a:srgbClr val="7F8C8D"/>
            </a:solidFill>
            <a:prstDash val="dash"/>
          </a:ln>
          <a:effectLst/>
        </p:spPr>
      </p:cxnSp>
      <p:sp>
        <p:nvSpPr>
          <p:cNvPr id="59" name="TextBox 58"/>
          <p:cNvSpPr txBox="1"/>
          <p:nvPr/>
        </p:nvSpPr>
        <p:spPr>
          <a:xfrm>
            <a:off x="2457992" y="2090671"/>
            <a:ext cx="748923" cy="26161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60" name="TextBox 59"/>
          <p:cNvSpPr txBox="1"/>
          <p:nvPr/>
        </p:nvSpPr>
        <p:spPr>
          <a:xfrm>
            <a:off x="1740628" y="3246936"/>
            <a:ext cx="748923" cy="26161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61" name="TextBox 60"/>
          <p:cNvSpPr txBox="1"/>
          <p:nvPr/>
        </p:nvSpPr>
        <p:spPr>
          <a:xfrm>
            <a:off x="3429992" y="3018117"/>
            <a:ext cx="748923" cy="26161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62" name="TextBox 61"/>
          <p:cNvSpPr txBox="1"/>
          <p:nvPr/>
        </p:nvSpPr>
        <p:spPr>
          <a:xfrm>
            <a:off x="4578955" y="1673199"/>
            <a:ext cx="748923" cy="26161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63" name="TextBox 62"/>
          <p:cNvSpPr txBox="1"/>
          <p:nvPr/>
        </p:nvSpPr>
        <p:spPr>
          <a:xfrm>
            <a:off x="5601336" y="1673199"/>
            <a:ext cx="748923" cy="26161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64" name="TextBox 63"/>
          <p:cNvSpPr txBox="1"/>
          <p:nvPr/>
        </p:nvSpPr>
        <p:spPr>
          <a:xfrm>
            <a:off x="6481315" y="2898839"/>
            <a:ext cx="748923" cy="26161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65" name="TextBox 64"/>
          <p:cNvSpPr txBox="1"/>
          <p:nvPr/>
        </p:nvSpPr>
        <p:spPr>
          <a:xfrm>
            <a:off x="7346688" y="1759614"/>
            <a:ext cx="748923" cy="26161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输入标题</a:t>
            </a:r>
            <a:endParaRPr kumimoji="0" lang="id-ID" altLang="zh-CN" sz="105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p:txBody>
      </p:sp>
      <p:sp>
        <p:nvSpPr>
          <p:cNvPr id="66" name="TextBox 65"/>
          <p:cNvSpPr txBox="1"/>
          <p:nvPr/>
        </p:nvSpPr>
        <p:spPr>
          <a:xfrm>
            <a:off x="2587745" y="2634724"/>
            <a:ext cx="748923" cy="261610"/>
          </a:xfrm>
          <a:prstGeom prst="rect">
            <a:avLst/>
          </a:prstGeom>
          <a:noFill/>
        </p:spPr>
        <p:txBody>
          <a:bodyPr wrap="none">
            <a:spAutoFit/>
          </a:bodyPr>
          <a:lstStyle/>
          <a:p>
            <a:pPr eaLnBrk="1" fontAlgn="auto" hangingPunct="1">
              <a:spcBef>
                <a:spcPts val="0"/>
              </a:spcBef>
              <a:spcAft>
                <a:spcPts val="0"/>
              </a:spcAft>
              <a:defRPr/>
            </a:pPr>
            <a:r>
              <a:rPr lang="zh-CN" altLang="en-US" sz="105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广东地区</a:t>
            </a:r>
            <a:endParaRPr 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7" name="TextBox 66"/>
          <p:cNvSpPr txBox="1"/>
          <p:nvPr/>
        </p:nvSpPr>
        <p:spPr>
          <a:xfrm>
            <a:off x="3481416" y="2376695"/>
            <a:ext cx="748923" cy="261610"/>
          </a:xfrm>
          <a:prstGeom prst="rect">
            <a:avLst/>
          </a:prstGeom>
          <a:noFill/>
        </p:spPr>
        <p:txBody>
          <a:bodyPr wrap="none">
            <a:spAutoFit/>
          </a:bodyPr>
          <a:lstStyle/>
          <a:p>
            <a:pPr eaLnBrk="1" fontAlgn="auto" hangingPunct="1">
              <a:spcBef>
                <a:spcPts val="0"/>
              </a:spcBef>
              <a:spcAft>
                <a:spcPts val="0"/>
              </a:spcAft>
              <a:defRPr/>
            </a:pPr>
            <a:r>
              <a:rPr lang="zh-CN" altLang="en-US" sz="105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广西地区</a:t>
            </a:r>
            <a:endParaRPr 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8" name="TextBox 67"/>
          <p:cNvSpPr txBox="1"/>
          <p:nvPr/>
        </p:nvSpPr>
        <p:spPr>
          <a:xfrm>
            <a:off x="4640781" y="2233075"/>
            <a:ext cx="748923" cy="261610"/>
          </a:xfrm>
          <a:prstGeom prst="rect">
            <a:avLst/>
          </a:prstGeom>
          <a:noFill/>
        </p:spPr>
        <p:txBody>
          <a:bodyPr wrap="none">
            <a:spAutoFit/>
          </a:bodyPr>
          <a:lstStyle/>
          <a:p>
            <a:pPr eaLnBrk="1" fontAlgn="auto" hangingPunct="1">
              <a:spcBef>
                <a:spcPts val="0"/>
              </a:spcBef>
              <a:spcAft>
                <a:spcPts val="0"/>
              </a:spcAft>
              <a:defRPr/>
            </a:pPr>
            <a:r>
              <a:rPr lang="zh-CN" altLang="en-US" sz="105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湖南地区</a:t>
            </a:r>
            <a:endParaRPr 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9" name="TextBox 68"/>
          <p:cNvSpPr txBox="1"/>
          <p:nvPr/>
        </p:nvSpPr>
        <p:spPr>
          <a:xfrm>
            <a:off x="5579314" y="2272022"/>
            <a:ext cx="748923" cy="261610"/>
          </a:xfrm>
          <a:prstGeom prst="rect">
            <a:avLst/>
          </a:prstGeom>
          <a:noFill/>
        </p:spPr>
        <p:txBody>
          <a:bodyPr wrap="none">
            <a:spAutoFit/>
          </a:bodyPr>
          <a:lstStyle/>
          <a:p>
            <a:pPr eaLnBrk="1" fontAlgn="auto" hangingPunct="1">
              <a:spcBef>
                <a:spcPts val="0"/>
              </a:spcBef>
              <a:spcAft>
                <a:spcPts val="0"/>
              </a:spcAft>
              <a:defRPr/>
            </a:pPr>
            <a:r>
              <a:rPr lang="zh-CN" altLang="en-US" sz="105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北京地区</a:t>
            </a:r>
            <a:endParaRPr 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70" name="TextBox 69"/>
          <p:cNvSpPr txBox="1"/>
          <p:nvPr/>
        </p:nvSpPr>
        <p:spPr>
          <a:xfrm>
            <a:off x="6628263" y="2282976"/>
            <a:ext cx="748923" cy="261610"/>
          </a:xfrm>
          <a:prstGeom prst="rect">
            <a:avLst/>
          </a:prstGeom>
          <a:noFill/>
        </p:spPr>
        <p:txBody>
          <a:bodyPr wrap="none">
            <a:spAutoFit/>
          </a:bodyPr>
          <a:lstStyle/>
          <a:p>
            <a:pPr eaLnBrk="1" fontAlgn="auto" hangingPunct="1">
              <a:spcBef>
                <a:spcPts val="0"/>
              </a:spcBef>
              <a:spcAft>
                <a:spcPts val="0"/>
              </a:spcAft>
              <a:defRPr/>
            </a:pPr>
            <a:r>
              <a:rPr lang="zh-CN" altLang="en-US" sz="105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河北地区</a:t>
            </a:r>
            <a:endParaRPr 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71" name="TextBox 70"/>
          <p:cNvSpPr txBox="1"/>
          <p:nvPr/>
        </p:nvSpPr>
        <p:spPr>
          <a:xfrm>
            <a:off x="8143902" y="2080934"/>
            <a:ext cx="748923" cy="261610"/>
          </a:xfrm>
          <a:prstGeom prst="rect">
            <a:avLst/>
          </a:prstGeom>
          <a:noFill/>
        </p:spPr>
        <p:txBody>
          <a:bodyPr wrap="none">
            <a:spAutoFit/>
          </a:bodyPr>
          <a:lstStyle/>
          <a:p>
            <a:pPr eaLnBrk="1" fontAlgn="auto" hangingPunct="1">
              <a:spcBef>
                <a:spcPts val="0"/>
              </a:spcBef>
              <a:spcAft>
                <a:spcPts val="0"/>
              </a:spcAft>
              <a:defRPr/>
            </a:pPr>
            <a:r>
              <a:rPr lang="zh-CN" altLang="en-US" sz="105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江苏地区</a:t>
            </a:r>
            <a:endParaRPr 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72" name="TextBox 71"/>
          <p:cNvSpPr txBox="1"/>
          <p:nvPr/>
        </p:nvSpPr>
        <p:spPr>
          <a:xfrm>
            <a:off x="1509375" y="2610382"/>
            <a:ext cx="748923" cy="261610"/>
          </a:xfrm>
          <a:prstGeom prst="rect">
            <a:avLst/>
          </a:prstGeom>
          <a:noFill/>
        </p:spPr>
        <p:txBody>
          <a:bodyPr wrap="none">
            <a:spAutoFit/>
          </a:bodyPr>
          <a:lstStyle/>
          <a:p>
            <a:pPr eaLnBrk="1" fontAlgn="auto" hangingPunct="1">
              <a:spcBef>
                <a:spcPts val="0"/>
              </a:spcBef>
              <a:spcAft>
                <a:spcPts val="0"/>
              </a:spcAft>
              <a:defRPr/>
            </a:pPr>
            <a:r>
              <a:rPr lang="zh-CN" altLang="en-US" sz="105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湖北地区</a:t>
            </a:r>
            <a:endParaRPr lang="en-US" sz="105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73" name="TextBox 72"/>
          <p:cNvSpPr txBox="1"/>
          <p:nvPr/>
        </p:nvSpPr>
        <p:spPr>
          <a:xfrm>
            <a:off x="4135923" y="3975992"/>
            <a:ext cx="4367030" cy="830997"/>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市场占有率</a:t>
            </a:r>
            <a:endParaRPr kumimoji="0" lang="id-ID" altLang="zh-CN" sz="1100" b="1" i="0" u="none" strike="noStrike" kern="0" cap="none" spc="0" normalizeH="0" baseline="0" noProof="0" dirty="0">
              <a:ln>
                <a:noFill/>
              </a:ln>
              <a:solidFill>
                <a:srgbClr val="EEECE1">
                  <a:lumMod val="50000"/>
                </a:srgb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700" b="0" i="0" u="none" strike="noStrike" kern="0" cap="none" spc="0" normalizeH="0" baseline="0" noProof="0" dirty="0">
              <a:ln>
                <a:noFill/>
              </a:ln>
              <a:solidFill>
                <a:srgbClr val="7F7F7F"/>
              </a:solidFill>
              <a:effectLst/>
              <a:uLnTx/>
              <a:uFillTx/>
              <a:latin typeface="Open Sans" pitchFamily="34"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4" name="Oval 47"/>
          <p:cNvSpPr/>
          <p:nvPr/>
        </p:nvSpPr>
        <p:spPr>
          <a:xfrm>
            <a:off x="2793439" y="3861582"/>
            <a:ext cx="1079586" cy="1079586"/>
          </a:xfrm>
          <a:prstGeom prst="ellipse">
            <a:avLst/>
          </a:prstGeom>
          <a:noFill/>
          <a:ln w="101600" cap="flat" cmpd="sng" algn="ctr">
            <a:solidFill>
              <a:sysClr val="window" lastClr="FFFFFF">
                <a:lumMod val="8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C00000"/>
                </a:solidFill>
                <a:effectLst/>
                <a:uLnTx/>
                <a:uFillTx/>
                <a:latin typeface="Open Sans" panose="020B0606030504020204" pitchFamily="34" charset="0"/>
                <a:ea typeface="Open Sans" panose="020B0606030504020204" pitchFamily="34" charset="0"/>
                <a:cs typeface="Open Sans" panose="020B0606030504020204" pitchFamily="34" charset="0"/>
              </a:rPr>
              <a:t>85%</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 输入</a:t>
            </a:r>
            <a:r>
              <a:rPr kumimoji="0" lang="zh-CN" altLang="en-US" sz="9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标题</a:t>
            </a:r>
            <a:endParaRPr kumimoji="0" lang="id-ID" altLang="zh-CN" sz="9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75" name="Arc 48"/>
          <p:cNvSpPr/>
          <p:nvPr/>
        </p:nvSpPr>
        <p:spPr>
          <a:xfrm>
            <a:off x="2793439" y="3861582"/>
            <a:ext cx="1079586" cy="1079586"/>
          </a:xfrm>
          <a:prstGeom prst="arc">
            <a:avLst>
              <a:gd name="adj1" fmla="val 16200000"/>
              <a:gd name="adj2" fmla="val 11287514"/>
            </a:avLst>
          </a:prstGeom>
          <a:noFill/>
          <a:ln w="101600" cap="rnd" cmpd="sng" algn="ctr">
            <a:solidFill>
              <a:srgbClr val="C0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76" name="圆角矩形 75"/>
          <p:cNvSpPr/>
          <p:nvPr/>
        </p:nvSpPr>
        <p:spPr>
          <a:xfrm>
            <a:off x="-272717" y="1862861"/>
            <a:ext cx="1324988" cy="282228"/>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圆角矩形 76"/>
          <p:cNvSpPr/>
          <p:nvPr/>
        </p:nvSpPr>
        <p:spPr>
          <a:xfrm>
            <a:off x="-383132" y="1626066"/>
            <a:ext cx="1159364" cy="220831"/>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标题 4"/>
          <p:cNvSpPr txBox="1">
            <a:spLocks/>
          </p:cNvSpPr>
          <p:nvPr/>
        </p:nvSpPr>
        <p:spPr>
          <a:xfrm>
            <a:off x="-51886" y="1879137"/>
            <a:ext cx="1324988" cy="25524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9" name="标题 4"/>
          <p:cNvSpPr txBox="1">
            <a:spLocks/>
          </p:cNvSpPr>
          <p:nvPr/>
        </p:nvSpPr>
        <p:spPr>
          <a:xfrm>
            <a:off x="-51885" y="1626066"/>
            <a:ext cx="938533" cy="22083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0" name="圆角矩形 79"/>
          <p:cNvSpPr/>
          <p:nvPr/>
        </p:nvSpPr>
        <p:spPr>
          <a:xfrm>
            <a:off x="-383133" y="2160618"/>
            <a:ext cx="1159364" cy="220831"/>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标题 4"/>
          <p:cNvSpPr txBox="1">
            <a:spLocks/>
          </p:cNvSpPr>
          <p:nvPr/>
        </p:nvSpPr>
        <p:spPr>
          <a:xfrm>
            <a:off x="-51886" y="2160618"/>
            <a:ext cx="938533" cy="22083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2" name="圆角矩形 81"/>
          <p:cNvSpPr/>
          <p:nvPr/>
        </p:nvSpPr>
        <p:spPr>
          <a:xfrm>
            <a:off x="-383133" y="2397671"/>
            <a:ext cx="1159364" cy="220831"/>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标题 4"/>
          <p:cNvSpPr txBox="1">
            <a:spLocks/>
          </p:cNvSpPr>
          <p:nvPr/>
        </p:nvSpPr>
        <p:spPr>
          <a:xfrm>
            <a:off x="-51886" y="2397671"/>
            <a:ext cx="938533" cy="22083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4" name="圆角矩形 83"/>
          <p:cNvSpPr/>
          <p:nvPr/>
        </p:nvSpPr>
        <p:spPr>
          <a:xfrm>
            <a:off x="-383133" y="2632385"/>
            <a:ext cx="1159364" cy="220831"/>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标题 4"/>
          <p:cNvSpPr txBox="1">
            <a:spLocks/>
          </p:cNvSpPr>
          <p:nvPr/>
        </p:nvSpPr>
        <p:spPr>
          <a:xfrm>
            <a:off x="-51886" y="2632385"/>
            <a:ext cx="938533" cy="22083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6" name="圆角矩形 85"/>
          <p:cNvSpPr/>
          <p:nvPr/>
        </p:nvSpPr>
        <p:spPr>
          <a:xfrm>
            <a:off x="8919388" y="1626066"/>
            <a:ext cx="745306" cy="414959"/>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标题 4"/>
          <p:cNvSpPr txBox="1">
            <a:spLocks/>
          </p:cNvSpPr>
          <p:nvPr/>
        </p:nvSpPr>
        <p:spPr>
          <a:xfrm>
            <a:off x="8946992" y="1628699"/>
            <a:ext cx="496871" cy="4123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16</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15"/>
          <p:cNvGrpSpPr/>
          <p:nvPr/>
        </p:nvGrpSpPr>
        <p:grpSpPr>
          <a:xfrm>
            <a:off x="1504891" y="2084306"/>
            <a:ext cx="3353525" cy="1882537"/>
            <a:chOff x="714174" y="1657350"/>
            <a:chExt cx="2638626" cy="1683224"/>
          </a:xfrm>
        </p:grpSpPr>
        <p:cxnSp>
          <p:nvCxnSpPr>
            <p:cNvPr id="55" name="Straight Connector 16"/>
            <p:cNvCxnSpPr/>
            <p:nvPr/>
          </p:nvCxnSpPr>
          <p:spPr>
            <a:xfrm>
              <a:off x="714174" y="3340574"/>
              <a:ext cx="2638626" cy="0"/>
            </a:xfrm>
            <a:prstGeom prst="line">
              <a:avLst/>
            </a:prstGeom>
            <a:noFill/>
            <a:ln w="76200" cap="flat" cmpd="sng" algn="ctr">
              <a:solidFill>
                <a:sysClr val="windowText" lastClr="000000">
                  <a:lumMod val="40000"/>
                  <a:lumOff val="60000"/>
                </a:sysClr>
              </a:solidFill>
              <a:prstDash val="solid"/>
              <a:headEnd type="none" w="med" len="med"/>
              <a:tailEnd type="none" w="med" len="med"/>
            </a:ln>
            <a:effectLst/>
          </p:spPr>
        </p:cxnSp>
        <p:grpSp>
          <p:nvGrpSpPr>
            <p:cNvPr id="56" name="Group 17"/>
            <p:cNvGrpSpPr/>
            <p:nvPr/>
          </p:nvGrpSpPr>
          <p:grpSpPr>
            <a:xfrm>
              <a:off x="951571" y="1657350"/>
              <a:ext cx="202844" cy="1676400"/>
              <a:chOff x="951571" y="1657350"/>
              <a:chExt cx="202844" cy="1676400"/>
            </a:xfrm>
          </p:grpSpPr>
          <p:cxnSp>
            <p:nvCxnSpPr>
              <p:cNvPr id="72" name="Straight Connector 34"/>
              <p:cNvCxnSpPr/>
              <p:nvPr/>
            </p:nvCxnSpPr>
            <p:spPr>
              <a:xfrm flipV="1">
                <a:off x="1052993" y="1657350"/>
                <a:ext cx="0" cy="1676400"/>
              </a:xfrm>
              <a:prstGeom prst="line">
                <a:avLst/>
              </a:prstGeom>
              <a:noFill/>
              <a:ln w="9525" cap="flat" cmpd="sng" algn="ctr">
                <a:solidFill>
                  <a:sysClr val="windowText" lastClr="000000">
                    <a:lumMod val="40000"/>
                    <a:lumOff val="60000"/>
                  </a:sysClr>
                </a:solidFill>
                <a:prstDash val="sysDot"/>
                <a:headEnd type="oval" w="med" len="med"/>
                <a:tailEnd type="oval" w="med" len="med"/>
              </a:ln>
              <a:effectLst/>
            </p:spPr>
          </p:cxnSp>
          <p:sp>
            <p:nvSpPr>
              <p:cNvPr id="73" name="Rounded Rectangle 35"/>
              <p:cNvSpPr/>
              <p:nvPr/>
            </p:nvSpPr>
            <p:spPr>
              <a:xfrm>
                <a:off x="951571" y="2571750"/>
                <a:ext cx="202844" cy="685800"/>
              </a:xfrm>
              <a:prstGeom prst="roundRect">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57" name="Group 18"/>
            <p:cNvGrpSpPr/>
            <p:nvPr/>
          </p:nvGrpSpPr>
          <p:grpSpPr>
            <a:xfrm>
              <a:off x="1336791" y="1657350"/>
              <a:ext cx="202844" cy="1676400"/>
              <a:chOff x="1346378" y="1657350"/>
              <a:chExt cx="202844" cy="1676400"/>
            </a:xfrm>
          </p:grpSpPr>
          <p:cxnSp>
            <p:nvCxnSpPr>
              <p:cNvPr id="70" name="Straight Connector 32"/>
              <p:cNvCxnSpPr/>
              <p:nvPr/>
            </p:nvCxnSpPr>
            <p:spPr>
              <a:xfrm flipV="1">
                <a:off x="1447800" y="1657350"/>
                <a:ext cx="0" cy="1676400"/>
              </a:xfrm>
              <a:prstGeom prst="line">
                <a:avLst/>
              </a:prstGeom>
              <a:noFill/>
              <a:ln w="9525" cap="flat" cmpd="sng" algn="ctr">
                <a:solidFill>
                  <a:sysClr val="windowText" lastClr="000000">
                    <a:lumMod val="40000"/>
                    <a:lumOff val="60000"/>
                  </a:sysClr>
                </a:solidFill>
                <a:prstDash val="sysDot"/>
                <a:headEnd type="oval" w="med" len="med"/>
                <a:tailEnd type="oval" w="med" len="med"/>
              </a:ln>
              <a:effectLst/>
            </p:spPr>
          </p:cxnSp>
          <p:sp>
            <p:nvSpPr>
              <p:cNvPr id="71" name="Rounded Rectangle 33"/>
              <p:cNvSpPr/>
              <p:nvPr/>
            </p:nvSpPr>
            <p:spPr>
              <a:xfrm>
                <a:off x="1346378" y="1733550"/>
                <a:ext cx="202844" cy="1524000"/>
              </a:xfrm>
              <a:prstGeom prst="roundRect">
                <a:avLst/>
              </a:prstGeom>
              <a:solidFill>
                <a:srgbClr val="E62A2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58" name="Group 19"/>
            <p:cNvGrpSpPr/>
            <p:nvPr/>
          </p:nvGrpSpPr>
          <p:grpSpPr>
            <a:xfrm>
              <a:off x="1722011" y="1657350"/>
              <a:ext cx="202844" cy="1676400"/>
              <a:chOff x="1695492" y="1657350"/>
              <a:chExt cx="202844" cy="1676400"/>
            </a:xfrm>
          </p:grpSpPr>
          <p:cxnSp>
            <p:nvCxnSpPr>
              <p:cNvPr id="68" name="Straight Connector 30"/>
              <p:cNvCxnSpPr/>
              <p:nvPr/>
            </p:nvCxnSpPr>
            <p:spPr>
              <a:xfrm flipV="1">
                <a:off x="1796914" y="1657350"/>
                <a:ext cx="0" cy="1676400"/>
              </a:xfrm>
              <a:prstGeom prst="line">
                <a:avLst/>
              </a:prstGeom>
              <a:noFill/>
              <a:ln w="9525" cap="flat" cmpd="sng" algn="ctr">
                <a:solidFill>
                  <a:sysClr val="windowText" lastClr="000000">
                    <a:lumMod val="40000"/>
                    <a:lumOff val="60000"/>
                  </a:sysClr>
                </a:solidFill>
                <a:prstDash val="sysDot"/>
                <a:headEnd type="oval" w="med" len="med"/>
                <a:tailEnd type="oval" w="med" len="med"/>
              </a:ln>
              <a:effectLst/>
            </p:spPr>
          </p:cxnSp>
          <p:sp>
            <p:nvSpPr>
              <p:cNvPr id="69" name="Rounded Rectangle 31"/>
              <p:cNvSpPr/>
              <p:nvPr/>
            </p:nvSpPr>
            <p:spPr>
              <a:xfrm>
                <a:off x="1695492" y="2114550"/>
                <a:ext cx="202844" cy="1143000"/>
              </a:xfrm>
              <a:prstGeom prst="roundRect">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59" name="Group 20"/>
            <p:cNvGrpSpPr/>
            <p:nvPr/>
          </p:nvGrpSpPr>
          <p:grpSpPr>
            <a:xfrm>
              <a:off x="2107231" y="1657350"/>
              <a:ext cx="202844" cy="1676400"/>
              <a:chOff x="2090299" y="1657350"/>
              <a:chExt cx="202844" cy="1676400"/>
            </a:xfrm>
          </p:grpSpPr>
          <p:cxnSp>
            <p:nvCxnSpPr>
              <p:cNvPr id="66" name="Straight Connector 27"/>
              <p:cNvCxnSpPr/>
              <p:nvPr/>
            </p:nvCxnSpPr>
            <p:spPr>
              <a:xfrm flipV="1">
                <a:off x="2191721" y="1657350"/>
                <a:ext cx="0" cy="1676400"/>
              </a:xfrm>
              <a:prstGeom prst="line">
                <a:avLst/>
              </a:prstGeom>
              <a:noFill/>
              <a:ln w="9525" cap="flat" cmpd="sng" algn="ctr">
                <a:solidFill>
                  <a:sysClr val="windowText" lastClr="000000">
                    <a:lumMod val="40000"/>
                    <a:lumOff val="60000"/>
                  </a:sysClr>
                </a:solidFill>
                <a:prstDash val="sysDot"/>
                <a:headEnd type="oval" w="med" len="med"/>
                <a:tailEnd type="oval" w="med" len="med"/>
              </a:ln>
              <a:effectLst/>
            </p:spPr>
          </p:cxnSp>
          <p:sp>
            <p:nvSpPr>
              <p:cNvPr id="67" name="Rounded Rectangle 29"/>
              <p:cNvSpPr/>
              <p:nvPr/>
            </p:nvSpPr>
            <p:spPr>
              <a:xfrm>
                <a:off x="2090299" y="2266950"/>
                <a:ext cx="202844" cy="990600"/>
              </a:xfrm>
              <a:prstGeom prst="roundRect">
                <a:avLst/>
              </a:prstGeom>
              <a:solidFill>
                <a:srgbClr val="E62A2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60" name="Group 21"/>
            <p:cNvGrpSpPr/>
            <p:nvPr/>
          </p:nvGrpSpPr>
          <p:grpSpPr>
            <a:xfrm>
              <a:off x="2492451" y="1657350"/>
              <a:ext cx="202844" cy="1676400"/>
              <a:chOff x="2482864" y="1657350"/>
              <a:chExt cx="202844" cy="1676400"/>
            </a:xfrm>
          </p:grpSpPr>
          <p:cxnSp>
            <p:nvCxnSpPr>
              <p:cNvPr id="64" name="Straight Connector 25"/>
              <p:cNvCxnSpPr/>
              <p:nvPr/>
            </p:nvCxnSpPr>
            <p:spPr>
              <a:xfrm flipV="1">
                <a:off x="2584286" y="1657350"/>
                <a:ext cx="0" cy="1676400"/>
              </a:xfrm>
              <a:prstGeom prst="line">
                <a:avLst/>
              </a:prstGeom>
              <a:noFill/>
              <a:ln w="9525" cap="flat" cmpd="sng" algn="ctr">
                <a:solidFill>
                  <a:sysClr val="windowText" lastClr="000000">
                    <a:lumMod val="40000"/>
                    <a:lumOff val="60000"/>
                  </a:sysClr>
                </a:solidFill>
                <a:prstDash val="sysDot"/>
                <a:headEnd type="oval" w="med" len="med"/>
                <a:tailEnd type="oval" w="med" len="med"/>
              </a:ln>
              <a:effectLst/>
            </p:spPr>
          </p:cxnSp>
          <p:sp>
            <p:nvSpPr>
              <p:cNvPr id="65" name="Rounded Rectangle 26"/>
              <p:cNvSpPr/>
              <p:nvPr/>
            </p:nvSpPr>
            <p:spPr>
              <a:xfrm>
                <a:off x="2482864" y="2038350"/>
                <a:ext cx="202844" cy="1219200"/>
              </a:xfrm>
              <a:prstGeom prst="roundRect">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61" name="Group 22"/>
            <p:cNvGrpSpPr/>
            <p:nvPr/>
          </p:nvGrpSpPr>
          <p:grpSpPr>
            <a:xfrm>
              <a:off x="2877671" y="1657350"/>
              <a:ext cx="202844" cy="1676400"/>
              <a:chOff x="2877671" y="1657350"/>
              <a:chExt cx="202844" cy="1676400"/>
            </a:xfrm>
          </p:grpSpPr>
          <p:cxnSp>
            <p:nvCxnSpPr>
              <p:cNvPr id="62" name="Straight Connector 23"/>
              <p:cNvCxnSpPr/>
              <p:nvPr/>
            </p:nvCxnSpPr>
            <p:spPr>
              <a:xfrm flipV="1">
                <a:off x="2979093" y="1657350"/>
                <a:ext cx="0" cy="1676400"/>
              </a:xfrm>
              <a:prstGeom prst="line">
                <a:avLst/>
              </a:prstGeom>
              <a:noFill/>
              <a:ln w="9525" cap="flat" cmpd="sng" algn="ctr">
                <a:solidFill>
                  <a:sysClr val="windowText" lastClr="000000">
                    <a:lumMod val="40000"/>
                    <a:lumOff val="60000"/>
                  </a:sysClr>
                </a:solidFill>
                <a:prstDash val="sysDot"/>
                <a:headEnd type="oval" w="med" len="med"/>
                <a:tailEnd type="oval" w="med" len="med"/>
              </a:ln>
              <a:effectLst/>
            </p:spPr>
          </p:cxnSp>
          <p:sp>
            <p:nvSpPr>
              <p:cNvPr id="63" name="Rounded Rectangle 24"/>
              <p:cNvSpPr/>
              <p:nvPr/>
            </p:nvSpPr>
            <p:spPr>
              <a:xfrm>
                <a:off x="2877671" y="1885950"/>
                <a:ext cx="202844" cy="1371600"/>
              </a:xfrm>
              <a:prstGeom prst="roundRect">
                <a:avLst/>
              </a:prstGeom>
              <a:solidFill>
                <a:srgbClr val="E62A2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grpSp>
        <p:nvGrpSpPr>
          <p:cNvPr id="74" name="Group 36"/>
          <p:cNvGrpSpPr/>
          <p:nvPr/>
        </p:nvGrpSpPr>
        <p:grpSpPr>
          <a:xfrm>
            <a:off x="1857095" y="3235938"/>
            <a:ext cx="2594040" cy="153887"/>
            <a:chOff x="1127103" y="3332262"/>
            <a:chExt cx="1992180" cy="165004"/>
          </a:xfrm>
        </p:grpSpPr>
        <p:sp>
          <p:nvSpPr>
            <p:cNvPr id="75" name="Rectangle 1436"/>
            <p:cNvSpPr>
              <a:spLocks noChangeArrowheads="1"/>
            </p:cNvSpPr>
            <p:nvPr/>
          </p:nvSpPr>
          <p:spPr bwMode="auto">
            <a:xfrm>
              <a:off x="1127103" y="3332262"/>
              <a:ext cx="108335" cy="165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ysClr val="window" lastClr="FFFFFF">
                      <a:lumMod val="95000"/>
                    </a:sysClr>
                  </a:solidFill>
                  <a:effectLst/>
                  <a:uLnTx/>
                  <a:uFillTx/>
                  <a:cs typeface="Arial" pitchFamily="34" charset="0"/>
                </a:rPr>
                <a:t>39</a:t>
              </a:r>
              <a:endParaRPr kumimoji="0" lang="en-US" sz="2000" b="1" i="0" u="none" strike="noStrike" kern="0" cap="none" spc="0" normalizeH="0" baseline="0" noProof="0" dirty="0" smtClean="0">
                <a:ln>
                  <a:noFill/>
                </a:ln>
                <a:solidFill>
                  <a:sysClr val="window" lastClr="FFFFFF">
                    <a:lumMod val="95000"/>
                  </a:sysClr>
                </a:solidFill>
                <a:effectLst/>
                <a:uLnTx/>
                <a:uFillTx/>
                <a:cs typeface="Arial" pitchFamily="34" charset="0"/>
              </a:endParaRPr>
            </a:p>
          </p:txBody>
        </p:sp>
        <p:sp>
          <p:nvSpPr>
            <p:cNvPr id="76" name="Rectangle 1436"/>
            <p:cNvSpPr>
              <a:spLocks noChangeArrowheads="1"/>
            </p:cNvSpPr>
            <p:nvPr/>
          </p:nvSpPr>
          <p:spPr bwMode="auto">
            <a:xfrm>
              <a:off x="1512323" y="3332262"/>
              <a:ext cx="108335" cy="165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ysClr val="window" lastClr="FFFFFF">
                      <a:lumMod val="95000"/>
                    </a:sysClr>
                  </a:solidFill>
                  <a:effectLst/>
                  <a:uLnTx/>
                  <a:uFillTx/>
                  <a:cs typeface="Arial" pitchFamily="34" charset="0"/>
                </a:rPr>
                <a:t>97</a:t>
              </a:r>
              <a:endParaRPr kumimoji="0" lang="en-US" sz="2000" b="1" i="0" u="none" strike="noStrike" kern="0" cap="none" spc="0" normalizeH="0" baseline="0" noProof="0" dirty="0" smtClean="0">
                <a:ln>
                  <a:noFill/>
                </a:ln>
                <a:solidFill>
                  <a:sysClr val="window" lastClr="FFFFFF">
                    <a:lumMod val="95000"/>
                  </a:sysClr>
                </a:solidFill>
                <a:effectLst/>
                <a:uLnTx/>
                <a:uFillTx/>
                <a:cs typeface="Arial" pitchFamily="34" charset="0"/>
              </a:endParaRPr>
            </a:p>
          </p:txBody>
        </p:sp>
        <p:sp>
          <p:nvSpPr>
            <p:cNvPr id="77" name="Rectangle 1436"/>
            <p:cNvSpPr>
              <a:spLocks noChangeArrowheads="1"/>
            </p:cNvSpPr>
            <p:nvPr/>
          </p:nvSpPr>
          <p:spPr bwMode="auto">
            <a:xfrm>
              <a:off x="1880640" y="3332262"/>
              <a:ext cx="108335" cy="165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ysClr val="window" lastClr="FFFFFF">
                      <a:lumMod val="95000"/>
                    </a:sysClr>
                  </a:solidFill>
                  <a:effectLst/>
                  <a:uLnTx/>
                  <a:uFillTx/>
                  <a:cs typeface="Arial" pitchFamily="34" charset="0"/>
                </a:rPr>
                <a:t>80</a:t>
              </a:r>
              <a:endParaRPr kumimoji="0" lang="en-US" sz="2000" b="1" i="0" u="none" strike="noStrike" kern="0" cap="none" spc="0" normalizeH="0" baseline="0" noProof="0" dirty="0" smtClean="0">
                <a:ln>
                  <a:noFill/>
                </a:ln>
                <a:solidFill>
                  <a:sysClr val="window" lastClr="FFFFFF">
                    <a:lumMod val="95000"/>
                  </a:sysClr>
                </a:solidFill>
                <a:effectLst/>
                <a:uLnTx/>
                <a:uFillTx/>
                <a:cs typeface="Arial" pitchFamily="34" charset="0"/>
              </a:endParaRPr>
            </a:p>
          </p:txBody>
        </p:sp>
        <p:sp>
          <p:nvSpPr>
            <p:cNvPr id="78" name="Rectangle 1436"/>
            <p:cNvSpPr>
              <a:spLocks noChangeArrowheads="1"/>
            </p:cNvSpPr>
            <p:nvPr/>
          </p:nvSpPr>
          <p:spPr bwMode="auto">
            <a:xfrm>
              <a:off x="2265860" y="3332262"/>
              <a:ext cx="108335" cy="165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ysClr val="window" lastClr="FFFFFF">
                      <a:lumMod val="95000"/>
                    </a:sysClr>
                  </a:solidFill>
                  <a:effectLst/>
                  <a:uLnTx/>
                  <a:uFillTx/>
                  <a:cs typeface="Arial" pitchFamily="34" charset="0"/>
                </a:rPr>
                <a:t>63</a:t>
              </a:r>
              <a:endParaRPr kumimoji="0" lang="en-US" sz="2000" b="1" i="0" u="none" strike="noStrike" kern="0" cap="none" spc="0" normalizeH="0" baseline="0" noProof="0" dirty="0" smtClean="0">
                <a:ln>
                  <a:noFill/>
                </a:ln>
                <a:solidFill>
                  <a:sysClr val="window" lastClr="FFFFFF">
                    <a:lumMod val="95000"/>
                  </a:sysClr>
                </a:solidFill>
                <a:effectLst/>
                <a:uLnTx/>
                <a:uFillTx/>
                <a:cs typeface="Arial" pitchFamily="34" charset="0"/>
              </a:endParaRPr>
            </a:p>
          </p:txBody>
        </p:sp>
        <p:sp>
          <p:nvSpPr>
            <p:cNvPr id="79" name="Rectangle 1436"/>
            <p:cNvSpPr>
              <a:spLocks noChangeArrowheads="1"/>
            </p:cNvSpPr>
            <p:nvPr/>
          </p:nvSpPr>
          <p:spPr bwMode="auto">
            <a:xfrm>
              <a:off x="2634175" y="3332262"/>
              <a:ext cx="108335" cy="165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ysClr val="window" lastClr="FFFFFF">
                      <a:lumMod val="95000"/>
                    </a:sysClr>
                  </a:solidFill>
                  <a:effectLst/>
                  <a:uLnTx/>
                  <a:uFillTx/>
                  <a:cs typeface="Arial" pitchFamily="34" charset="0"/>
                </a:rPr>
                <a:t>82</a:t>
              </a:r>
              <a:endParaRPr kumimoji="0" lang="en-US" sz="2000" b="1" i="0" u="none" strike="noStrike" kern="0" cap="none" spc="0" normalizeH="0" baseline="0" noProof="0" dirty="0" smtClean="0">
                <a:ln>
                  <a:noFill/>
                </a:ln>
                <a:solidFill>
                  <a:sysClr val="window" lastClr="FFFFFF">
                    <a:lumMod val="95000"/>
                  </a:sysClr>
                </a:solidFill>
                <a:effectLst/>
                <a:uLnTx/>
                <a:uFillTx/>
                <a:cs typeface="Arial" pitchFamily="34" charset="0"/>
              </a:endParaRPr>
            </a:p>
          </p:txBody>
        </p:sp>
        <p:sp>
          <p:nvSpPr>
            <p:cNvPr id="80" name="Rectangle 1436"/>
            <p:cNvSpPr>
              <a:spLocks noChangeArrowheads="1"/>
            </p:cNvSpPr>
            <p:nvPr/>
          </p:nvSpPr>
          <p:spPr bwMode="auto">
            <a:xfrm>
              <a:off x="3010948" y="3332262"/>
              <a:ext cx="108335" cy="165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ysClr val="window" lastClr="FFFFFF">
                      <a:lumMod val="95000"/>
                    </a:sysClr>
                  </a:solidFill>
                  <a:effectLst/>
                  <a:uLnTx/>
                  <a:uFillTx/>
                  <a:cs typeface="Arial" pitchFamily="34" charset="0"/>
                </a:rPr>
                <a:t>90</a:t>
              </a:r>
              <a:endParaRPr kumimoji="0" lang="en-US" sz="2000" b="1" i="0" u="none" strike="noStrike" kern="0" cap="none" spc="0" normalizeH="0" baseline="0" noProof="0" dirty="0" smtClean="0">
                <a:ln>
                  <a:noFill/>
                </a:ln>
                <a:solidFill>
                  <a:sysClr val="window" lastClr="FFFFFF">
                    <a:lumMod val="95000"/>
                  </a:sysClr>
                </a:solidFill>
                <a:effectLst/>
                <a:uLnTx/>
                <a:uFillTx/>
                <a:cs typeface="Arial" pitchFamily="34" charset="0"/>
              </a:endParaRPr>
            </a:p>
          </p:txBody>
        </p:sp>
      </p:grpSp>
      <p:sp>
        <p:nvSpPr>
          <p:cNvPr id="81" name="TextBox 80"/>
          <p:cNvSpPr txBox="1"/>
          <p:nvPr/>
        </p:nvSpPr>
        <p:spPr>
          <a:xfrm>
            <a:off x="5186013" y="2187026"/>
            <a:ext cx="3166769" cy="646331"/>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a:t>
            </a:r>
          </a:p>
        </p:txBody>
      </p:sp>
      <p:sp>
        <p:nvSpPr>
          <p:cNvPr id="82" name="TextBox 81"/>
          <p:cNvSpPr txBox="1"/>
          <p:nvPr/>
        </p:nvSpPr>
        <p:spPr>
          <a:xfrm>
            <a:off x="5186013" y="1819845"/>
            <a:ext cx="1561480" cy="21544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点击输入标题文本</a:t>
            </a:r>
            <a:endPar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83" name="TextBox 82"/>
          <p:cNvSpPr txBox="1"/>
          <p:nvPr/>
        </p:nvSpPr>
        <p:spPr>
          <a:xfrm>
            <a:off x="5186013" y="3184085"/>
            <a:ext cx="2456976" cy="492443"/>
          </a:xfrm>
          <a:prstGeom prst="rect">
            <a:avLst/>
          </a:prstGeom>
          <a:noFill/>
        </p:spPr>
        <p:txBody>
          <a:bodyPr wrap="square" lIns="0" tIns="0" rIns="0" bIns="0" rtlCol="0">
            <a:spAutoFit/>
          </a:bodyPr>
          <a:lstStyle/>
          <a:p>
            <a:r>
              <a:rPr lang="en-US" altLang="zh-CN" sz="3200" dirty="0" smtClean="0">
                <a:solidFill>
                  <a:srgbClr val="C00000"/>
                </a:solidFill>
                <a:latin typeface="Impact MT Std" pitchFamily="34" charset="0"/>
                <a:ea typeface="微软雅黑" pitchFamily="34" charset="-122"/>
              </a:rPr>
              <a:t>53,648,258</a:t>
            </a:r>
            <a:endParaRPr lang="zh-CN" altLang="en-US" sz="3200" dirty="0">
              <a:solidFill>
                <a:srgbClr val="C00000"/>
              </a:solidFill>
              <a:latin typeface="Impact MT Std" pitchFamily="34" charset="0"/>
              <a:ea typeface="微软雅黑" pitchFamily="34" charset="-122"/>
            </a:endParaRPr>
          </a:p>
        </p:txBody>
      </p:sp>
      <p:sp>
        <p:nvSpPr>
          <p:cNvPr id="84" name="TextBox 83"/>
          <p:cNvSpPr txBox="1"/>
          <p:nvPr/>
        </p:nvSpPr>
        <p:spPr>
          <a:xfrm>
            <a:off x="5203347" y="3004258"/>
            <a:ext cx="1091989" cy="16158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smtClean="0">
                <a:ln>
                  <a:noFill/>
                </a:ln>
                <a:solidFill>
                  <a:sysClr val="windowText" lastClr="000000">
                    <a:lumMod val="50000"/>
                    <a:lumOff val="50000"/>
                  </a:sysClr>
                </a:solidFill>
                <a:effectLst/>
                <a:uLnTx/>
                <a:uFillTx/>
                <a:latin typeface="Impact MT Std" pitchFamily="34" charset="0"/>
                <a:ea typeface="微软雅黑" pitchFamily="34" charset="-122"/>
              </a:rPr>
              <a:t>全年总额：</a:t>
            </a:r>
            <a:endParaRPr kumimoji="0" lang="zh-CN" altLang="en-US" sz="1050" b="1"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itchFamily="34" charset="-122"/>
            </a:endParaRPr>
          </a:p>
        </p:txBody>
      </p:sp>
      <p:sp>
        <p:nvSpPr>
          <p:cNvPr id="85" name="椭圆 84"/>
          <p:cNvSpPr>
            <a:spLocks noChangeAspect="1"/>
          </p:cNvSpPr>
          <p:nvPr/>
        </p:nvSpPr>
        <p:spPr>
          <a:xfrm>
            <a:off x="5739715" y="3926895"/>
            <a:ext cx="81890" cy="8189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50000"/>
                  <a:lumOff val="50000"/>
                </a:sysClr>
              </a:solidFill>
              <a:effectLst/>
              <a:uLnTx/>
              <a:uFillTx/>
              <a:latin typeface="Impact MT Std" pitchFamily="34" charset="0"/>
              <a:ea typeface="宋体"/>
              <a:cs typeface="+mn-cs"/>
            </a:endParaRPr>
          </a:p>
        </p:txBody>
      </p:sp>
      <p:sp>
        <p:nvSpPr>
          <p:cNvPr id="86" name="椭圆 85"/>
          <p:cNvSpPr>
            <a:spLocks noChangeAspect="1"/>
          </p:cNvSpPr>
          <p:nvPr/>
        </p:nvSpPr>
        <p:spPr>
          <a:xfrm>
            <a:off x="6595974" y="3915747"/>
            <a:ext cx="81890" cy="81890"/>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50000"/>
                  <a:lumOff val="50000"/>
                </a:sysClr>
              </a:solidFill>
              <a:effectLst/>
              <a:uLnTx/>
              <a:uFillTx/>
              <a:latin typeface="Impact MT Std" pitchFamily="34" charset="0"/>
              <a:ea typeface="宋体"/>
              <a:cs typeface="+mn-cs"/>
            </a:endParaRPr>
          </a:p>
        </p:txBody>
      </p:sp>
      <p:sp>
        <p:nvSpPr>
          <p:cNvPr id="87" name="TextBox 86"/>
          <p:cNvSpPr txBox="1"/>
          <p:nvPr/>
        </p:nvSpPr>
        <p:spPr>
          <a:xfrm>
            <a:off x="5211612" y="3887389"/>
            <a:ext cx="481429" cy="16158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smtClean="0">
                <a:ln>
                  <a:noFill/>
                </a:ln>
                <a:solidFill>
                  <a:sysClr val="windowText" lastClr="000000">
                    <a:lumMod val="50000"/>
                    <a:lumOff val="50000"/>
                  </a:sysClr>
                </a:solidFill>
                <a:effectLst/>
                <a:uLnTx/>
                <a:uFillTx/>
                <a:latin typeface="Impact MT Std" pitchFamily="34" charset="0"/>
                <a:ea typeface="微软雅黑" pitchFamily="34" charset="-122"/>
              </a:rPr>
              <a:t>毛利润</a:t>
            </a:r>
            <a:endParaRPr kumimoji="0" lang="zh-CN" altLang="en-US" sz="1050" b="1"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itchFamily="34" charset="-122"/>
            </a:endParaRPr>
          </a:p>
        </p:txBody>
      </p:sp>
      <p:sp>
        <p:nvSpPr>
          <p:cNvPr id="88" name="TextBox 87"/>
          <p:cNvSpPr txBox="1"/>
          <p:nvPr/>
        </p:nvSpPr>
        <p:spPr>
          <a:xfrm>
            <a:off x="6067870" y="3875013"/>
            <a:ext cx="481429" cy="16158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smtClean="0">
                <a:ln>
                  <a:noFill/>
                </a:ln>
                <a:solidFill>
                  <a:sysClr val="windowText" lastClr="000000">
                    <a:lumMod val="50000"/>
                    <a:lumOff val="50000"/>
                  </a:sysClr>
                </a:solidFill>
                <a:effectLst/>
                <a:uLnTx/>
                <a:uFillTx/>
                <a:latin typeface="Impact MT Std" pitchFamily="34" charset="0"/>
                <a:ea typeface="微软雅黑" pitchFamily="34" charset="-122"/>
              </a:rPr>
              <a:t>纯利润</a:t>
            </a:r>
            <a:endParaRPr kumimoji="0" lang="zh-CN" altLang="en-US" sz="1050" b="1"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itchFamily="34" charset="-122"/>
            </a:endParaRPr>
          </a:p>
        </p:txBody>
      </p:sp>
      <p:sp>
        <p:nvSpPr>
          <p:cNvPr id="89" name="椭圆 88"/>
          <p:cNvSpPr>
            <a:spLocks noChangeAspect="1"/>
          </p:cNvSpPr>
          <p:nvPr/>
        </p:nvSpPr>
        <p:spPr>
          <a:xfrm>
            <a:off x="6758454" y="3915747"/>
            <a:ext cx="81890" cy="81890"/>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50000"/>
                  <a:lumOff val="50000"/>
                </a:sysClr>
              </a:solidFill>
              <a:effectLst/>
              <a:uLnTx/>
              <a:uFillTx/>
              <a:latin typeface="Impact MT Std" pitchFamily="34" charset="0"/>
              <a:ea typeface="宋体"/>
              <a:cs typeface="+mn-cs"/>
            </a:endParaRPr>
          </a:p>
        </p:txBody>
      </p:sp>
      <p:sp>
        <p:nvSpPr>
          <p:cNvPr id="90" name="椭圆 89"/>
          <p:cNvSpPr>
            <a:spLocks noChangeAspect="1"/>
          </p:cNvSpPr>
          <p:nvPr/>
        </p:nvSpPr>
        <p:spPr>
          <a:xfrm>
            <a:off x="6914503" y="3915747"/>
            <a:ext cx="81890" cy="81890"/>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50000"/>
                  <a:lumOff val="50000"/>
                </a:sysClr>
              </a:solidFill>
              <a:effectLst/>
              <a:uLnTx/>
              <a:uFillTx/>
              <a:latin typeface="Impact MT Std" pitchFamily="34" charset="0"/>
              <a:ea typeface="宋体"/>
              <a:cs typeface="+mn-cs"/>
            </a:endParaRPr>
          </a:p>
        </p:txBody>
      </p:sp>
      <p:sp>
        <p:nvSpPr>
          <p:cNvPr id="91" name="椭圆 90"/>
          <p:cNvSpPr>
            <a:spLocks noChangeAspect="1"/>
          </p:cNvSpPr>
          <p:nvPr/>
        </p:nvSpPr>
        <p:spPr>
          <a:xfrm>
            <a:off x="7069704" y="3915747"/>
            <a:ext cx="81890" cy="81890"/>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50000"/>
                  <a:lumOff val="50000"/>
                </a:sysClr>
              </a:solidFill>
              <a:effectLst/>
              <a:uLnTx/>
              <a:uFillTx/>
              <a:latin typeface="Impact MT Std" pitchFamily="34" charset="0"/>
              <a:ea typeface="宋体"/>
              <a:cs typeface="+mn-cs"/>
            </a:endParaRPr>
          </a:p>
        </p:txBody>
      </p:sp>
      <p:sp>
        <p:nvSpPr>
          <p:cNvPr id="92" name="TextBox 91"/>
          <p:cNvSpPr txBox="1"/>
          <p:nvPr/>
        </p:nvSpPr>
        <p:spPr>
          <a:xfrm>
            <a:off x="1500549" y="4816460"/>
            <a:ext cx="6197040" cy="484748"/>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3" name="TextBox 92"/>
          <p:cNvSpPr txBox="1"/>
          <p:nvPr/>
        </p:nvSpPr>
        <p:spPr>
          <a:xfrm>
            <a:off x="3842931" y="4486663"/>
            <a:ext cx="1561480" cy="21544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点击输入标题文本</a:t>
            </a:r>
            <a:endPar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94" name="圆角矩形 93"/>
          <p:cNvSpPr/>
          <p:nvPr/>
        </p:nvSpPr>
        <p:spPr>
          <a:xfrm>
            <a:off x="-273934" y="1835942"/>
            <a:ext cx="1310387" cy="279118"/>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5" name="圆角矩形 94"/>
          <p:cNvSpPr/>
          <p:nvPr/>
        </p:nvSpPr>
        <p:spPr>
          <a:xfrm>
            <a:off x="-383132" y="1601757"/>
            <a:ext cx="1146588" cy="21839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6" name="标题 4"/>
          <p:cNvSpPr txBox="1">
            <a:spLocks/>
          </p:cNvSpPr>
          <p:nvPr/>
        </p:nvSpPr>
        <p:spPr>
          <a:xfrm>
            <a:off x="-55536" y="1852040"/>
            <a:ext cx="1310387" cy="25243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7" name="标题 4"/>
          <p:cNvSpPr txBox="1">
            <a:spLocks/>
          </p:cNvSpPr>
          <p:nvPr/>
        </p:nvSpPr>
        <p:spPr>
          <a:xfrm>
            <a:off x="-55535" y="1601757"/>
            <a:ext cx="928190" cy="21839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8" name="圆角矩形 97"/>
          <p:cNvSpPr/>
          <p:nvPr/>
        </p:nvSpPr>
        <p:spPr>
          <a:xfrm>
            <a:off x="-383133" y="2130418"/>
            <a:ext cx="1146588" cy="21839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 name="标题 4"/>
          <p:cNvSpPr txBox="1">
            <a:spLocks/>
          </p:cNvSpPr>
          <p:nvPr/>
        </p:nvSpPr>
        <p:spPr>
          <a:xfrm>
            <a:off x="-55536" y="2130418"/>
            <a:ext cx="928190" cy="21839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0" name="圆角矩形 99"/>
          <p:cNvSpPr/>
          <p:nvPr/>
        </p:nvSpPr>
        <p:spPr>
          <a:xfrm>
            <a:off x="-383133" y="2364859"/>
            <a:ext cx="1146588" cy="21839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 name="标题 4"/>
          <p:cNvSpPr txBox="1">
            <a:spLocks/>
          </p:cNvSpPr>
          <p:nvPr/>
        </p:nvSpPr>
        <p:spPr>
          <a:xfrm>
            <a:off x="-55536" y="2364859"/>
            <a:ext cx="928190" cy="21839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2" name="圆角矩形 101"/>
          <p:cNvSpPr/>
          <p:nvPr/>
        </p:nvSpPr>
        <p:spPr>
          <a:xfrm>
            <a:off x="-383133" y="2596986"/>
            <a:ext cx="1146588" cy="21839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标题 4"/>
          <p:cNvSpPr txBox="1">
            <a:spLocks/>
          </p:cNvSpPr>
          <p:nvPr/>
        </p:nvSpPr>
        <p:spPr>
          <a:xfrm>
            <a:off x="-55536" y="2596986"/>
            <a:ext cx="928190" cy="21839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4" name="圆角矩形 103"/>
          <p:cNvSpPr/>
          <p:nvPr/>
        </p:nvSpPr>
        <p:spPr>
          <a:xfrm>
            <a:off x="8816878" y="1601757"/>
            <a:ext cx="737093" cy="410386"/>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5" name="标题 4"/>
          <p:cNvSpPr txBox="1">
            <a:spLocks/>
          </p:cNvSpPr>
          <p:nvPr/>
        </p:nvSpPr>
        <p:spPr>
          <a:xfrm>
            <a:off x="8844178" y="1604361"/>
            <a:ext cx="491395" cy="40778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17</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椭圆 59"/>
          <p:cNvSpPr/>
          <p:nvPr/>
        </p:nvSpPr>
        <p:spPr>
          <a:xfrm>
            <a:off x="3636441" y="1732339"/>
            <a:ext cx="1865350" cy="186535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1" name="组合 60"/>
          <p:cNvGrpSpPr/>
          <p:nvPr/>
        </p:nvGrpSpPr>
        <p:grpSpPr>
          <a:xfrm>
            <a:off x="3572330" y="4348669"/>
            <a:ext cx="1094609" cy="153888"/>
            <a:chOff x="4369395" y="3284984"/>
            <a:chExt cx="1436675" cy="201978"/>
          </a:xfrm>
        </p:grpSpPr>
        <p:sp>
          <p:nvSpPr>
            <p:cNvPr id="62" name="文本框 9"/>
            <p:cNvSpPr txBox="1"/>
            <p:nvPr/>
          </p:nvSpPr>
          <p:spPr>
            <a:xfrm>
              <a:off x="4581935" y="3284984"/>
              <a:ext cx="1224135" cy="2019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产品概述</a:t>
              </a:r>
              <a:endParaRPr kumimoji="0" lang="zh-CN" altLang="en-US" sz="100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63" name="组合 62"/>
            <p:cNvGrpSpPr/>
            <p:nvPr/>
          </p:nvGrpSpPr>
          <p:grpSpPr>
            <a:xfrm>
              <a:off x="4369395" y="3316401"/>
              <a:ext cx="168551" cy="168551"/>
              <a:chOff x="5005199" y="3717032"/>
              <a:chExt cx="168551" cy="168551"/>
            </a:xfrm>
          </p:grpSpPr>
          <p:sp>
            <p:nvSpPr>
              <p:cNvPr id="64" name="椭圆 63"/>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2C3637"/>
                  </a:solidFill>
                  <a:effectLst/>
                  <a:uLnTx/>
                  <a:uFillTx/>
                  <a:latin typeface="Calibri"/>
                  <a:ea typeface="宋体"/>
                  <a:cs typeface="+mn-cs"/>
                </a:endParaRPr>
              </a:p>
            </p:txBody>
          </p:sp>
          <p:sp>
            <p:nvSpPr>
              <p:cNvPr id="65" name="等腰三角形 6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66" name="组合 65"/>
          <p:cNvGrpSpPr/>
          <p:nvPr/>
        </p:nvGrpSpPr>
        <p:grpSpPr>
          <a:xfrm>
            <a:off x="4831530" y="4348669"/>
            <a:ext cx="1094609" cy="153888"/>
            <a:chOff x="4369395" y="3284984"/>
            <a:chExt cx="1436675" cy="201978"/>
          </a:xfrm>
        </p:grpSpPr>
        <p:sp>
          <p:nvSpPr>
            <p:cNvPr id="67" name="文本框 9"/>
            <p:cNvSpPr txBox="1"/>
            <p:nvPr/>
          </p:nvSpPr>
          <p:spPr>
            <a:xfrm>
              <a:off x="4581935" y="3284984"/>
              <a:ext cx="1224135" cy="2019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产品形式</a:t>
              </a:r>
              <a:endParaRPr kumimoji="0" lang="zh-CN" altLang="en-US" sz="100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68" name="组合 67"/>
            <p:cNvGrpSpPr/>
            <p:nvPr/>
          </p:nvGrpSpPr>
          <p:grpSpPr>
            <a:xfrm>
              <a:off x="4369395" y="3316401"/>
              <a:ext cx="168551" cy="168551"/>
              <a:chOff x="5005199" y="3717032"/>
              <a:chExt cx="168551" cy="168551"/>
            </a:xfrm>
          </p:grpSpPr>
          <p:sp>
            <p:nvSpPr>
              <p:cNvPr id="69" name="椭圆 68"/>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2C3637"/>
                  </a:solidFill>
                  <a:effectLst/>
                  <a:uLnTx/>
                  <a:uFillTx/>
                  <a:latin typeface="Calibri"/>
                  <a:ea typeface="宋体"/>
                  <a:cs typeface="+mn-cs"/>
                </a:endParaRPr>
              </a:p>
            </p:txBody>
          </p:sp>
          <p:sp>
            <p:nvSpPr>
              <p:cNvPr id="70" name="等腰三角形 6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71" name="组合 70"/>
          <p:cNvGrpSpPr/>
          <p:nvPr/>
        </p:nvGrpSpPr>
        <p:grpSpPr>
          <a:xfrm>
            <a:off x="3572330" y="4646720"/>
            <a:ext cx="1094609" cy="153888"/>
            <a:chOff x="4369395" y="3284984"/>
            <a:chExt cx="1436675" cy="201978"/>
          </a:xfrm>
        </p:grpSpPr>
        <p:sp>
          <p:nvSpPr>
            <p:cNvPr id="72" name="文本框 9"/>
            <p:cNvSpPr txBox="1"/>
            <p:nvPr/>
          </p:nvSpPr>
          <p:spPr>
            <a:xfrm>
              <a:off x="4581935" y="3284984"/>
              <a:ext cx="1224135" cy="2019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网络营销</a:t>
              </a:r>
              <a:endParaRPr kumimoji="0" lang="zh-CN" altLang="en-US" sz="100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73" name="组合 72"/>
            <p:cNvGrpSpPr/>
            <p:nvPr/>
          </p:nvGrpSpPr>
          <p:grpSpPr>
            <a:xfrm>
              <a:off x="4369395" y="3316401"/>
              <a:ext cx="168551" cy="168551"/>
              <a:chOff x="5005199" y="3717032"/>
              <a:chExt cx="168551" cy="168551"/>
            </a:xfrm>
          </p:grpSpPr>
          <p:sp>
            <p:nvSpPr>
              <p:cNvPr id="74" name="椭圆 73"/>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2C3637"/>
                  </a:solidFill>
                  <a:effectLst/>
                  <a:uLnTx/>
                  <a:uFillTx/>
                  <a:latin typeface="Calibri"/>
                  <a:ea typeface="宋体"/>
                  <a:cs typeface="+mn-cs"/>
                </a:endParaRPr>
              </a:p>
            </p:txBody>
          </p:sp>
          <p:sp>
            <p:nvSpPr>
              <p:cNvPr id="75" name="等腰三角形 7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76" name="组合 75"/>
          <p:cNvGrpSpPr/>
          <p:nvPr/>
        </p:nvGrpSpPr>
        <p:grpSpPr>
          <a:xfrm>
            <a:off x="4831530" y="4646278"/>
            <a:ext cx="1094609" cy="153888"/>
            <a:chOff x="4369395" y="3284984"/>
            <a:chExt cx="1436675" cy="201978"/>
          </a:xfrm>
        </p:grpSpPr>
        <p:sp>
          <p:nvSpPr>
            <p:cNvPr id="77" name="文本框 9"/>
            <p:cNvSpPr txBox="1"/>
            <p:nvPr/>
          </p:nvSpPr>
          <p:spPr>
            <a:xfrm>
              <a:off x="4581935" y="3284984"/>
              <a:ext cx="1224135" cy="2019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推广方案</a:t>
              </a:r>
              <a:endParaRPr kumimoji="0" lang="zh-CN" altLang="en-US" sz="100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78" name="组合 77"/>
            <p:cNvGrpSpPr/>
            <p:nvPr/>
          </p:nvGrpSpPr>
          <p:grpSpPr>
            <a:xfrm>
              <a:off x="4369395" y="3316401"/>
              <a:ext cx="168551" cy="168551"/>
              <a:chOff x="5005199" y="3717032"/>
              <a:chExt cx="168551" cy="168551"/>
            </a:xfrm>
          </p:grpSpPr>
          <p:sp>
            <p:nvSpPr>
              <p:cNvPr id="79" name="椭圆 78"/>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2C3637"/>
                  </a:solidFill>
                  <a:effectLst/>
                  <a:uLnTx/>
                  <a:uFillTx/>
                  <a:latin typeface="Calibri"/>
                  <a:ea typeface="宋体"/>
                  <a:cs typeface="+mn-cs"/>
                </a:endParaRPr>
              </a:p>
            </p:txBody>
          </p:sp>
          <p:sp>
            <p:nvSpPr>
              <p:cNvPr id="80" name="等腰三角形 7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81" name="标题 4"/>
          <p:cNvSpPr txBox="1">
            <a:spLocks/>
          </p:cNvSpPr>
          <p:nvPr/>
        </p:nvSpPr>
        <p:spPr>
          <a:xfrm>
            <a:off x="3676746" y="3901486"/>
            <a:ext cx="1810487" cy="3607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400" b="1" dirty="0" smtClean="0">
                <a:solidFill>
                  <a:srgbClr val="2C3637"/>
                </a:solidFill>
                <a:latin typeface="微软雅黑" panose="020B0503020204020204" pitchFamily="34" charset="-122"/>
                <a:ea typeface="微软雅黑" panose="020B0503020204020204" pitchFamily="34" charset="-122"/>
              </a:rPr>
              <a:t>我们怎么做</a:t>
            </a:r>
          </a:p>
        </p:txBody>
      </p:sp>
      <p:sp>
        <p:nvSpPr>
          <p:cNvPr id="82" name="椭圆 81"/>
          <p:cNvSpPr>
            <a:spLocks noChangeAspect="1"/>
          </p:cNvSpPr>
          <p:nvPr/>
        </p:nvSpPr>
        <p:spPr>
          <a:xfrm>
            <a:off x="4554564" y="1628800"/>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椭圆 82"/>
          <p:cNvSpPr>
            <a:spLocks noChangeAspect="1"/>
          </p:cNvSpPr>
          <p:nvPr/>
        </p:nvSpPr>
        <p:spPr>
          <a:xfrm>
            <a:off x="4554564" y="1628800"/>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椭圆 83"/>
          <p:cNvSpPr>
            <a:spLocks noChangeAspect="1"/>
          </p:cNvSpPr>
          <p:nvPr/>
        </p:nvSpPr>
        <p:spPr>
          <a:xfrm>
            <a:off x="4554564" y="1628800"/>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椭圆 84"/>
          <p:cNvSpPr>
            <a:spLocks noChangeAspect="1"/>
          </p:cNvSpPr>
          <p:nvPr/>
        </p:nvSpPr>
        <p:spPr>
          <a:xfrm>
            <a:off x="4554564" y="1628800"/>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椭圆 85"/>
          <p:cNvSpPr>
            <a:spLocks noChangeAspect="1"/>
          </p:cNvSpPr>
          <p:nvPr/>
        </p:nvSpPr>
        <p:spPr>
          <a:xfrm>
            <a:off x="4554564" y="1628800"/>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椭圆 86"/>
          <p:cNvSpPr>
            <a:spLocks noChangeAspect="1"/>
          </p:cNvSpPr>
          <p:nvPr/>
        </p:nvSpPr>
        <p:spPr>
          <a:xfrm>
            <a:off x="4554564" y="1628800"/>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8" name="椭圆 87"/>
          <p:cNvSpPr>
            <a:spLocks noChangeAspect="1"/>
          </p:cNvSpPr>
          <p:nvPr/>
        </p:nvSpPr>
        <p:spPr>
          <a:xfrm>
            <a:off x="4554564" y="1628800"/>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椭圆 88"/>
          <p:cNvSpPr>
            <a:spLocks noChangeAspect="1"/>
          </p:cNvSpPr>
          <p:nvPr/>
        </p:nvSpPr>
        <p:spPr>
          <a:xfrm>
            <a:off x="4554564" y="1628800"/>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椭圆 89"/>
          <p:cNvSpPr>
            <a:spLocks noChangeAspect="1"/>
          </p:cNvSpPr>
          <p:nvPr/>
        </p:nvSpPr>
        <p:spPr>
          <a:xfrm>
            <a:off x="4554564" y="1628800"/>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1" name="椭圆 90"/>
          <p:cNvSpPr>
            <a:spLocks noChangeAspect="1"/>
          </p:cNvSpPr>
          <p:nvPr/>
        </p:nvSpPr>
        <p:spPr>
          <a:xfrm>
            <a:off x="4554564" y="1628800"/>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2" name="标题 4"/>
          <p:cNvSpPr txBox="1">
            <a:spLocks/>
          </p:cNvSpPr>
          <p:nvPr/>
        </p:nvSpPr>
        <p:spPr>
          <a:xfrm>
            <a:off x="3676746" y="3110107"/>
            <a:ext cx="1810487" cy="3607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第三章</a:t>
            </a:r>
          </a:p>
        </p:txBody>
      </p:sp>
      <p:sp>
        <p:nvSpPr>
          <p:cNvPr id="93" name="椭圆 92"/>
          <p:cNvSpPr/>
          <p:nvPr/>
        </p:nvSpPr>
        <p:spPr>
          <a:xfrm>
            <a:off x="3715493" y="1811391"/>
            <a:ext cx="1707246" cy="1707246"/>
          </a:xfrm>
          <a:prstGeom prst="ellipse">
            <a:avLst/>
          </a:prstGeom>
          <a:noFill/>
          <a:ln w="3175" cap="flat" cmpd="sng" algn="ctr">
            <a:solidFill>
              <a:sysClr val="window" lastClr="FFFFFF"/>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94" name="直接连接符 93"/>
          <p:cNvCxnSpPr/>
          <p:nvPr/>
        </p:nvCxnSpPr>
        <p:spPr>
          <a:xfrm>
            <a:off x="3572330" y="4262235"/>
            <a:ext cx="1887471" cy="0"/>
          </a:xfrm>
          <a:prstGeom prst="line">
            <a:avLst/>
          </a:prstGeom>
          <a:noFill/>
          <a:ln w="9525" cap="flat" cmpd="sng" algn="ctr">
            <a:solidFill>
              <a:srgbClr val="2C3637"/>
            </a:solidFill>
            <a:prstDash val="solid"/>
            <a:headEnd type="oval" w="med" len="med"/>
            <a:tailEnd type="oval" w="med" len="med"/>
          </a:ln>
          <a:effectLst/>
        </p:spPr>
      </p:cxnSp>
      <p:grpSp>
        <p:nvGrpSpPr>
          <p:cNvPr id="95" name="组合 94"/>
          <p:cNvGrpSpPr/>
          <p:nvPr/>
        </p:nvGrpSpPr>
        <p:grpSpPr>
          <a:xfrm>
            <a:off x="3567020" y="4921036"/>
            <a:ext cx="1094609" cy="153888"/>
            <a:chOff x="4369395" y="3284984"/>
            <a:chExt cx="1436675" cy="201978"/>
          </a:xfrm>
        </p:grpSpPr>
        <p:sp>
          <p:nvSpPr>
            <p:cNvPr id="96" name="文本框 9"/>
            <p:cNvSpPr txBox="1"/>
            <p:nvPr/>
          </p:nvSpPr>
          <p:spPr>
            <a:xfrm>
              <a:off x="4581935" y="3284984"/>
              <a:ext cx="1224135" cy="2019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代理推广</a:t>
              </a:r>
              <a:endParaRPr kumimoji="0" lang="zh-CN" altLang="en-US" sz="100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97" name="组合 96"/>
            <p:cNvGrpSpPr/>
            <p:nvPr/>
          </p:nvGrpSpPr>
          <p:grpSpPr>
            <a:xfrm>
              <a:off x="4369395" y="3316401"/>
              <a:ext cx="168551" cy="168551"/>
              <a:chOff x="5005199" y="3717032"/>
              <a:chExt cx="168551" cy="168551"/>
            </a:xfrm>
          </p:grpSpPr>
          <p:sp>
            <p:nvSpPr>
              <p:cNvPr id="98" name="椭圆 97"/>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2C3637"/>
                  </a:solidFill>
                  <a:effectLst/>
                  <a:uLnTx/>
                  <a:uFillTx/>
                  <a:latin typeface="Calibri"/>
                  <a:ea typeface="宋体"/>
                  <a:cs typeface="+mn-cs"/>
                </a:endParaRPr>
              </a:p>
            </p:txBody>
          </p:sp>
          <p:sp>
            <p:nvSpPr>
              <p:cNvPr id="99" name="等腰三角形 98"/>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100" name="组合 99"/>
          <p:cNvGrpSpPr/>
          <p:nvPr/>
        </p:nvGrpSpPr>
        <p:grpSpPr>
          <a:xfrm>
            <a:off x="4836898" y="4920594"/>
            <a:ext cx="1094609" cy="153888"/>
            <a:chOff x="4369395" y="3284984"/>
            <a:chExt cx="1436675" cy="201978"/>
          </a:xfrm>
        </p:grpSpPr>
        <p:sp>
          <p:nvSpPr>
            <p:cNvPr id="101" name="文本框 9"/>
            <p:cNvSpPr txBox="1"/>
            <p:nvPr/>
          </p:nvSpPr>
          <p:spPr>
            <a:xfrm>
              <a:off x="4581935" y="3284984"/>
              <a:ext cx="1224135" cy="2019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利润分析</a:t>
              </a:r>
              <a:endParaRPr kumimoji="0" lang="zh-CN" altLang="en-US" sz="100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102" name="组合 101"/>
            <p:cNvGrpSpPr/>
            <p:nvPr/>
          </p:nvGrpSpPr>
          <p:grpSpPr>
            <a:xfrm>
              <a:off x="4369395" y="3316401"/>
              <a:ext cx="168551" cy="168551"/>
              <a:chOff x="5005199" y="3717032"/>
              <a:chExt cx="168551" cy="168551"/>
            </a:xfrm>
          </p:grpSpPr>
          <p:sp>
            <p:nvSpPr>
              <p:cNvPr id="103" name="椭圆 102"/>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2C3637"/>
                  </a:solidFill>
                  <a:effectLst/>
                  <a:uLnTx/>
                  <a:uFillTx/>
                  <a:latin typeface="Calibri"/>
                  <a:ea typeface="宋体"/>
                  <a:cs typeface="+mn-cs"/>
                </a:endParaRPr>
              </a:p>
            </p:txBody>
          </p:sp>
          <p:sp>
            <p:nvSpPr>
              <p:cNvPr id="104" name="等腰三角形 103"/>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105" name="KSO_Shape"/>
          <p:cNvSpPr>
            <a:spLocks/>
          </p:cNvSpPr>
          <p:nvPr/>
        </p:nvSpPr>
        <p:spPr bwMode="auto">
          <a:xfrm>
            <a:off x="4079223" y="2030096"/>
            <a:ext cx="1060397" cy="104979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106" name="圆角矩形 105"/>
          <p:cNvSpPr/>
          <p:nvPr/>
        </p:nvSpPr>
        <p:spPr>
          <a:xfrm>
            <a:off x="-383132" y="2260622"/>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标题 4"/>
          <p:cNvSpPr txBox="1">
            <a:spLocks/>
          </p:cNvSpPr>
          <p:nvPr/>
        </p:nvSpPr>
        <p:spPr>
          <a:xfrm>
            <a:off x="-53953" y="2260622"/>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6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8" name="圆角矩形 107"/>
          <p:cNvSpPr/>
          <p:nvPr/>
        </p:nvSpPr>
        <p:spPr>
          <a:xfrm>
            <a:off x="-383133" y="2497219"/>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标题 4"/>
          <p:cNvSpPr txBox="1">
            <a:spLocks/>
          </p:cNvSpPr>
          <p:nvPr/>
        </p:nvSpPr>
        <p:spPr>
          <a:xfrm>
            <a:off x="-53954" y="2497219"/>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6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0" name="圆角矩形 109"/>
          <p:cNvSpPr/>
          <p:nvPr/>
        </p:nvSpPr>
        <p:spPr>
          <a:xfrm>
            <a:off x="-383133" y="2732792"/>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1" name="标题 4"/>
          <p:cNvSpPr txBox="1">
            <a:spLocks/>
          </p:cNvSpPr>
          <p:nvPr/>
        </p:nvSpPr>
        <p:spPr>
          <a:xfrm>
            <a:off x="-53954" y="2732792"/>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6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2" name="圆角矩形 111"/>
          <p:cNvSpPr/>
          <p:nvPr/>
        </p:nvSpPr>
        <p:spPr>
          <a:xfrm>
            <a:off x="-383133" y="2966041"/>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3" name="标题 4"/>
          <p:cNvSpPr txBox="1">
            <a:spLocks/>
          </p:cNvSpPr>
          <p:nvPr/>
        </p:nvSpPr>
        <p:spPr>
          <a:xfrm>
            <a:off x="-53954" y="2966041"/>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6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4" name="圆角矩形 113"/>
          <p:cNvSpPr/>
          <p:nvPr/>
        </p:nvSpPr>
        <p:spPr>
          <a:xfrm>
            <a:off x="-383133" y="2024424"/>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5" name="标题 4"/>
          <p:cNvSpPr txBox="1">
            <a:spLocks/>
          </p:cNvSpPr>
          <p:nvPr/>
        </p:nvSpPr>
        <p:spPr>
          <a:xfrm>
            <a:off x="-53954" y="2024424"/>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a:t>
            </a:r>
            <a:r>
              <a:rPr kumimoji="0" lang="zh-CN" altLang="en-US" sz="8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是谁</a:t>
            </a:r>
            <a:endParaRPr kumimoji="0" lang="zh-CN" altLang="en-US" sz="6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6" name="圆角矩形 115"/>
          <p:cNvSpPr/>
          <p:nvPr/>
        </p:nvSpPr>
        <p:spPr>
          <a:xfrm>
            <a:off x="8861322" y="1966004"/>
            <a:ext cx="740654" cy="412369"/>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7" name="标题 4"/>
          <p:cNvSpPr txBox="1">
            <a:spLocks/>
          </p:cNvSpPr>
          <p:nvPr/>
        </p:nvSpPr>
        <p:spPr>
          <a:xfrm>
            <a:off x="8888754" y="1968620"/>
            <a:ext cx="493769" cy="4097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18</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97632" y="3134524"/>
            <a:ext cx="9300100" cy="2393650"/>
          </a:xfrm>
          <a:prstGeom prst="rect">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3" name="组合 32"/>
          <p:cNvGrpSpPr/>
          <p:nvPr/>
        </p:nvGrpSpPr>
        <p:grpSpPr>
          <a:xfrm>
            <a:off x="2250887" y="1268760"/>
            <a:ext cx="4664411" cy="2806362"/>
            <a:chOff x="3022028" y="1587732"/>
            <a:chExt cx="6120680" cy="3682533"/>
          </a:xfrm>
        </p:grpSpPr>
        <p:pic>
          <p:nvPicPr>
            <p:cNvPr id="34" name="Picture 2" descr="C:\Users\Administrator\Desktop\ppt展示模板-8.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35" name="矩形 34"/>
            <p:cNvSpPr/>
            <p:nvPr/>
          </p:nvSpPr>
          <p:spPr>
            <a:xfrm>
              <a:off x="3937348" y="2060861"/>
              <a:ext cx="4320480" cy="2376251"/>
            </a:xfrm>
            <a:prstGeom prst="rect">
              <a:avLst/>
            </a:prstGeom>
            <a:blipFill>
              <a:blip r:embed="rId3" cstate="screen">
                <a:extLst>
                  <a:ext uri="{BEBA8EAE-BF5A-486C-A8C5-ECC9F3942E4B}">
                    <a14:imgProps xmlns:a14="http://schemas.microsoft.com/office/drawing/2010/main">
                      <a14:imgLayer r:embed="rId4">
                        <a14:imgEffect>
                          <a14:brightnessContrast bright="22000"/>
                        </a14:imgEffect>
                      </a14:imgLayer>
                    </a14:imgProps>
                  </a:ext>
                  <a:ext uri="{28A0092B-C50C-407E-A947-70E740481C1C}">
                    <a14:useLocalDpi xmlns:a14="http://schemas.microsoft.com/office/drawing/2010/main"/>
                  </a:ext>
                </a:extLst>
              </a:blip>
              <a:srcRect/>
              <a:stretch>
                <a:fillRect/>
              </a:stretch>
            </a:blip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6" name="Oval 4"/>
          <p:cNvSpPr/>
          <p:nvPr/>
        </p:nvSpPr>
        <p:spPr>
          <a:xfrm>
            <a:off x="1210748" y="2282347"/>
            <a:ext cx="729101" cy="732328"/>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lumMod val="95000"/>
                </a:sysClr>
              </a:solidFill>
              <a:effectLst/>
              <a:uLnTx/>
              <a:uFillTx/>
              <a:latin typeface="Calibri"/>
              <a:ea typeface="+mn-ea"/>
              <a:cs typeface="+mn-cs"/>
            </a:endParaRPr>
          </a:p>
        </p:txBody>
      </p:sp>
      <p:grpSp>
        <p:nvGrpSpPr>
          <p:cNvPr id="37" name="Group 20"/>
          <p:cNvGrpSpPr/>
          <p:nvPr/>
        </p:nvGrpSpPr>
        <p:grpSpPr>
          <a:xfrm>
            <a:off x="1381631" y="2440815"/>
            <a:ext cx="408291" cy="410826"/>
            <a:chOff x="7971783" y="2080670"/>
            <a:chExt cx="401822" cy="404317"/>
          </a:xfrm>
          <a:solidFill>
            <a:sysClr val="window" lastClr="FFFFFF"/>
          </a:solidFill>
        </p:grpSpPr>
        <p:sp>
          <p:nvSpPr>
            <p:cNvPr id="38"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1F497D">
                    <a:lumMod val="50000"/>
                  </a:srgbClr>
                </a:solidFill>
                <a:effectLst/>
                <a:uLnTx/>
                <a:uFillTx/>
                <a:latin typeface="Calibri"/>
                <a:cs typeface="+mn-cs"/>
              </a:endParaRPr>
            </a:p>
          </p:txBody>
        </p:sp>
        <p:sp>
          <p:nvSpPr>
            <p:cNvPr id="39"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1F497D">
                    <a:lumMod val="50000"/>
                  </a:srgbClr>
                </a:solidFill>
                <a:effectLst/>
                <a:uLnTx/>
                <a:uFillTx/>
                <a:latin typeface="Calibri"/>
                <a:cs typeface="+mn-cs"/>
              </a:endParaRPr>
            </a:p>
          </p:txBody>
        </p:sp>
      </p:grpSp>
      <p:sp>
        <p:nvSpPr>
          <p:cNvPr id="40" name="矩形 39"/>
          <p:cNvSpPr/>
          <p:nvPr/>
        </p:nvSpPr>
        <p:spPr>
          <a:xfrm>
            <a:off x="984018" y="3244275"/>
            <a:ext cx="1182561" cy="307768"/>
          </a:xfrm>
          <a:prstGeom prst="rect">
            <a:avLst/>
          </a:prstGeom>
        </p:spPr>
        <p:txBody>
          <a:bodyPr wrap="squar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1" name="矩形 47"/>
          <p:cNvSpPr>
            <a:spLocks noChangeArrowheads="1"/>
          </p:cNvSpPr>
          <p:nvPr/>
        </p:nvSpPr>
        <p:spPr bwMode="auto">
          <a:xfrm>
            <a:off x="824126" y="3564639"/>
            <a:ext cx="1502344" cy="64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在此</a:t>
            </a: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录入上述图表的描述说明，在此录入上述图表的描述说明。</a:t>
            </a:r>
          </a:p>
        </p:txBody>
      </p:sp>
      <p:sp>
        <p:nvSpPr>
          <p:cNvPr id="42" name="Oval 14"/>
          <p:cNvSpPr/>
          <p:nvPr/>
        </p:nvSpPr>
        <p:spPr>
          <a:xfrm>
            <a:off x="7227949" y="2292446"/>
            <a:ext cx="727489" cy="732328"/>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lumMod val="95000"/>
                </a:sysClr>
              </a:solidFill>
              <a:effectLst/>
              <a:uLnTx/>
              <a:uFillTx/>
              <a:latin typeface="Calibri"/>
              <a:ea typeface="+mn-ea"/>
              <a:cs typeface="+mn-cs"/>
            </a:endParaRPr>
          </a:p>
        </p:txBody>
      </p:sp>
      <p:grpSp>
        <p:nvGrpSpPr>
          <p:cNvPr id="43" name="Group 54"/>
          <p:cNvGrpSpPr/>
          <p:nvPr/>
        </p:nvGrpSpPr>
        <p:grpSpPr>
          <a:xfrm>
            <a:off x="7443531" y="2497071"/>
            <a:ext cx="304315" cy="395610"/>
            <a:chOff x="6421904" y="4798576"/>
            <a:chExt cx="299494" cy="389342"/>
          </a:xfrm>
          <a:solidFill>
            <a:sysClr val="window" lastClr="FFFFFF"/>
          </a:solidFill>
        </p:grpSpPr>
        <p:sp>
          <p:nvSpPr>
            <p:cNvPr id="44"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1F497D">
                    <a:lumMod val="50000"/>
                  </a:srgbClr>
                </a:solidFill>
                <a:effectLst/>
                <a:uLnTx/>
                <a:uFillTx/>
                <a:latin typeface="Calibri"/>
                <a:cs typeface="+mn-cs"/>
              </a:endParaRPr>
            </a:p>
          </p:txBody>
        </p:sp>
        <p:sp>
          <p:nvSpPr>
            <p:cNvPr id="45"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1F497D">
                    <a:lumMod val="50000"/>
                  </a:srgbClr>
                </a:solidFill>
                <a:effectLst/>
                <a:uLnTx/>
                <a:uFillTx/>
                <a:latin typeface="Calibri"/>
                <a:cs typeface="+mn-cs"/>
              </a:endParaRPr>
            </a:p>
          </p:txBody>
        </p:sp>
      </p:grpSp>
      <p:sp>
        <p:nvSpPr>
          <p:cNvPr id="46" name="矩形 45"/>
          <p:cNvSpPr/>
          <p:nvPr/>
        </p:nvSpPr>
        <p:spPr>
          <a:xfrm>
            <a:off x="6999607" y="3254374"/>
            <a:ext cx="1182561" cy="307768"/>
          </a:xfrm>
          <a:prstGeom prst="rect">
            <a:avLst/>
          </a:prstGeom>
        </p:spPr>
        <p:txBody>
          <a:bodyPr wrap="squar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矩形 47"/>
          <p:cNvSpPr>
            <a:spLocks noChangeArrowheads="1"/>
          </p:cNvSpPr>
          <p:nvPr/>
        </p:nvSpPr>
        <p:spPr bwMode="auto">
          <a:xfrm>
            <a:off x="6839715" y="3574738"/>
            <a:ext cx="1502344" cy="64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在此</a:t>
            </a: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录入上述图表的描述说明，在此录入上述图表的描述说明。</a:t>
            </a:r>
          </a:p>
        </p:txBody>
      </p:sp>
      <p:sp>
        <p:nvSpPr>
          <p:cNvPr id="48" name="标题 11"/>
          <p:cNvSpPr txBox="1">
            <a:spLocks/>
          </p:cNvSpPr>
          <p:nvPr/>
        </p:nvSpPr>
        <p:spPr>
          <a:xfrm>
            <a:off x="1318005" y="4612682"/>
            <a:ext cx="6418118" cy="60710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zh-CN" altLang="en-US" sz="10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a:t>
            </a:r>
            <a:r>
              <a:rPr kumimoji="0" lang="zh-CN" altLang="en-US" sz="10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zh-CN" altLang="en-US" sz="10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。请</a:t>
            </a:r>
            <a:r>
              <a:rPr kumimoji="0" lang="zh-CN" altLang="en-US" sz="10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在此处输入详细的文字介绍信息和简介，表达图表的</a:t>
            </a:r>
            <a:r>
              <a:rPr kumimoji="0" lang="zh-CN" altLang="en-US" sz="10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含义</a:t>
            </a:r>
            <a:r>
              <a:rPr kumimoji="0" lang="zh-CN" altLang="en-US" sz="10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zh-CN" altLang="en-US" sz="10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a:t>
            </a:r>
            <a:r>
              <a:rPr kumimoji="0" lang="zh-CN" altLang="en-US" sz="10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9" name="标题 11"/>
          <p:cNvSpPr txBox="1">
            <a:spLocks/>
          </p:cNvSpPr>
          <p:nvPr/>
        </p:nvSpPr>
        <p:spPr>
          <a:xfrm>
            <a:off x="3890761" y="4321534"/>
            <a:ext cx="1317010" cy="21602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输入文字</a:t>
            </a:r>
            <a:r>
              <a:rPr kumimoji="0" lang="zh-CN" altLang="en-US"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标题</a:t>
            </a:r>
          </a:p>
        </p:txBody>
      </p:sp>
      <p:sp>
        <p:nvSpPr>
          <p:cNvPr id="50" name="圆角矩形 49"/>
          <p:cNvSpPr/>
          <p:nvPr/>
        </p:nvSpPr>
        <p:spPr>
          <a:xfrm>
            <a:off x="-273382" y="1748612"/>
            <a:ext cx="1317010" cy="28052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圆角矩形 50"/>
          <p:cNvSpPr/>
          <p:nvPr/>
        </p:nvSpPr>
        <p:spPr>
          <a:xfrm>
            <a:off x="-383132" y="1281245"/>
            <a:ext cx="1152383" cy="219502"/>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标题 4"/>
          <p:cNvSpPr txBox="1">
            <a:spLocks/>
          </p:cNvSpPr>
          <p:nvPr/>
        </p:nvSpPr>
        <p:spPr>
          <a:xfrm>
            <a:off x="-53880" y="1764791"/>
            <a:ext cx="1317010" cy="2537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9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3" name="标题 4"/>
          <p:cNvSpPr txBox="1">
            <a:spLocks/>
          </p:cNvSpPr>
          <p:nvPr/>
        </p:nvSpPr>
        <p:spPr>
          <a:xfrm>
            <a:off x="-53880" y="1281245"/>
            <a:ext cx="932881" cy="21950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6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4" name="圆角矩形 53"/>
          <p:cNvSpPr/>
          <p:nvPr/>
        </p:nvSpPr>
        <p:spPr>
          <a:xfrm>
            <a:off x="-383133" y="1519818"/>
            <a:ext cx="1152383" cy="219502"/>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标题 4"/>
          <p:cNvSpPr txBox="1">
            <a:spLocks/>
          </p:cNvSpPr>
          <p:nvPr/>
        </p:nvSpPr>
        <p:spPr>
          <a:xfrm>
            <a:off x="-53880" y="1519818"/>
            <a:ext cx="932881" cy="21950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6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6" name="圆角矩形 55"/>
          <p:cNvSpPr/>
          <p:nvPr/>
        </p:nvSpPr>
        <p:spPr>
          <a:xfrm>
            <a:off x="-383133" y="2043745"/>
            <a:ext cx="1152383" cy="219502"/>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标题 4"/>
          <p:cNvSpPr txBox="1">
            <a:spLocks/>
          </p:cNvSpPr>
          <p:nvPr/>
        </p:nvSpPr>
        <p:spPr>
          <a:xfrm>
            <a:off x="-53880" y="2043745"/>
            <a:ext cx="932881" cy="21950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6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8" name="圆角矩形 57"/>
          <p:cNvSpPr/>
          <p:nvPr/>
        </p:nvSpPr>
        <p:spPr>
          <a:xfrm>
            <a:off x="-383133" y="2277046"/>
            <a:ext cx="1152383" cy="219502"/>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标题 4"/>
          <p:cNvSpPr txBox="1">
            <a:spLocks/>
          </p:cNvSpPr>
          <p:nvPr/>
        </p:nvSpPr>
        <p:spPr>
          <a:xfrm>
            <a:off x="-53880" y="2277046"/>
            <a:ext cx="932881" cy="21950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8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6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0" name="圆角矩形 59"/>
          <p:cNvSpPr/>
          <p:nvPr/>
        </p:nvSpPr>
        <p:spPr>
          <a:xfrm>
            <a:off x="8863376" y="1276786"/>
            <a:ext cx="740818" cy="412460"/>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标题 4"/>
          <p:cNvSpPr txBox="1">
            <a:spLocks/>
          </p:cNvSpPr>
          <p:nvPr/>
        </p:nvSpPr>
        <p:spPr>
          <a:xfrm>
            <a:off x="8890814" y="1279403"/>
            <a:ext cx="493879" cy="40984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19</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3763888" y="1245685"/>
            <a:ext cx="1527172" cy="1527172"/>
            <a:chOff x="5182632" y="1700808"/>
            <a:chExt cx="2015329" cy="2015329"/>
          </a:xfrm>
        </p:grpSpPr>
        <p:sp>
          <p:nvSpPr>
            <p:cNvPr id="33" name="Oval 6"/>
            <p:cNvSpPr>
              <a:spLocks noChangeArrowheads="1"/>
            </p:cNvSpPr>
            <p:nvPr/>
          </p:nvSpPr>
          <p:spPr bwMode="auto">
            <a:xfrm>
              <a:off x="5182632" y="1700808"/>
              <a:ext cx="2015329" cy="2015329"/>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34" name="Freeform 7"/>
            <p:cNvSpPr>
              <a:spLocks noEditPoints="1"/>
            </p:cNvSpPr>
            <p:nvPr/>
          </p:nvSpPr>
          <p:spPr bwMode="auto">
            <a:xfrm>
              <a:off x="5769194"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35" name="组合 34"/>
          <p:cNvGrpSpPr/>
          <p:nvPr/>
        </p:nvGrpSpPr>
        <p:grpSpPr>
          <a:xfrm>
            <a:off x="6273928" y="1245685"/>
            <a:ext cx="1528248" cy="1527172"/>
            <a:chOff x="8758812" y="1700808"/>
            <a:chExt cx="2016749" cy="2015329"/>
          </a:xfrm>
        </p:grpSpPr>
        <p:sp>
          <p:nvSpPr>
            <p:cNvPr id="36" name="Oval 8"/>
            <p:cNvSpPr>
              <a:spLocks noChangeArrowheads="1"/>
            </p:cNvSpPr>
            <p:nvPr/>
          </p:nvSpPr>
          <p:spPr bwMode="auto">
            <a:xfrm>
              <a:off x="8758812" y="1700808"/>
              <a:ext cx="2016749" cy="2015329"/>
            </a:xfrm>
            <a:prstGeom prst="ellipse">
              <a:avLst/>
            </a:prstGeom>
            <a:solidFill>
              <a:srgbClr val="E6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37"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38" name="组合 37"/>
          <p:cNvGrpSpPr/>
          <p:nvPr/>
        </p:nvGrpSpPr>
        <p:grpSpPr>
          <a:xfrm>
            <a:off x="1297039" y="1245685"/>
            <a:ext cx="1528248" cy="1527172"/>
            <a:chOff x="1204523" y="1700808"/>
            <a:chExt cx="2016749" cy="2015329"/>
          </a:xfrm>
        </p:grpSpPr>
        <p:sp>
          <p:nvSpPr>
            <p:cNvPr id="39" name="Oval 10"/>
            <p:cNvSpPr>
              <a:spLocks noChangeArrowheads="1"/>
            </p:cNvSpPr>
            <p:nvPr/>
          </p:nvSpPr>
          <p:spPr bwMode="auto">
            <a:xfrm>
              <a:off x="1204523" y="1700808"/>
              <a:ext cx="2016749" cy="2015329"/>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0"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sp>
        <p:nvSpPr>
          <p:cNvPr id="41" name="Freeform 12"/>
          <p:cNvSpPr>
            <a:spLocks/>
          </p:cNvSpPr>
          <p:nvPr/>
        </p:nvSpPr>
        <p:spPr bwMode="auto">
          <a:xfrm>
            <a:off x="3103293" y="1765505"/>
            <a:ext cx="442331" cy="442331"/>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2" name="Freeform 13"/>
          <p:cNvSpPr>
            <a:spLocks/>
          </p:cNvSpPr>
          <p:nvPr/>
        </p:nvSpPr>
        <p:spPr bwMode="auto">
          <a:xfrm>
            <a:off x="5619135" y="1765505"/>
            <a:ext cx="442331" cy="442331"/>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3" name="矩形 83"/>
          <p:cNvSpPr>
            <a:spLocks noChangeArrowheads="1"/>
          </p:cNvSpPr>
          <p:nvPr/>
        </p:nvSpPr>
        <p:spPr bwMode="auto">
          <a:xfrm>
            <a:off x="1083548" y="3598450"/>
            <a:ext cx="6863699" cy="1455916"/>
          </a:xfrm>
          <a:prstGeom prst="rect">
            <a:avLst/>
          </a:prstGeom>
          <a:solidFill>
            <a:srgbClr val="F2F2F2"/>
          </a:solidFill>
          <a:ln w="9525" cmpd="sng">
            <a:solidFill>
              <a:srgbClr val="55735B"/>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4" name="TextBox 84"/>
          <p:cNvSpPr txBox="1">
            <a:spLocks noChangeArrowheads="1"/>
          </p:cNvSpPr>
          <p:nvPr/>
        </p:nvSpPr>
        <p:spPr bwMode="auto">
          <a:xfrm>
            <a:off x="1265135" y="3725021"/>
            <a:ext cx="644426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100" dirty="0">
                <a:solidFill>
                  <a:srgbClr val="595959"/>
                </a:solidFill>
                <a:latin typeface="微软雅黑" pitchFamily="34" charset="-122"/>
                <a:ea typeface="微软雅黑" pitchFamily="34" charset="-122"/>
                <a:sym typeface="微软雅黑" pitchFamily="34" charset="-122"/>
              </a:rPr>
              <a:t>这里输入产品形式的简介，这里输入产品形式的简介</a:t>
            </a:r>
            <a:r>
              <a:rPr lang="zh-CN" altLang="en-US" sz="1100" dirty="0" smtClean="0">
                <a:solidFill>
                  <a:srgbClr val="595959"/>
                </a:solidFill>
                <a:latin typeface="微软雅黑" pitchFamily="34" charset="-122"/>
                <a:ea typeface="微软雅黑" pitchFamily="34" charset="-122"/>
                <a:sym typeface="微软雅黑" pitchFamily="34" charset="-122"/>
              </a:rPr>
              <a:t>，</a:t>
            </a:r>
            <a:r>
              <a:rPr lang="zh-CN" altLang="en-US" sz="1100" dirty="0">
                <a:solidFill>
                  <a:srgbClr val="595959"/>
                </a:solidFill>
                <a:latin typeface="微软雅黑" pitchFamily="34" charset="-122"/>
                <a:ea typeface="微软雅黑" pitchFamily="34" charset="-122"/>
                <a:sym typeface="微软雅黑" pitchFamily="34" charset="-122"/>
              </a:rPr>
              <a:t>这里输入产品形式的简介</a:t>
            </a:r>
            <a:r>
              <a:rPr lang="zh-CN" altLang="en-US" sz="1100" dirty="0" smtClean="0">
                <a:solidFill>
                  <a:srgbClr val="595959"/>
                </a:solidFill>
                <a:latin typeface="微软雅黑" pitchFamily="34" charset="-122"/>
                <a:ea typeface="微软雅黑" pitchFamily="34" charset="-122"/>
                <a:sym typeface="微软雅黑" pitchFamily="34" charset="-122"/>
              </a:rPr>
              <a:t>，</a:t>
            </a:r>
            <a:r>
              <a:rPr lang="zh-CN" altLang="en-US" sz="1100" dirty="0">
                <a:solidFill>
                  <a:srgbClr val="595959"/>
                </a:solidFill>
                <a:latin typeface="微软雅黑" pitchFamily="34" charset="-122"/>
                <a:ea typeface="微软雅黑" pitchFamily="34" charset="-122"/>
                <a:sym typeface="微软雅黑" pitchFamily="34" charset="-122"/>
              </a:rPr>
              <a:t>这里输入产品形式的简介</a:t>
            </a:r>
            <a:r>
              <a:rPr lang="zh-CN" altLang="en-US" sz="1100" dirty="0" smtClean="0">
                <a:solidFill>
                  <a:srgbClr val="595959"/>
                </a:solidFill>
                <a:latin typeface="微软雅黑" pitchFamily="34" charset="-122"/>
                <a:ea typeface="微软雅黑" pitchFamily="34" charset="-122"/>
                <a:sym typeface="微软雅黑" pitchFamily="34" charset="-122"/>
              </a:rPr>
              <a:t>，</a:t>
            </a:r>
            <a:r>
              <a:rPr lang="zh-CN" altLang="en-US" sz="1100" dirty="0">
                <a:solidFill>
                  <a:srgbClr val="595959"/>
                </a:solidFill>
                <a:latin typeface="微软雅黑" pitchFamily="34" charset="-122"/>
                <a:ea typeface="微软雅黑" pitchFamily="34" charset="-122"/>
                <a:sym typeface="微软雅黑" pitchFamily="34" charset="-122"/>
              </a:rPr>
              <a:t>这里输入产品形式的简介</a:t>
            </a:r>
            <a:r>
              <a:rPr lang="zh-CN" altLang="en-US" sz="1100" dirty="0" smtClean="0">
                <a:solidFill>
                  <a:srgbClr val="595959"/>
                </a:solidFill>
                <a:latin typeface="微软雅黑" pitchFamily="34" charset="-122"/>
                <a:ea typeface="微软雅黑" pitchFamily="34" charset="-122"/>
                <a:sym typeface="微软雅黑" pitchFamily="34" charset="-122"/>
              </a:rPr>
              <a:t>，里</a:t>
            </a:r>
            <a:r>
              <a:rPr lang="zh-CN" altLang="en-US" sz="1100" dirty="0">
                <a:solidFill>
                  <a:srgbClr val="595959"/>
                </a:solidFill>
                <a:latin typeface="微软雅黑" pitchFamily="34" charset="-122"/>
                <a:ea typeface="微软雅黑" pitchFamily="34" charset="-122"/>
                <a:sym typeface="微软雅黑" pitchFamily="34" charset="-122"/>
              </a:rPr>
              <a:t>输入产品形式的简介</a:t>
            </a:r>
            <a:r>
              <a:rPr lang="zh-CN" altLang="en-US" sz="1100" dirty="0" smtClean="0">
                <a:solidFill>
                  <a:srgbClr val="595959"/>
                </a:solidFill>
                <a:latin typeface="微软雅黑" pitchFamily="34" charset="-122"/>
                <a:ea typeface="微软雅黑" pitchFamily="34" charset="-122"/>
                <a:sym typeface="微软雅黑" pitchFamily="34" charset="-122"/>
              </a:rPr>
              <a:t>，</a:t>
            </a:r>
            <a:r>
              <a:rPr lang="zh-CN" altLang="en-US" sz="11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sz="1100" dirty="0" smtClean="0">
                <a:solidFill>
                  <a:srgbClr val="595959"/>
                </a:solidFill>
                <a:latin typeface="微软雅黑" pitchFamily="34" charset="-122"/>
                <a:ea typeface="微软雅黑" pitchFamily="34" charset="-122"/>
                <a:sym typeface="微软雅黑" pitchFamily="34" charset="-122"/>
              </a:rPr>
              <a:t>简介。</a:t>
            </a:r>
            <a:endParaRPr lang="zh-CN" altLang="en-US" sz="1100" dirty="0">
              <a:solidFill>
                <a:srgbClr val="595959"/>
              </a:solidFill>
              <a:latin typeface="微软雅黑" pitchFamily="34" charset="-122"/>
              <a:ea typeface="微软雅黑" pitchFamily="34" charset="-122"/>
              <a:sym typeface="微软雅黑" pitchFamily="34" charset="-122"/>
            </a:endParaRPr>
          </a:p>
          <a:p>
            <a:pPr algn="just"/>
            <a:r>
              <a:rPr lang="zh-CN" altLang="en-US" sz="11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sz="1100" dirty="0" smtClean="0">
                <a:solidFill>
                  <a:srgbClr val="595959"/>
                </a:solidFill>
                <a:latin typeface="微软雅黑" pitchFamily="34" charset="-122"/>
                <a:ea typeface="微软雅黑" pitchFamily="34" charset="-122"/>
                <a:sym typeface="微软雅黑" pitchFamily="34" charset="-122"/>
              </a:rPr>
              <a:t>简介</a:t>
            </a:r>
            <a:r>
              <a:rPr lang="zh-CN" altLang="en-US" sz="1100" dirty="0">
                <a:solidFill>
                  <a:srgbClr val="595959"/>
                </a:solidFill>
                <a:latin typeface="微软雅黑" pitchFamily="34" charset="-122"/>
                <a:ea typeface="微软雅黑" pitchFamily="34" charset="-122"/>
                <a:sym typeface="微软雅黑" pitchFamily="34" charset="-122"/>
              </a:rPr>
              <a:t>。</a:t>
            </a:r>
          </a:p>
        </p:txBody>
      </p:sp>
      <p:sp>
        <p:nvSpPr>
          <p:cNvPr id="45" name="Freeform 12"/>
          <p:cNvSpPr>
            <a:spLocks/>
          </p:cNvSpPr>
          <p:nvPr/>
        </p:nvSpPr>
        <p:spPr bwMode="auto">
          <a:xfrm>
            <a:off x="1027007" y="3487775"/>
            <a:ext cx="400590" cy="40179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endParaRPr>
          </a:p>
        </p:txBody>
      </p:sp>
      <p:sp>
        <p:nvSpPr>
          <p:cNvPr id="46" name="Freeform 12"/>
          <p:cNvSpPr>
            <a:spLocks/>
          </p:cNvSpPr>
          <p:nvPr/>
        </p:nvSpPr>
        <p:spPr bwMode="auto">
          <a:xfrm flipH="1" flipV="1">
            <a:off x="7619452" y="4755399"/>
            <a:ext cx="400590" cy="40179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endParaRPr>
          </a:p>
        </p:txBody>
      </p:sp>
      <p:sp>
        <p:nvSpPr>
          <p:cNvPr id="47" name="TextBox 46"/>
          <p:cNvSpPr txBox="1"/>
          <p:nvPr/>
        </p:nvSpPr>
        <p:spPr>
          <a:xfrm>
            <a:off x="1407428" y="2869789"/>
            <a:ext cx="1260729" cy="307777"/>
          </a:xfrm>
          <a:prstGeom prst="rect">
            <a:avLst/>
          </a:prstGeom>
          <a:noFill/>
        </p:spPr>
        <p:txBody>
          <a:bodyPr wrap="square" rtlCol="0">
            <a:spAutoFit/>
          </a:bodyPr>
          <a:lstStyle/>
          <a:p>
            <a:pPr algn="ctr"/>
            <a:r>
              <a:rPr lang="zh-CN" altLang="en-US" sz="1400" b="1" dirty="0" smtClean="0">
                <a:solidFill>
                  <a:srgbClr val="C00000"/>
                </a:solidFill>
                <a:latin typeface="微软雅黑" panose="020B0503020204020204" pitchFamily="34" charset="-122"/>
                <a:ea typeface="微软雅黑" panose="020B0503020204020204" pitchFamily="34" charset="-122"/>
              </a:rPr>
              <a:t>线下门店</a:t>
            </a:r>
            <a:endParaRPr lang="zh-CN" altLang="en-US" sz="1400" b="1" dirty="0">
              <a:solidFill>
                <a:srgbClr val="C00000"/>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3869269" y="2869789"/>
            <a:ext cx="1260729" cy="307777"/>
          </a:xfrm>
          <a:prstGeom prst="rect">
            <a:avLst/>
          </a:prstGeom>
          <a:noFill/>
        </p:spPr>
        <p:txBody>
          <a:bodyPr wrap="square" rtlCol="0">
            <a:spAutoFit/>
          </a:bodyPr>
          <a:lstStyle/>
          <a:p>
            <a:pPr algn="ctr"/>
            <a:r>
              <a:rPr lang="zh-CN" altLang="en-US" sz="1400" b="1" dirty="0" smtClean="0">
                <a:solidFill>
                  <a:srgbClr val="C00000"/>
                </a:solidFill>
                <a:latin typeface="微软雅黑" panose="020B0503020204020204" pitchFamily="34" charset="-122"/>
                <a:ea typeface="微软雅黑" panose="020B0503020204020204" pitchFamily="34" charset="-122"/>
              </a:rPr>
              <a:t>手机</a:t>
            </a:r>
            <a:r>
              <a:rPr lang="en-US" altLang="zh-CN" sz="1400" b="1" dirty="0" smtClean="0">
                <a:solidFill>
                  <a:srgbClr val="C00000"/>
                </a:solidFill>
                <a:latin typeface="微软雅黑" panose="020B0503020204020204" pitchFamily="34" charset="-122"/>
                <a:ea typeface="微软雅黑" panose="020B0503020204020204" pitchFamily="34" charset="-122"/>
              </a:rPr>
              <a:t>APP</a:t>
            </a:r>
            <a:endParaRPr lang="zh-CN" altLang="en-US" sz="1400" b="1" dirty="0">
              <a:solidFill>
                <a:srgbClr val="C00000"/>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6451349" y="2869789"/>
            <a:ext cx="1260729" cy="307777"/>
          </a:xfrm>
          <a:prstGeom prst="rect">
            <a:avLst/>
          </a:prstGeom>
          <a:noFill/>
        </p:spPr>
        <p:txBody>
          <a:bodyPr wrap="square" rtlCol="0">
            <a:spAutoFit/>
          </a:bodyPr>
          <a:lstStyle/>
          <a:p>
            <a:pPr algn="ctr"/>
            <a:r>
              <a:rPr lang="zh-CN" altLang="en-US" sz="1400" b="1" dirty="0" smtClean="0">
                <a:solidFill>
                  <a:srgbClr val="C00000"/>
                </a:solidFill>
                <a:latin typeface="微软雅黑" panose="020B0503020204020204" pitchFamily="34" charset="-122"/>
                <a:ea typeface="微软雅黑" panose="020B0503020204020204" pitchFamily="34" charset="-122"/>
              </a:rPr>
              <a:t>电脑客户端</a:t>
            </a:r>
            <a:endParaRPr lang="zh-CN" altLang="en-US" sz="1400" b="1" dirty="0">
              <a:solidFill>
                <a:srgbClr val="C00000"/>
              </a:solidFill>
              <a:latin typeface="微软雅黑" panose="020B0503020204020204" pitchFamily="34" charset="-122"/>
              <a:ea typeface="微软雅黑" panose="020B0503020204020204" pitchFamily="34" charset="-122"/>
            </a:endParaRPr>
          </a:p>
        </p:txBody>
      </p:sp>
      <p:sp>
        <p:nvSpPr>
          <p:cNvPr id="50" name="圆角矩形 49"/>
          <p:cNvSpPr/>
          <p:nvPr/>
        </p:nvSpPr>
        <p:spPr>
          <a:xfrm>
            <a:off x="-274001" y="1740318"/>
            <a:ext cx="1309586" cy="278947"/>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圆角矩形 50"/>
          <p:cNvSpPr/>
          <p:nvPr/>
        </p:nvSpPr>
        <p:spPr>
          <a:xfrm>
            <a:off x="-383132" y="1275585"/>
            <a:ext cx="1145887" cy="218264"/>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标题 4"/>
          <p:cNvSpPr txBox="1">
            <a:spLocks/>
          </p:cNvSpPr>
          <p:nvPr/>
        </p:nvSpPr>
        <p:spPr>
          <a:xfrm>
            <a:off x="-55737" y="1756405"/>
            <a:ext cx="1309586" cy="2522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3" name="标题 4"/>
          <p:cNvSpPr txBox="1">
            <a:spLocks/>
          </p:cNvSpPr>
          <p:nvPr/>
        </p:nvSpPr>
        <p:spPr>
          <a:xfrm>
            <a:off x="-55736" y="1275585"/>
            <a:ext cx="927622" cy="2182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4" name="圆角矩形 53"/>
          <p:cNvSpPr/>
          <p:nvPr/>
        </p:nvSpPr>
        <p:spPr>
          <a:xfrm>
            <a:off x="-383133" y="1512813"/>
            <a:ext cx="1145887" cy="218264"/>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标题 4"/>
          <p:cNvSpPr txBox="1">
            <a:spLocks/>
          </p:cNvSpPr>
          <p:nvPr/>
        </p:nvSpPr>
        <p:spPr>
          <a:xfrm>
            <a:off x="-55737" y="1512813"/>
            <a:ext cx="927622" cy="2182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6" name="圆角矩形 55"/>
          <p:cNvSpPr/>
          <p:nvPr/>
        </p:nvSpPr>
        <p:spPr>
          <a:xfrm>
            <a:off x="-383133" y="2033787"/>
            <a:ext cx="1145887" cy="218264"/>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标题 4"/>
          <p:cNvSpPr txBox="1">
            <a:spLocks/>
          </p:cNvSpPr>
          <p:nvPr/>
        </p:nvSpPr>
        <p:spPr>
          <a:xfrm>
            <a:off x="-55737" y="2033787"/>
            <a:ext cx="927622" cy="2182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8" name="圆角矩形 57"/>
          <p:cNvSpPr/>
          <p:nvPr/>
        </p:nvSpPr>
        <p:spPr>
          <a:xfrm>
            <a:off x="-383133" y="2265772"/>
            <a:ext cx="1145887" cy="218264"/>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标题 4"/>
          <p:cNvSpPr txBox="1">
            <a:spLocks/>
          </p:cNvSpPr>
          <p:nvPr/>
        </p:nvSpPr>
        <p:spPr>
          <a:xfrm>
            <a:off x="-55737" y="2265772"/>
            <a:ext cx="927622" cy="2182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0" name="圆角矩形 59"/>
          <p:cNvSpPr/>
          <p:nvPr/>
        </p:nvSpPr>
        <p:spPr>
          <a:xfrm>
            <a:off x="8811250" y="1271152"/>
            <a:ext cx="736642" cy="410135"/>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标题 4"/>
          <p:cNvSpPr txBox="1">
            <a:spLocks/>
          </p:cNvSpPr>
          <p:nvPr/>
        </p:nvSpPr>
        <p:spPr>
          <a:xfrm>
            <a:off x="8838533" y="1273754"/>
            <a:ext cx="491095" cy="4075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20</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1"/>
          <p:cNvSpPr/>
          <p:nvPr/>
        </p:nvSpPr>
        <p:spPr>
          <a:xfrm>
            <a:off x="-1" y="2204864"/>
            <a:ext cx="1717289" cy="2098281"/>
          </a:xfrm>
          <a:custGeom>
            <a:avLst/>
            <a:gdLst>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922602 w 1705100"/>
              <a:gd name="connsiteY2" fmla="*/ 1013988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39059"/>
              <a:gd name="connsiteY0" fmla="*/ 0 h 2088232"/>
              <a:gd name="connsiteX1" fmla="*/ 1705100 w 1739059"/>
              <a:gd name="connsiteY1" fmla="*/ 0 h 2088232"/>
              <a:gd name="connsiteX2" fmla="*/ 1705100 w 1739059"/>
              <a:gd name="connsiteY2" fmla="*/ 2088232 h 2088232"/>
              <a:gd name="connsiteX3" fmla="*/ 0 w 1739059"/>
              <a:gd name="connsiteY3" fmla="*/ 2088232 h 2088232"/>
              <a:gd name="connsiteX4" fmla="*/ 0 w 1739059"/>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7"/>
              <a:gd name="connsiteX1" fmla="*/ 1746105 w 1762506"/>
              <a:gd name="connsiteY1" fmla="*/ 0 h 2088237"/>
              <a:gd name="connsiteX2" fmla="*/ 1762506 w 1762506"/>
              <a:gd name="connsiteY2" fmla="*/ 2088232 h 2088237"/>
              <a:gd name="connsiteX3" fmla="*/ 0 w 1762506"/>
              <a:gd name="connsiteY3" fmla="*/ 2088232 h 2088237"/>
              <a:gd name="connsiteX4" fmla="*/ 0 w 1762506"/>
              <a:gd name="connsiteY4" fmla="*/ 0 h 2088237"/>
              <a:gd name="connsiteX0" fmla="*/ 0 w 1762506"/>
              <a:gd name="connsiteY0" fmla="*/ 0 h 2088236"/>
              <a:gd name="connsiteX1" fmla="*/ 1746105 w 1762506"/>
              <a:gd name="connsiteY1" fmla="*/ 0 h 2088236"/>
              <a:gd name="connsiteX2" fmla="*/ 1762506 w 1762506"/>
              <a:gd name="connsiteY2" fmla="*/ 2088232 h 2088236"/>
              <a:gd name="connsiteX3" fmla="*/ 0 w 1762506"/>
              <a:gd name="connsiteY3" fmla="*/ 2088232 h 2088236"/>
              <a:gd name="connsiteX4" fmla="*/ 0 w 1762506"/>
              <a:gd name="connsiteY4" fmla="*/ 0 h 2088236"/>
              <a:gd name="connsiteX0" fmla="*/ 0 w 1762506"/>
              <a:gd name="connsiteY0" fmla="*/ 0 h 2088237"/>
              <a:gd name="connsiteX1" fmla="*/ 1746105 w 1762506"/>
              <a:gd name="connsiteY1" fmla="*/ 0 h 2088237"/>
              <a:gd name="connsiteX2" fmla="*/ 1762506 w 1762506"/>
              <a:gd name="connsiteY2" fmla="*/ 2088232 h 2088237"/>
              <a:gd name="connsiteX3" fmla="*/ 0 w 1762506"/>
              <a:gd name="connsiteY3" fmla="*/ 2088232 h 2088237"/>
              <a:gd name="connsiteX4" fmla="*/ 0 w 1762506"/>
              <a:gd name="connsiteY4" fmla="*/ 0 h 2088237"/>
              <a:gd name="connsiteX0" fmla="*/ 0 w 1762506"/>
              <a:gd name="connsiteY0" fmla="*/ 0 h 2088685"/>
              <a:gd name="connsiteX1" fmla="*/ 1746105 w 1762506"/>
              <a:gd name="connsiteY1" fmla="*/ 0 h 2088685"/>
              <a:gd name="connsiteX2" fmla="*/ 1762506 w 1762506"/>
              <a:gd name="connsiteY2" fmla="*/ 2088232 h 2088685"/>
              <a:gd name="connsiteX3" fmla="*/ 0 w 1762506"/>
              <a:gd name="connsiteY3" fmla="*/ 2088232 h 2088685"/>
              <a:gd name="connsiteX4" fmla="*/ 0 w 1762506"/>
              <a:gd name="connsiteY4" fmla="*/ 0 h 2088685"/>
              <a:gd name="connsiteX0" fmla="*/ 0 w 1762506"/>
              <a:gd name="connsiteY0" fmla="*/ 0 h 2088685"/>
              <a:gd name="connsiteX1" fmla="*/ 1690839 w 1762506"/>
              <a:gd name="connsiteY1" fmla="*/ 0 h 2088685"/>
              <a:gd name="connsiteX2" fmla="*/ 1762506 w 1762506"/>
              <a:gd name="connsiteY2" fmla="*/ 2088232 h 2088685"/>
              <a:gd name="connsiteX3" fmla="*/ 0 w 1762506"/>
              <a:gd name="connsiteY3" fmla="*/ 2088232 h 2088685"/>
              <a:gd name="connsiteX4" fmla="*/ 0 w 1762506"/>
              <a:gd name="connsiteY4" fmla="*/ 0 h 2088685"/>
              <a:gd name="connsiteX0" fmla="*/ 0 w 1762506"/>
              <a:gd name="connsiteY0" fmla="*/ 0 h 2088676"/>
              <a:gd name="connsiteX1" fmla="*/ 1690839 w 1762506"/>
              <a:gd name="connsiteY1" fmla="*/ 0 h 2088676"/>
              <a:gd name="connsiteX2" fmla="*/ 1762506 w 1762506"/>
              <a:gd name="connsiteY2" fmla="*/ 2088232 h 2088676"/>
              <a:gd name="connsiteX3" fmla="*/ 0 w 1762506"/>
              <a:gd name="connsiteY3" fmla="*/ 2088232 h 2088676"/>
              <a:gd name="connsiteX4" fmla="*/ 0 w 1762506"/>
              <a:gd name="connsiteY4" fmla="*/ 0 h 2088676"/>
              <a:gd name="connsiteX0" fmla="*/ 0 w 1762506"/>
              <a:gd name="connsiteY0" fmla="*/ 0 h 2088845"/>
              <a:gd name="connsiteX1" fmla="*/ 1690839 w 1762506"/>
              <a:gd name="connsiteY1" fmla="*/ 0 h 2088845"/>
              <a:gd name="connsiteX2" fmla="*/ 1762506 w 1762506"/>
              <a:gd name="connsiteY2" fmla="*/ 2088232 h 2088845"/>
              <a:gd name="connsiteX3" fmla="*/ 0 w 1762506"/>
              <a:gd name="connsiteY3" fmla="*/ 2088232 h 2088845"/>
              <a:gd name="connsiteX4" fmla="*/ 0 w 1762506"/>
              <a:gd name="connsiteY4" fmla="*/ 0 h 2088845"/>
              <a:gd name="connsiteX0" fmla="*/ 0 w 1717289"/>
              <a:gd name="connsiteY0" fmla="*/ 0 h 2098890"/>
              <a:gd name="connsiteX1" fmla="*/ 1690839 w 1717289"/>
              <a:gd name="connsiteY1" fmla="*/ 0 h 2098890"/>
              <a:gd name="connsiteX2" fmla="*/ 1717289 w 1717289"/>
              <a:gd name="connsiteY2" fmla="*/ 2098281 h 2098890"/>
              <a:gd name="connsiteX3" fmla="*/ 0 w 1717289"/>
              <a:gd name="connsiteY3" fmla="*/ 2088232 h 2098890"/>
              <a:gd name="connsiteX4" fmla="*/ 0 w 1717289"/>
              <a:gd name="connsiteY4" fmla="*/ 0 h 2098890"/>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74437 w 1717289"/>
              <a:gd name="connsiteY1" fmla="*/ 4101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74437 w 1717289"/>
              <a:gd name="connsiteY1" fmla="*/ 4101 h 2098281"/>
              <a:gd name="connsiteX2" fmla="*/ 1717289 w 1717289"/>
              <a:gd name="connsiteY2" fmla="*/ 2098281 h 2098281"/>
              <a:gd name="connsiteX3" fmla="*/ 0 w 1717289"/>
              <a:gd name="connsiteY3" fmla="*/ 2088232 h 2098281"/>
              <a:gd name="connsiteX4" fmla="*/ 0 w 1717289"/>
              <a:gd name="connsiteY4" fmla="*/ 0 h 2098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7289" h="2098281">
                <a:moveTo>
                  <a:pt x="0" y="0"/>
                </a:moveTo>
                <a:lnTo>
                  <a:pt x="1674437" y="4101"/>
                </a:lnTo>
                <a:cubicBezTo>
                  <a:pt x="536394" y="826531"/>
                  <a:pt x="1385887" y="2096234"/>
                  <a:pt x="1717289" y="2098281"/>
                </a:cubicBezTo>
                <a:lnTo>
                  <a:pt x="0" y="2088232"/>
                </a:lnTo>
                <a:lnTo>
                  <a:pt x="0" y="0"/>
                </a:lnTo>
                <a:close/>
              </a:path>
            </a:pathLst>
          </a:custGeom>
          <a:solidFill>
            <a:srgbClr val="C1000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椭圆 35"/>
          <p:cNvSpPr/>
          <p:nvPr/>
        </p:nvSpPr>
        <p:spPr>
          <a:xfrm>
            <a:off x="1201043" y="2060848"/>
            <a:ext cx="2376264" cy="2376264"/>
          </a:xfrm>
          <a:prstGeom prst="ellipse">
            <a:avLst/>
          </a:prstGeom>
          <a:solidFill>
            <a:srgbClr val="5C6D7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7" name="组合 36"/>
          <p:cNvGrpSpPr/>
          <p:nvPr/>
        </p:nvGrpSpPr>
        <p:grpSpPr>
          <a:xfrm>
            <a:off x="1832263" y="2348880"/>
            <a:ext cx="1062068" cy="1025712"/>
            <a:chOff x="5512720" y="2152017"/>
            <a:chExt cx="583915" cy="496874"/>
          </a:xfrm>
        </p:grpSpPr>
        <p:sp>
          <p:nvSpPr>
            <p:cNvPr id="38"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endParaRPr>
            </a:p>
          </p:txBody>
        </p:sp>
        <p:sp>
          <p:nvSpPr>
            <p:cNvPr id="39"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endParaRPr>
            </a:p>
          </p:txBody>
        </p:sp>
      </p:grpSp>
      <p:sp>
        <p:nvSpPr>
          <p:cNvPr id="40" name="标题 4"/>
          <p:cNvSpPr txBox="1">
            <a:spLocks/>
          </p:cNvSpPr>
          <p:nvPr/>
        </p:nvSpPr>
        <p:spPr>
          <a:xfrm>
            <a:off x="1777107" y="3484012"/>
            <a:ext cx="1296144" cy="8031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目   录</a:t>
            </a:r>
            <a:endParaRPr kumimoji="0" lang="en-US" altLang="zh-CN" sz="2800" b="1"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4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CONTENTS</a:t>
            </a:r>
            <a:endParaRPr kumimoji="0" lang="zh-CN" altLang="en-US" sz="11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zh-CN" sz="14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1" name="椭圆 40"/>
          <p:cNvSpPr/>
          <p:nvPr/>
        </p:nvSpPr>
        <p:spPr>
          <a:xfrm>
            <a:off x="1345059" y="2192675"/>
            <a:ext cx="2100421" cy="2100421"/>
          </a:xfrm>
          <a:prstGeom prst="ellipse">
            <a:avLst/>
          </a:prstGeom>
          <a:noFill/>
          <a:ln w="25400" cap="flat" cmpd="sng" algn="ctr">
            <a:solidFill>
              <a:sysClr val="window" lastClr="FFFFFF"/>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圆角矩形 41"/>
          <p:cNvSpPr/>
          <p:nvPr/>
        </p:nvSpPr>
        <p:spPr>
          <a:xfrm>
            <a:off x="4153371" y="1532472"/>
            <a:ext cx="3888432" cy="480689"/>
          </a:xfrm>
          <a:prstGeom prst="roundRect">
            <a:avLst>
              <a:gd name="adj" fmla="val 50000"/>
            </a:avLst>
          </a:prstGeom>
          <a:solidFill>
            <a:srgbClr val="C1000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椭圆 42"/>
          <p:cNvSpPr/>
          <p:nvPr/>
        </p:nvSpPr>
        <p:spPr>
          <a:xfrm>
            <a:off x="3865339" y="1484784"/>
            <a:ext cx="576064" cy="576064"/>
          </a:xfrm>
          <a:prstGeom prst="ellipse">
            <a:avLst/>
          </a:prstGeom>
          <a:solidFill>
            <a:srgbClr val="C10001"/>
          </a:solidFill>
          <a:ln w="5715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标题 4"/>
          <p:cNvSpPr txBox="1">
            <a:spLocks/>
          </p:cNvSpPr>
          <p:nvPr/>
        </p:nvSpPr>
        <p:spPr>
          <a:xfrm>
            <a:off x="3865339" y="1665621"/>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rPr>
              <a:t>1</a:t>
            </a:r>
            <a:endParaRPr kumimoji="0" lang="zh-CN" altLang="en-US" sz="11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zh-CN" sz="14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5" name="标题 4"/>
          <p:cNvSpPr txBox="1">
            <a:spLocks/>
          </p:cNvSpPr>
          <p:nvPr/>
        </p:nvSpPr>
        <p:spPr>
          <a:xfrm>
            <a:off x="4513411" y="1617935"/>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   我们是谁</a:t>
            </a:r>
            <a:endParaRPr kumimoji="0" lang="zh-CN" altLang="en-US" sz="105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zh-CN"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6" name="右箭头 45"/>
          <p:cNvSpPr/>
          <p:nvPr/>
        </p:nvSpPr>
        <p:spPr>
          <a:xfrm>
            <a:off x="7537747" y="1665621"/>
            <a:ext cx="288032" cy="189056"/>
          </a:xfrm>
          <a:prstGeom prst="rightArrow">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圆角矩形 46"/>
          <p:cNvSpPr/>
          <p:nvPr/>
        </p:nvSpPr>
        <p:spPr>
          <a:xfrm>
            <a:off x="4369395" y="2241686"/>
            <a:ext cx="3888432" cy="480689"/>
          </a:xfrm>
          <a:prstGeom prst="roundRect">
            <a:avLst>
              <a:gd name="adj" fmla="val 50000"/>
            </a:avLst>
          </a:prstGeom>
          <a:solidFill>
            <a:srgbClr val="C1000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椭圆 47"/>
          <p:cNvSpPr/>
          <p:nvPr/>
        </p:nvSpPr>
        <p:spPr>
          <a:xfrm>
            <a:off x="4081363" y="2193998"/>
            <a:ext cx="576064" cy="576064"/>
          </a:xfrm>
          <a:prstGeom prst="ellipse">
            <a:avLst/>
          </a:prstGeom>
          <a:solidFill>
            <a:srgbClr val="C10001"/>
          </a:solidFill>
          <a:ln w="5715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标题 4"/>
          <p:cNvSpPr txBox="1">
            <a:spLocks/>
          </p:cNvSpPr>
          <p:nvPr/>
        </p:nvSpPr>
        <p:spPr>
          <a:xfrm>
            <a:off x="4081363" y="2374835"/>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8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j-cs"/>
              </a:rPr>
              <a:t>2</a:t>
            </a:r>
            <a:endParaRPr kumimoji="0" lang="zh-CN" altLang="en-US" sz="11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zh-CN" sz="14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0" name="标题 4"/>
          <p:cNvSpPr txBox="1">
            <a:spLocks/>
          </p:cNvSpPr>
          <p:nvPr/>
        </p:nvSpPr>
        <p:spPr>
          <a:xfrm>
            <a:off x="4729435" y="2327149"/>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   我们要做什么</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zh-CN"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1" name="右箭头 50"/>
          <p:cNvSpPr/>
          <p:nvPr/>
        </p:nvSpPr>
        <p:spPr>
          <a:xfrm>
            <a:off x="7753771" y="2374835"/>
            <a:ext cx="288032" cy="189056"/>
          </a:xfrm>
          <a:prstGeom prst="rightArrow">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圆角矩形 51"/>
          <p:cNvSpPr/>
          <p:nvPr/>
        </p:nvSpPr>
        <p:spPr>
          <a:xfrm>
            <a:off x="4513411" y="2950900"/>
            <a:ext cx="3888432" cy="480689"/>
          </a:xfrm>
          <a:prstGeom prst="roundRect">
            <a:avLst>
              <a:gd name="adj" fmla="val 50000"/>
            </a:avLst>
          </a:prstGeom>
          <a:solidFill>
            <a:srgbClr val="C1000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椭圆 52"/>
          <p:cNvSpPr/>
          <p:nvPr/>
        </p:nvSpPr>
        <p:spPr>
          <a:xfrm>
            <a:off x="4225379" y="2903212"/>
            <a:ext cx="576064" cy="576064"/>
          </a:xfrm>
          <a:prstGeom prst="ellipse">
            <a:avLst/>
          </a:prstGeom>
          <a:solidFill>
            <a:srgbClr val="C10001"/>
          </a:solidFill>
          <a:ln w="5715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标题 4"/>
          <p:cNvSpPr txBox="1">
            <a:spLocks/>
          </p:cNvSpPr>
          <p:nvPr/>
        </p:nvSpPr>
        <p:spPr>
          <a:xfrm>
            <a:off x="4225379" y="3084049"/>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8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j-cs"/>
              </a:rPr>
              <a:t>3</a:t>
            </a:r>
            <a:endParaRPr kumimoji="0" lang="zh-CN" altLang="en-US" sz="11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zh-CN" sz="14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5" name="标题 4"/>
          <p:cNvSpPr txBox="1">
            <a:spLocks/>
          </p:cNvSpPr>
          <p:nvPr/>
        </p:nvSpPr>
        <p:spPr>
          <a:xfrm>
            <a:off x="4873451" y="3036363"/>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   我们怎么做</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zh-CN"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6" name="右箭头 55"/>
          <p:cNvSpPr/>
          <p:nvPr/>
        </p:nvSpPr>
        <p:spPr>
          <a:xfrm>
            <a:off x="7897787" y="3084049"/>
            <a:ext cx="288032" cy="189056"/>
          </a:xfrm>
          <a:prstGeom prst="rightArrow">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圆角矩形 56"/>
          <p:cNvSpPr/>
          <p:nvPr/>
        </p:nvSpPr>
        <p:spPr>
          <a:xfrm>
            <a:off x="4369395" y="3660114"/>
            <a:ext cx="3888432" cy="480689"/>
          </a:xfrm>
          <a:prstGeom prst="roundRect">
            <a:avLst>
              <a:gd name="adj" fmla="val 50000"/>
            </a:avLst>
          </a:prstGeom>
          <a:solidFill>
            <a:srgbClr val="C1000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椭圆 57"/>
          <p:cNvSpPr/>
          <p:nvPr/>
        </p:nvSpPr>
        <p:spPr>
          <a:xfrm>
            <a:off x="4081363" y="3612426"/>
            <a:ext cx="576064" cy="576064"/>
          </a:xfrm>
          <a:prstGeom prst="ellipse">
            <a:avLst/>
          </a:prstGeom>
          <a:solidFill>
            <a:srgbClr val="C10001"/>
          </a:solidFill>
          <a:ln w="5715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标题 4"/>
          <p:cNvSpPr txBox="1">
            <a:spLocks/>
          </p:cNvSpPr>
          <p:nvPr/>
        </p:nvSpPr>
        <p:spPr>
          <a:xfrm>
            <a:off x="4081363" y="3793263"/>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8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j-cs"/>
              </a:rPr>
              <a:t>4</a:t>
            </a:r>
            <a:endParaRPr kumimoji="0" lang="zh-CN" altLang="en-US" sz="11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zh-CN" sz="14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0" name="标题 4"/>
          <p:cNvSpPr txBox="1">
            <a:spLocks/>
          </p:cNvSpPr>
          <p:nvPr/>
        </p:nvSpPr>
        <p:spPr>
          <a:xfrm>
            <a:off x="4729435" y="3745577"/>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   未来发展</a:t>
            </a:r>
            <a:endParaRPr kumimoji="0" lang="zh-CN" altLang="en-US" sz="105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zh-CN"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1" name="右箭头 60"/>
          <p:cNvSpPr/>
          <p:nvPr/>
        </p:nvSpPr>
        <p:spPr>
          <a:xfrm>
            <a:off x="7753771" y="3793263"/>
            <a:ext cx="288032" cy="189056"/>
          </a:xfrm>
          <a:prstGeom prst="rightArrow">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圆角矩形 61"/>
          <p:cNvSpPr/>
          <p:nvPr/>
        </p:nvSpPr>
        <p:spPr>
          <a:xfrm>
            <a:off x="4153371" y="4371355"/>
            <a:ext cx="3888432" cy="480689"/>
          </a:xfrm>
          <a:prstGeom prst="roundRect">
            <a:avLst>
              <a:gd name="adj" fmla="val 50000"/>
            </a:avLst>
          </a:prstGeom>
          <a:solidFill>
            <a:srgbClr val="C1000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椭圆 62"/>
          <p:cNvSpPr/>
          <p:nvPr/>
        </p:nvSpPr>
        <p:spPr>
          <a:xfrm>
            <a:off x="3865339" y="4323667"/>
            <a:ext cx="576064" cy="576064"/>
          </a:xfrm>
          <a:prstGeom prst="ellipse">
            <a:avLst/>
          </a:prstGeom>
          <a:solidFill>
            <a:srgbClr val="C10001"/>
          </a:solidFill>
          <a:ln w="5715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标题 4"/>
          <p:cNvSpPr txBox="1">
            <a:spLocks/>
          </p:cNvSpPr>
          <p:nvPr/>
        </p:nvSpPr>
        <p:spPr>
          <a:xfrm>
            <a:off x="3865339" y="4504504"/>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8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j-cs"/>
              </a:rPr>
              <a:t>5</a:t>
            </a:r>
            <a:endParaRPr kumimoji="0" lang="zh-CN" altLang="en-US" sz="11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zh-CN" sz="14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5" name="标题 4"/>
          <p:cNvSpPr txBox="1">
            <a:spLocks/>
          </p:cNvSpPr>
          <p:nvPr/>
        </p:nvSpPr>
        <p:spPr>
          <a:xfrm>
            <a:off x="4513411" y="4456818"/>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   财务与融资</a:t>
            </a:r>
            <a:endParaRPr kumimoji="0" lang="zh-CN" altLang="en-US" sz="105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zh-CN"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6" name="右箭头 65"/>
          <p:cNvSpPr/>
          <p:nvPr/>
        </p:nvSpPr>
        <p:spPr>
          <a:xfrm>
            <a:off x="7537747" y="4504504"/>
            <a:ext cx="288032" cy="189056"/>
          </a:xfrm>
          <a:prstGeom prst="rightArrow">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矩形 66"/>
          <p:cNvSpPr/>
          <p:nvPr/>
        </p:nvSpPr>
        <p:spPr>
          <a:xfrm>
            <a:off x="9121923" y="2204864"/>
            <a:ext cx="3073252" cy="2082290"/>
          </a:xfrm>
          <a:prstGeom prst="rect">
            <a:avLst/>
          </a:prstGeom>
          <a:solidFill>
            <a:srgbClr val="5C6D7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500" fill="hold"/>
                                        <p:tgtEl>
                                          <p:spTgt spid="36"/>
                                        </p:tgtEl>
                                        <p:attrNameLst>
                                          <p:attrName>ppt_x</p:attrName>
                                        </p:attrNameLst>
                                      </p:cBhvr>
                                      <p:tavLst>
                                        <p:tav tm="0">
                                          <p:val>
                                            <p:strVal val="0-#ppt_w/2"/>
                                          </p:val>
                                        </p:tav>
                                        <p:tav tm="100000">
                                          <p:val>
                                            <p:strVal val="#ppt_x"/>
                                          </p:val>
                                        </p:tav>
                                      </p:tavLst>
                                    </p:anim>
                                    <p:anim calcmode="lin" valueType="num">
                                      <p:cBhvr additive="base">
                                        <p:cTn id="13" dur="500" fill="hold"/>
                                        <p:tgtEl>
                                          <p:spTgt spid="3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heel(1)">
                                      <p:cBhvr>
                                        <p:cTn id="17" dur="2000"/>
                                        <p:tgtEl>
                                          <p:spTgt spid="41"/>
                                        </p:tgtEl>
                                      </p:cBhvr>
                                    </p:animEffect>
                                  </p:childTnLst>
                                </p:cTn>
                              </p:par>
                            </p:childTnLst>
                          </p:cTn>
                        </p:par>
                        <p:par>
                          <p:cTn id="18" fill="hold">
                            <p:stCondLst>
                              <p:cond delay="3000"/>
                            </p:stCondLst>
                            <p:childTnLst>
                              <p:par>
                                <p:cTn id="19" presetID="53" presetClass="entr" presetSubtype="16"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3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40"/>
                                        </p:tgtEl>
                                        <p:attrNameLst>
                                          <p:attrName>style.visibility</p:attrName>
                                        </p:attrNameLst>
                                      </p:cBhvr>
                                      <p:to>
                                        <p:strVal val="visible"/>
                                      </p:to>
                                    </p:set>
                                    <p:anim calcmode="lin" valueType="num">
                                      <p:cBhvr>
                                        <p:cTn id="2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40"/>
                                        </p:tgtEl>
                                        <p:attrNameLst>
                                          <p:attrName>ppt_y</p:attrName>
                                        </p:attrNameLst>
                                      </p:cBhvr>
                                      <p:tavLst>
                                        <p:tav tm="0">
                                          <p:val>
                                            <p:strVal val="#ppt_y"/>
                                          </p:val>
                                        </p:tav>
                                        <p:tav tm="100000">
                                          <p:val>
                                            <p:strVal val="#ppt_y"/>
                                          </p:val>
                                        </p:tav>
                                      </p:tavLst>
                                    </p:anim>
                                    <p:anim calcmode="lin" valueType="num">
                                      <p:cBhvr>
                                        <p:cTn id="2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40"/>
                                        </p:tgtEl>
                                      </p:cBhvr>
                                    </p:animEffect>
                                  </p:childTnLst>
                                </p:cTn>
                              </p:par>
                            </p:childTnLst>
                          </p:cTn>
                        </p:par>
                        <p:par>
                          <p:cTn id="32" fill="hold">
                            <p:stCondLst>
                              <p:cond delay="4450"/>
                            </p:stCondLst>
                            <p:childTnLst>
                              <p:par>
                                <p:cTn id="33" presetID="2" presetClass="entr" presetSubtype="2" fill="hold" grpId="0" nodeType="after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additive="base">
                                        <p:cTn id="35" dur="500" fill="hold"/>
                                        <p:tgtEl>
                                          <p:spTgt spid="67"/>
                                        </p:tgtEl>
                                        <p:attrNameLst>
                                          <p:attrName>ppt_x</p:attrName>
                                        </p:attrNameLst>
                                      </p:cBhvr>
                                      <p:tavLst>
                                        <p:tav tm="0">
                                          <p:val>
                                            <p:strVal val="1+#ppt_w/2"/>
                                          </p:val>
                                        </p:tav>
                                        <p:tav tm="100000">
                                          <p:val>
                                            <p:strVal val="#ppt_x"/>
                                          </p:val>
                                        </p:tav>
                                      </p:tavLst>
                                    </p:anim>
                                    <p:anim calcmode="lin" valueType="num">
                                      <p:cBhvr additive="base">
                                        <p:cTn id="36" dur="500" fill="hold"/>
                                        <p:tgtEl>
                                          <p:spTgt spid="6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500"/>
                                  </p:stCondLst>
                                  <p:childTnLst>
                                    <p:set>
                                      <p:cBhvr>
                                        <p:cTn id="38" dur="1" fill="hold">
                                          <p:stCondLst>
                                            <p:cond delay="0"/>
                                          </p:stCondLst>
                                        </p:cTn>
                                        <p:tgtEl>
                                          <p:spTgt spid="42"/>
                                        </p:tgtEl>
                                        <p:attrNameLst>
                                          <p:attrName>style.visibility</p:attrName>
                                        </p:attrNameLst>
                                      </p:cBhvr>
                                      <p:to>
                                        <p:strVal val="visible"/>
                                      </p:to>
                                    </p:set>
                                    <p:anim calcmode="lin" valueType="num">
                                      <p:cBhvr additive="base">
                                        <p:cTn id="39" dur="500" fill="hold"/>
                                        <p:tgtEl>
                                          <p:spTgt spid="42"/>
                                        </p:tgtEl>
                                        <p:attrNameLst>
                                          <p:attrName>ppt_x</p:attrName>
                                        </p:attrNameLst>
                                      </p:cBhvr>
                                      <p:tavLst>
                                        <p:tav tm="0">
                                          <p:val>
                                            <p:strVal val="0-#ppt_w/2"/>
                                          </p:val>
                                        </p:tav>
                                        <p:tav tm="100000">
                                          <p:val>
                                            <p:strVal val="#ppt_x"/>
                                          </p:val>
                                        </p:tav>
                                      </p:tavLst>
                                    </p:anim>
                                    <p:anim calcmode="lin" valueType="num">
                                      <p:cBhvr additive="base">
                                        <p:cTn id="40" dur="500" fill="hold"/>
                                        <p:tgtEl>
                                          <p:spTgt spid="42"/>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50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500" fill="hold"/>
                                        <p:tgtEl>
                                          <p:spTgt spid="43"/>
                                        </p:tgtEl>
                                        <p:attrNameLst>
                                          <p:attrName>ppt_x</p:attrName>
                                        </p:attrNameLst>
                                      </p:cBhvr>
                                      <p:tavLst>
                                        <p:tav tm="0">
                                          <p:val>
                                            <p:strVal val="0-#ppt_w/2"/>
                                          </p:val>
                                        </p:tav>
                                        <p:tav tm="100000">
                                          <p:val>
                                            <p:strVal val="#ppt_x"/>
                                          </p:val>
                                        </p:tav>
                                      </p:tavLst>
                                    </p:anim>
                                    <p:anim calcmode="lin" valueType="num">
                                      <p:cBhvr additive="base">
                                        <p:cTn id="44" dur="500" fill="hold"/>
                                        <p:tgtEl>
                                          <p:spTgt spid="43"/>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500"/>
                                  </p:stCondLst>
                                  <p:childTnLst>
                                    <p:set>
                                      <p:cBhvr>
                                        <p:cTn id="46" dur="1" fill="hold">
                                          <p:stCondLst>
                                            <p:cond delay="0"/>
                                          </p:stCondLst>
                                        </p:cTn>
                                        <p:tgtEl>
                                          <p:spTgt spid="44"/>
                                        </p:tgtEl>
                                        <p:attrNameLst>
                                          <p:attrName>style.visibility</p:attrName>
                                        </p:attrNameLst>
                                      </p:cBhvr>
                                      <p:to>
                                        <p:strVal val="visible"/>
                                      </p:to>
                                    </p:set>
                                    <p:anim calcmode="lin" valueType="num">
                                      <p:cBhvr additive="base">
                                        <p:cTn id="47" dur="500" fill="hold"/>
                                        <p:tgtEl>
                                          <p:spTgt spid="44"/>
                                        </p:tgtEl>
                                        <p:attrNameLst>
                                          <p:attrName>ppt_x</p:attrName>
                                        </p:attrNameLst>
                                      </p:cBhvr>
                                      <p:tavLst>
                                        <p:tav tm="0">
                                          <p:val>
                                            <p:strVal val="0-#ppt_w/2"/>
                                          </p:val>
                                        </p:tav>
                                        <p:tav tm="100000">
                                          <p:val>
                                            <p:strVal val="#ppt_x"/>
                                          </p:val>
                                        </p:tav>
                                      </p:tavLst>
                                    </p:anim>
                                    <p:anim calcmode="lin" valueType="num">
                                      <p:cBhvr additive="base">
                                        <p:cTn id="48" dur="500" fill="hold"/>
                                        <p:tgtEl>
                                          <p:spTgt spid="44"/>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500"/>
                                  </p:stCondLst>
                                  <p:childTnLst>
                                    <p:set>
                                      <p:cBhvr>
                                        <p:cTn id="50" dur="1" fill="hold">
                                          <p:stCondLst>
                                            <p:cond delay="0"/>
                                          </p:stCondLst>
                                        </p:cTn>
                                        <p:tgtEl>
                                          <p:spTgt spid="45"/>
                                        </p:tgtEl>
                                        <p:attrNameLst>
                                          <p:attrName>style.visibility</p:attrName>
                                        </p:attrNameLst>
                                      </p:cBhvr>
                                      <p:to>
                                        <p:strVal val="visible"/>
                                      </p:to>
                                    </p:set>
                                    <p:anim calcmode="lin" valueType="num">
                                      <p:cBhvr additive="base">
                                        <p:cTn id="51" dur="500" fill="hold"/>
                                        <p:tgtEl>
                                          <p:spTgt spid="45"/>
                                        </p:tgtEl>
                                        <p:attrNameLst>
                                          <p:attrName>ppt_x</p:attrName>
                                        </p:attrNameLst>
                                      </p:cBhvr>
                                      <p:tavLst>
                                        <p:tav tm="0">
                                          <p:val>
                                            <p:strVal val="0-#ppt_w/2"/>
                                          </p:val>
                                        </p:tav>
                                        <p:tav tm="100000">
                                          <p:val>
                                            <p:strVal val="#ppt_x"/>
                                          </p:val>
                                        </p:tav>
                                      </p:tavLst>
                                    </p:anim>
                                    <p:anim calcmode="lin" valueType="num">
                                      <p:cBhvr additive="base">
                                        <p:cTn id="52" dur="500" fill="hold"/>
                                        <p:tgtEl>
                                          <p:spTgt spid="45"/>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500"/>
                                  </p:stCondLst>
                                  <p:childTnLst>
                                    <p:set>
                                      <p:cBhvr>
                                        <p:cTn id="54" dur="1" fill="hold">
                                          <p:stCondLst>
                                            <p:cond delay="0"/>
                                          </p:stCondLst>
                                        </p:cTn>
                                        <p:tgtEl>
                                          <p:spTgt spid="46"/>
                                        </p:tgtEl>
                                        <p:attrNameLst>
                                          <p:attrName>style.visibility</p:attrName>
                                        </p:attrNameLst>
                                      </p:cBhvr>
                                      <p:to>
                                        <p:strVal val="visible"/>
                                      </p:to>
                                    </p:set>
                                    <p:anim calcmode="lin" valueType="num">
                                      <p:cBhvr additive="base">
                                        <p:cTn id="55" dur="500" fill="hold"/>
                                        <p:tgtEl>
                                          <p:spTgt spid="46"/>
                                        </p:tgtEl>
                                        <p:attrNameLst>
                                          <p:attrName>ppt_x</p:attrName>
                                        </p:attrNameLst>
                                      </p:cBhvr>
                                      <p:tavLst>
                                        <p:tav tm="0">
                                          <p:val>
                                            <p:strVal val="0-#ppt_w/2"/>
                                          </p:val>
                                        </p:tav>
                                        <p:tav tm="100000">
                                          <p:val>
                                            <p:strVal val="#ppt_x"/>
                                          </p:val>
                                        </p:tav>
                                      </p:tavLst>
                                    </p:anim>
                                    <p:anim calcmode="lin" valueType="num">
                                      <p:cBhvr additive="base">
                                        <p:cTn id="56" dur="500" fill="hold"/>
                                        <p:tgtEl>
                                          <p:spTgt spid="46"/>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47"/>
                                        </p:tgtEl>
                                        <p:attrNameLst>
                                          <p:attrName>style.visibility</p:attrName>
                                        </p:attrNameLst>
                                      </p:cBhvr>
                                      <p:to>
                                        <p:strVal val="visible"/>
                                      </p:to>
                                    </p:set>
                                    <p:anim calcmode="lin" valueType="num">
                                      <p:cBhvr additive="base">
                                        <p:cTn id="59" dur="500" fill="hold"/>
                                        <p:tgtEl>
                                          <p:spTgt spid="47"/>
                                        </p:tgtEl>
                                        <p:attrNameLst>
                                          <p:attrName>ppt_x</p:attrName>
                                        </p:attrNameLst>
                                      </p:cBhvr>
                                      <p:tavLst>
                                        <p:tav tm="0">
                                          <p:val>
                                            <p:strVal val="1+#ppt_w/2"/>
                                          </p:val>
                                        </p:tav>
                                        <p:tav tm="100000">
                                          <p:val>
                                            <p:strVal val="#ppt_x"/>
                                          </p:val>
                                        </p:tav>
                                      </p:tavLst>
                                    </p:anim>
                                    <p:anim calcmode="lin" valueType="num">
                                      <p:cBhvr additive="base">
                                        <p:cTn id="60" dur="500" fill="hold"/>
                                        <p:tgtEl>
                                          <p:spTgt spid="47"/>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48"/>
                                        </p:tgtEl>
                                        <p:attrNameLst>
                                          <p:attrName>style.visibility</p:attrName>
                                        </p:attrNameLst>
                                      </p:cBhvr>
                                      <p:to>
                                        <p:strVal val="visible"/>
                                      </p:to>
                                    </p:set>
                                    <p:anim calcmode="lin" valueType="num">
                                      <p:cBhvr additive="base">
                                        <p:cTn id="63" dur="500" fill="hold"/>
                                        <p:tgtEl>
                                          <p:spTgt spid="48"/>
                                        </p:tgtEl>
                                        <p:attrNameLst>
                                          <p:attrName>ppt_x</p:attrName>
                                        </p:attrNameLst>
                                      </p:cBhvr>
                                      <p:tavLst>
                                        <p:tav tm="0">
                                          <p:val>
                                            <p:strVal val="1+#ppt_w/2"/>
                                          </p:val>
                                        </p:tav>
                                        <p:tav tm="100000">
                                          <p:val>
                                            <p:strVal val="#ppt_x"/>
                                          </p:val>
                                        </p:tav>
                                      </p:tavLst>
                                    </p:anim>
                                    <p:anim calcmode="lin" valueType="num">
                                      <p:cBhvr additive="base">
                                        <p:cTn id="64" dur="500" fill="hold"/>
                                        <p:tgtEl>
                                          <p:spTgt spid="48"/>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49"/>
                                        </p:tgtEl>
                                        <p:attrNameLst>
                                          <p:attrName>style.visibility</p:attrName>
                                        </p:attrNameLst>
                                      </p:cBhvr>
                                      <p:to>
                                        <p:strVal val="visible"/>
                                      </p:to>
                                    </p:set>
                                    <p:anim calcmode="lin" valueType="num">
                                      <p:cBhvr additive="base">
                                        <p:cTn id="67" dur="500" fill="hold"/>
                                        <p:tgtEl>
                                          <p:spTgt spid="49"/>
                                        </p:tgtEl>
                                        <p:attrNameLst>
                                          <p:attrName>ppt_x</p:attrName>
                                        </p:attrNameLst>
                                      </p:cBhvr>
                                      <p:tavLst>
                                        <p:tav tm="0">
                                          <p:val>
                                            <p:strVal val="1+#ppt_w/2"/>
                                          </p:val>
                                        </p:tav>
                                        <p:tav tm="100000">
                                          <p:val>
                                            <p:strVal val="#ppt_x"/>
                                          </p:val>
                                        </p:tav>
                                      </p:tavLst>
                                    </p:anim>
                                    <p:anim calcmode="lin" valueType="num">
                                      <p:cBhvr additive="base">
                                        <p:cTn id="68" dur="500" fill="hold"/>
                                        <p:tgtEl>
                                          <p:spTgt spid="49"/>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000"/>
                                  </p:stCondLst>
                                  <p:childTnLst>
                                    <p:set>
                                      <p:cBhvr>
                                        <p:cTn id="70" dur="1" fill="hold">
                                          <p:stCondLst>
                                            <p:cond delay="0"/>
                                          </p:stCondLst>
                                        </p:cTn>
                                        <p:tgtEl>
                                          <p:spTgt spid="50"/>
                                        </p:tgtEl>
                                        <p:attrNameLst>
                                          <p:attrName>style.visibility</p:attrName>
                                        </p:attrNameLst>
                                      </p:cBhvr>
                                      <p:to>
                                        <p:strVal val="visible"/>
                                      </p:to>
                                    </p:set>
                                    <p:anim calcmode="lin" valueType="num">
                                      <p:cBhvr additive="base">
                                        <p:cTn id="71" dur="500" fill="hold"/>
                                        <p:tgtEl>
                                          <p:spTgt spid="50"/>
                                        </p:tgtEl>
                                        <p:attrNameLst>
                                          <p:attrName>ppt_x</p:attrName>
                                        </p:attrNameLst>
                                      </p:cBhvr>
                                      <p:tavLst>
                                        <p:tav tm="0">
                                          <p:val>
                                            <p:strVal val="1+#ppt_w/2"/>
                                          </p:val>
                                        </p:tav>
                                        <p:tav tm="100000">
                                          <p:val>
                                            <p:strVal val="#ppt_x"/>
                                          </p:val>
                                        </p:tav>
                                      </p:tavLst>
                                    </p:anim>
                                    <p:anim calcmode="lin" valueType="num">
                                      <p:cBhvr additive="base">
                                        <p:cTn id="72" dur="500" fill="hold"/>
                                        <p:tgtEl>
                                          <p:spTgt spid="50"/>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000"/>
                                  </p:stCondLst>
                                  <p:childTnLst>
                                    <p:set>
                                      <p:cBhvr>
                                        <p:cTn id="74" dur="1" fill="hold">
                                          <p:stCondLst>
                                            <p:cond delay="0"/>
                                          </p:stCondLst>
                                        </p:cTn>
                                        <p:tgtEl>
                                          <p:spTgt spid="51"/>
                                        </p:tgtEl>
                                        <p:attrNameLst>
                                          <p:attrName>style.visibility</p:attrName>
                                        </p:attrNameLst>
                                      </p:cBhvr>
                                      <p:to>
                                        <p:strVal val="visible"/>
                                      </p:to>
                                    </p:set>
                                    <p:anim calcmode="lin" valueType="num">
                                      <p:cBhvr additive="base">
                                        <p:cTn id="75" dur="500" fill="hold"/>
                                        <p:tgtEl>
                                          <p:spTgt spid="51"/>
                                        </p:tgtEl>
                                        <p:attrNameLst>
                                          <p:attrName>ppt_x</p:attrName>
                                        </p:attrNameLst>
                                      </p:cBhvr>
                                      <p:tavLst>
                                        <p:tav tm="0">
                                          <p:val>
                                            <p:strVal val="1+#ppt_w/2"/>
                                          </p:val>
                                        </p:tav>
                                        <p:tav tm="100000">
                                          <p:val>
                                            <p:strVal val="#ppt_x"/>
                                          </p:val>
                                        </p:tav>
                                      </p:tavLst>
                                    </p:anim>
                                    <p:anim calcmode="lin" valueType="num">
                                      <p:cBhvr additive="base">
                                        <p:cTn id="76" dur="500" fill="hold"/>
                                        <p:tgtEl>
                                          <p:spTgt spid="51"/>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1500"/>
                                  </p:stCondLst>
                                  <p:childTnLst>
                                    <p:set>
                                      <p:cBhvr>
                                        <p:cTn id="78" dur="1" fill="hold">
                                          <p:stCondLst>
                                            <p:cond delay="0"/>
                                          </p:stCondLst>
                                        </p:cTn>
                                        <p:tgtEl>
                                          <p:spTgt spid="52"/>
                                        </p:tgtEl>
                                        <p:attrNameLst>
                                          <p:attrName>style.visibility</p:attrName>
                                        </p:attrNameLst>
                                      </p:cBhvr>
                                      <p:to>
                                        <p:strVal val="visible"/>
                                      </p:to>
                                    </p:set>
                                    <p:anim calcmode="lin" valueType="num">
                                      <p:cBhvr additive="base">
                                        <p:cTn id="79" dur="500" fill="hold"/>
                                        <p:tgtEl>
                                          <p:spTgt spid="52"/>
                                        </p:tgtEl>
                                        <p:attrNameLst>
                                          <p:attrName>ppt_x</p:attrName>
                                        </p:attrNameLst>
                                      </p:cBhvr>
                                      <p:tavLst>
                                        <p:tav tm="0">
                                          <p:val>
                                            <p:strVal val="0-#ppt_w/2"/>
                                          </p:val>
                                        </p:tav>
                                        <p:tav tm="100000">
                                          <p:val>
                                            <p:strVal val="#ppt_x"/>
                                          </p:val>
                                        </p:tav>
                                      </p:tavLst>
                                    </p:anim>
                                    <p:anim calcmode="lin" valueType="num">
                                      <p:cBhvr additive="base">
                                        <p:cTn id="80" dur="500" fill="hold"/>
                                        <p:tgtEl>
                                          <p:spTgt spid="52"/>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1500"/>
                                  </p:stCondLst>
                                  <p:childTnLst>
                                    <p:set>
                                      <p:cBhvr>
                                        <p:cTn id="82" dur="1" fill="hold">
                                          <p:stCondLst>
                                            <p:cond delay="0"/>
                                          </p:stCondLst>
                                        </p:cTn>
                                        <p:tgtEl>
                                          <p:spTgt spid="53"/>
                                        </p:tgtEl>
                                        <p:attrNameLst>
                                          <p:attrName>style.visibility</p:attrName>
                                        </p:attrNameLst>
                                      </p:cBhvr>
                                      <p:to>
                                        <p:strVal val="visible"/>
                                      </p:to>
                                    </p:set>
                                    <p:anim calcmode="lin" valueType="num">
                                      <p:cBhvr additive="base">
                                        <p:cTn id="83" dur="500" fill="hold"/>
                                        <p:tgtEl>
                                          <p:spTgt spid="53"/>
                                        </p:tgtEl>
                                        <p:attrNameLst>
                                          <p:attrName>ppt_x</p:attrName>
                                        </p:attrNameLst>
                                      </p:cBhvr>
                                      <p:tavLst>
                                        <p:tav tm="0">
                                          <p:val>
                                            <p:strVal val="0-#ppt_w/2"/>
                                          </p:val>
                                        </p:tav>
                                        <p:tav tm="100000">
                                          <p:val>
                                            <p:strVal val="#ppt_x"/>
                                          </p:val>
                                        </p:tav>
                                      </p:tavLst>
                                    </p:anim>
                                    <p:anim calcmode="lin" valueType="num">
                                      <p:cBhvr additive="base">
                                        <p:cTn id="84" dur="500" fill="hold"/>
                                        <p:tgtEl>
                                          <p:spTgt spid="53"/>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1500"/>
                                  </p:stCondLst>
                                  <p:childTnLst>
                                    <p:set>
                                      <p:cBhvr>
                                        <p:cTn id="86" dur="1" fill="hold">
                                          <p:stCondLst>
                                            <p:cond delay="0"/>
                                          </p:stCondLst>
                                        </p:cTn>
                                        <p:tgtEl>
                                          <p:spTgt spid="54"/>
                                        </p:tgtEl>
                                        <p:attrNameLst>
                                          <p:attrName>style.visibility</p:attrName>
                                        </p:attrNameLst>
                                      </p:cBhvr>
                                      <p:to>
                                        <p:strVal val="visible"/>
                                      </p:to>
                                    </p:set>
                                    <p:anim calcmode="lin" valueType="num">
                                      <p:cBhvr additive="base">
                                        <p:cTn id="87" dur="500" fill="hold"/>
                                        <p:tgtEl>
                                          <p:spTgt spid="54"/>
                                        </p:tgtEl>
                                        <p:attrNameLst>
                                          <p:attrName>ppt_x</p:attrName>
                                        </p:attrNameLst>
                                      </p:cBhvr>
                                      <p:tavLst>
                                        <p:tav tm="0">
                                          <p:val>
                                            <p:strVal val="0-#ppt_w/2"/>
                                          </p:val>
                                        </p:tav>
                                        <p:tav tm="100000">
                                          <p:val>
                                            <p:strVal val="#ppt_x"/>
                                          </p:val>
                                        </p:tav>
                                      </p:tavLst>
                                    </p:anim>
                                    <p:anim calcmode="lin" valueType="num">
                                      <p:cBhvr additive="base">
                                        <p:cTn id="88" dur="500" fill="hold"/>
                                        <p:tgtEl>
                                          <p:spTgt spid="54"/>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1500"/>
                                  </p:stCondLst>
                                  <p:childTnLst>
                                    <p:set>
                                      <p:cBhvr>
                                        <p:cTn id="90" dur="1" fill="hold">
                                          <p:stCondLst>
                                            <p:cond delay="0"/>
                                          </p:stCondLst>
                                        </p:cTn>
                                        <p:tgtEl>
                                          <p:spTgt spid="55"/>
                                        </p:tgtEl>
                                        <p:attrNameLst>
                                          <p:attrName>style.visibility</p:attrName>
                                        </p:attrNameLst>
                                      </p:cBhvr>
                                      <p:to>
                                        <p:strVal val="visible"/>
                                      </p:to>
                                    </p:set>
                                    <p:anim calcmode="lin" valueType="num">
                                      <p:cBhvr additive="base">
                                        <p:cTn id="91" dur="500" fill="hold"/>
                                        <p:tgtEl>
                                          <p:spTgt spid="55"/>
                                        </p:tgtEl>
                                        <p:attrNameLst>
                                          <p:attrName>ppt_x</p:attrName>
                                        </p:attrNameLst>
                                      </p:cBhvr>
                                      <p:tavLst>
                                        <p:tav tm="0">
                                          <p:val>
                                            <p:strVal val="0-#ppt_w/2"/>
                                          </p:val>
                                        </p:tav>
                                        <p:tav tm="100000">
                                          <p:val>
                                            <p:strVal val="#ppt_x"/>
                                          </p:val>
                                        </p:tav>
                                      </p:tavLst>
                                    </p:anim>
                                    <p:anim calcmode="lin" valueType="num">
                                      <p:cBhvr additive="base">
                                        <p:cTn id="92" dur="500" fill="hold"/>
                                        <p:tgtEl>
                                          <p:spTgt spid="55"/>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1500"/>
                                  </p:stCondLst>
                                  <p:childTnLst>
                                    <p:set>
                                      <p:cBhvr>
                                        <p:cTn id="94" dur="1" fill="hold">
                                          <p:stCondLst>
                                            <p:cond delay="0"/>
                                          </p:stCondLst>
                                        </p:cTn>
                                        <p:tgtEl>
                                          <p:spTgt spid="56"/>
                                        </p:tgtEl>
                                        <p:attrNameLst>
                                          <p:attrName>style.visibility</p:attrName>
                                        </p:attrNameLst>
                                      </p:cBhvr>
                                      <p:to>
                                        <p:strVal val="visible"/>
                                      </p:to>
                                    </p:set>
                                    <p:anim calcmode="lin" valueType="num">
                                      <p:cBhvr additive="base">
                                        <p:cTn id="95" dur="500" fill="hold"/>
                                        <p:tgtEl>
                                          <p:spTgt spid="56"/>
                                        </p:tgtEl>
                                        <p:attrNameLst>
                                          <p:attrName>ppt_x</p:attrName>
                                        </p:attrNameLst>
                                      </p:cBhvr>
                                      <p:tavLst>
                                        <p:tav tm="0">
                                          <p:val>
                                            <p:strVal val="0-#ppt_w/2"/>
                                          </p:val>
                                        </p:tav>
                                        <p:tav tm="100000">
                                          <p:val>
                                            <p:strVal val="#ppt_x"/>
                                          </p:val>
                                        </p:tav>
                                      </p:tavLst>
                                    </p:anim>
                                    <p:anim calcmode="lin" valueType="num">
                                      <p:cBhvr additive="base">
                                        <p:cTn id="96" dur="500" fill="hold"/>
                                        <p:tgtEl>
                                          <p:spTgt spid="56"/>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2000"/>
                                  </p:stCondLst>
                                  <p:childTnLst>
                                    <p:set>
                                      <p:cBhvr>
                                        <p:cTn id="98" dur="1" fill="hold">
                                          <p:stCondLst>
                                            <p:cond delay="0"/>
                                          </p:stCondLst>
                                        </p:cTn>
                                        <p:tgtEl>
                                          <p:spTgt spid="57"/>
                                        </p:tgtEl>
                                        <p:attrNameLst>
                                          <p:attrName>style.visibility</p:attrName>
                                        </p:attrNameLst>
                                      </p:cBhvr>
                                      <p:to>
                                        <p:strVal val="visible"/>
                                      </p:to>
                                    </p:set>
                                    <p:anim calcmode="lin" valueType="num">
                                      <p:cBhvr additive="base">
                                        <p:cTn id="99" dur="500" fill="hold"/>
                                        <p:tgtEl>
                                          <p:spTgt spid="57"/>
                                        </p:tgtEl>
                                        <p:attrNameLst>
                                          <p:attrName>ppt_x</p:attrName>
                                        </p:attrNameLst>
                                      </p:cBhvr>
                                      <p:tavLst>
                                        <p:tav tm="0">
                                          <p:val>
                                            <p:strVal val="1+#ppt_w/2"/>
                                          </p:val>
                                        </p:tav>
                                        <p:tav tm="100000">
                                          <p:val>
                                            <p:strVal val="#ppt_x"/>
                                          </p:val>
                                        </p:tav>
                                      </p:tavLst>
                                    </p:anim>
                                    <p:anim calcmode="lin" valueType="num">
                                      <p:cBhvr additive="base">
                                        <p:cTn id="100" dur="500" fill="hold"/>
                                        <p:tgtEl>
                                          <p:spTgt spid="57"/>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2000"/>
                                  </p:stCondLst>
                                  <p:childTnLst>
                                    <p:set>
                                      <p:cBhvr>
                                        <p:cTn id="102" dur="1" fill="hold">
                                          <p:stCondLst>
                                            <p:cond delay="0"/>
                                          </p:stCondLst>
                                        </p:cTn>
                                        <p:tgtEl>
                                          <p:spTgt spid="58"/>
                                        </p:tgtEl>
                                        <p:attrNameLst>
                                          <p:attrName>style.visibility</p:attrName>
                                        </p:attrNameLst>
                                      </p:cBhvr>
                                      <p:to>
                                        <p:strVal val="visible"/>
                                      </p:to>
                                    </p:set>
                                    <p:anim calcmode="lin" valueType="num">
                                      <p:cBhvr additive="base">
                                        <p:cTn id="103" dur="500" fill="hold"/>
                                        <p:tgtEl>
                                          <p:spTgt spid="58"/>
                                        </p:tgtEl>
                                        <p:attrNameLst>
                                          <p:attrName>ppt_x</p:attrName>
                                        </p:attrNameLst>
                                      </p:cBhvr>
                                      <p:tavLst>
                                        <p:tav tm="0">
                                          <p:val>
                                            <p:strVal val="1+#ppt_w/2"/>
                                          </p:val>
                                        </p:tav>
                                        <p:tav tm="100000">
                                          <p:val>
                                            <p:strVal val="#ppt_x"/>
                                          </p:val>
                                        </p:tav>
                                      </p:tavLst>
                                    </p:anim>
                                    <p:anim calcmode="lin" valueType="num">
                                      <p:cBhvr additive="base">
                                        <p:cTn id="104" dur="500" fill="hold"/>
                                        <p:tgtEl>
                                          <p:spTgt spid="58"/>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2000"/>
                                  </p:stCondLst>
                                  <p:childTnLst>
                                    <p:set>
                                      <p:cBhvr>
                                        <p:cTn id="106" dur="1" fill="hold">
                                          <p:stCondLst>
                                            <p:cond delay="0"/>
                                          </p:stCondLst>
                                        </p:cTn>
                                        <p:tgtEl>
                                          <p:spTgt spid="59"/>
                                        </p:tgtEl>
                                        <p:attrNameLst>
                                          <p:attrName>style.visibility</p:attrName>
                                        </p:attrNameLst>
                                      </p:cBhvr>
                                      <p:to>
                                        <p:strVal val="visible"/>
                                      </p:to>
                                    </p:set>
                                    <p:anim calcmode="lin" valueType="num">
                                      <p:cBhvr additive="base">
                                        <p:cTn id="107" dur="500" fill="hold"/>
                                        <p:tgtEl>
                                          <p:spTgt spid="59"/>
                                        </p:tgtEl>
                                        <p:attrNameLst>
                                          <p:attrName>ppt_x</p:attrName>
                                        </p:attrNameLst>
                                      </p:cBhvr>
                                      <p:tavLst>
                                        <p:tav tm="0">
                                          <p:val>
                                            <p:strVal val="1+#ppt_w/2"/>
                                          </p:val>
                                        </p:tav>
                                        <p:tav tm="100000">
                                          <p:val>
                                            <p:strVal val="#ppt_x"/>
                                          </p:val>
                                        </p:tav>
                                      </p:tavLst>
                                    </p:anim>
                                    <p:anim calcmode="lin" valueType="num">
                                      <p:cBhvr additive="base">
                                        <p:cTn id="108" dur="500" fill="hold"/>
                                        <p:tgtEl>
                                          <p:spTgt spid="59"/>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2000"/>
                                  </p:stCondLst>
                                  <p:childTnLst>
                                    <p:set>
                                      <p:cBhvr>
                                        <p:cTn id="110" dur="1" fill="hold">
                                          <p:stCondLst>
                                            <p:cond delay="0"/>
                                          </p:stCondLst>
                                        </p:cTn>
                                        <p:tgtEl>
                                          <p:spTgt spid="60"/>
                                        </p:tgtEl>
                                        <p:attrNameLst>
                                          <p:attrName>style.visibility</p:attrName>
                                        </p:attrNameLst>
                                      </p:cBhvr>
                                      <p:to>
                                        <p:strVal val="visible"/>
                                      </p:to>
                                    </p:set>
                                    <p:anim calcmode="lin" valueType="num">
                                      <p:cBhvr additive="base">
                                        <p:cTn id="111" dur="500" fill="hold"/>
                                        <p:tgtEl>
                                          <p:spTgt spid="60"/>
                                        </p:tgtEl>
                                        <p:attrNameLst>
                                          <p:attrName>ppt_x</p:attrName>
                                        </p:attrNameLst>
                                      </p:cBhvr>
                                      <p:tavLst>
                                        <p:tav tm="0">
                                          <p:val>
                                            <p:strVal val="1+#ppt_w/2"/>
                                          </p:val>
                                        </p:tav>
                                        <p:tav tm="100000">
                                          <p:val>
                                            <p:strVal val="#ppt_x"/>
                                          </p:val>
                                        </p:tav>
                                      </p:tavLst>
                                    </p:anim>
                                    <p:anim calcmode="lin" valueType="num">
                                      <p:cBhvr additive="base">
                                        <p:cTn id="112" dur="500" fill="hold"/>
                                        <p:tgtEl>
                                          <p:spTgt spid="60"/>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2000"/>
                                  </p:stCondLst>
                                  <p:childTnLst>
                                    <p:set>
                                      <p:cBhvr>
                                        <p:cTn id="114" dur="1" fill="hold">
                                          <p:stCondLst>
                                            <p:cond delay="0"/>
                                          </p:stCondLst>
                                        </p:cTn>
                                        <p:tgtEl>
                                          <p:spTgt spid="61"/>
                                        </p:tgtEl>
                                        <p:attrNameLst>
                                          <p:attrName>style.visibility</p:attrName>
                                        </p:attrNameLst>
                                      </p:cBhvr>
                                      <p:to>
                                        <p:strVal val="visible"/>
                                      </p:to>
                                    </p:set>
                                    <p:anim calcmode="lin" valueType="num">
                                      <p:cBhvr additive="base">
                                        <p:cTn id="115" dur="500" fill="hold"/>
                                        <p:tgtEl>
                                          <p:spTgt spid="61"/>
                                        </p:tgtEl>
                                        <p:attrNameLst>
                                          <p:attrName>ppt_x</p:attrName>
                                        </p:attrNameLst>
                                      </p:cBhvr>
                                      <p:tavLst>
                                        <p:tav tm="0">
                                          <p:val>
                                            <p:strVal val="1+#ppt_w/2"/>
                                          </p:val>
                                        </p:tav>
                                        <p:tav tm="100000">
                                          <p:val>
                                            <p:strVal val="#ppt_x"/>
                                          </p:val>
                                        </p:tav>
                                      </p:tavLst>
                                    </p:anim>
                                    <p:anim calcmode="lin" valueType="num">
                                      <p:cBhvr additive="base">
                                        <p:cTn id="116" dur="500" fill="hold"/>
                                        <p:tgtEl>
                                          <p:spTgt spid="61"/>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2500"/>
                                  </p:stCondLst>
                                  <p:childTnLst>
                                    <p:set>
                                      <p:cBhvr>
                                        <p:cTn id="118" dur="1" fill="hold">
                                          <p:stCondLst>
                                            <p:cond delay="0"/>
                                          </p:stCondLst>
                                        </p:cTn>
                                        <p:tgtEl>
                                          <p:spTgt spid="62"/>
                                        </p:tgtEl>
                                        <p:attrNameLst>
                                          <p:attrName>style.visibility</p:attrName>
                                        </p:attrNameLst>
                                      </p:cBhvr>
                                      <p:to>
                                        <p:strVal val="visible"/>
                                      </p:to>
                                    </p:set>
                                    <p:anim calcmode="lin" valueType="num">
                                      <p:cBhvr additive="base">
                                        <p:cTn id="119" dur="500" fill="hold"/>
                                        <p:tgtEl>
                                          <p:spTgt spid="62"/>
                                        </p:tgtEl>
                                        <p:attrNameLst>
                                          <p:attrName>ppt_x</p:attrName>
                                        </p:attrNameLst>
                                      </p:cBhvr>
                                      <p:tavLst>
                                        <p:tav tm="0">
                                          <p:val>
                                            <p:strVal val="0-#ppt_w/2"/>
                                          </p:val>
                                        </p:tav>
                                        <p:tav tm="100000">
                                          <p:val>
                                            <p:strVal val="#ppt_x"/>
                                          </p:val>
                                        </p:tav>
                                      </p:tavLst>
                                    </p:anim>
                                    <p:anim calcmode="lin" valueType="num">
                                      <p:cBhvr additive="base">
                                        <p:cTn id="120" dur="500" fill="hold"/>
                                        <p:tgtEl>
                                          <p:spTgt spid="62"/>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2500"/>
                                  </p:stCondLst>
                                  <p:childTnLst>
                                    <p:set>
                                      <p:cBhvr>
                                        <p:cTn id="122" dur="1" fill="hold">
                                          <p:stCondLst>
                                            <p:cond delay="0"/>
                                          </p:stCondLst>
                                        </p:cTn>
                                        <p:tgtEl>
                                          <p:spTgt spid="63"/>
                                        </p:tgtEl>
                                        <p:attrNameLst>
                                          <p:attrName>style.visibility</p:attrName>
                                        </p:attrNameLst>
                                      </p:cBhvr>
                                      <p:to>
                                        <p:strVal val="visible"/>
                                      </p:to>
                                    </p:set>
                                    <p:anim calcmode="lin" valueType="num">
                                      <p:cBhvr additive="base">
                                        <p:cTn id="123" dur="500" fill="hold"/>
                                        <p:tgtEl>
                                          <p:spTgt spid="63"/>
                                        </p:tgtEl>
                                        <p:attrNameLst>
                                          <p:attrName>ppt_x</p:attrName>
                                        </p:attrNameLst>
                                      </p:cBhvr>
                                      <p:tavLst>
                                        <p:tav tm="0">
                                          <p:val>
                                            <p:strVal val="0-#ppt_w/2"/>
                                          </p:val>
                                        </p:tav>
                                        <p:tav tm="100000">
                                          <p:val>
                                            <p:strVal val="#ppt_x"/>
                                          </p:val>
                                        </p:tav>
                                      </p:tavLst>
                                    </p:anim>
                                    <p:anim calcmode="lin" valueType="num">
                                      <p:cBhvr additive="base">
                                        <p:cTn id="124" dur="500" fill="hold"/>
                                        <p:tgtEl>
                                          <p:spTgt spid="63"/>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2500"/>
                                  </p:stCondLst>
                                  <p:childTnLst>
                                    <p:set>
                                      <p:cBhvr>
                                        <p:cTn id="126" dur="1" fill="hold">
                                          <p:stCondLst>
                                            <p:cond delay="0"/>
                                          </p:stCondLst>
                                        </p:cTn>
                                        <p:tgtEl>
                                          <p:spTgt spid="64"/>
                                        </p:tgtEl>
                                        <p:attrNameLst>
                                          <p:attrName>style.visibility</p:attrName>
                                        </p:attrNameLst>
                                      </p:cBhvr>
                                      <p:to>
                                        <p:strVal val="visible"/>
                                      </p:to>
                                    </p:set>
                                    <p:anim calcmode="lin" valueType="num">
                                      <p:cBhvr additive="base">
                                        <p:cTn id="127" dur="500" fill="hold"/>
                                        <p:tgtEl>
                                          <p:spTgt spid="64"/>
                                        </p:tgtEl>
                                        <p:attrNameLst>
                                          <p:attrName>ppt_x</p:attrName>
                                        </p:attrNameLst>
                                      </p:cBhvr>
                                      <p:tavLst>
                                        <p:tav tm="0">
                                          <p:val>
                                            <p:strVal val="0-#ppt_w/2"/>
                                          </p:val>
                                        </p:tav>
                                        <p:tav tm="100000">
                                          <p:val>
                                            <p:strVal val="#ppt_x"/>
                                          </p:val>
                                        </p:tav>
                                      </p:tavLst>
                                    </p:anim>
                                    <p:anim calcmode="lin" valueType="num">
                                      <p:cBhvr additive="base">
                                        <p:cTn id="128" dur="500" fill="hold"/>
                                        <p:tgtEl>
                                          <p:spTgt spid="64"/>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2500"/>
                                  </p:stCondLst>
                                  <p:childTnLst>
                                    <p:set>
                                      <p:cBhvr>
                                        <p:cTn id="130" dur="1" fill="hold">
                                          <p:stCondLst>
                                            <p:cond delay="0"/>
                                          </p:stCondLst>
                                        </p:cTn>
                                        <p:tgtEl>
                                          <p:spTgt spid="65"/>
                                        </p:tgtEl>
                                        <p:attrNameLst>
                                          <p:attrName>style.visibility</p:attrName>
                                        </p:attrNameLst>
                                      </p:cBhvr>
                                      <p:to>
                                        <p:strVal val="visible"/>
                                      </p:to>
                                    </p:set>
                                    <p:anim calcmode="lin" valueType="num">
                                      <p:cBhvr additive="base">
                                        <p:cTn id="131" dur="500" fill="hold"/>
                                        <p:tgtEl>
                                          <p:spTgt spid="65"/>
                                        </p:tgtEl>
                                        <p:attrNameLst>
                                          <p:attrName>ppt_x</p:attrName>
                                        </p:attrNameLst>
                                      </p:cBhvr>
                                      <p:tavLst>
                                        <p:tav tm="0">
                                          <p:val>
                                            <p:strVal val="0-#ppt_w/2"/>
                                          </p:val>
                                        </p:tav>
                                        <p:tav tm="100000">
                                          <p:val>
                                            <p:strVal val="#ppt_x"/>
                                          </p:val>
                                        </p:tav>
                                      </p:tavLst>
                                    </p:anim>
                                    <p:anim calcmode="lin" valueType="num">
                                      <p:cBhvr additive="base">
                                        <p:cTn id="132" dur="500" fill="hold"/>
                                        <p:tgtEl>
                                          <p:spTgt spid="65"/>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2500"/>
                                  </p:stCondLst>
                                  <p:childTnLst>
                                    <p:set>
                                      <p:cBhvr>
                                        <p:cTn id="134" dur="1" fill="hold">
                                          <p:stCondLst>
                                            <p:cond delay="0"/>
                                          </p:stCondLst>
                                        </p:cTn>
                                        <p:tgtEl>
                                          <p:spTgt spid="66"/>
                                        </p:tgtEl>
                                        <p:attrNameLst>
                                          <p:attrName>style.visibility</p:attrName>
                                        </p:attrNameLst>
                                      </p:cBhvr>
                                      <p:to>
                                        <p:strVal val="visible"/>
                                      </p:to>
                                    </p:set>
                                    <p:anim calcmode="lin" valueType="num">
                                      <p:cBhvr additive="base">
                                        <p:cTn id="135" dur="500" fill="hold"/>
                                        <p:tgtEl>
                                          <p:spTgt spid="66"/>
                                        </p:tgtEl>
                                        <p:attrNameLst>
                                          <p:attrName>ppt_x</p:attrName>
                                        </p:attrNameLst>
                                      </p:cBhvr>
                                      <p:tavLst>
                                        <p:tav tm="0">
                                          <p:val>
                                            <p:strVal val="0-#ppt_w/2"/>
                                          </p:val>
                                        </p:tav>
                                        <p:tav tm="100000">
                                          <p:val>
                                            <p:strVal val="#ppt_x"/>
                                          </p:val>
                                        </p:tav>
                                      </p:tavLst>
                                    </p:anim>
                                    <p:anim calcmode="lin" valueType="num">
                                      <p:cBhvr additive="base">
                                        <p:cTn id="136" dur="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40" grpId="0"/>
      <p:bldP spid="41" grpId="0" animBg="1"/>
      <p:bldP spid="42" grpId="0" animBg="1"/>
      <p:bldP spid="43" grpId="0" animBg="1"/>
      <p:bldP spid="44" grpId="0"/>
      <p:bldP spid="45" grpId="0"/>
      <p:bldP spid="46" grpId="0" animBg="1"/>
      <p:bldP spid="47" grpId="0" animBg="1"/>
      <p:bldP spid="48" grpId="0" animBg="1"/>
      <p:bldP spid="49" grpId="0"/>
      <p:bldP spid="50" grpId="0"/>
      <p:bldP spid="51" grpId="0" animBg="1"/>
      <p:bldP spid="52" grpId="0" animBg="1"/>
      <p:bldP spid="53" grpId="0" animBg="1"/>
      <p:bldP spid="54" grpId="0"/>
      <p:bldP spid="55" grpId="0"/>
      <p:bldP spid="56" grpId="0" animBg="1"/>
      <p:bldP spid="57" grpId="0" animBg="1"/>
      <p:bldP spid="58" grpId="0" animBg="1"/>
      <p:bldP spid="59" grpId="0"/>
      <p:bldP spid="60" grpId="0"/>
      <p:bldP spid="61" grpId="0" animBg="1"/>
      <p:bldP spid="62" grpId="0" animBg="1"/>
      <p:bldP spid="63" grpId="0" animBg="1"/>
      <p:bldP spid="64" grpId="0"/>
      <p:bldP spid="65" grpId="0"/>
      <p:bldP spid="66" grpId="0" animBg="1"/>
      <p:bldP spid="6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2382253" y="2586877"/>
            <a:ext cx="634623" cy="633411"/>
            <a:chOff x="3241675" y="2678113"/>
            <a:chExt cx="831850" cy="830262"/>
          </a:xfrm>
        </p:grpSpPr>
        <p:sp>
          <p:nvSpPr>
            <p:cNvPr id="43" name="Oval 7"/>
            <p:cNvSpPr>
              <a:spLocks noChangeArrowheads="1"/>
            </p:cNvSpPr>
            <p:nvPr/>
          </p:nvSpPr>
          <p:spPr bwMode="auto">
            <a:xfrm>
              <a:off x="3241675" y="2678113"/>
              <a:ext cx="831850" cy="830262"/>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sp>
          <p:nvSpPr>
            <p:cNvPr id="44"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sp>
          <p:nvSpPr>
            <p:cNvPr id="45"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1988641" y="1676120"/>
            <a:ext cx="634623" cy="634623"/>
            <a:chOff x="2725738" y="1484313"/>
            <a:chExt cx="831850" cy="831850"/>
          </a:xfrm>
        </p:grpSpPr>
        <p:sp>
          <p:nvSpPr>
            <p:cNvPr id="47" name="Oval 6"/>
            <p:cNvSpPr>
              <a:spLocks noChangeArrowheads="1"/>
            </p:cNvSpPr>
            <p:nvPr/>
          </p:nvSpPr>
          <p:spPr bwMode="auto">
            <a:xfrm>
              <a:off x="2725738" y="1484313"/>
              <a:ext cx="831850" cy="831850"/>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sp>
          <p:nvSpPr>
            <p:cNvPr id="48"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sp>
          <p:nvSpPr>
            <p:cNvPr id="49"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2382253" y="3697466"/>
            <a:ext cx="634623" cy="634623"/>
            <a:chOff x="3241675" y="4133850"/>
            <a:chExt cx="831850" cy="831850"/>
          </a:xfrm>
        </p:grpSpPr>
        <p:sp>
          <p:nvSpPr>
            <p:cNvPr id="51" name="Oval 9"/>
            <p:cNvSpPr>
              <a:spLocks noChangeArrowheads="1"/>
            </p:cNvSpPr>
            <p:nvPr/>
          </p:nvSpPr>
          <p:spPr bwMode="auto">
            <a:xfrm>
              <a:off x="3241675" y="4133850"/>
              <a:ext cx="831850" cy="831850"/>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sp>
          <p:nvSpPr>
            <p:cNvPr id="52"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sp>
          <p:nvSpPr>
            <p:cNvPr id="53"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sp>
          <p:nvSpPr>
            <p:cNvPr id="54"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sp>
          <p:nvSpPr>
            <p:cNvPr id="55"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1988641" y="4608222"/>
            <a:ext cx="634623" cy="633411"/>
            <a:chOff x="2725738" y="5327650"/>
            <a:chExt cx="831850" cy="830262"/>
          </a:xfrm>
        </p:grpSpPr>
        <p:sp>
          <p:nvSpPr>
            <p:cNvPr id="57" name="Oval 8"/>
            <p:cNvSpPr>
              <a:spLocks noChangeArrowheads="1"/>
            </p:cNvSpPr>
            <p:nvPr/>
          </p:nvSpPr>
          <p:spPr bwMode="auto">
            <a:xfrm>
              <a:off x="2725738" y="5327650"/>
              <a:ext cx="831850" cy="830262"/>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sp>
          <p:nvSpPr>
            <p:cNvPr id="58"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578907" y="2791554"/>
            <a:ext cx="1479979" cy="1479979"/>
            <a:chOff x="877888" y="2946400"/>
            <a:chExt cx="1939925" cy="1939925"/>
          </a:xfrm>
        </p:grpSpPr>
        <p:sp>
          <p:nvSpPr>
            <p:cNvPr id="60" name="Oval 5"/>
            <p:cNvSpPr>
              <a:spLocks noChangeArrowheads="1"/>
            </p:cNvSpPr>
            <p:nvPr/>
          </p:nvSpPr>
          <p:spPr bwMode="auto">
            <a:xfrm>
              <a:off x="877888" y="2946400"/>
              <a:ext cx="1939925" cy="1939925"/>
            </a:xfrm>
            <a:prstGeom prst="ellipse">
              <a:avLst/>
            </a:pr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1" name="TextBox 60"/>
            <p:cNvSpPr txBox="1"/>
            <p:nvPr/>
          </p:nvSpPr>
          <p:spPr>
            <a:xfrm>
              <a:off x="1078684" y="3193087"/>
              <a:ext cx="1538333" cy="141199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网络营销</a:t>
              </a:r>
              <a:endParaRPr kumimoji="0" lang="zh-CN" altLang="en-US"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62" name="TextBox 61"/>
          <p:cNvSpPr txBox="1"/>
          <p:nvPr/>
        </p:nvSpPr>
        <p:spPr>
          <a:xfrm>
            <a:off x="2638914" y="1504585"/>
            <a:ext cx="1523786" cy="276999"/>
          </a:xfrm>
          <a:prstGeom prst="rect">
            <a:avLst/>
          </a:prstGeom>
          <a:noFill/>
        </p:spPr>
        <p:txBody>
          <a:bodyPr wrap="square" rtlCol="0">
            <a:spAutoFit/>
          </a:bodyPr>
          <a:lstStyle/>
          <a:p>
            <a:r>
              <a:rPr lang="en-US" altLang="zh-CN" sz="1200" b="1" dirty="0" smtClean="0">
                <a:solidFill>
                  <a:srgbClr val="2C3637"/>
                </a:solidFill>
                <a:latin typeface="微软雅黑" panose="020B0503020204020204" pitchFamily="34" charset="-122"/>
                <a:ea typeface="微软雅黑" panose="020B0503020204020204" pitchFamily="34" charset="-122"/>
              </a:rPr>
              <a:t>QQ</a:t>
            </a:r>
            <a:r>
              <a:rPr lang="zh-CN" altLang="en-US" sz="1200" b="1" dirty="0" smtClean="0">
                <a:solidFill>
                  <a:srgbClr val="2C3637"/>
                </a:solidFill>
                <a:latin typeface="微软雅黑" panose="020B0503020204020204" pitchFamily="34" charset="-122"/>
                <a:ea typeface="微软雅黑" panose="020B0503020204020204" pitchFamily="34" charset="-122"/>
              </a:rPr>
              <a:t>空间</a:t>
            </a:r>
            <a:endParaRPr lang="zh-CN" altLang="en-US" sz="1200" b="1" dirty="0">
              <a:solidFill>
                <a:srgbClr val="2C3637"/>
              </a:solidFill>
              <a:latin typeface="微软雅黑" panose="020B0503020204020204" pitchFamily="34" charset="-122"/>
              <a:ea typeface="微软雅黑" panose="020B0503020204020204" pitchFamily="34" charset="-122"/>
            </a:endParaRPr>
          </a:p>
        </p:txBody>
      </p:sp>
      <p:sp>
        <p:nvSpPr>
          <p:cNvPr id="63" name="TextBox 62"/>
          <p:cNvSpPr txBox="1"/>
          <p:nvPr/>
        </p:nvSpPr>
        <p:spPr>
          <a:xfrm>
            <a:off x="2686523" y="1777973"/>
            <a:ext cx="5608739" cy="430887"/>
          </a:xfrm>
          <a:prstGeom prst="rect">
            <a:avLst/>
          </a:prstGeom>
          <a:noFill/>
        </p:spPr>
        <p:txBody>
          <a:bodyPr wrap="square" rtlCol="0">
            <a:spAutoFit/>
          </a:bodyPr>
          <a:lstStyle/>
          <a:p>
            <a:r>
              <a:rPr lang="zh-CN" altLang="en-US" sz="1100" dirty="0" smtClean="0">
                <a:solidFill>
                  <a:srgbClr val="2C3637"/>
                </a:solidFill>
                <a:latin typeface="微软雅黑" panose="020B0503020204020204" pitchFamily="34" charset="-122"/>
                <a:ea typeface="微软雅黑" panose="020B0503020204020204" pitchFamily="34" charset="-122"/>
              </a:rPr>
              <a:t>利用</a:t>
            </a:r>
            <a:r>
              <a:rPr lang="en-US" altLang="zh-CN" sz="1100" dirty="0" smtClean="0">
                <a:solidFill>
                  <a:srgbClr val="2C3637"/>
                </a:solidFill>
                <a:latin typeface="微软雅黑" panose="020B0503020204020204" pitchFamily="34" charset="-122"/>
                <a:ea typeface="微软雅黑" panose="020B0503020204020204" pitchFamily="34" charset="-122"/>
              </a:rPr>
              <a:t>QQ</a:t>
            </a:r>
            <a:r>
              <a:rPr lang="zh-CN" altLang="en-US" sz="1100" dirty="0" smtClean="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100" dirty="0">
                <a:solidFill>
                  <a:srgbClr val="2C3637"/>
                </a:solidFill>
                <a:latin typeface="微软雅黑" panose="020B0503020204020204" pitchFamily="34" charset="-122"/>
                <a:ea typeface="微软雅黑" panose="020B0503020204020204" pitchFamily="34" charset="-122"/>
              </a:rPr>
              <a:t>利用</a:t>
            </a:r>
            <a:r>
              <a:rPr lang="en-US" altLang="zh-CN" sz="1100" dirty="0">
                <a:solidFill>
                  <a:srgbClr val="2C3637"/>
                </a:solidFill>
                <a:latin typeface="微软雅黑" panose="020B0503020204020204" pitchFamily="34" charset="-122"/>
                <a:ea typeface="微软雅黑" panose="020B0503020204020204" pitchFamily="34" charset="-122"/>
              </a:rPr>
              <a:t>QQ</a:t>
            </a:r>
            <a:r>
              <a:rPr lang="zh-CN" altLang="en-US" sz="1100" dirty="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100" dirty="0" smtClean="0">
                <a:solidFill>
                  <a:srgbClr val="2C3637"/>
                </a:solidFill>
                <a:latin typeface="微软雅黑" panose="020B0503020204020204" pitchFamily="34" charset="-122"/>
                <a:ea typeface="微软雅黑" panose="020B0503020204020204" pitchFamily="34" charset="-122"/>
              </a:rPr>
              <a:t>。</a:t>
            </a:r>
            <a:r>
              <a:rPr lang="zh-CN" altLang="en-US" sz="1100" dirty="0">
                <a:solidFill>
                  <a:srgbClr val="2C3637"/>
                </a:solidFill>
                <a:latin typeface="微软雅黑" panose="020B0503020204020204" pitchFamily="34" charset="-122"/>
                <a:ea typeface="微软雅黑" panose="020B0503020204020204" pitchFamily="34" charset="-122"/>
              </a:rPr>
              <a:t>利用</a:t>
            </a:r>
            <a:r>
              <a:rPr lang="en-US" altLang="zh-CN" sz="1100" dirty="0">
                <a:solidFill>
                  <a:srgbClr val="2C3637"/>
                </a:solidFill>
                <a:latin typeface="微软雅黑" panose="020B0503020204020204" pitchFamily="34" charset="-122"/>
                <a:ea typeface="微软雅黑" panose="020B0503020204020204" pitchFamily="34" charset="-122"/>
              </a:rPr>
              <a:t>QQ</a:t>
            </a:r>
            <a:r>
              <a:rPr lang="zh-CN" altLang="en-US" sz="1100" dirty="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100" dirty="0" smtClean="0">
                <a:solidFill>
                  <a:srgbClr val="2C3637"/>
                </a:solidFill>
                <a:latin typeface="微软雅黑" panose="020B0503020204020204" pitchFamily="34" charset="-122"/>
                <a:ea typeface="微软雅黑" panose="020B0503020204020204" pitchFamily="34" charset="-122"/>
              </a:rPr>
              <a:t>。</a:t>
            </a:r>
            <a:endParaRPr lang="zh-CN" altLang="en-US" sz="1100" dirty="0">
              <a:solidFill>
                <a:srgbClr val="2C3637"/>
              </a:solidFill>
              <a:latin typeface="微软雅黑" panose="020B0503020204020204" pitchFamily="34" charset="-122"/>
              <a:ea typeface="微软雅黑" panose="020B0503020204020204" pitchFamily="34" charset="-122"/>
            </a:endParaRPr>
          </a:p>
        </p:txBody>
      </p:sp>
      <p:sp>
        <p:nvSpPr>
          <p:cNvPr id="64" name="TextBox 63"/>
          <p:cNvSpPr txBox="1"/>
          <p:nvPr/>
        </p:nvSpPr>
        <p:spPr>
          <a:xfrm>
            <a:off x="2638914" y="4635894"/>
            <a:ext cx="1523786" cy="276999"/>
          </a:xfrm>
          <a:prstGeom prst="rect">
            <a:avLst/>
          </a:prstGeom>
          <a:noFill/>
        </p:spPr>
        <p:txBody>
          <a:bodyPr wrap="square" rtlCol="0">
            <a:spAutoFit/>
          </a:bodyPr>
          <a:lstStyle/>
          <a:p>
            <a:r>
              <a:rPr lang="zh-CN" altLang="en-US" sz="1200" b="1" dirty="0" smtClean="0">
                <a:solidFill>
                  <a:srgbClr val="2C3637"/>
                </a:solidFill>
                <a:latin typeface="微软雅黑" panose="020B0503020204020204" pitchFamily="34" charset="-122"/>
                <a:ea typeface="微软雅黑" panose="020B0503020204020204" pitchFamily="34" charset="-122"/>
              </a:rPr>
              <a:t>本地论坛社区</a:t>
            </a:r>
            <a:endParaRPr lang="zh-CN" altLang="en-US" sz="1200" b="1" dirty="0">
              <a:solidFill>
                <a:srgbClr val="2C3637"/>
              </a:solidFill>
              <a:latin typeface="微软雅黑" panose="020B0503020204020204" pitchFamily="34" charset="-122"/>
              <a:ea typeface="微软雅黑" panose="020B0503020204020204" pitchFamily="34" charset="-122"/>
            </a:endParaRPr>
          </a:p>
        </p:txBody>
      </p:sp>
      <p:sp>
        <p:nvSpPr>
          <p:cNvPr id="65" name="TextBox 64"/>
          <p:cNvSpPr txBox="1"/>
          <p:nvPr/>
        </p:nvSpPr>
        <p:spPr>
          <a:xfrm>
            <a:off x="2686523" y="4870321"/>
            <a:ext cx="5608739" cy="430887"/>
          </a:xfrm>
          <a:prstGeom prst="rect">
            <a:avLst/>
          </a:prstGeom>
          <a:noFill/>
        </p:spPr>
        <p:txBody>
          <a:bodyPr wrap="square" rtlCol="0">
            <a:spAutoFit/>
          </a:bodyPr>
          <a:lstStyle/>
          <a:p>
            <a:r>
              <a:rPr lang="zh-CN" altLang="en-US" sz="1100" dirty="0" smtClean="0">
                <a:solidFill>
                  <a:srgbClr val="2C3637"/>
                </a:solidFill>
                <a:latin typeface="微软雅黑" panose="020B0503020204020204" pitchFamily="34" charset="-122"/>
                <a:ea typeface="微软雅黑" panose="020B0503020204020204" pitchFamily="34" charset="-122"/>
              </a:rPr>
              <a:t>利用</a:t>
            </a:r>
            <a:r>
              <a:rPr lang="en-US" altLang="zh-CN" sz="1100" dirty="0" smtClean="0">
                <a:solidFill>
                  <a:srgbClr val="2C3637"/>
                </a:solidFill>
                <a:latin typeface="微软雅黑" panose="020B0503020204020204" pitchFamily="34" charset="-122"/>
                <a:ea typeface="微软雅黑" panose="020B0503020204020204" pitchFamily="34" charset="-122"/>
              </a:rPr>
              <a:t>QQ</a:t>
            </a:r>
            <a:r>
              <a:rPr lang="zh-CN" altLang="en-US" sz="1100" dirty="0" smtClean="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100" dirty="0">
                <a:solidFill>
                  <a:srgbClr val="2C3637"/>
                </a:solidFill>
                <a:latin typeface="微软雅黑" panose="020B0503020204020204" pitchFamily="34" charset="-122"/>
                <a:ea typeface="微软雅黑" panose="020B0503020204020204" pitchFamily="34" charset="-122"/>
              </a:rPr>
              <a:t>利用</a:t>
            </a:r>
            <a:r>
              <a:rPr lang="en-US" altLang="zh-CN" sz="1100" dirty="0">
                <a:solidFill>
                  <a:srgbClr val="2C3637"/>
                </a:solidFill>
                <a:latin typeface="微软雅黑" panose="020B0503020204020204" pitchFamily="34" charset="-122"/>
                <a:ea typeface="微软雅黑" panose="020B0503020204020204" pitchFamily="34" charset="-122"/>
              </a:rPr>
              <a:t>QQ</a:t>
            </a:r>
            <a:r>
              <a:rPr lang="zh-CN" altLang="en-US" sz="1100" dirty="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100" dirty="0" smtClean="0">
                <a:solidFill>
                  <a:srgbClr val="2C3637"/>
                </a:solidFill>
                <a:latin typeface="微软雅黑" panose="020B0503020204020204" pitchFamily="34" charset="-122"/>
                <a:ea typeface="微软雅黑" panose="020B0503020204020204" pitchFamily="34" charset="-122"/>
              </a:rPr>
              <a:t>。</a:t>
            </a:r>
            <a:r>
              <a:rPr lang="zh-CN" altLang="en-US" sz="1100" dirty="0">
                <a:solidFill>
                  <a:srgbClr val="2C3637"/>
                </a:solidFill>
                <a:latin typeface="微软雅黑" panose="020B0503020204020204" pitchFamily="34" charset="-122"/>
                <a:ea typeface="微软雅黑" panose="020B0503020204020204" pitchFamily="34" charset="-122"/>
              </a:rPr>
              <a:t>利用</a:t>
            </a:r>
            <a:r>
              <a:rPr lang="en-US" altLang="zh-CN" sz="1100" dirty="0">
                <a:solidFill>
                  <a:srgbClr val="2C3637"/>
                </a:solidFill>
                <a:latin typeface="微软雅黑" panose="020B0503020204020204" pitchFamily="34" charset="-122"/>
                <a:ea typeface="微软雅黑" panose="020B0503020204020204" pitchFamily="34" charset="-122"/>
              </a:rPr>
              <a:t>QQ</a:t>
            </a:r>
            <a:r>
              <a:rPr lang="zh-CN" altLang="en-US" sz="1100" dirty="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100" dirty="0" smtClean="0">
                <a:solidFill>
                  <a:srgbClr val="2C3637"/>
                </a:solidFill>
                <a:latin typeface="微软雅黑" panose="020B0503020204020204" pitchFamily="34" charset="-122"/>
                <a:ea typeface="微软雅黑" panose="020B0503020204020204" pitchFamily="34" charset="-122"/>
              </a:rPr>
              <a:t>。</a:t>
            </a:r>
            <a:endParaRPr lang="zh-CN" altLang="en-US" sz="1100" dirty="0">
              <a:solidFill>
                <a:srgbClr val="2C3637"/>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3024156" y="3544280"/>
            <a:ext cx="1523786" cy="276999"/>
          </a:xfrm>
          <a:prstGeom prst="rect">
            <a:avLst/>
          </a:prstGeom>
          <a:noFill/>
        </p:spPr>
        <p:txBody>
          <a:bodyPr wrap="square" rtlCol="0">
            <a:spAutoFit/>
          </a:bodyPr>
          <a:lstStyle/>
          <a:p>
            <a:r>
              <a:rPr lang="zh-CN" altLang="en-US" sz="1200" b="1" dirty="0" smtClean="0">
                <a:solidFill>
                  <a:srgbClr val="2C3637"/>
                </a:solidFill>
                <a:latin typeface="微软雅黑" panose="020B0503020204020204" pitchFamily="34" charset="-122"/>
                <a:ea typeface="微软雅黑" panose="020B0503020204020204" pitchFamily="34" charset="-122"/>
              </a:rPr>
              <a:t>微博营销</a:t>
            </a:r>
            <a:endParaRPr lang="zh-CN" altLang="en-US" sz="1200" b="1" dirty="0">
              <a:solidFill>
                <a:srgbClr val="2C3637"/>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3071765" y="3778705"/>
            <a:ext cx="5608739" cy="600164"/>
          </a:xfrm>
          <a:prstGeom prst="rect">
            <a:avLst/>
          </a:prstGeom>
          <a:noFill/>
        </p:spPr>
        <p:txBody>
          <a:bodyPr wrap="square" rtlCol="0">
            <a:spAutoFit/>
          </a:bodyPr>
          <a:lstStyle/>
          <a:p>
            <a:r>
              <a:rPr lang="zh-CN" altLang="en-US" sz="1100" dirty="0" smtClean="0">
                <a:solidFill>
                  <a:srgbClr val="2C3637"/>
                </a:solidFill>
                <a:latin typeface="微软雅黑" panose="020B0503020204020204" pitchFamily="34" charset="-122"/>
                <a:ea typeface="微软雅黑" panose="020B0503020204020204" pitchFamily="34" charset="-122"/>
              </a:rPr>
              <a:t>利用新浪微博来进行传播</a:t>
            </a:r>
            <a:r>
              <a:rPr lang="zh-CN" altLang="en-US" sz="1100" dirty="0">
                <a:solidFill>
                  <a:srgbClr val="2C3637"/>
                </a:solidFill>
                <a:latin typeface="微软雅黑" panose="020B0503020204020204" pitchFamily="34" charset="-122"/>
                <a:ea typeface="微软雅黑" panose="020B0503020204020204" pitchFamily="34" charset="-122"/>
              </a:rPr>
              <a:t>利用新浪微博来进行</a:t>
            </a:r>
            <a:r>
              <a:rPr lang="zh-CN" altLang="en-US" sz="1100" dirty="0" smtClean="0">
                <a:solidFill>
                  <a:srgbClr val="2C3637"/>
                </a:solidFill>
                <a:latin typeface="微软雅黑" panose="020B0503020204020204" pitchFamily="34" charset="-122"/>
                <a:ea typeface="微软雅黑" panose="020B0503020204020204" pitchFamily="34" charset="-122"/>
              </a:rPr>
              <a:t>传播</a:t>
            </a:r>
            <a:r>
              <a:rPr lang="zh-CN" altLang="en-US" sz="1100" dirty="0">
                <a:solidFill>
                  <a:srgbClr val="2C3637"/>
                </a:solidFill>
                <a:latin typeface="微软雅黑" panose="020B0503020204020204" pitchFamily="34" charset="-122"/>
                <a:ea typeface="微软雅黑" panose="020B0503020204020204" pitchFamily="34" charset="-122"/>
              </a:rPr>
              <a:t>利用新浪微博来进行</a:t>
            </a:r>
            <a:r>
              <a:rPr lang="zh-CN" altLang="en-US" sz="1100" dirty="0" smtClean="0">
                <a:solidFill>
                  <a:srgbClr val="2C3637"/>
                </a:solidFill>
                <a:latin typeface="微软雅黑" panose="020B0503020204020204" pitchFamily="34" charset="-122"/>
                <a:ea typeface="微软雅黑" panose="020B0503020204020204" pitchFamily="34" charset="-122"/>
              </a:rPr>
              <a:t>传播，</a:t>
            </a:r>
            <a:r>
              <a:rPr lang="zh-CN" altLang="en-US" sz="1100" dirty="0">
                <a:solidFill>
                  <a:srgbClr val="2C3637"/>
                </a:solidFill>
                <a:latin typeface="微软雅黑" panose="020B0503020204020204" pitchFamily="34" charset="-122"/>
                <a:ea typeface="微软雅黑" panose="020B0503020204020204" pitchFamily="34" charset="-122"/>
              </a:rPr>
              <a:t>利用新浪微博来进行传播利用新浪微博来进行传播利用新浪微博来进行传播</a:t>
            </a:r>
            <a:r>
              <a:rPr lang="zh-CN" altLang="en-US" sz="1100" dirty="0" smtClean="0">
                <a:solidFill>
                  <a:srgbClr val="2C3637"/>
                </a:solidFill>
                <a:latin typeface="微软雅黑" panose="020B0503020204020204" pitchFamily="34" charset="-122"/>
                <a:ea typeface="微软雅黑" panose="020B0503020204020204" pitchFamily="34" charset="-122"/>
              </a:rPr>
              <a:t>，</a:t>
            </a:r>
            <a:r>
              <a:rPr lang="zh-CN" altLang="en-US" sz="1100" dirty="0">
                <a:solidFill>
                  <a:srgbClr val="2C3637"/>
                </a:solidFill>
                <a:latin typeface="微软雅黑" panose="020B0503020204020204" pitchFamily="34" charset="-122"/>
                <a:ea typeface="微软雅黑" panose="020B0503020204020204" pitchFamily="34" charset="-122"/>
              </a:rPr>
              <a:t>利用新浪微博来进行传播利用新浪微博来进行传播利用新浪微博来进行</a:t>
            </a:r>
            <a:r>
              <a:rPr lang="zh-CN" altLang="en-US" sz="1100" dirty="0" smtClean="0">
                <a:solidFill>
                  <a:srgbClr val="2C3637"/>
                </a:solidFill>
                <a:latin typeface="微软雅黑" panose="020B0503020204020204" pitchFamily="34" charset="-122"/>
                <a:ea typeface="微软雅黑" panose="020B0503020204020204" pitchFamily="34" charset="-122"/>
              </a:rPr>
              <a:t>传播。</a:t>
            </a:r>
            <a:endParaRPr lang="zh-CN" altLang="en-US" sz="1100" dirty="0">
              <a:solidFill>
                <a:srgbClr val="2C3637"/>
              </a:solidFill>
              <a:latin typeface="微软雅黑" panose="020B0503020204020204" pitchFamily="34" charset="-122"/>
              <a:ea typeface="微软雅黑" panose="020B0503020204020204" pitchFamily="34" charset="-122"/>
            </a:endParaRPr>
          </a:p>
        </p:txBody>
      </p:sp>
      <p:sp>
        <p:nvSpPr>
          <p:cNvPr id="68" name="TextBox 67"/>
          <p:cNvSpPr txBox="1"/>
          <p:nvPr/>
        </p:nvSpPr>
        <p:spPr>
          <a:xfrm>
            <a:off x="3024156" y="2451025"/>
            <a:ext cx="1523786" cy="276999"/>
          </a:xfrm>
          <a:prstGeom prst="rect">
            <a:avLst/>
          </a:prstGeom>
          <a:noFill/>
        </p:spPr>
        <p:txBody>
          <a:bodyPr wrap="square" rtlCol="0">
            <a:spAutoFit/>
          </a:bodyPr>
          <a:lstStyle/>
          <a:p>
            <a:r>
              <a:rPr lang="zh-CN" altLang="en-US" sz="1200" b="1" dirty="0" smtClean="0">
                <a:solidFill>
                  <a:srgbClr val="2C3637"/>
                </a:solidFill>
                <a:latin typeface="微软雅黑" panose="020B0503020204020204" pitchFamily="34" charset="-122"/>
                <a:ea typeface="微软雅黑" panose="020B0503020204020204" pitchFamily="34" charset="-122"/>
              </a:rPr>
              <a:t>微信营销</a:t>
            </a:r>
            <a:endParaRPr lang="zh-CN" altLang="en-US" sz="1200" b="1" dirty="0">
              <a:solidFill>
                <a:srgbClr val="2C3637"/>
              </a:solidFill>
              <a:latin typeface="微软雅黑" panose="020B0503020204020204" pitchFamily="34" charset="-122"/>
              <a:ea typeface="微软雅黑" panose="020B0503020204020204" pitchFamily="34" charset="-122"/>
            </a:endParaRPr>
          </a:p>
        </p:txBody>
      </p:sp>
      <p:sp>
        <p:nvSpPr>
          <p:cNvPr id="69" name="TextBox 68"/>
          <p:cNvSpPr txBox="1"/>
          <p:nvPr/>
        </p:nvSpPr>
        <p:spPr>
          <a:xfrm>
            <a:off x="3071765" y="2685450"/>
            <a:ext cx="5608739" cy="430887"/>
          </a:xfrm>
          <a:prstGeom prst="rect">
            <a:avLst/>
          </a:prstGeom>
          <a:noFill/>
        </p:spPr>
        <p:txBody>
          <a:bodyPr wrap="square" rtlCol="0">
            <a:spAutoFit/>
          </a:bodyPr>
          <a:lstStyle/>
          <a:p>
            <a:r>
              <a:rPr lang="zh-CN" altLang="en-US" sz="1100" dirty="0" smtClean="0">
                <a:solidFill>
                  <a:srgbClr val="2C3637"/>
                </a:solidFill>
                <a:latin typeface="微软雅黑" panose="020B0503020204020204" pitchFamily="34" charset="-122"/>
                <a:ea typeface="微软雅黑" panose="020B0503020204020204" pitchFamily="34" charset="-122"/>
              </a:rPr>
              <a:t>利用微信朋友</a:t>
            </a:r>
            <a:r>
              <a:rPr lang="zh-CN" altLang="en-US" sz="1100" dirty="0">
                <a:solidFill>
                  <a:srgbClr val="2C3637"/>
                </a:solidFill>
                <a:latin typeface="微软雅黑" panose="020B0503020204020204" pitchFamily="34" charset="-122"/>
                <a:ea typeface="微软雅黑" panose="020B0503020204020204" pitchFamily="34" charset="-122"/>
              </a:rPr>
              <a:t>圈间的传播，达到广告目的</a:t>
            </a:r>
            <a:r>
              <a:rPr lang="zh-CN" altLang="en-US" sz="1100" dirty="0" smtClean="0">
                <a:solidFill>
                  <a:srgbClr val="2C3637"/>
                </a:solidFill>
                <a:latin typeface="微软雅黑" panose="020B0503020204020204" pitchFamily="34" charset="-122"/>
                <a:ea typeface="微软雅黑" panose="020B0503020204020204" pitchFamily="34" charset="-122"/>
              </a:rPr>
              <a:t>。</a:t>
            </a:r>
            <a:r>
              <a:rPr lang="zh-CN" altLang="en-US" sz="1100" dirty="0">
                <a:solidFill>
                  <a:srgbClr val="2C3637"/>
                </a:solidFill>
                <a:latin typeface="微软雅黑" panose="020B0503020204020204" pitchFamily="34" charset="-122"/>
                <a:ea typeface="微软雅黑" panose="020B0503020204020204" pitchFamily="34" charset="-122"/>
              </a:rPr>
              <a:t>利用微信朋友圈间的传播，达到广告</a:t>
            </a:r>
            <a:r>
              <a:rPr lang="zh-CN" altLang="en-US" sz="1100" dirty="0" smtClean="0">
                <a:solidFill>
                  <a:srgbClr val="2C3637"/>
                </a:solidFill>
                <a:latin typeface="微软雅黑" panose="020B0503020204020204" pitchFamily="34" charset="-122"/>
                <a:ea typeface="微软雅黑" panose="020B0503020204020204" pitchFamily="34" charset="-122"/>
              </a:rPr>
              <a:t>目的，</a:t>
            </a:r>
            <a:r>
              <a:rPr lang="zh-CN" altLang="en-US" sz="1100" dirty="0">
                <a:solidFill>
                  <a:srgbClr val="2C3637"/>
                </a:solidFill>
                <a:latin typeface="微软雅黑" panose="020B0503020204020204" pitchFamily="34" charset="-122"/>
                <a:ea typeface="微软雅黑" panose="020B0503020204020204" pitchFamily="34" charset="-122"/>
              </a:rPr>
              <a:t>利用微信朋友圈间的传播，达到广告</a:t>
            </a:r>
            <a:r>
              <a:rPr lang="zh-CN" altLang="en-US" sz="1100" dirty="0" smtClean="0">
                <a:solidFill>
                  <a:srgbClr val="2C3637"/>
                </a:solidFill>
                <a:latin typeface="微软雅黑" panose="020B0503020204020204" pitchFamily="34" charset="-122"/>
                <a:ea typeface="微软雅黑" panose="020B0503020204020204" pitchFamily="34" charset="-122"/>
              </a:rPr>
              <a:t>目。</a:t>
            </a:r>
            <a:endParaRPr lang="zh-CN" altLang="en-US" sz="1100" dirty="0">
              <a:solidFill>
                <a:srgbClr val="2C3637"/>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273262" y="1992049"/>
            <a:ext cx="1318447" cy="280835"/>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圆角矩形 70"/>
          <p:cNvSpPr/>
          <p:nvPr/>
        </p:nvSpPr>
        <p:spPr>
          <a:xfrm>
            <a:off x="-383132" y="1524173"/>
            <a:ext cx="1153640" cy="219741"/>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2" name="标题 4"/>
          <p:cNvSpPr txBox="1">
            <a:spLocks/>
          </p:cNvSpPr>
          <p:nvPr/>
        </p:nvSpPr>
        <p:spPr>
          <a:xfrm>
            <a:off x="-53521" y="2008246"/>
            <a:ext cx="1318447" cy="25398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3" name="标题 4"/>
          <p:cNvSpPr txBox="1">
            <a:spLocks/>
          </p:cNvSpPr>
          <p:nvPr/>
        </p:nvSpPr>
        <p:spPr>
          <a:xfrm>
            <a:off x="-53520" y="1524173"/>
            <a:ext cx="933899" cy="2197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4" name="圆角矩形 73"/>
          <p:cNvSpPr/>
          <p:nvPr/>
        </p:nvSpPr>
        <p:spPr>
          <a:xfrm>
            <a:off x="-383133" y="1763005"/>
            <a:ext cx="1153640" cy="219741"/>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5" name="标题 4"/>
          <p:cNvSpPr txBox="1">
            <a:spLocks/>
          </p:cNvSpPr>
          <p:nvPr/>
        </p:nvSpPr>
        <p:spPr>
          <a:xfrm>
            <a:off x="-53521" y="1763005"/>
            <a:ext cx="933899" cy="2197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6" name="圆角矩形 75"/>
          <p:cNvSpPr/>
          <p:nvPr/>
        </p:nvSpPr>
        <p:spPr>
          <a:xfrm>
            <a:off x="-383133" y="2287504"/>
            <a:ext cx="1153640" cy="219741"/>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标题 4"/>
          <p:cNvSpPr txBox="1">
            <a:spLocks/>
          </p:cNvSpPr>
          <p:nvPr/>
        </p:nvSpPr>
        <p:spPr>
          <a:xfrm>
            <a:off x="-53521" y="2287504"/>
            <a:ext cx="933899" cy="2197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8" name="圆角矩形 77"/>
          <p:cNvSpPr/>
          <p:nvPr/>
        </p:nvSpPr>
        <p:spPr>
          <a:xfrm>
            <a:off x="-383133" y="2521059"/>
            <a:ext cx="1153640" cy="219741"/>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标题 4"/>
          <p:cNvSpPr txBox="1">
            <a:spLocks/>
          </p:cNvSpPr>
          <p:nvPr/>
        </p:nvSpPr>
        <p:spPr>
          <a:xfrm>
            <a:off x="-53521" y="2521059"/>
            <a:ext cx="933899" cy="2197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0" name="圆角矩形 79"/>
          <p:cNvSpPr/>
          <p:nvPr/>
        </p:nvSpPr>
        <p:spPr>
          <a:xfrm>
            <a:off x="8873464" y="1519709"/>
            <a:ext cx="741626" cy="412910"/>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标题 4"/>
          <p:cNvSpPr txBox="1">
            <a:spLocks/>
          </p:cNvSpPr>
          <p:nvPr/>
        </p:nvSpPr>
        <p:spPr>
          <a:xfrm>
            <a:off x="8900931" y="1522329"/>
            <a:ext cx="494418" cy="4102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21</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椭圆 35"/>
          <p:cNvSpPr/>
          <p:nvPr/>
        </p:nvSpPr>
        <p:spPr>
          <a:xfrm>
            <a:off x="1475286" y="3163949"/>
            <a:ext cx="1886518" cy="1886518"/>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椭圆 36"/>
          <p:cNvSpPr/>
          <p:nvPr/>
        </p:nvSpPr>
        <p:spPr>
          <a:xfrm>
            <a:off x="3716321" y="1742805"/>
            <a:ext cx="437699" cy="437822"/>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ysClr val="window" lastClr="FFFFFF"/>
                </a:solidFill>
                <a:effectLst/>
                <a:uLnTx/>
                <a:uFillTx/>
                <a:latin typeface="Impact MT Std" pitchFamily="34" charset="0"/>
                <a:ea typeface="微软雅黑" pitchFamily="34" charset="-122"/>
                <a:cs typeface="+mn-cs"/>
              </a:rPr>
              <a:t>1</a:t>
            </a:r>
            <a:endParaRPr kumimoji="0" lang="zh-CN" altLang="en-US" sz="1200"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38" name="直接连接符 37"/>
          <p:cNvCxnSpPr/>
          <p:nvPr/>
        </p:nvCxnSpPr>
        <p:spPr>
          <a:xfrm>
            <a:off x="4154412" y="1974195"/>
            <a:ext cx="764417" cy="0"/>
          </a:xfrm>
          <a:prstGeom prst="line">
            <a:avLst/>
          </a:prstGeom>
          <a:noFill/>
          <a:ln w="6350" cap="flat" cmpd="sng" algn="ctr">
            <a:solidFill>
              <a:sysClr val="window" lastClr="FFFFFF">
                <a:lumMod val="50000"/>
              </a:sysClr>
            </a:solidFill>
            <a:prstDash val="dash"/>
            <a:tailEnd type="oval" w="sm" len="sm"/>
          </a:ln>
          <a:effectLst/>
        </p:spPr>
      </p:cxnSp>
      <p:sp>
        <p:nvSpPr>
          <p:cNvPr id="39" name="TextBox 38"/>
          <p:cNvSpPr txBox="1"/>
          <p:nvPr/>
        </p:nvSpPr>
        <p:spPr>
          <a:xfrm>
            <a:off x="1656793" y="3950226"/>
            <a:ext cx="1519637" cy="246221"/>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市场推广方案</a:t>
            </a:r>
            <a:endPar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0" name="椭圆 39"/>
          <p:cNvSpPr/>
          <p:nvPr/>
        </p:nvSpPr>
        <p:spPr>
          <a:xfrm>
            <a:off x="1475286" y="1633486"/>
            <a:ext cx="1886518" cy="1886518"/>
          </a:xfrm>
          <a:prstGeom prst="ellipse">
            <a:avLst/>
          </a:prstGeom>
          <a:solidFill>
            <a:srgbClr val="C00000"/>
          </a:solidFill>
          <a:ln w="762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KSO_Shape"/>
          <p:cNvSpPr>
            <a:spLocks/>
          </p:cNvSpPr>
          <p:nvPr/>
        </p:nvSpPr>
        <p:spPr bwMode="auto">
          <a:xfrm>
            <a:off x="1782499" y="2171133"/>
            <a:ext cx="1251046" cy="873648"/>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42" name="标题 11"/>
          <p:cNvSpPr txBox="1">
            <a:spLocks/>
          </p:cNvSpPr>
          <p:nvPr/>
        </p:nvSpPr>
        <p:spPr>
          <a:xfrm>
            <a:off x="4935909" y="1806752"/>
            <a:ext cx="2934526" cy="60471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a:t>
            </a:r>
            <a:r>
              <a:rPr kumimoji="0" lang="zh-CN" altLang="en-US"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含义</a:t>
            </a:r>
            <a:r>
              <a:rPr kumimoji="0" lang="en-US" altLang="zh-CN"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43" name="椭圆 42"/>
          <p:cNvSpPr/>
          <p:nvPr/>
        </p:nvSpPr>
        <p:spPr>
          <a:xfrm>
            <a:off x="3716322" y="2289399"/>
            <a:ext cx="437699" cy="437822"/>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ysClr val="window" lastClr="FFFFFF"/>
                </a:solidFill>
                <a:effectLst/>
                <a:uLnTx/>
                <a:uFillTx/>
                <a:latin typeface="Impact MT Std" pitchFamily="34" charset="0"/>
                <a:ea typeface="微软雅黑" pitchFamily="34" charset="-122"/>
                <a:cs typeface="+mn-cs"/>
              </a:rPr>
              <a:t>2</a:t>
            </a:r>
            <a:endParaRPr kumimoji="0" lang="zh-CN" altLang="en-US" sz="1200"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44" name="直接连接符 43"/>
          <p:cNvCxnSpPr/>
          <p:nvPr/>
        </p:nvCxnSpPr>
        <p:spPr>
          <a:xfrm>
            <a:off x="4154412" y="2520789"/>
            <a:ext cx="764417" cy="0"/>
          </a:xfrm>
          <a:prstGeom prst="line">
            <a:avLst/>
          </a:prstGeom>
          <a:noFill/>
          <a:ln w="6350" cap="flat" cmpd="sng" algn="ctr">
            <a:solidFill>
              <a:sysClr val="window" lastClr="FFFFFF">
                <a:lumMod val="50000"/>
              </a:sysClr>
            </a:solidFill>
            <a:prstDash val="dash"/>
            <a:tailEnd type="oval" w="sm" len="sm"/>
          </a:ln>
          <a:effectLst/>
        </p:spPr>
      </p:cxnSp>
      <p:sp>
        <p:nvSpPr>
          <p:cNvPr id="45" name="标题 11"/>
          <p:cNvSpPr txBox="1">
            <a:spLocks/>
          </p:cNvSpPr>
          <p:nvPr/>
        </p:nvSpPr>
        <p:spPr>
          <a:xfrm>
            <a:off x="4935910" y="2353346"/>
            <a:ext cx="2934526" cy="60471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a:t>
            </a:r>
            <a:r>
              <a:rPr kumimoji="0" lang="zh-CN" altLang="en-US"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含义</a:t>
            </a:r>
            <a:r>
              <a:rPr kumimoji="0" lang="en-US" altLang="zh-CN"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46" name="椭圆 45"/>
          <p:cNvSpPr/>
          <p:nvPr/>
        </p:nvSpPr>
        <p:spPr>
          <a:xfrm>
            <a:off x="3716322" y="2848745"/>
            <a:ext cx="437699" cy="437822"/>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3</a:t>
            </a:r>
            <a:endParaRPr kumimoji="0" lang="zh-CN" altLang="en-US" sz="1200"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47" name="直接连接符 46"/>
          <p:cNvCxnSpPr/>
          <p:nvPr/>
        </p:nvCxnSpPr>
        <p:spPr>
          <a:xfrm>
            <a:off x="4154412" y="3080135"/>
            <a:ext cx="764417" cy="0"/>
          </a:xfrm>
          <a:prstGeom prst="line">
            <a:avLst/>
          </a:prstGeom>
          <a:noFill/>
          <a:ln w="6350" cap="flat" cmpd="sng" algn="ctr">
            <a:solidFill>
              <a:sysClr val="window" lastClr="FFFFFF">
                <a:lumMod val="50000"/>
              </a:sysClr>
            </a:solidFill>
            <a:prstDash val="dash"/>
            <a:tailEnd type="oval" w="sm" len="sm"/>
          </a:ln>
          <a:effectLst/>
        </p:spPr>
      </p:cxnSp>
      <p:sp>
        <p:nvSpPr>
          <p:cNvPr id="48" name="标题 11"/>
          <p:cNvSpPr txBox="1">
            <a:spLocks/>
          </p:cNvSpPr>
          <p:nvPr/>
        </p:nvSpPr>
        <p:spPr>
          <a:xfrm>
            <a:off x="4935910" y="2912692"/>
            <a:ext cx="2934526" cy="60471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a:t>
            </a:r>
            <a:r>
              <a:rPr kumimoji="0" lang="zh-CN" altLang="en-US"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含义</a:t>
            </a:r>
            <a:r>
              <a:rPr kumimoji="0" lang="en-US" altLang="zh-CN"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49" name="椭圆 48"/>
          <p:cNvSpPr/>
          <p:nvPr/>
        </p:nvSpPr>
        <p:spPr>
          <a:xfrm>
            <a:off x="3716323" y="3395339"/>
            <a:ext cx="437699" cy="437822"/>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4</a:t>
            </a:r>
            <a:endParaRPr kumimoji="0" lang="zh-CN" altLang="en-US" sz="1200"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50" name="直接连接符 49"/>
          <p:cNvCxnSpPr/>
          <p:nvPr/>
        </p:nvCxnSpPr>
        <p:spPr>
          <a:xfrm>
            <a:off x="4154413" y="3626729"/>
            <a:ext cx="764417" cy="0"/>
          </a:xfrm>
          <a:prstGeom prst="line">
            <a:avLst/>
          </a:prstGeom>
          <a:noFill/>
          <a:ln w="6350" cap="flat" cmpd="sng" algn="ctr">
            <a:solidFill>
              <a:sysClr val="window" lastClr="FFFFFF">
                <a:lumMod val="50000"/>
              </a:sysClr>
            </a:solidFill>
            <a:prstDash val="dash"/>
            <a:tailEnd type="oval" w="sm" len="sm"/>
          </a:ln>
          <a:effectLst/>
        </p:spPr>
      </p:cxnSp>
      <p:sp>
        <p:nvSpPr>
          <p:cNvPr id="51" name="标题 11"/>
          <p:cNvSpPr txBox="1">
            <a:spLocks/>
          </p:cNvSpPr>
          <p:nvPr/>
        </p:nvSpPr>
        <p:spPr>
          <a:xfrm>
            <a:off x="4935911" y="3459286"/>
            <a:ext cx="2934526" cy="60471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a:t>
            </a:r>
            <a:r>
              <a:rPr kumimoji="0" lang="zh-CN" altLang="en-US"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含义</a:t>
            </a:r>
            <a:r>
              <a:rPr kumimoji="0" lang="en-US" altLang="zh-CN"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52" name="椭圆 51"/>
          <p:cNvSpPr/>
          <p:nvPr/>
        </p:nvSpPr>
        <p:spPr>
          <a:xfrm>
            <a:off x="3716322" y="3941933"/>
            <a:ext cx="437699" cy="437822"/>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5</a:t>
            </a:r>
            <a:endParaRPr kumimoji="0" lang="zh-CN" altLang="en-US" sz="1200"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53" name="直接连接符 52"/>
          <p:cNvCxnSpPr/>
          <p:nvPr/>
        </p:nvCxnSpPr>
        <p:spPr>
          <a:xfrm>
            <a:off x="4154412" y="4173323"/>
            <a:ext cx="764417" cy="0"/>
          </a:xfrm>
          <a:prstGeom prst="line">
            <a:avLst/>
          </a:prstGeom>
          <a:noFill/>
          <a:ln w="6350" cap="flat" cmpd="sng" algn="ctr">
            <a:solidFill>
              <a:sysClr val="window" lastClr="FFFFFF">
                <a:lumMod val="50000"/>
              </a:sysClr>
            </a:solidFill>
            <a:prstDash val="dash"/>
            <a:tailEnd type="oval" w="sm" len="sm"/>
          </a:ln>
          <a:effectLst/>
        </p:spPr>
      </p:cxnSp>
      <p:sp>
        <p:nvSpPr>
          <p:cNvPr id="54" name="标题 11"/>
          <p:cNvSpPr txBox="1">
            <a:spLocks/>
          </p:cNvSpPr>
          <p:nvPr/>
        </p:nvSpPr>
        <p:spPr>
          <a:xfrm>
            <a:off x="4935910" y="4005880"/>
            <a:ext cx="2934526" cy="60471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a:t>
            </a:r>
            <a:r>
              <a:rPr kumimoji="0" lang="zh-CN" altLang="en-US"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含义</a:t>
            </a:r>
            <a:r>
              <a:rPr kumimoji="0" lang="en-US" altLang="zh-CN"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55" name="椭圆 54"/>
          <p:cNvSpPr/>
          <p:nvPr/>
        </p:nvSpPr>
        <p:spPr>
          <a:xfrm>
            <a:off x="3716323" y="4488527"/>
            <a:ext cx="437699" cy="437822"/>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6</a:t>
            </a:r>
            <a:endParaRPr kumimoji="0" lang="zh-CN" altLang="en-US" sz="1200"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56" name="直接连接符 55"/>
          <p:cNvCxnSpPr/>
          <p:nvPr/>
        </p:nvCxnSpPr>
        <p:spPr>
          <a:xfrm>
            <a:off x="4154413" y="4719917"/>
            <a:ext cx="764417" cy="0"/>
          </a:xfrm>
          <a:prstGeom prst="line">
            <a:avLst/>
          </a:prstGeom>
          <a:noFill/>
          <a:ln w="6350" cap="flat" cmpd="sng" algn="ctr">
            <a:solidFill>
              <a:sysClr val="window" lastClr="FFFFFF">
                <a:lumMod val="50000"/>
              </a:sysClr>
            </a:solidFill>
            <a:prstDash val="dash"/>
            <a:tailEnd type="oval" w="sm" len="sm"/>
          </a:ln>
          <a:effectLst/>
        </p:spPr>
      </p:cxnSp>
      <p:sp>
        <p:nvSpPr>
          <p:cNvPr id="57" name="标题 11"/>
          <p:cNvSpPr txBox="1">
            <a:spLocks/>
          </p:cNvSpPr>
          <p:nvPr/>
        </p:nvSpPr>
        <p:spPr>
          <a:xfrm>
            <a:off x="4935911" y="4552474"/>
            <a:ext cx="2934526" cy="60471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a:t>
            </a:r>
            <a:r>
              <a:rPr kumimoji="0" lang="zh-CN" altLang="en-US"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含义</a:t>
            </a:r>
            <a:r>
              <a:rPr kumimoji="0" lang="en-US" altLang="zh-CN" sz="105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58" name="圆角矩形 57"/>
          <p:cNvSpPr/>
          <p:nvPr/>
        </p:nvSpPr>
        <p:spPr>
          <a:xfrm>
            <a:off x="-273814" y="2111449"/>
            <a:ext cx="1311825" cy="279424"/>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圆角矩形 58"/>
          <p:cNvSpPr/>
          <p:nvPr/>
        </p:nvSpPr>
        <p:spPr>
          <a:xfrm>
            <a:off x="-383132" y="1645922"/>
            <a:ext cx="1147846" cy="21863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标题 4"/>
          <p:cNvSpPr txBox="1">
            <a:spLocks/>
          </p:cNvSpPr>
          <p:nvPr/>
        </p:nvSpPr>
        <p:spPr>
          <a:xfrm>
            <a:off x="-55177" y="2127564"/>
            <a:ext cx="1311825" cy="25270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1" name="标题 4"/>
          <p:cNvSpPr txBox="1">
            <a:spLocks/>
          </p:cNvSpPr>
          <p:nvPr/>
        </p:nvSpPr>
        <p:spPr>
          <a:xfrm>
            <a:off x="-55176" y="1645922"/>
            <a:ext cx="929209" cy="21863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2" name="圆角矩形 61"/>
          <p:cNvSpPr/>
          <p:nvPr/>
        </p:nvSpPr>
        <p:spPr>
          <a:xfrm>
            <a:off x="-383133" y="1883555"/>
            <a:ext cx="1147846" cy="21863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标题 4"/>
          <p:cNvSpPr txBox="1">
            <a:spLocks/>
          </p:cNvSpPr>
          <p:nvPr/>
        </p:nvSpPr>
        <p:spPr>
          <a:xfrm>
            <a:off x="-55177" y="1883555"/>
            <a:ext cx="929209" cy="21863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4" name="圆角矩形 63"/>
          <p:cNvSpPr/>
          <p:nvPr/>
        </p:nvSpPr>
        <p:spPr>
          <a:xfrm>
            <a:off x="-383133" y="2405420"/>
            <a:ext cx="1147846" cy="21863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标题 4"/>
          <p:cNvSpPr txBox="1">
            <a:spLocks/>
          </p:cNvSpPr>
          <p:nvPr/>
        </p:nvSpPr>
        <p:spPr>
          <a:xfrm>
            <a:off x="-55177" y="2405420"/>
            <a:ext cx="929209" cy="21863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6" name="圆角矩形 65"/>
          <p:cNvSpPr/>
          <p:nvPr/>
        </p:nvSpPr>
        <p:spPr>
          <a:xfrm>
            <a:off x="-383133" y="2637802"/>
            <a:ext cx="1147846" cy="21863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标题 4"/>
          <p:cNvSpPr txBox="1">
            <a:spLocks/>
          </p:cNvSpPr>
          <p:nvPr/>
        </p:nvSpPr>
        <p:spPr>
          <a:xfrm>
            <a:off x="-55177" y="2637802"/>
            <a:ext cx="929209" cy="21863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8" name="圆角矩形 67"/>
          <p:cNvSpPr/>
          <p:nvPr/>
        </p:nvSpPr>
        <p:spPr>
          <a:xfrm>
            <a:off x="8826974" y="1641481"/>
            <a:ext cx="737902" cy="410837"/>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标题 4"/>
          <p:cNvSpPr txBox="1">
            <a:spLocks/>
          </p:cNvSpPr>
          <p:nvPr/>
        </p:nvSpPr>
        <p:spPr>
          <a:xfrm>
            <a:off x="8854304" y="1644087"/>
            <a:ext cx="491935" cy="40823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22</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燕尾形 37"/>
          <p:cNvSpPr/>
          <p:nvPr/>
        </p:nvSpPr>
        <p:spPr>
          <a:xfrm rot="5400000">
            <a:off x="1346891" y="2359862"/>
            <a:ext cx="274607" cy="439371"/>
          </a:xfrm>
          <a:prstGeom prst="chevr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39" name="直接连接符 38"/>
          <p:cNvCxnSpPr/>
          <p:nvPr/>
        </p:nvCxnSpPr>
        <p:spPr>
          <a:xfrm>
            <a:off x="1484194" y="2799234"/>
            <a:ext cx="2773530"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40" name="矩形 39"/>
          <p:cNvSpPr/>
          <p:nvPr/>
        </p:nvSpPr>
        <p:spPr>
          <a:xfrm>
            <a:off x="1741227" y="1963197"/>
            <a:ext cx="1415754" cy="338546"/>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微</a:t>
            </a:r>
            <a:r>
              <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信品牌营销</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1" name="矩形 47"/>
          <p:cNvSpPr>
            <a:spLocks noChangeArrowheads="1"/>
          </p:cNvSpPr>
          <p:nvPr/>
        </p:nvSpPr>
        <p:spPr bwMode="auto">
          <a:xfrm>
            <a:off x="1731341" y="2279523"/>
            <a:ext cx="2526384" cy="480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说明，在此录入上述图表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描述说明。</a:t>
            </a:r>
            <a:endPar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endParaRPr>
          </a:p>
        </p:txBody>
      </p:sp>
      <p:sp>
        <p:nvSpPr>
          <p:cNvPr id="42" name="燕尾形 41"/>
          <p:cNvSpPr/>
          <p:nvPr/>
        </p:nvSpPr>
        <p:spPr>
          <a:xfrm rot="5400000">
            <a:off x="1346891" y="3403369"/>
            <a:ext cx="274607" cy="439371"/>
          </a:xfrm>
          <a:prstGeom prst="chevr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43" name="直接连接符 42"/>
          <p:cNvCxnSpPr/>
          <p:nvPr/>
        </p:nvCxnSpPr>
        <p:spPr>
          <a:xfrm>
            <a:off x="1484194" y="3842740"/>
            <a:ext cx="2773530"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44" name="矩形 43"/>
          <p:cNvSpPr/>
          <p:nvPr/>
        </p:nvSpPr>
        <p:spPr>
          <a:xfrm>
            <a:off x="1741227" y="3006705"/>
            <a:ext cx="1210570" cy="338546"/>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朋友</a:t>
            </a:r>
            <a:r>
              <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圈推广</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5" name="矩形 47"/>
          <p:cNvSpPr>
            <a:spLocks noChangeArrowheads="1"/>
          </p:cNvSpPr>
          <p:nvPr/>
        </p:nvSpPr>
        <p:spPr bwMode="auto">
          <a:xfrm>
            <a:off x="1731341" y="3323029"/>
            <a:ext cx="2526384"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说明，在此录入上述图表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描述说明。</a:t>
            </a:r>
            <a:endPar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endParaRPr>
          </a:p>
        </p:txBody>
      </p:sp>
      <p:sp>
        <p:nvSpPr>
          <p:cNvPr id="46" name="燕尾形 45"/>
          <p:cNvSpPr/>
          <p:nvPr/>
        </p:nvSpPr>
        <p:spPr>
          <a:xfrm rot="5400000">
            <a:off x="1346891" y="4501797"/>
            <a:ext cx="274607" cy="439371"/>
          </a:xfrm>
          <a:prstGeom prst="chevr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47" name="直接连接符 46"/>
          <p:cNvCxnSpPr/>
          <p:nvPr/>
        </p:nvCxnSpPr>
        <p:spPr>
          <a:xfrm>
            <a:off x="1484194" y="4941168"/>
            <a:ext cx="2773530"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48" name="矩形 47"/>
          <p:cNvSpPr/>
          <p:nvPr/>
        </p:nvSpPr>
        <p:spPr>
          <a:xfrm>
            <a:off x="1741227" y="4105131"/>
            <a:ext cx="1620938" cy="338546"/>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企业</a:t>
            </a:r>
            <a:r>
              <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群定制内容</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9" name="矩形 47"/>
          <p:cNvSpPr>
            <a:spLocks noChangeArrowheads="1"/>
          </p:cNvSpPr>
          <p:nvPr/>
        </p:nvSpPr>
        <p:spPr bwMode="auto">
          <a:xfrm>
            <a:off x="1731341" y="4421457"/>
            <a:ext cx="2526384"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说明，在此录入上述图表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描述说明。</a:t>
            </a:r>
            <a:endPar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endParaRPr>
          </a:p>
        </p:txBody>
      </p:sp>
      <p:sp>
        <p:nvSpPr>
          <p:cNvPr id="50" name="燕尾形 49"/>
          <p:cNvSpPr/>
          <p:nvPr/>
        </p:nvSpPr>
        <p:spPr>
          <a:xfrm rot="5400000">
            <a:off x="4944242" y="2359862"/>
            <a:ext cx="274607" cy="439371"/>
          </a:xfrm>
          <a:prstGeom prst="chevron">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51" name="直接连接符 50"/>
          <p:cNvCxnSpPr/>
          <p:nvPr/>
        </p:nvCxnSpPr>
        <p:spPr>
          <a:xfrm>
            <a:off x="5081545" y="2799234"/>
            <a:ext cx="2773530"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52" name="矩形 51"/>
          <p:cNvSpPr/>
          <p:nvPr/>
        </p:nvSpPr>
        <p:spPr>
          <a:xfrm>
            <a:off x="5338578" y="1963197"/>
            <a:ext cx="1415754" cy="338546"/>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微</a:t>
            </a:r>
            <a:r>
              <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站导航营销</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3" name="矩形 47"/>
          <p:cNvSpPr>
            <a:spLocks noChangeArrowheads="1"/>
          </p:cNvSpPr>
          <p:nvPr/>
        </p:nvSpPr>
        <p:spPr bwMode="auto">
          <a:xfrm>
            <a:off x="5328692" y="2279523"/>
            <a:ext cx="2526384"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说明，在此录入上述图表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描述说明。</a:t>
            </a:r>
            <a:endPar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endParaRPr>
          </a:p>
        </p:txBody>
      </p:sp>
      <p:sp>
        <p:nvSpPr>
          <p:cNvPr id="54" name="燕尾形 53"/>
          <p:cNvSpPr/>
          <p:nvPr/>
        </p:nvSpPr>
        <p:spPr>
          <a:xfrm rot="5400000">
            <a:off x="4944242" y="3403369"/>
            <a:ext cx="274607" cy="439371"/>
          </a:xfrm>
          <a:prstGeom prst="chevron">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55" name="直接连接符 54"/>
          <p:cNvCxnSpPr/>
          <p:nvPr/>
        </p:nvCxnSpPr>
        <p:spPr>
          <a:xfrm>
            <a:off x="5081545" y="3842740"/>
            <a:ext cx="2773530"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56" name="矩形 55"/>
          <p:cNvSpPr/>
          <p:nvPr/>
        </p:nvSpPr>
        <p:spPr>
          <a:xfrm>
            <a:off x="5338578" y="3006704"/>
            <a:ext cx="1415754" cy="338546"/>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微</a:t>
            </a:r>
            <a:r>
              <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博口碑营销</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7" name="矩形 47"/>
          <p:cNvSpPr>
            <a:spLocks noChangeArrowheads="1"/>
          </p:cNvSpPr>
          <p:nvPr/>
        </p:nvSpPr>
        <p:spPr bwMode="auto">
          <a:xfrm>
            <a:off x="5328692" y="3323029"/>
            <a:ext cx="2526384"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说明，在此录入上述图表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描述说明。</a:t>
            </a:r>
            <a:endPar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endParaRPr>
          </a:p>
        </p:txBody>
      </p:sp>
      <p:sp>
        <p:nvSpPr>
          <p:cNvPr id="58" name="燕尾形 57"/>
          <p:cNvSpPr/>
          <p:nvPr/>
        </p:nvSpPr>
        <p:spPr>
          <a:xfrm rot="5400000">
            <a:off x="4944242" y="4501797"/>
            <a:ext cx="274607" cy="439371"/>
          </a:xfrm>
          <a:prstGeom prst="chevron">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59" name="直接连接符 58"/>
          <p:cNvCxnSpPr/>
          <p:nvPr/>
        </p:nvCxnSpPr>
        <p:spPr>
          <a:xfrm>
            <a:off x="5081545" y="4941168"/>
            <a:ext cx="2773530"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60" name="矩形 59"/>
          <p:cNvSpPr/>
          <p:nvPr/>
        </p:nvSpPr>
        <p:spPr>
          <a:xfrm>
            <a:off x="5338578" y="4105131"/>
            <a:ext cx="1415754" cy="338546"/>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腾</a:t>
            </a:r>
            <a:r>
              <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讯社区网站</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61" name="矩形 47"/>
          <p:cNvSpPr>
            <a:spLocks noChangeArrowheads="1"/>
          </p:cNvSpPr>
          <p:nvPr/>
        </p:nvSpPr>
        <p:spPr bwMode="auto">
          <a:xfrm>
            <a:off x="5328692" y="4421457"/>
            <a:ext cx="2526384"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说明，在此录入上述图表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描述说明。</a:t>
            </a:r>
            <a:endPar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endParaRPr>
          </a:p>
        </p:txBody>
      </p:sp>
      <p:sp>
        <p:nvSpPr>
          <p:cNvPr id="62" name="圆角矩形 61"/>
          <p:cNvSpPr/>
          <p:nvPr/>
        </p:nvSpPr>
        <p:spPr>
          <a:xfrm>
            <a:off x="-273290" y="2235981"/>
            <a:ext cx="1318113" cy="280764"/>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圆角矩形 62"/>
          <p:cNvSpPr/>
          <p:nvPr/>
        </p:nvSpPr>
        <p:spPr>
          <a:xfrm>
            <a:off x="-383132" y="1768223"/>
            <a:ext cx="1153348" cy="219686"/>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标题 4"/>
          <p:cNvSpPr txBox="1">
            <a:spLocks/>
          </p:cNvSpPr>
          <p:nvPr/>
        </p:nvSpPr>
        <p:spPr>
          <a:xfrm>
            <a:off x="-53605" y="2252174"/>
            <a:ext cx="1318113" cy="2539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5" name="标题 4"/>
          <p:cNvSpPr txBox="1">
            <a:spLocks/>
          </p:cNvSpPr>
          <p:nvPr/>
        </p:nvSpPr>
        <p:spPr>
          <a:xfrm>
            <a:off x="-53604" y="1768223"/>
            <a:ext cx="933663" cy="2196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6" name="圆角矩形 65"/>
          <p:cNvSpPr/>
          <p:nvPr/>
        </p:nvSpPr>
        <p:spPr>
          <a:xfrm>
            <a:off x="-383133" y="2006995"/>
            <a:ext cx="1153348" cy="219686"/>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标题 4"/>
          <p:cNvSpPr txBox="1">
            <a:spLocks/>
          </p:cNvSpPr>
          <p:nvPr/>
        </p:nvSpPr>
        <p:spPr>
          <a:xfrm>
            <a:off x="-53605" y="2006995"/>
            <a:ext cx="933663" cy="2196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8" name="圆角矩形 67"/>
          <p:cNvSpPr/>
          <p:nvPr/>
        </p:nvSpPr>
        <p:spPr>
          <a:xfrm>
            <a:off x="-383133" y="2531361"/>
            <a:ext cx="1153348" cy="219686"/>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标题 4"/>
          <p:cNvSpPr txBox="1">
            <a:spLocks/>
          </p:cNvSpPr>
          <p:nvPr/>
        </p:nvSpPr>
        <p:spPr>
          <a:xfrm>
            <a:off x="-53605" y="2531361"/>
            <a:ext cx="933663" cy="2196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0" name="圆角矩形 69"/>
          <p:cNvSpPr/>
          <p:nvPr/>
        </p:nvSpPr>
        <p:spPr>
          <a:xfrm>
            <a:off x="-383133" y="2764857"/>
            <a:ext cx="1153348" cy="219686"/>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标题 4"/>
          <p:cNvSpPr txBox="1">
            <a:spLocks/>
          </p:cNvSpPr>
          <p:nvPr/>
        </p:nvSpPr>
        <p:spPr>
          <a:xfrm>
            <a:off x="-53605" y="2764857"/>
            <a:ext cx="933663" cy="2196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2" name="圆角矩形 71"/>
          <p:cNvSpPr/>
          <p:nvPr/>
        </p:nvSpPr>
        <p:spPr>
          <a:xfrm>
            <a:off x="8871121" y="1763760"/>
            <a:ext cx="741439" cy="412806"/>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标题 4"/>
          <p:cNvSpPr txBox="1">
            <a:spLocks/>
          </p:cNvSpPr>
          <p:nvPr/>
        </p:nvSpPr>
        <p:spPr>
          <a:xfrm>
            <a:off x="8898582" y="1766379"/>
            <a:ext cx="494293" cy="41018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23</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圆角矩形 93"/>
          <p:cNvSpPr/>
          <p:nvPr/>
        </p:nvSpPr>
        <p:spPr>
          <a:xfrm>
            <a:off x="-273523" y="2159881"/>
            <a:ext cx="1315326" cy="280170"/>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5" name="圆角矩形 94"/>
          <p:cNvSpPr/>
          <p:nvPr/>
        </p:nvSpPr>
        <p:spPr>
          <a:xfrm>
            <a:off x="-383132" y="1693112"/>
            <a:ext cx="1150909" cy="219221"/>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6" name="标题 4"/>
          <p:cNvSpPr txBox="1">
            <a:spLocks/>
          </p:cNvSpPr>
          <p:nvPr/>
        </p:nvSpPr>
        <p:spPr>
          <a:xfrm>
            <a:off x="-54302" y="2176040"/>
            <a:ext cx="1315326" cy="25338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7" name="标题 4"/>
          <p:cNvSpPr txBox="1">
            <a:spLocks/>
          </p:cNvSpPr>
          <p:nvPr/>
        </p:nvSpPr>
        <p:spPr>
          <a:xfrm>
            <a:off x="-54301" y="1693112"/>
            <a:ext cx="931688" cy="21922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8" name="圆角矩形 97"/>
          <p:cNvSpPr/>
          <p:nvPr/>
        </p:nvSpPr>
        <p:spPr>
          <a:xfrm>
            <a:off x="-383133" y="1931380"/>
            <a:ext cx="1150909" cy="219221"/>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 name="标题 4"/>
          <p:cNvSpPr txBox="1">
            <a:spLocks/>
          </p:cNvSpPr>
          <p:nvPr/>
        </p:nvSpPr>
        <p:spPr>
          <a:xfrm>
            <a:off x="-54302" y="1931380"/>
            <a:ext cx="931688" cy="21922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0" name="圆角矩形 99"/>
          <p:cNvSpPr/>
          <p:nvPr/>
        </p:nvSpPr>
        <p:spPr>
          <a:xfrm>
            <a:off x="-383133" y="2454637"/>
            <a:ext cx="1150909" cy="219221"/>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 name="标题 4"/>
          <p:cNvSpPr txBox="1">
            <a:spLocks/>
          </p:cNvSpPr>
          <p:nvPr/>
        </p:nvSpPr>
        <p:spPr>
          <a:xfrm>
            <a:off x="-54302" y="2454637"/>
            <a:ext cx="931688" cy="21922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2" name="圆角矩形 101"/>
          <p:cNvSpPr/>
          <p:nvPr/>
        </p:nvSpPr>
        <p:spPr>
          <a:xfrm>
            <a:off x="-383133" y="2687639"/>
            <a:ext cx="1150909" cy="219221"/>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标题 4"/>
          <p:cNvSpPr txBox="1">
            <a:spLocks/>
          </p:cNvSpPr>
          <p:nvPr/>
        </p:nvSpPr>
        <p:spPr>
          <a:xfrm>
            <a:off x="-54302" y="2687639"/>
            <a:ext cx="931688" cy="21922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4" name="圆角矩形 103"/>
          <p:cNvSpPr/>
          <p:nvPr/>
        </p:nvSpPr>
        <p:spPr>
          <a:xfrm>
            <a:off x="8851550" y="1688659"/>
            <a:ext cx="739871" cy="411933"/>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5" name="标题 4"/>
          <p:cNvSpPr txBox="1">
            <a:spLocks/>
          </p:cNvSpPr>
          <p:nvPr/>
        </p:nvSpPr>
        <p:spPr>
          <a:xfrm>
            <a:off x="8878953" y="1691273"/>
            <a:ext cx="493247" cy="4093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24</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6" name="矩形 47"/>
          <p:cNvSpPr>
            <a:spLocks noChangeArrowheads="1"/>
          </p:cNvSpPr>
          <p:nvPr/>
        </p:nvSpPr>
        <p:spPr bwMode="auto">
          <a:xfrm>
            <a:off x="1045760" y="4730610"/>
            <a:ext cx="7004742"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grpSp>
        <p:nvGrpSpPr>
          <p:cNvPr id="107" name="组合 106"/>
          <p:cNvGrpSpPr/>
          <p:nvPr/>
        </p:nvGrpSpPr>
        <p:grpSpPr>
          <a:xfrm>
            <a:off x="1285269" y="1825045"/>
            <a:ext cx="3107153" cy="103572"/>
            <a:chOff x="1507396" y="1628800"/>
            <a:chExt cx="4320480" cy="144016"/>
          </a:xfrm>
        </p:grpSpPr>
        <p:cxnSp>
          <p:nvCxnSpPr>
            <p:cNvPr id="108" name="直接连接符 107"/>
            <p:cNvCxnSpPr/>
            <p:nvPr/>
          </p:nvCxnSpPr>
          <p:spPr>
            <a:xfrm>
              <a:off x="1507396" y="1700808"/>
              <a:ext cx="4320480" cy="0"/>
            </a:xfrm>
            <a:prstGeom prst="line">
              <a:avLst/>
            </a:prstGeom>
            <a:noFill/>
            <a:ln w="9525" cap="flat" cmpd="sng" algn="ctr">
              <a:solidFill>
                <a:sysClr val="window" lastClr="FFFFFF">
                  <a:lumMod val="50000"/>
                </a:sysClr>
              </a:solidFill>
              <a:prstDash val="solid"/>
            </a:ln>
            <a:effectLst/>
          </p:spPr>
        </p:cxnSp>
        <p:cxnSp>
          <p:nvCxnSpPr>
            <p:cNvPr id="109" name="直接连接符 108"/>
            <p:cNvCxnSpPr/>
            <p:nvPr/>
          </p:nvCxnSpPr>
          <p:spPr>
            <a:xfrm flipV="1">
              <a:off x="1507396" y="1628800"/>
              <a:ext cx="0" cy="144016"/>
            </a:xfrm>
            <a:prstGeom prst="line">
              <a:avLst/>
            </a:prstGeom>
            <a:noFill/>
            <a:ln w="9525" cap="flat" cmpd="sng" algn="ctr">
              <a:solidFill>
                <a:sysClr val="window" lastClr="FFFFFF">
                  <a:lumMod val="50000"/>
                </a:sysClr>
              </a:solidFill>
              <a:prstDash val="solid"/>
            </a:ln>
            <a:effectLst/>
          </p:spPr>
        </p:cxnSp>
        <p:cxnSp>
          <p:nvCxnSpPr>
            <p:cNvPr id="110" name="直接连接符 109"/>
            <p:cNvCxnSpPr/>
            <p:nvPr/>
          </p:nvCxnSpPr>
          <p:spPr>
            <a:xfrm flipV="1">
              <a:off x="1987449" y="1628800"/>
              <a:ext cx="0" cy="144016"/>
            </a:xfrm>
            <a:prstGeom prst="line">
              <a:avLst/>
            </a:prstGeom>
            <a:noFill/>
            <a:ln w="9525" cap="flat" cmpd="sng" algn="ctr">
              <a:solidFill>
                <a:sysClr val="window" lastClr="FFFFFF">
                  <a:lumMod val="50000"/>
                </a:sysClr>
              </a:solidFill>
              <a:prstDash val="solid"/>
            </a:ln>
            <a:effectLst/>
          </p:spPr>
        </p:cxnSp>
        <p:cxnSp>
          <p:nvCxnSpPr>
            <p:cNvPr id="111" name="直接连接符 110"/>
            <p:cNvCxnSpPr/>
            <p:nvPr/>
          </p:nvCxnSpPr>
          <p:spPr>
            <a:xfrm flipV="1">
              <a:off x="2467502" y="1628800"/>
              <a:ext cx="0" cy="144016"/>
            </a:xfrm>
            <a:prstGeom prst="line">
              <a:avLst/>
            </a:prstGeom>
            <a:noFill/>
            <a:ln w="9525" cap="flat" cmpd="sng" algn="ctr">
              <a:solidFill>
                <a:sysClr val="window" lastClr="FFFFFF">
                  <a:lumMod val="50000"/>
                </a:sysClr>
              </a:solidFill>
              <a:prstDash val="solid"/>
            </a:ln>
            <a:effectLst/>
          </p:spPr>
        </p:cxnSp>
        <p:cxnSp>
          <p:nvCxnSpPr>
            <p:cNvPr id="112" name="直接连接符 111"/>
            <p:cNvCxnSpPr/>
            <p:nvPr/>
          </p:nvCxnSpPr>
          <p:spPr>
            <a:xfrm flipV="1">
              <a:off x="2947555" y="1628800"/>
              <a:ext cx="0" cy="144016"/>
            </a:xfrm>
            <a:prstGeom prst="line">
              <a:avLst/>
            </a:prstGeom>
            <a:noFill/>
            <a:ln w="9525" cap="flat" cmpd="sng" algn="ctr">
              <a:solidFill>
                <a:sysClr val="window" lastClr="FFFFFF">
                  <a:lumMod val="50000"/>
                </a:sysClr>
              </a:solidFill>
              <a:prstDash val="solid"/>
            </a:ln>
            <a:effectLst/>
          </p:spPr>
        </p:cxnSp>
        <p:cxnSp>
          <p:nvCxnSpPr>
            <p:cNvPr id="113" name="直接连接符 112"/>
            <p:cNvCxnSpPr/>
            <p:nvPr/>
          </p:nvCxnSpPr>
          <p:spPr>
            <a:xfrm flipV="1">
              <a:off x="3427608" y="1628800"/>
              <a:ext cx="0" cy="144016"/>
            </a:xfrm>
            <a:prstGeom prst="line">
              <a:avLst/>
            </a:prstGeom>
            <a:noFill/>
            <a:ln w="9525" cap="flat" cmpd="sng" algn="ctr">
              <a:solidFill>
                <a:sysClr val="window" lastClr="FFFFFF">
                  <a:lumMod val="50000"/>
                </a:sysClr>
              </a:solidFill>
              <a:prstDash val="solid"/>
            </a:ln>
            <a:effectLst/>
          </p:spPr>
        </p:cxnSp>
        <p:cxnSp>
          <p:nvCxnSpPr>
            <p:cNvPr id="114" name="直接连接符 113"/>
            <p:cNvCxnSpPr/>
            <p:nvPr/>
          </p:nvCxnSpPr>
          <p:spPr>
            <a:xfrm flipV="1">
              <a:off x="3907661" y="1628800"/>
              <a:ext cx="0" cy="144016"/>
            </a:xfrm>
            <a:prstGeom prst="line">
              <a:avLst/>
            </a:prstGeom>
            <a:noFill/>
            <a:ln w="9525" cap="flat" cmpd="sng" algn="ctr">
              <a:solidFill>
                <a:sysClr val="window" lastClr="FFFFFF">
                  <a:lumMod val="50000"/>
                </a:sysClr>
              </a:solidFill>
              <a:prstDash val="solid"/>
            </a:ln>
            <a:effectLst/>
          </p:spPr>
        </p:cxnSp>
        <p:cxnSp>
          <p:nvCxnSpPr>
            <p:cNvPr id="115" name="直接连接符 114"/>
            <p:cNvCxnSpPr/>
            <p:nvPr/>
          </p:nvCxnSpPr>
          <p:spPr>
            <a:xfrm flipV="1">
              <a:off x="4387714" y="1628800"/>
              <a:ext cx="0" cy="144016"/>
            </a:xfrm>
            <a:prstGeom prst="line">
              <a:avLst/>
            </a:prstGeom>
            <a:noFill/>
            <a:ln w="9525" cap="flat" cmpd="sng" algn="ctr">
              <a:solidFill>
                <a:sysClr val="window" lastClr="FFFFFF">
                  <a:lumMod val="50000"/>
                </a:sysClr>
              </a:solidFill>
              <a:prstDash val="solid"/>
            </a:ln>
            <a:effectLst/>
          </p:spPr>
        </p:cxnSp>
        <p:cxnSp>
          <p:nvCxnSpPr>
            <p:cNvPr id="116" name="直接连接符 115"/>
            <p:cNvCxnSpPr/>
            <p:nvPr/>
          </p:nvCxnSpPr>
          <p:spPr>
            <a:xfrm flipV="1">
              <a:off x="4867767" y="1628800"/>
              <a:ext cx="0" cy="144016"/>
            </a:xfrm>
            <a:prstGeom prst="line">
              <a:avLst/>
            </a:prstGeom>
            <a:noFill/>
            <a:ln w="9525" cap="flat" cmpd="sng" algn="ctr">
              <a:solidFill>
                <a:sysClr val="window" lastClr="FFFFFF">
                  <a:lumMod val="50000"/>
                </a:sysClr>
              </a:solidFill>
              <a:prstDash val="solid"/>
            </a:ln>
            <a:effectLst/>
          </p:spPr>
        </p:cxnSp>
        <p:cxnSp>
          <p:nvCxnSpPr>
            <p:cNvPr id="117" name="直接连接符 116"/>
            <p:cNvCxnSpPr/>
            <p:nvPr/>
          </p:nvCxnSpPr>
          <p:spPr>
            <a:xfrm flipV="1">
              <a:off x="5347820" y="1628800"/>
              <a:ext cx="0" cy="144016"/>
            </a:xfrm>
            <a:prstGeom prst="line">
              <a:avLst/>
            </a:prstGeom>
            <a:noFill/>
            <a:ln w="9525" cap="flat" cmpd="sng" algn="ctr">
              <a:solidFill>
                <a:sysClr val="window" lastClr="FFFFFF">
                  <a:lumMod val="50000"/>
                </a:sysClr>
              </a:solidFill>
              <a:prstDash val="solid"/>
            </a:ln>
            <a:effectLst/>
          </p:spPr>
        </p:cxnSp>
        <p:cxnSp>
          <p:nvCxnSpPr>
            <p:cNvPr id="118" name="直接连接符 117"/>
            <p:cNvCxnSpPr/>
            <p:nvPr/>
          </p:nvCxnSpPr>
          <p:spPr>
            <a:xfrm flipV="1">
              <a:off x="5827876" y="1628800"/>
              <a:ext cx="0" cy="144016"/>
            </a:xfrm>
            <a:prstGeom prst="line">
              <a:avLst/>
            </a:prstGeom>
            <a:noFill/>
            <a:ln w="9525" cap="flat" cmpd="sng" algn="ctr">
              <a:solidFill>
                <a:sysClr val="window" lastClr="FFFFFF">
                  <a:lumMod val="50000"/>
                </a:sysClr>
              </a:solidFill>
              <a:prstDash val="solid"/>
            </a:ln>
            <a:effectLst/>
          </p:spPr>
        </p:cxnSp>
      </p:grpSp>
      <p:grpSp>
        <p:nvGrpSpPr>
          <p:cNvPr id="119" name="组合 118"/>
          <p:cNvGrpSpPr/>
          <p:nvPr/>
        </p:nvGrpSpPr>
        <p:grpSpPr>
          <a:xfrm>
            <a:off x="4791820" y="1825045"/>
            <a:ext cx="3107153" cy="103572"/>
            <a:chOff x="1507396" y="1628800"/>
            <a:chExt cx="4320480" cy="144016"/>
          </a:xfrm>
        </p:grpSpPr>
        <p:cxnSp>
          <p:nvCxnSpPr>
            <p:cNvPr id="120" name="直接连接符 119"/>
            <p:cNvCxnSpPr/>
            <p:nvPr/>
          </p:nvCxnSpPr>
          <p:spPr>
            <a:xfrm>
              <a:off x="1507396" y="1700808"/>
              <a:ext cx="4320480" cy="0"/>
            </a:xfrm>
            <a:prstGeom prst="line">
              <a:avLst/>
            </a:prstGeom>
            <a:noFill/>
            <a:ln w="9525" cap="flat" cmpd="sng" algn="ctr">
              <a:solidFill>
                <a:sysClr val="window" lastClr="FFFFFF">
                  <a:lumMod val="50000"/>
                </a:sysClr>
              </a:solidFill>
              <a:prstDash val="solid"/>
            </a:ln>
            <a:effectLst/>
          </p:spPr>
        </p:cxnSp>
        <p:cxnSp>
          <p:nvCxnSpPr>
            <p:cNvPr id="121" name="直接连接符 120"/>
            <p:cNvCxnSpPr/>
            <p:nvPr/>
          </p:nvCxnSpPr>
          <p:spPr>
            <a:xfrm flipV="1">
              <a:off x="1507396" y="1628800"/>
              <a:ext cx="0" cy="144016"/>
            </a:xfrm>
            <a:prstGeom prst="line">
              <a:avLst/>
            </a:prstGeom>
            <a:noFill/>
            <a:ln w="9525" cap="flat" cmpd="sng" algn="ctr">
              <a:solidFill>
                <a:sysClr val="window" lastClr="FFFFFF">
                  <a:lumMod val="50000"/>
                </a:sysClr>
              </a:solidFill>
              <a:prstDash val="solid"/>
            </a:ln>
            <a:effectLst/>
          </p:spPr>
        </p:cxnSp>
        <p:cxnSp>
          <p:nvCxnSpPr>
            <p:cNvPr id="122" name="直接连接符 121"/>
            <p:cNvCxnSpPr/>
            <p:nvPr/>
          </p:nvCxnSpPr>
          <p:spPr>
            <a:xfrm flipV="1">
              <a:off x="1987449" y="1628800"/>
              <a:ext cx="0" cy="144016"/>
            </a:xfrm>
            <a:prstGeom prst="line">
              <a:avLst/>
            </a:prstGeom>
            <a:noFill/>
            <a:ln w="9525" cap="flat" cmpd="sng" algn="ctr">
              <a:solidFill>
                <a:sysClr val="window" lastClr="FFFFFF">
                  <a:lumMod val="50000"/>
                </a:sysClr>
              </a:solidFill>
              <a:prstDash val="solid"/>
            </a:ln>
            <a:effectLst/>
          </p:spPr>
        </p:cxnSp>
        <p:cxnSp>
          <p:nvCxnSpPr>
            <p:cNvPr id="123" name="直接连接符 122"/>
            <p:cNvCxnSpPr/>
            <p:nvPr/>
          </p:nvCxnSpPr>
          <p:spPr>
            <a:xfrm flipV="1">
              <a:off x="2467502" y="1628800"/>
              <a:ext cx="0" cy="144016"/>
            </a:xfrm>
            <a:prstGeom prst="line">
              <a:avLst/>
            </a:prstGeom>
            <a:noFill/>
            <a:ln w="9525" cap="flat" cmpd="sng" algn="ctr">
              <a:solidFill>
                <a:sysClr val="window" lastClr="FFFFFF">
                  <a:lumMod val="50000"/>
                </a:sysClr>
              </a:solidFill>
              <a:prstDash val="solid"/>
            </a:ln>
            <a:effectLst/>
          </p:spPr>
        </p:cxnSp>
        <p:cxnSp>
          <p:nvCxnSpPr>
            <p:cNvPr id="124" name="直接连接符 123"/>
            <p:cNvCxnSpPr/>
            <p:nvPr/>
          </p:nvCxnSpPr>
          <p:spPr>
            <a:xfrm flipV="1">
              <a:off x="2947555" y="1628800"/>
              <a:ext cx="0" cy="144016"/>
            </a:xfrm>
            <a:prstGeom prst="line">
              <a:avLst/>
            </a:prstGeom>
            <a:noFill/>
            <a:ln w="9525" cap="flat" cmpd="sng" algn="ctr">
              <a:solidFill>
                <a:sysClr val="window" lastClr="FFFFFF">
                  <a:lumMod val="50000"/>
                </a:sysClr>
              </a:solidFill>
              <a:prstDash val="solid"/>
            </a:ln>
            <a:effectLst/>
          </p:spPr>
        </p:cxnSp>
        <p:cxnSp>
          <p:nvCxnSpPr>
            <p:cNvPr id="125" name="直接连接符 124"/>
            <p:cNvCxnSpPr/>
            <p:nvPr/>
          </p:nvCxnSpPr>
          <p:spPr>
            <a:xfrm flipV="1">
              <a:off x="3427608" y="1628800"/>
              <a:ext cx="0" cy="144016"/>
            </a:xfrm>
            <a:prstGeom prst="line">
              <a:avLst/>
            </a:prstGeom>
            <a:noFill/>
            <a:ln w="9525" cap="flat" cmpd="sng" algn="ctr">
              <a:solidFill>
                <a:sysClr val="window" lastClr="FFFFFF">
                  <a:lumMod val="50000"/>
                </a:sysClr>
              </a:solidFill>
              <a:prstDash val="solid"/>
            </a:ln>
            <a:effectLst/>
          </p:spPr>
        </p:cxnSp>
        <p:cxnSp>
          <p:nvCxnSpPr>
            <p:cNvPr id="126" name="直接连接符 125"/>
            <p:cNvCxnSpPr/>
            <p:nvPr/>
          </p:nvCxnSpPr>
          <p:spPr>
            <a:xfrm flipV="1">
              <a:off x="3907661" y="1628800"/>
              <a:ext cx="0" cy="144016"/>
            </a:xfrm>
            <a:prstGeom prst="line">
              <a:avLst/>
            </a:prstGeom>
            <a:noFill/>
            <a:ln w="9525" cap="flat" cmpd="sng" algn="ctr">
              <a:solidFill>
                <a:sysClr val="window" lastClr="FFFFFF">
                  <a:lumMod val="50000"/>
                </a:sysClr>
              </a:solidFill>
              <a:prstDash val="solid"/>
            </a:ln>
            <a:effectLst/>
          </p:spPr>
        </p:cxnSp>
        <p:cxnSp>
          <p:nvCxnSpPr>
            <p:cNvPr id="127" name="直接连接符 126"/>
            <p:cNvCxnSpPr/>
            <p:nvPr/>
          </p:nvCxnSpPr>
          <p:spPr>
            <a:xfrm flipV="1">
              <a:off x="4387714" y="1628800"/>
              <a:ext cx="0" cy="144016"/>
            </a:xfrm>
            <a:prstGeom prst="line">
              <a:avLst/>
            </a:prstGeom>
            <a:noFill/>
            <a:ln w="9525" cap="flat" cmpd="sng" algn="ctr">
              <a:solidFill>
                <a:sysClr val="window" lastClr="FFFFFF">
                  <a:lumMod val="50000"/>
                </a:sysClr>
              </a:solidFill>
              <a:prstDash val="solid"/>
            </a:ln>
            <a:effectLst/>
          </p:spPr>
        </p:cxnSp>
        <p:cxnSp>
          <p:nvCxnSpPr>
            <p:cNvPr id="128" name="直接连接符 127"/>
            <p:cNvCxnSpPr/>
            <p:nvPr/>
          </p:nvCxnSpPr>
          <p:spPr>
            <a:xfrm flipV="1">
              <a:off x="4867767" y="1628800"/>
              <a:ext cx="0" cy="144016"/>
            </a:xfrm>
            <a:prstGeom prst="line">
              <a:avLst/>
            </a:prstGeom>
            <a:noFill/>
            <a:ln w="9525" cap="flat" cmpd="sng" algn="ctr">
              <a:solidFill>
                <a:sysClr val="window" lastClr="FFFFFF">
                  <a:lumMod val="50000"/>
                </a:sysClr>
              </a:solidFill>
              <a:prstDash val="solid"/>
            </a:ln>
            <a:effectLst/>
          </p:spPr>
        </p:cxnSp>
        <p:cxnSp>
          <p:nvCxnSpPr>
            <p:cNvPr id="129" name="直接连接符 128"/>
            <p:cNvCxnSpPr/>
            <p:nvPr/>
          </p:nvCxnSpPr>
          <p:spPr>
            <a:xfrm flipV="1">
              <a:off x="5347820" y="1628800"/>
              <a:ext cx="0" cy="144016"/>
            </a:xfrm>
            <a:prstGeom prst="line">
              <a:avLst/>
            </a:prstGeom>
            <a:noFill/>
            <a:ln w="9525" cap="flat" cmpd="sng" algn="ctr">
              <a:solidFill>
                <a:sysClr val="window" lastClr="FFFFFF">
                  <a:lumMod val="50000"/>
                </a:sysClr>
              </a:solidFill>
              <a:prstDash val="solid"/>
            </a:ln>
            <a:effectLst/>
          </p:spPr>
        </p:cxnSp>
        <p:cxnSp>
          <p:nvCxnSpPr>
            <p:cNvPr id="130" name="直接连接符 129"/>
            <p:cNvCxnSpPr/>
            <p:nvPr/>
          </p:nvCxnSpPr>
          <p:spPr>
            <a:xfrm flipV="1">
              <a:off x="5827876" y="1628800"/>
              <a:ext cx="0" cy="144016"/>
            </a:xfrm>
            <a:prstGeom prst="line">
              <a:avLst/>
            </a:prstGeom>
            <a:noFill/>
            <a:ln w="9525" cap="flat" cmpd="sng" algn="ctr">
              <a:solidFill>
                <a:sysClr val="window" lastClr="FFFFFF">
                  <a:lumMod val="50000"/>
                </a:sysClr>
              </a:solidFill>
              <a:prstDash val="solid"/>
            </a:ln>
            <a:effectLst/>
          </p:spPr>
        </p:cxnSp>
      </p:grpSp>
      <p:sp>
        <p:nvSpPr>
          <p:cNvPr id="131" name="TextBox 132"/>
          <p:cNvSpPr txBox="1"/>
          <p:nvPr/>
        </p:nvSpPr>
        <p:spPr>
          <a:xfrm>
            <a:off x="4255981"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10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2" name="TextBox 133"/>
          <p:cNvSpPr txBox="1"/>
          <p:nvPr/>
        </p:nvSpPr>
        <p:spPr>
          <a:xfrm>
            <a:off x="3916220"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20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3" name="TextBox 134"/>
          <p:cNvSpPr txBox="1"/>
          <p:nvPr/>
        </p:nvSpPr>
        <p:spPr>
          <a:xfrm>
            <a:off x="3570981"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30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4" name="TextBox 135"/>
          <p:cNvSpPr txBox="1"/>
          <p:nvPr/>
        </p:nvSpPr>
        <p:spPr>
          <a:xfrm>
            <a:off x="3225742"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40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5" name="TextBox 136"/>
          <p:cNvSpPr txBox="1"/>
          <p:nvPr/>
        </p:nvSpPr>
        <p:spPr>
          <a:xfrm>
            <a:off x="2880503"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50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6" name="TextBox 137"/>
          <p:cNvSpPr txBox="1"/>
          <p:nvPr/>
        </p:nvSpPr>
        <p:spPr>
          <a:xfrm>
            <a:off x="2535264"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60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7" name="TextBox 138"/>
          <p:cNvSpPr txBox="1"/>
          <p:nvPr/>
        </p:nvSpPr>
        <p:spPr>
          <a:xfrm>
            <a:off x="2190025"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70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8" name="TextBox 139"/>
          <p:cNvSpPr txBox="1"/>
          <p:nvPr/>
        </p:nvSpPr>
        <p:spPr>
          <a:xfrm>
            <a:off x="1844786"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80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39" name="TextBox 140"/>
          <p:cNvSpPr txBox="1"/>
          <p:nvPr/>
        </p:nvSpPr>
        <p:spPr>
          <a:xfrm>
            <a:off x="1499547"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90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0" name="TextBox 141"/>
          <p:cNvSpPr txBox="1"/>
          <p:nvPr/>
        </p:nvSpPr>
        <p:spPr>
          <a:xfrm>
            <a:off x="1122028" y="1625838"/>
            <a:ext cx="396262"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100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1" name="TextBox 142"/>
          <p:cNvSpPr txBox="1"/>
          <p:nvPr/>
        </p:nvSpPr>
        <p:spPr>
          <a:xfrm>
            <a:off x="4662390"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10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2" name="TextBox 143"/>
          <p:cNvSpPr txBox="1"/>
          <p:nvPr/>
        </p:nvSpPr>
        <p:spPr>
          <a:xfrm>
            <a:off x="5006099"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20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3" name="TextBox 144"/>
          <p:cNvSpPr txBox="1"/>
          <p:nvPr/>
        </p:nvSpPr>
        <p:spPr>
          <a:xfrm>
            <a:off x="5351337"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30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4" name="TextBox 145"/>
          <p:cNvSpPr txBox="1"/>
          <p:nvPr/>
        </p:nvSpPr>
        <p:spPr>
          <a:xfrm>
            <a:off x="5696577"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40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5" name="TextBox 146"/>
          <p:cNvSpPr txBox="1"/>
          <p:nvPr/>
        </p:nvSpPr>
        <p:spPr>
          <a:xfrm>
            <a:off x="6041816"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50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6" name="TextBox 147"/>
          <p:cNvSpPr txBox="1"/>
          <p:nvPr/>
        </p:nvSpPr>
        <p:spPr>
          <a:xfrm>
            <a:off x="6387054"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60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7" name="TextBox 148"/>
          <p:cNvSpPr txBox="1"/>
          <p:nvPr/>
        </p:nvSpPr>
        <p:spPr>
          <a:xfrm>
            <a:off x="6732293"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70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8" name="TextBox 149"/>
          <p:cNvSpPr txBox="1"/>
          <p:nvPr/>
        </p:nvSpPr>
        <p:spPr>
          <a:xfrm>
            <a:off x="7077532"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80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49" name="TextBox 150"/>
          <p:cNvSpPr txBox="1"/>
          <p:nvPr/>
        </p:nvSpPr>
        <p:spPr>
          <a:xfrm>
            <a:off x="7422771" y="1625838"/>
            <a:ext cx="32573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90</a:t>
            </a:r>
            <a:endParaRPr kumimoji="0" lang="zh-CN" altLang="en-US" sz="10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50" name="TextBox 151"/>
          <p:cNvSpPr txBox="1"/>
          <p:nvPr/>
        </p:nvSpPr>
        <p:spPr>
          <a:xfrm>
            <a:off x="7735733" y="1625838"/>
            <a:ext cx="396262"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100</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51" name="五边形 150"/>
          <p:cNvSpPr/>
          <p:nvPr/>
        </p:nvSpPr>
        <p:spPr>
          <a:xfrm flipH="1">
            <a:off x="2190024" y="2112760"/>
            <a:ext cx="2202397" cy="233010"/>
          </a:xfrm>
          <a:prstGeom prst="homePlat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Impact MT Std" pitchFamily="34" charset="0"/>
              <a:ea typeface="宋体"/>
              <a:cs typeface="+mn-cs"/>
            </a:endParaRPr>
          </a:p>
        </p:txBody>
      </p:sp>
      <p:sp>
        <p:nvSpPr>
          <p:cNvPr id="152" name="五边形 151"/>
          <p:cNvSpPr/>
          <p:nvPr/>
        </p:nvSpPr>
        <p:spPr>
          <a:xfrm flipH="1">
            <a:off x="2986713" y="2482383"/>
            <a:ext cx="1405710" cy="233010"/>
          </a:xfrm>
          <a:prstGeom prst="homePlat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3" name="五边形 152"/>
          <p:cNvSpPr/>
          <p:nvPr/>
        </p:nvSpPr>
        <p:spPr>
          <a:xfrm flipH="1">
            <a:off x="2451948" y="2852008"/>
            <a:ext cx="1940475" cy="233010"/>
          </a:xfrm>
          <a:prstGeom prst="homePlat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4" name="五边形 153"/>
          <p:cNvSpPr/>
          <p:nvPr/>
        </p:nvSpPr>
        <p:spPr>
          <a:xfrm flipH="1">
            <a:off x="1307604" y="3221632"/>
            <a:ext cx="3084820" cy="233010"/>
          </a:xfrm>
          <a:prstGeom prst="homePlat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5" name="五边形 154"/>
          <p:cNvSpPr/>
          <p:nvPr/>
        </p:nvSpPr>
        <p:spPr>
          <a:xfrm flipH="1">
            <a:off x="1844787" y="3591257"/>
            <a:ext cx="2547636" cy="233010"/>
          </a:xfrm>
          <a:prstGeom prst="homePlat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6" name="五边形 155"/>
          <p:cNvSpPr/>
          <p:nvPr/>
        </p:nvSpPr>
        <p:spPr>
          <a:xfrm flipH="1">
            <a:off x="2666225" y="3960881"/>
            <a:ext cx="1726197" cy="233010"/>
          </a:xfrm>
          <a:prstGeom prst="homePlat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7" name="五边形 156"/>
          <p:cNvSpPr/>
          <p:nvPr/>
        </p:nvSpPr>
        <p:spPr>
          <a:xfrm flipH="1">
            <a:off x="3356703" y="4330846"/>
            <a:ext cx="1035719" cy="233010"/>
          </a:xfrm>
          <a:prstGeom prst="homePlat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8" name="TextBox 159"/>
          <p:cNvSpPr txBox="1"/>
          <p:nvPr/>
        </p:nvSpPr>
        <p:spPr>
          <a:xfrm>
            <a:off x="1699182" y="2118594"/>
            <a:ext cx="466794"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rPr>
              <a:t>文字</a:t>
            </a:r>
          </a:p>
        </p:txBody>
      </p:sp>
      <p:sp>
        <p:nvSpPr>
          <p:cNvPr id="159" name="TextBox 160"/>
          <p:cNvSpPr txBox="1"/>
          <p:nvPr/>
        </p:nvSpPr>
        <p:spPr>
          <a:xfrm>
            <a:off x="2512083" y="2488668"/>
            <a:ext cx="466794"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60" name="TextBox 161"/>
          <p:cNvSpPr txBox="1"/>
          <p:nvPr/>
        </p:nvSpPr>
        <p:spPr>
          <a:xfrm>
            <a:off x="1997409" y="2858013"/>
            <a:ext cx="466794"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61" name="TextBox 162"/>
          <p:cNvSpPr txBox="1"/>
          <p:nvPr/>
        </p:nvSpPr>
        <p:spPr>
          <a:xfrm>
            <a:off x="894231" y="3221635"/>
            <a:ext cx="466794"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62" name="TextBox 163"/>
          <p:cNvSpPr txBox="1"/>
          <p:nvPr/>
        </p:nvSpPr>
        <p:spPr>
          <a:xfrm>
            <a:off x="1434826" y="3597091"/>
            <a:ext cx="466794"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63" name="TextBox 164"/>
          <p:cNvSpPr txBox="1"/>
          <p:nvPr/>
        </p:nvSpPr>
        <p:spPr>
          <a:xfrm>
            <a:off x="2190027" y="3967166"/>
            <a:ext cx="466794"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64" name="TextBox 165"/>
          <p:cNvSpPr txBox="1"/>
          <p:nvPr/>
        </p:nvSpPr>
        <p:spPr>
          <a:xfrm>
            <a:off x="2874706" y="4336511"/>
            <a:ext cx="466794"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65" name="五边形 164"/>
          <p:cNvSpPr/>
          <p:nvPr/>
        </p:nvSpPr>
        <p:spPr>
          <a:xfrm>
            <a:off x="4791821" y="2112760"/>
            <a:ext cx="1166678" cy="233010"/>
          </a:xfrm>
          <a:prstGeom prst="homePlat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Impact MT Std" pitchFamily="34" charset="0"/>
              <a:ea typeface="宋体"/>
              <a:cs typeface="+mn-cs"/>
            </a:endParaRPr>
          </a:p>
        </p:txBody>
      </p:sp>
      <p:sp>
        <p:nvSpPr>
          <p:cNvPr id="166" name="五边形 165"/>
          <p:cNvSpPr/>
          <p:nvPr/>
        </p:nvSpPr>
        <p:spPr>
          <a:xfrm>
            <a:off x="4791823" y="2482383"/>
            <a:ext cx="2202395" cy="233010"/>
          </a:xfrm>
          <a:prstGeom prst="homePlat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7" name="五边形 166"/>
          <p:cNvSpPr/>
          <p:nvPr/>
        </p:nvSpPr>
        <p:spPr>
          <a:xfrm>
            <a:off x="4791820" y="2852008"/>
            <a:ext cx="1380956" cy="233010"/>
          </a:xfrm>
          <a:prstGeom prst="homePlat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8" name="五边形 167"/>
          <p:cNvSpPr/>
          <p:nvPr/>
        </p:nvSpPr>
        <p:spPr>
          <a:xfrm>
            <a:off x="4791822" y="3221632"/>
            <a:ext cx="2943912" cy="233010"/>
          </a:xfrm>
          <a:prstGeom prst="homePlat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9" name="五边形 168"/>
          <p:cNvSpPr/>
          <p:nvPr/>
        </p:nvSpPr>
        <p:spPr>
          <a:xfrm>
            <a:off x="4791823" y="3591257"/>
            <a:ext cx="2130665" cy="233010"/>
          </a:xfrm>
          <a:prstGeom prst="homePlat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0" name="五边形 169"/>
          <p:cNvSpPr/>
          <p:nvPr/>
        </p:nvSpPr>
        <p:spPr>
          <a:xfrm>
            <a:off x="4791823" y="3960881"/>
            <a:ext cx="2469533" cy="233010"/>
          </a:xfrm>
          <a:prstGeom prst="homePlat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1" name="五边形 170"/>
          <p:cNvSpPr/>
          <p:nvPr/>
        </p:nvSpPr>
        <p:spPr>
          <a:xfrm>
            <a:off x="4791823" y="4330847"/>
            <a:ext cx="1819950" cy="227006"/>
          </a:xfrm>
          <a:prstGeom prst="homePlat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2" name="TextBox 173"/>
          <p:cNvSpPr txBox="1"/>
          <p:nvPr/>
        </p:nvSpPr>
        <p:spPr>
          <a:xfrm>
            <a:off x="6019197" y="2118594"/>
            <a:ext cx="466794"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文字</a:t>
            </a:r>
          </a:p>
        </p:txBody>
      </p:sp>
      <p:sp>
        <p:nvSpPr>
          <p:cNvPr id="173" name="TextBox 174"/>
          <p:cNvSpPr txBox="1"/>
          <p:nvPr/>
        </p:nvSpPr>
        <p:spPr>
          <a:xfrm>
            <a:off x="7049307" y="2488668"/>
            <a:ext cx="466794"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74" name="TextBox 175"/>
          <p:cNvSpPr txBox="1"/>
          <p:nvPr/>
        </p:nvSpPr>
        <p:spPr>
          <a:xfrm>
            <a:off x="6220733" y="2858013"/>
            <a:ext cx="466794"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75" name="TextBox 176"/>
          <p:cNvSpPr txBox="1"/>
          <p:nvPr/>
        </p:nvSpPr>
        <p:spPr>
          <a:xfrm>
            <a:off x="7735735" y="3221635"/>
            <a:ext cx="466794"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76" name="TextBox 177"/>
          <p:cNvSpPr txBox="1"/>
          <p:nvPr/>
        </p:nvSpPr>
        <p:spPr>
          <a:xfrm>
            <a:off x="7012975" y="3597091"/>
            <a:ext cx="466794"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77" name="TextBox 178"/>
          <p:cNvSpPr txBox="1"/>
          <p:nvPr/>
        </p:nvSpPr>
        <p:spPr>
          <a:xfrm>
            <a:off x="7306210" y="3967166"/>
            <a:ext cx="466794"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78" name="TextBox 179"/>
          <p:cNvSpPr txBox="1"/>
          <p:nvPr/>
        </p:nvSpPr>
        <p:spPr>
          <a:xfrm>
            <a:off x="6671864" y="4336511"/>
            <a:ext cx="466794" cy="2616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p>
        </p:txBody>
      </p:sp>
      <p:sp>
        <p:nvSpPr>
          <p:cNvPr id="179" name="TextBox 180"/>
          <p:cNvSpPr txBox="1"/>
          <p:nvPr/>
        </p:nvSpPr>
        <p:spPr>
          <a:xfrm>
            <a:off x="4460583" y="2085391"/>
            <a:ext cx="304892"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rPr>
              <a:t>A</a:t>
            </a:r>
            <a:endParaRPr kumimoji="0" lang="zh-CN" altLang="en-US" sz="1400" b="0" i="0" u="none" strike="noStrike" kern="0" cap="none" spc="0" normalizeH="0" baseline="0" noProof="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80" name="TextBox 181"/>
          <p:cNvSpPr txBox="1"/>
          <p:nvPr/>
        </p:nvSpPr>
        <p:spPr>
          <a:xfrm>
            <a:off x="4460583" y="2455016"/>
            <a:ext cx="296876"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B</a:t>
            </a:r>
            <a:endParaRPr kumimoji="0" lang="zh-CN" altLang="en-US"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81" name="TextBox 182"/>
          <p:cNvSpPr txBox="1"/>
          <p:nvPr/>
        </p:nvSpPr>
        <p:spPr>
          <a:xfrm>
            <a:off x="4460583" y="2824640"/>
            <a:ext cx="304892"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C</a:t>
            </a:r>
            <a:endParaRPr kumimoji="0" lang="zh-CN" altLang="en-US"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82" name="TextBox 183"/>
          <p:cNvSpPr txBox="1"/>
          <p:nvPr/>
        </p:nvSpPr>
        <p:spPr>
          <a:xfrm>
            <a:off x="4460583" y="3194265"/>
            <a:ext cx="320922"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D</a:t>
            </a:r>
            <a:endParaRPr kumimoji="0" lang="zh-CN" altLang="en-US"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83" name="TextBox 184"/>
          <p:cNvSpPr txBox="1"/>
          <p:nvPr/>
        </p:nvSpPr>
        <p:spPr>
          <a:xfrm>
            <a:off x="4460583" y="3563889"/>
            <a:ext cx="284052"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E</a:t>
            </a:r>
            <a:endParaRPr kumimoji="0" lang="zh-CN" altLang="en-US"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84" name="TextBox 185"/>
          <p:cNvSpPr txBox="1"/>
          <p:nvPr/>
        </p:nvSpPr>
        <p:spPr>
          <a:xfrm>
            <a:off x="4460583" y="3933513"/>
            <a:ext cx="280846"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F</a:t>
            </a:r>
            <a:endParaRPr kumimoji="0" lang="zh-CN" altLang="en-US"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85" name="TextBox 186"/>
          <p:cNvSpPr txBox="1"/>
          <p:nvPr/>
        </p:nvSpPr>
        <p:spPr>
          <a:xfrm>
            <a:off x="4460583" y="4303139"/>
            <a:ext cx="317716"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G</a:t>
            </a:r>
            <a:endParaRPr kumimoji="0" lang="zh-CN" altLang="en-US"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椭圆 59"/>
          <p:cNvSpPr/>
          <p:nvPr/>
        </p:nvSpPr>
        <p:spPr>
          <a:xfrm>
            <a:off x="3636441" y="1660331"/>
            <a:ext cx="1865350" cy="186535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1" name="组合 60"/>
          <p:cNvGrpSpPr/>
          <p:nvPr/>
        </p:nvGrpSpPr>
        <p:grpSpPr>
          <a:xfrm>
            <a:off x="3572330" y="4276661"/>
            <a:ext cx="1094609" cy="161583"/>
            <a:chOff x="4369395" y="3284984"/>
            <a:chExt cx="1436675" cy="212078"/>
          </a:xfrm>
        </p:grpSpPr>
        <p:sp>
          <p:nvSpPr>
            <p:cNvPr id="62"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公司战略目标</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63" name="组合 62"/>
            <p:cNvGrpSpPr/>
            <p:nvPr/>
          </p:nvGrpSpPr>
          <p:grpSpPr>
            <a:xfrm>
              <a:off x="4369395" y="3316401"/>
              <a:ext cx="168551" cy="168551"/>
              <a:chOff x="5005199" y="3717032"/>
              <a:chExt cx="168551" cy="168551"/>
            </a:xfrm>
          </p:grpSpPr>
          <p:sp>
            <p:nvSpPr>
              <p:cNvPr id="64" name="椭圆 63"/>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65" name="等腰三角形 6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66" name="组合 65"/>
          <p:cNvGrpSpPr/>
          <p:nvPr/>
        </p:nvGrpSpPr>
        <p:grpSpPr>
          <a:xfrm>
            <a:off x="4831530" y="4276661"/>
            <a:ext cx="1094609" cy="161583"/>
            <a:chOff x="4369395" y="3284984"/>
            <a:chExt cx="1436675" cy="212078"/>
          </a:xfrm>
        </p:grpSpPr>
        <p:sp>
          <p:nvSpPr>
            <p:cNvPr id="67"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短期盈利计划</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68" name="组合 67"/>
            <p:cNvGrpSpPr/>
            <p:nvPr/>
          </p:nvGrpSpPr>
          <p:grpSpPr>
            <a:xfrm>
              <a:off x="4369395" y="3316401"/>
              <a:ext cx="168551" cy="168551"/>
              <a:chOff x="5005199" y="3717032"/>
              <a:chExt cx="168551" cy="168551"/>
            </a:xfrm>
          </p:grpSpPr>
          <p:sp>
            <p:nvSpPr>
              <p:cNvPr id="69" name="椭圆 68"/>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70" name="等腰三角形 6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71" name="组合 70"/>
          <p:cNvGrpSpPr/>
          <p:nvPr/>
        </p:nvGrpSpPr>
        <p:grpSpPr>
          <a:xfrm>
            <a:off x="3572330" y="4574712"/>
            <a:ext cx="1094609" cy="161583"/>
            <a:chOff x="4369395" y="3284984"/>
            <a:chExt cx="1436675" cy="212078"/>
          </a:xfrm>
        </p:grpSpPr>
        <p:sp>
          <p:nvSpPr>
            <p:cNvPr id="72"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五年发展计划</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73" name="组合 72"/>
            <p:cNvGrpSpPr/>
            <p:nvPr/>
          </p:nvGrpSpPr>
          <p:grpSpPr>
            <a:xfrm>
              <a:off x="4369395" y="3316401"/>
              <a:ext cx="168551" cy="168551"/>
              <a:chOff x="5005199" y="3717032"/>
              <a:chExt cx="168551" cy="168551"/>
            </a:xfrm>
          </p:grpSpPr>
          <p:sp>
            <p:nvSpPr>
              <p:cNvPr id="74" name="椭圆 73"/>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75" name="等腰三角形 7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76" name="组合 75"/>
          <p:cNvGrpSpPr/>
          <p:nvPr/>
        </p:nvGrpSpPr>
        <p:grpSpPr>
          <a:xfrm>
            <a:off x="4831530" y="4574270"/>
            <a:ext cx="1094609" cy="161583"/>
            <a:chOff x="4369395" y="3284984"/>
            <a:chExt cx="1436675" cy="212078"/>
          </a:xfrm>
        </p:grpSpPr>
        <p:sp>
          <p:nvSpPr>
            <p:cNvPr id="77"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产品衍生品</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78" name="组合 77"/>
            <p:cNvGrpSpPr/>
            <p:nvPr/>
          </p:nvGrpSpPr>
          <p:grpSpPr>
            <a:xfrm>
              <a:off x="4369395" y="3316401"/>
              <a:ext cx="168551" cy="168551"/>
              <a:chOff x="5005199" y="3717032"/>
              <a:chExt cx="168551" cy="168551"/>
            </a:xfrm>
          </p:grpSpPr>
          <p:sp>
            <p:nvSpPr>
              <p:cNvPr id="79" name="椭圆 78"/>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80" name="等腰三角形 7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81" name="标题 4"/>
          <p:cNvSpPr txBox="1">
            <a:spLocks/>
          </p:cNvSpPr>
          <p:nvPr/>
        </p:nvSpPr>
        <p:spPr>
          <a:xfrm>
            <a:off x="3676746" y="3829477"/>
            <a:ext cx="1810487" cy="3607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600" b="1" dirty="0" smtClean="0">
                <a:solidFill>
                  <a:srgbClr val="2C3637"/>
                </a:solidFill>
                <a:latin typeface="微软雅黑" panose="020B0503020204020204" pitchFamily="34" charset="-122"/>
                <a:ea typeface="微软雅黑" panose="020B0503020204020204" pitchFamily="34" charset="-122"/>
              </a:rPr>
              <a:t>发展计划</a:t>
            </a:r>
          </a:p>
        </p:txBody>
      </p:sp>
      <p:sp>
        <p:nvSpPr>
          <p:cNvPr id="82" name="椭圆 81"/>
          <p:cNvSpPr>
            <a:spLocks noChangeAspect="1"/>
          </p:cNvSpPr>
          <p:nvPr/>
        </p:nvSpPr>
        <p:spPr>
          <a:xfrm>
            <a:off x="4554564" y="1556792"/>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椭圆 82"/>
          <p:cNvSpPr>
            <a:spLocks noChangeAspect="1"/>
          </p:cNvSpPr>
          <p:nvPr/>
        </p:nvSpPr>
        <p:spPr>
          <a:xfrm>
            <a:off x="4554564" y="1556792"/>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椭圆 83"/>
          <p:cNvSpPr>
            <a:spLocks noChangeAspect="1"/>
          </p:cNvSpPr>
          <p:nvPr/>
        </p:nvSpPr>
        <p:spPr>
          <a:xfrm>
            <a:off x="4554564" y="1556792"/>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椭圆 84"/>
          <p:cNvSpPr>
            <a:spLocks noChangeAspect="1"/>
          </p:cNvSpPr>
          <p:nvPr/>
        </p:nvSpPr>
        <p:spPr>
          <a:xfrm>
            <a:off x="4554564" y="1556792"/>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椭圆 85"/>
          <p:cNvSpPr>
            <a:spLocks noChangeAspect="1"/>
          </p:cNvSpPr>
          <p:nvPr/>
        </p:nvSpPr>
        <p:spPr>
          <a:xfrm>
            <a:off x="4554564" y="1556792"/>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椭圆 86"/>
          <p:cNvSpPr>
            <a:spLocks noChangeAspect="1"/>
          </p:cNvSpPr>
          <p:nvPr/>
        </p:nvSpPr>
        <p:spPr>
          <a:xfrm>
            <a:off x="4554564" y="1556792"/>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8" name="椭圆 87"/>
          <p:cNvSpPr>
            <a:spLocks noChangeAspect="1"/>
          </p:cNvSpPr>
          <p:nvPr/>
        </p:nvSpPr>
        <p:spPr>
          <a:xfrm>
            <a:off x="4554564" y="1556792"/>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椭圆 88"/>
          <p:cNvSpPr>
            <a:spLocks noChangeAspect="1"/>
          </p:cNvSpPr>
          <p:nvPr/>
        </p:nvSpPr>
        <p:spPr>
          <a:xfrm>
            <a:off x="4554564" y="1556792"/>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椭圆 89"/>
          <p:cNvSpPr>
            <a:spLocks noChangeAspect="1"/>
          </p:cNvSpPr>
          <p:nvPr/>
        </p:nvSpPr>
        <p:spPr>
          <a:xfrm>
            <a:off x="4554564" y="1556792"/>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1" name="椭圆 90"/>
          <p:cNvSpPr>
            <a:spLocks noChangeAspect="1"/>
          </p:cNvSpPr>
          <p:nvPr/>
        </p:nvSpPr>
        <p:spPr>
          <a:xfrm>
            <a:off x="4554564" y="1556792"/>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2" name="标题 4"/>
          <p:cNvSpPr txBox="1">
            <a:spLocks/>
          </p:cNvSpPr>
          <p:nvPr/>
        </p:nvSpPr>
        <p:spPr>
          <a:xfrm>
            <a:off x="3676746" y="3038099"/>
            <a:ext cx="1810487" cy="3607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600" b="1"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第四章</a:t>
            </a:r>
          </a:p>
        </p:txBody>
      </p:sp>
      <p:sp>
        <p:nvSpPr>
          <p:cNvPr id="93" name="椭圆 92"/>
          <p:cNvSpPr/>
          <p:nvPr/>
        </p:nvSpPr>
        <p:spPr>
          <a:xfrm>
            <a:off x="3715493" y="1739383"/>
            <a:ext cx="1707246" cy="1707246"/>
          </a:xfrm>
          <a:prstGeom prst="ellipse">
            <a:avLst/>
          </a:prstGeom>
          <a:noFill/>
          <a:ln w="3175" cap="flat" cmpd="sng" algn="ctr">
            <a:solidFill>
              <a:sysClr val="window" lastClr="FFFFFF"/>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94" name="直接连接符 93"/>
          <p:cNvCxnSpPr/>
          <p:nvPr/>
        </p:nvCxnSpPr>
        <p:spPr>
          <a:xfrm>
            <a:off x="3572330" y="4190227"/>
            <a:ext cx="1887471" cy="0"/>
          </a:xfrm>
          <a:prstGeom prst="line">
            <a:avLst/>
          </a:prstGeom>
          <a:noFill/>
          <a:ln w="9525" cap="flat" cmpd="sng" algn="ctr">
            <a:solidFill>
              <a:srgbClr val="2C3637"/>
            </a:solidFill>
            <a:prstDash val="solid"/>
            <a:headEnd type="oval" w="med" len="med"/>
            <a:tailEnd type="oval" w="med" len="med"/>
          </a:ln>
          <a:effectLst/>
        </p:spPr>
      </p:cxnSp>
      <p:grpSp>
        <p:nvGrpSpPr>
          <p:cNvPr id="95" name="组合 94"/>
          <p:cNvGrpSpPr/>
          <p:nvPr/>
        </p:nvGrpSpPr>
        <p:grpSpPr>
          <a:xfrm>
            <a:off x="3567020" y="4849028"/>
            <a:ext cx="1094609" cy="161583"/>
            <a:chOff x="4369395" y="3284984"/>
            <a:chExt cx="1436675" cy="212078"/>
          </a:xfrm>
        </p:grpSpPr>
        <p:sp>
          <p:nvSpPr>
            <p:cNvPr id="96"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市场拓展计划</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97" name="组合 96"/>
            <p:cNvGrpSpPr/>
            <p:nvPr/>
          </p:nvGrpSpPr>
          <p:grpSpPr>
            <a:xfrm>
              <a:off x="4369395" y="3316401"/>
              <a:ext cx="168551" cy="168551"/>
              <a:chOff x="5005199" y="3717032"/>
              <a:chExt cx="168551" cy="168551"/>
            </a:xfrm>
          </p:grpSpPr>
          <p:sp>
            <p:nvSpPr>
              <p:cNvPr id="98" name="椭圆 97"/>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99" name="等腰三角形 98"/>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100" name="组合 99"/>
          <p:cNvGrpSpPr/>
          <p:nvPr/>
        </p:nvGrpSpPr>
        <p:grpSpPr>
          <a:xfrm>
            <a:off x="4836898" y="4848586"/>
            <a:ext cx="1094609" cy="161583"/>
            <a:chOff x="4369395" y="3284984"/>
            <a:chExt cx="1436675" cy="212078"/>
          </a:xfrm>
        </p:grpSpPr>
        <p:sp>
          <p:nvSpPr>
            <p:cNvPr id="101"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未来发展预测</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102" name="组合 101"/>
            <p:cNvGrpSpPr/>
            <p:nvPr/>
          </p:nvGrpSpPr>
          <p:grpSpPr>
            <a:xfrm>
              <a:off x="4369395" y="3316401"/>
              <a:ext cx="168551" cy="168551"/>
              <a:chOff x="5005199" y="3717032"/>
              <a:chExt cx="168551" cy="168551"/>
            </a:xfrm>
          </p:grpSpPr>
          <p:sp>
            <p:nvSpPr>
              <p:cNvPr id="103" name="椭圆 102"/>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104" name="等腰三角形 103"/>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105" name="KSO_Shape"/>
          <p:cNvSpPr>
            <a:spLocks/>
          </p:cNvSpPr>
          <p:nvPr/>
        </p:nvSpPr>
        <p:spPr bwMode="auto">
          <a:xfrm>
            <a:off x="4096329" y="2050561"/>
            <a:ext cx="1026185" cy="872255"/>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106" name="圆角矩形 105"/>
          <p:cNvSpPr/>
          <p:nvPr/>
        </p:nvSpPr>
        <p:spPr>
          <a:xfrm>
            <a:off x="-383132" y="2188614"/>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标题 4"/>
          <p:cNvSpPr txBox="1">
            <a:spLocks/>
          </p:cNvSpPr>
          <p:nvPr/>
        </p:nvSpPr>
        <p:spPr>
          <a:xfrm>
            <a:off x="-53953" y="2188614"/>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8" name="圆角矩形 107"/>
          <p:cNvSpPr/>
          <p:nvPr/>
        </p:nvSpPr>
        <p:spPr>
          <a:xfrm>
            <a:off x="-383133" y="2425211"/>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标题 4"/>
          <p:cNvSpPr txBox="1">
            <a:spLocks/>
          </p:cNvSpPr>
          <p:nvPr/>
        </p:nvSpPr>
        <p:spPr>
          <a:xfrm>
            <a:off x="-53954" y="2425211"/>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0" name="圆角矩形 109"/>
          <p:cNvSpPr/>
          <p:nvPr/>
        </p:nvSpPr>
        <p:spPr>
          <a:xfrm>
            <a:off x="-383133" y="2660784"/>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1" name="标题 4"/>
          <p:cNvSpPr txBox="1">
            <a:spLocks/>
          </p:cNvSpPr>
          <p:nvPr/>
        </p:nvSpPr>
        <p:spPr>
          <a:xfrm>
            <a:off x="-53954" y="2660784"/>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2" name="圆角矩形 111"/>
          <p:cNvSpPr/>
          <p:nvPr/>
        </p:nvSpPr>
        <p:spPr>
          <a:xfrm>
            <a:off x="-383133" y="2894033"/>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3" name="标题 4"/>
          <p:cNvSpPr txBox="1">
            <a:spLocks/>
          </p:cNvSpPr>
          <p:nvPr/>
        </p:nvSpPr>
        <p:spPr>
          <a:xfrm>
            <a:off x="-53954" y="2894033"/>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4" name="圆角矩形 113"/>
          <p:cNvSpPr/>
          <p:nvPr/>
        </p:nvSpPr>
        <p:spPr>
          <a:xfrm>
            <a:off x="-383133" y="1952416"/>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5" name="标题 4"/>
          <p:cNvSpPr txBox="1">
            <a:spLocks/>
          </p:cNvSpPr>
          <p:nvPr/>
        </p:nvSpPr>
        <p:spPr>
          <a:xfrm>
            <a:off x="-53954" y="1952416"/>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a:t>
            </a:r>
            <a:r>
              <a:rPr kumimoji="0" lang="zh-CN" altLang="en-US" sz="9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6" name="圆角矩形 115"/>
          <p:cNvSpPr/>
          <p:nvPr/>
        </p:nvSpPr>
        <p:spPr>
          <a:xfrm>
            <a:off x="8861322" y="1893996"/>
            <a:ext cx="740654" cy="412369"/>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7" name="标题 4"/>
          <p:cNvSpPr txBox="1">
            <a:spLocks/>
          </p:cNvSpPr>
          <p:nvPr/>
        </p:nvSpPr>
        <p:spPr>
          <a:xfrm>
            <a:off x="8888754" y="1896612"/>
            <a:ext cx="493769" cy="4097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25</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551308" y="1986099"/>
            <a:ext cx="4672207" cy="2811053"/>
            <a:chOff x="3022028" y="1587732"/>
            <a:chExt cx="6120680" cy="3682533"/>
          </a:xfrm>
        </p:grpSpPr>
        <p:pic>
          <p:nvPicPr>
            <p:cNvPr id="30" name="Picture 2" descr="C:\Users\Administrator\Desktop\ppt展示模板-8.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31" name="矩形 30"/>
            <p:cNvSpPr/>
            <p:nvPr/>
          </p:nvSpPr>
          <p:spPr>
            <a:xfrm>
              <a:off x="3937348" y="2060861"/>
              <a:ext cx="4320480" cy="2376251"/>
            </a:xfrm>
            <a:prstGeom prst="rect">
              <a:avLst/>
            </a:prstGeom>
            <a:blipFill>
              <a:blip r:embed="rId3" cstate="screen">
                <a:extLst>
                  <a:ext uri="{BEBA8EAE-BF5A-486C-A8C5-ECC9F3942E4B}">
                    <a14:imgProps xmlns:a14="http://schemas.microsoft.com/office/drawing/2010/main">
                      <a14:imgLayer r:embed="rId4">
                        <a14:imgEffect>
                          <a14:brightnessContrast bright="22000"/>
                        </a14:imgEffect>
                      </a14:imgLayer>
                    </a14:imgProps>
                  </a:ext>
                  <a:ext uri="{28A0092B-C50C-407E-A947-70E740481C1C}">
                    <a14:useLocalDpi xmlns:a14="http://schemas.microsoft.com/office/drawing/2010/main"/>
                  </a:ext>
                </a:extLst>
              </a:blip>
              <a:srcRect/>
              <a:stretch>
                <a:fillRect/>
              </a:stretch>
            </a:blip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2" name="燕尾形 31"/>
          <p:cNvSpPr/>
          <p:nvPr/>
        </p:nvSpPr>
        <p:spPr>
          <a:xfrm rot="5400000">
            <a:off x="5278483" y="2161163"/>
            <a:ext cx="274836" cy="439737"/>
          </a:xfrm>
          <a:prstGeom prst="chevr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33" name="直接连接符 32"/>
          <p:cNvCxnSpPr/>
          <p:nvPr/>
        </p:nvCxnSpPr>
        <p:spPr>
          <a:xfrm>
            <a:off x="5415901" y="2600900"/>
            <a:ext cx="2775841"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34" name="矩形 33"/>
          <p:cNvSpPr/>
          <p:nvPr/>
        </p:nvSpPr>
        <p:spPr>
          <a:xfrm>
            <a:off x="5673147" y="1764167"/>
            <a:ext cx="1005385" cy="338546"/>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5" name="矩形 34"/>
          <p:cNvSpPr>
            <a:spLocks noChangeArrowheads="1"/>
          </p:cNvSpPr>
          <p:nvPr/>
        </p:nvSpPr>
        <p:spPr bwMode="auto">
          <a:xfrm>
            <a:off x="5663253" y="2080756"/>
            <a:ext cx="2528489"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说明，在此录入上述图表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描述说明。</a:t>
            </a:r>
            <a:endPar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endParaRPr>
          </a:p>
        </p:txBody>
      </p:sp>
      <p:sp>
        <p:nvSpPr>
          <p:cNvPr id="36" name="燕尾形 35"/>
          <p:cNvSpPr/>
          <p:nvPr/>
        </p:nvSpPr>
        <p:spPr>
          <a:xfrm rot="5400000">
            <a:off x="5278483" y="3205538"/>
            <a:ext cx="274836" cy="439737"/>
          </a:xfrm>
          <a:prstGeom prst="chevr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37" name="直接连接符 36"/>
          <p:cNvCxnSpPr/>
          <p:nvPr/>
        </p:nvCxnSpPr>
        <p:spPr>
          <a:xfrm>
            <a:off x="5415901" y="3645275"/>
            <a:ext cx="2775841"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38" name="矩形 37"/>
          <p:cNvSpPr/>
          <p:nvPr/>
        </p:nvSpPr>
        <p:spPr>
          <a:xfrm>
            <a:off x="5673147" y="2808543"/>
            <a:ext cx="1005385" cy="338546"/>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9" name="矩形 47"/>
          <p:cNvSpPr>
            <a:spLocks noChangeArrowheads="1"/>
          </p:cNvSpPr>
          <p:nvPr/>
        </p:nvSpPr>
        <p:spPr bwMode="auto">
          <a:xfrm>
            <a:off x="5663253" y="3125132"/>
            <a:ext cx="2528489"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说明，在此录入上述图表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描述说明。</a:t>
            </a:r>
            <a:endPar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endParaRPr>
          </a:p>
        </p:txBody>
      </p:sp>
      <p:sp>
        <p:nvSpPr>
          <p:cNvPr id="40" name="燕尾形 39"/>
          <p:cNvSpPr/>
          <p:nvPr/>
        </p:nvSpPr>
        <p:spPr>
          <a:xfrm rot="5400000">
            <a:off x="5278483" y="4304881"/>
            <a:ext cx="274836" cy="439737"/>
          </a:xfrm>
          <a:prstGeom prst="chevron">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41" name="直接连接符 40"/>
          <p:cNvCxnSpPr/>
          <p:nvPr/>
        </p:nvCxnSpPr>
        <p:spPr>
          <a:xfrm>
            <a:off x="5415901" y="4744618"/>
            <a:ext cx="2775841" cy="0"/>
          </a:xfrm>
          <a:prstGeom prst="line">
            <a:avLst/>
          </a:prstGeom>
          <a:noFill/>
          <a:ln w="9525" cap="flat" cmpd="sng" algn="ctr">
            <a:solidFill>
              <a:sysClr val="window" lastClr="FFFFFF">
                <a:lumMod val="50000"/>
              </a:sysClr>
            </a:solidFill>
            <a:prstDash val="sysDash"/>
            <a:headEnd type="oval" w="med" len="med"/>
            <a:tailEnd type="oval" w="med" len="med"/>
          </a:ln>
          <a:effectLst/>
        </p:spPr>
      </p:cxnSp>
      <p:sp>
        <p:nvSpPr>
          <p:cNvPr id="42" name="矩形 41"/>
          <p:cNvSpPr/>
          <p:nvPr/>
        </p:nvSpPr>
        <p:spPr>
          <a:xfrm>
            <a:off x="5673147" y="3907885"/>
            <a:ext cx="1005385" cy="338546"/>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3" name="矩形 47"/>
          <p:cNvSpPr>
            <a:spLocks noChangeArrowheads="1"/>
          </p:cNvSpPr>
          <p:nvPr/>
        </p:nvSpPr>
        <p:spPr bwMode="auto">
          <a:xfrm>
            <a:off x="5663253" y="4224475"/>
            <a:ext cx="2528489"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说明，在此录入上述图表</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的</a:t>
            </a: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综合</a:t>
            </a:r>
            <a:r>
              <a:rPr kumimoji="0" lang="zh-CN" altLang="en-US" sz="1050" b="0" i="0" u="none" strike="noStrike" kern="0" cap="none" spc="0" normalizeH="0" baseline="0" noProof="0" dirty="0" smtClean="0">
                <a:ln>
                  <a:noFill/>
                </a:ln>
                <a:solidFill>
                  <a:srgbClr val="333333"/>
                </a:solidFill>
                <a:effectLst/>
                <a:uLnTx/>
                <a:uFillTx/>
                <a:latin typeface="微软雅黑" pitchFamily="34" charset="-122"/>
                <a:ea typeface="微软雅黑" pitchFamily="34" charset="-122"/>
                <a:sym typeface="微软雅黑" pitchFamily="34" charset="-122"/>
              </a:rPr>
              <a:t>描述说明。</a:t>
            </a:r>
            <a:endPar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endParaRPr>
          </a:p>
        </p:txBody>
      </p:sp>
      <p:sp>
        <p:nvSpPr>
          <p:cNvPr id="44" name="圆角矩形 43"/>
          <p:cNvSpPr/>
          <p:nvPr/>
        </p:nvSpPr>
        <p:spPr>
          <a:xfrm>
            <a:off x="-273199" y="2271436"/>
            <a:ext cx="1319211" cy="280997"/>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圆角矩形 44"/>
          <p:cNvSpPr/>
          <p:nvPr/>
        </p:nvSpPr>
        <p:spPr>
          <a:xfrm>
            <a:off x="-383132" y="1566596"/>
            <a:ext cx="1154309" cy="219869"/>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标题 4"/>
          <p:cNvSpPr txBox="1">
            <a:spLocks/>
          </p:cNvSpPr>
          <p:nvPr/>
        </p:nvSpPr>
        <p:spPr>
          <a:xfrm>
            <a:off x="-53330" y="2287642"/>
            <a:ext cx="1319211" cy="25413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7" name="标题 4"/>
          <p:cNvSpPr txBox="1">
            <a:spLocks/>
          </p:cNvSpPr>
          <p:nvPr/>
        </p:nvSpPr>
        <p:spPr>
          <a:xfrm>
            <a:off x="-53329" y="1566596"/>
            <a:ext cx="934441" cy="21986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8" name="圆角矩形 47"/>
          <p:cNvSpPr/>
          <p:nvPr/>
        </p:nvSpPr>
        <p:spPr>
          <a:xfrm>
            <a:off x="-383133" y="1805568"/>
            <a:ext cx="1154309" cy="219869"/>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标题 4"/>
          <p:cNvSpPr txBox="1">
            <a:spLocks/>
          </p:cNvSpPr>
          <p:nvPr/>
        </p:nvSpPr>
        <p:spPr>
          <a:xfrm>
            <a:off x="-53330" y="1805568"/>
            <a:ext cx="934441" cy="21986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0" name="圆角矩形 49"/>
          <p:cNvSpPr/>
          <p:nvPr/>
        </p:nvSpPr>
        <p:spPr>
          <a:xfrm>
            <a:off x="-383133" y="2038138"/>
            <a:ext cx="1154309" cy="219869"/>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标题 4"/>
          <p:cNvSpPr txBox="1">
            <a:spLocks/>
          </p:cNvSpPr>
          <p:nvPr/>
        </p:nvSpPr>
        <p:spPr>
          <a:xfrm>
            <a:off x="-53330" y="2038138"/>
            <a:ext cx="934441" cy="21986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2" name="圆角矩形 51"/>
          <p:cNvSpPr/>
          <p:nvPr/>
        </p:nvSpPr>
        <p:spPr>
          <a:xfrm>
            <a:off x="-383133" y="2569751"/>
            <a:ext cx="1154309" cy="219869"/>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标题 4"/>
          <p:cNvSpPr txBox="1">
            <a:spLocks/>
          </p:cNvSpPr>
          <p:nvPr/>
        </p:nvSpPr>
        <p:spPr>
          <a:xfrm>
            <a:off x="-53330" y="2569751"/>
            <a:ext cx="934441" cy="21986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4" name="圆角矩形 53"/>
          <p:cNvSpPr/>
          <p:nvPr/>
        </p:nvSpPr>
        <p:spPr>
          <a:xfrm>
            <a:off x="8878831" y="1562130"/>
            <a:ext cx="742056" cy="413150"/>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标题 4"/>
          <p:cNvSpPr txBox="1">
            <a:spLocks/>
          </p:cNvSpPr>
          <p:nvPr/>
        </p:nvSpPr>
        <p:spPr>
          <a:xfrm>
            <a:off x="8906314" y="1564751"/>
            <a:ext cx="494704" cy="41052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26</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14"/>
          <p:cNvSpPr>
            <a:spLocks/>
          </p:cNvSpPr>
          <p:nvPr/>
        </p:nvSpPr>
        <p:spPr bwMode="auto">
          <a:xfrm>
            <a:off x="2205348" y="2552874"/>
            <a:ext cx="228680" cy="263955"/>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0" name="Freeform 15"/>
          <p:cNvSpPr>
            <a:spLocks/>
          </p:cNvSpPr>
          <p:nvPr/>
        </p:nvSpPr>
        <p:spPr bwMode="auto">
          <a:xfrm>
            <a:off x="2365910" y="3060106"/>
            <a:ext cx="263955" cy="228680"/>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1" name="Freeform 16"/>
          <p:cNvSpPr>
            <a:spLocks/>
          </p:cNvSpPr>
          <p:nvPr/>
        </p:nvSpPr>
        <p:spPr bwMode="auto">
          <a:xfrm>
            <a:off x="2738123" y="3428669"/>
            <a:ext cx="228680" cy="263955"/>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2" name="Freeform 17"/>
          <p:cNvSpPr>
            <a:spLocks/>
          </p:cNvSpPr>
          <p:nvPr/>
        </p:nvSpPr>
        <p:spPr bwMode="auto">
          <a:xfrm>
            <a:off x="3196700" y="3624507"/>
            <a:ext cx="263955" cy="228680"/>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3" name="Freeform 18"/>
          <p:cNvSpPr>
            <a:spLocks/>
          </p:cNvSpPr>
          <p:nvPr/>
        </p:nvSpPr>
        <p:spPr bwMode="auto">
          <a:xfrm>
            <a:off x="3713662" y="3439617"/>
            <a:ext cx="228680" cy="263955"/>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4" name="Freeform 19"/>
          <p:cNvSpPr>
            <a:spLocks/>
          </p:cNvSpPr>
          <p:nvPr/>
        </p:nvSpPr>
        <p:spPr bwMode="auto">
          <a:xfrm>
            <a:off x="4085875" y="3054023"/>
            <a:ext cx="263955" cy="228680"/>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5" name="Freeform 20"/>
          <p:cNvSpPr>
            <a:spLocks/>
          </p:cNvSpPr>
          <p:nvPr/>
        </p:nvSpPr>
        <p:spPr bwMode="auto">
          <a:xfrm>
            <a:off x="4276848" y="2550441"/>
            <a:ext cx="228680" cy="263955"/>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56" name="组合 55"/>
          <p:cNvGrpSpPr/>
          <p:nvPr/>
        </p:nvGrpSpPr>
        <p:grpSpPr>
          <a:xfrm>
            <a:off x="2548368" y="1903325"/>
            <a:ext cx="1577649" cy="1578865"/>
            <a:chOff x="1990725" y="836613"/>
            <a:chExt cx="2058988" cy="2060575"/>
          </a:xfrm>
          <a:solidFill>
            <a:srgbClr val="C00000"/>
          </a:solidFill>
        </p:grpSpPr>
        <p:sp>
          <p:nvSpPr>
            <p:cNvPr id="57" name="Oval 6"/>
            <p:cNvSpPr>
              <a:spLocks noChangeArrowheads="1"/>
            </p:cNvSpPr>
            <p:nvPr/>
          </p:nvSpPr>
          <p:spPr bwMode="auto">
            <a:xfrm>
              <a:off x="1990725" y="836613"/>
              <a:ext cx="2058988" cy="2060575"/>
            </a:xfrm>
            <a:prstGeom prst="ellipse">
              <a:avLst/>
            </a:prstGeom>
            <a:grpFill/>
            <a:ln w="10"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8" name="TextBox 57"/>
            <p:cNvSpPr txBox="1"/>
            <p:nvPr/>
          </p:nvSpPr>
          <p:spPr>
            <a:xfrm>
              <a:off x="2262958" y="1625541"/>
              <a:ext cx="1492298" cy="401679"/>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endPar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4548101" y="2353387"/>
            <a:ext cx="751724" cy="750509"/>
            <a:chOff x="4600575" y="1423988"/>
            <a:chExt cx="981075" cy="979488"/>
          </a:xfrm>
        </p:grpSpPr>
        <p:sp>
          <p:nvSpPr>
            <p:cNvPr id="60" name="Freeform 7"/>
            <p:cNvSpPr>
              <a:spLocks/>
            </p:cNvSpPr>
            <p:nvPr/>
          </p:nvSpPr>
          <p:spPr bwMode="auto">
            <a:xfrm>
              <a:off x="4600575" y="1423988"/>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61" name="TextBox 60"/>
            <p:cNvSpPr txBox="1"/>
            <p:nvPr/>
          </p:nvSpPr>
          <p:spPr>
            <a:xfrm>
              <a:off x="4680228" y="1570552"/>
              <a:ext cx="773141" cy="60251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标题文字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4324286" y="3141603"/>
            <a:ext cx="756590" cy="756590"/>
            <a:chOff x="4308475" y="2452688"/>
            <a:chExt cx="987425" cy="987425"/>
          </a:xfrm>
        </p:grpSpPr>
        <p:sp>
          <p:nvSpPr>
            <p:cNvPr id="63" name="Freeform 8"/>
            <p:cNvSpPr>
              <a:spLocks/>
            </p:cNvSpPr>
            <p:nvPr/>
          </p:nvSpPr>
          <p:spPr bwMode="auto">
            <a:xfrm>
              <a:off x="4308475" y="2452688"/>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64" name="TextBox 63"/>
            <p:cNvSpPr txBox="1"/>
            <p:nvPr/>
          </p:nvSpPr>
          <p:spPr>
            <a:xfrm>
              <a:off x="4335136" y="2625971"/>
              <a:ext cx="941696" cy="60251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标题</a:t>
              </a:r>
              <a:endParaRPr kumimoji="0" lang="en-US" altLang="zh-CN"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3740423" y="3719385"/>
            <a:ext cx="748076" cy="749292"/>
            <a:chOff x="3546475" y="3206751"/>
            <a:chExt cx="976313" cy="977900"/>
          </a:xfrm>
        </p:grpSpPr>
        <p:sp>
          <p:nvSpPr>
            <p:cNvPr id="66" name="Freeform 9"/>
            <p:cNvSpPr>
              <a:spLocks/>
            </p:cNvSpPr>
            <p:nvPr/>
          </p:nvSpPr>
          <p:spPr bwMode="auto">
            <a:xfrm>
              <a:off x="3546475" y="3206751"/>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67" name="TextBox 66"/>
            <p:cNvSpPr txBox="1"/>
            <p:nvPr/>
          </p:nvSpPr>
          <p:spPr>
            <a:xfrm>
              <a:off x="3594229" y="3396997"/>
              <a:ext cx="910969" cy="60251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标题</a:t>
              </a:r>
              <a:endParaRPr kumimoji="0" lang="en-US" altLang="zh-CN"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2942476" y="3921305"/>
            <a:ext cx="751724" cy="751725"/>
            <a:chOff x="2505075" y="3470276"/>
            <a:chExt cx="981075" cy="981075"/>
          </a:xfrm>
        </p:grpSpPr>
        <p:sp>
          <p:nvSpPr>
            <p:cNvPr id="69" name="Freeform 10"/>
            <p:cNvSpPr>
              <a:spLocks/>
            </p:cNvSpPr>
            <p:nvPr/>
          </p:nvSpPr>
          <p:spPr bwMode="auto">
            <a:xfrm>
              <a:off x="2505075" y="3470276"/>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0" name="TextBox 69"/>
            <p:cNvSpPr txBox="1"/>
            <p:nvPr/>
          </p:nvSpPr>
          <p:spPr>
            <a:xfrm>
              <a:off x="2539069" y="3635581"/>
              <a:ext cx="886843" cy="60251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标题文字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2149394" y="3697490"/>
            <a:ext cx="756590" cy="755374"/>
            <a:chOff x="1470025" y="3178176"/>
            <a:chExt cx="987425" cy="985838"/>
          </a:xfrm>
        </p:grpSpPr>
        <p:sp>
          <p:nvSpPr>
            <p:cNvPr id="72" name="Freeform 11"/>
            <p:cNvSpPr>
              <a:spLocks/>
            </p:cNvSpPr>
            <p:nvPr/>
          </p:nvSpPr>
          <p:spPr bwMode="auto">
            <a:xfrm>
              <a:off x="1470025" y="3178176"/>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3" name="TextBox 72"/>
            <p:cNvSpPr txBox="1"/>
            <p:nvPr/>
          </p:nvSpPr>
          <p:spPr>
            <a:xfrm>
              <a:off x="1593182" y="3365466"/>
              <a:ext cx="741110" cy="60251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标题文字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1578911" y="3113626"/>
            <a:ext cx="749292" cy="749292"/>
            <a:chOff x="725488" y="2416176"/>
            <a:chExt cx="977900" cy="977900"/>
          </a:xfrm>
        </p:grpSpPr>
        <p:sp>
          <p:nvSpPr>
            <p:cNvPr id="75" name="Freeform 12"/>
            <p:cNvSpPr>
              <a:spLocks/>
            </p:cNvSpPr>
            <p:nvPr/>
          </p:nvSpPr>
          <p:spPr bwMode="auto">
            <a:xfrm>
              <a:off x="725488" y="2416176"/>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6" name="TextBox 75"/>
            <p:cNvSpPr txBox="1"/>
            <p:nvPr/>
          </p:nvSpPr>
          <p:spPr>
            <a:xfrm>
              <a:off x="828182" y="2623234"/>
              <a:ext cx="772511" cy="60251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标题文字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a:off x="1373342" y="2315679"/>
            <a:ext cx="752941" cy="751725"/>
            <a:chOff x="457200" y="1374776"/>
            <a:chExt cx="982663" cy="981075"/>
          </a:xfrm>
        </p:grpSpPr>
        <p:sp>
          <p:nvSpPr>
            <p:cNvPr id="78" name="Freeform 13"/>
            <p:cNvSpPr>
              <a:spLocks/>
            </p:cNvSpPr>
            <p:nvPr/>
          </p:nvSpPr>
          <p:spPr bwMode="auto">
            <a:xfrm>
              <a:off x="457200" y="1374776"/>
              <a:ext cx="982663" cy="981075"/>
            </a:xfrm>
            <a:custGeom>
              <a:avLst/>
              <a:gdLst>
                <a:gd name="T0" fmla="*/ 677 w 1106"/>
                <a:gd name="T1" fmla="*/ 1037 h 1106"/>
                <a:gd name="T2" fmla="*/ 69 w 1106"/>
                <a:gd name="T3" fmla="*/ 677 h 1106"/>
                <a:gd name="T4" fmla="*/ 429 w 1106"/>
                <a:gd name="T5" fmla="*/ 69 h 1106"/>
                <a:gd name="T6" fmla="*/ 1037 w 1106"/>
                <a:gd name="T7" fmla="*/ 429 h 1106"/>
                <a:gd name="T8" fmla="*/ 677 w 1106"/>
                <a:gd name="T9" fmla="*/ 1037 h 1106"/>
              </a:gdLst>
              <a:ahLst/>
              <a:cxnLst>
                <a:cxn ang="0">
                  <a:pos x="T0" y="T1"/>
                </a:cxn>
                <a:cxn ang="0">
                  <a:pos x="T2" y="T3"/>
                </a:cxn>
                <a:cxn ang="0">
                  <a:pos x="T4" y="T5"/>
                </a:cxn>
                <a:cxn ang="0">
                  <a:pos x="T6" y="T7"/>
                </a:cxn>
                <a:cxn ang="0">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9" name="TextBox 78"/>
            <p:cNvSpPr txBox="1"/>
            <p:nvPr/>
          </p:nvSpPr>
          <p:spPr>
            <a:xfrm>
              <a:off x="574090" y="1552431"/>
              <a:ext cx="748881" cy="60251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标题文字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80" name="矩形 83"/>
          <p:cNvSpPr>
            <a:spLocks noChangeArrowheads="1"/>
          </p:cNvSpPr>
          <p:nvPr/>
        </p:nvSpPr>
        <p:spPr bwMode="auto">
          <a:xfrm>
            <a:off x="5575696" y="1884817"/>
            <a:ext cx="3013168" cy="3121525"/>
          </a:xfrm>
          <a:prstGeom prst="rect">
            <a:avLst/>
          </a:prstGeom>
          <a:solidFill>
            <a:srgbClr val="F2F2F2"/>
          </a:solidFill>
          <a:ln w="9525" cmpd="sng">
            <a:solidFill>
              <a:srgbClr val="55735B"/>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1" name="TextBox 84"/>
          <p:cNvSpPr txBox="1">
            <a:spLocks noChangeArrowheads="1"/>
          </p:cNvSpPr>
          <p:nvPr/>
        </p:nvSpPr>
        <p:spPr bwMode="auto">
          <a:xfrm>
            <a:off x="5834348" y="2196066"/>
            <a:ext cx="250006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200" dirty="0">
                <a:solidFill>
                  <a:srgbClr val="595959"/>
                </a:solidFill>
                <a:latin typeface="微软雅黑" pitchFamily="34" charset="-122"/>
                <a:ea typeface="微软雅黑" pitchFamily="34" charset="-122"/>
                <a:sym typeface="微软雅黑" pitchFamily="34" charset="-122"/>
              </a:rPr>
              <a:t>这里输入产品形式的简介，这里输入产品形式的简介</a:t>
            </a:r>
            <a:r>
              <a:rPr lang="zh-CN" altLang="en-US" sz="1200" dirty="0" smtClean="0">
                <a:solidFill>
                  <a:srgbClr val="595959"/>
                </a:solidFill>
                <a:latin typeface="微软雅黑" pitchFamily="34" charset="-122"/>
                <a:ea typeface="微软雅黑" pitchFamily="34" charset="-122"/>
                <a:sym typeface="微软雅黑" pitchFamily="34" charset="-122"/>
              </a:rPr>
              <a:t>，</a:t>
            </a:r>
            <a:r>
              <a:rPr lang="zh-CN" altLang="en-US" sz="1200" dirty="0">
                <a:solidFill>
                  <a:srgbClr val="595959"/>
                </a:solidFill>
                <a:latin typeface="微软雅黑" pitchFamily="34" charset="-122"/>
                <a:ea typeface="微软雅黑" pitchFamily="34" charset="-122"/>
                <a:sym typeface="微软雅黑" pitchFamily="34" charset="-122"/>
              </a:rPr>
              <a:t>这里输入产品形式的简介</a:t>
            </a:r>
            <a:r>
              <a:rPr lang="zh-CN" altLang="en-US" sz="1200" dirty="0" smtClean="0">
                <a:solidFill>
                  <a:srgbClr val="595959"/>
                </a:solidFill>
                <a:latin typeface="微软雅黑" pitchFamily="34" charset="-122"/>
                <a:ea typeface="微软雅黑" pitchFamily="34" charset="-122"/>
                <a:sym typeface="微软雅黑" pitchFamily="34" charset="-122"/>
              </a:rPr>
              <a:t>，</a:t>
            </a:r>
            <a:r>
              <a:rPr lang="zh-CN" altLang="en-US" sz="1200" dirty="0">
                <a:solidFill>
                  <a:srgbClr val="595959"/>
                </a:solidFill>
                <a:latin typeface="微软雅黑" pitchFamily="34" charset="-122"/>
                <a:ea typeface="微软雅黑" pitchFamily="34" charset="-122"/>
                <a:sym typeface="微软雅黑" pitchFamily="34" charset="-122"/>
              </a:rPr>
              <a:t>这里输入产品形式的简介</a:t>
            </a:r>
            <a:r>
              <a:rPr lang="zh-CN" altLang="en-US" sz="1200" dirty="0" smtClean="0">
                <a:solidFill>
                  <a:srgbClr val="595959"/>
                </a:solidFill>
                <a:latin typeface="微软雅黑" pitchFamily="34" charset="-122"/>
                <a:ea typeface="微软雅黑" pitchFamily="34" charset="-122"/>
                <a:sym typeface="微软雅黑" pitchFamily="34" charset="-122"/>
              </a:rPr>
              <a:t>，</a:t>
            </a:r>
            <a:r>
              <a:rPr lang="zh-CN" altLang="en-US" sz="1200" dirty="0">
                <a:solidFill>
                  <a:srgbClr val="595959"/>
                </a:solidFill>
                <a:latin typeface="微软雅黑" pitchFamily="34" charset="-122"/>
                <a:ea typeface="微软雅黑" pitchFamily="34" charset="-122"/>
                <a:sym typeface="微软雅黑" pitchFamily="34" charset="-122"/>
              </a:rPr>
              <a:t>这里输入产品形式的简介</a:t>
            </a:r>
            <a:r>
              <a:rPr lang="zh-CN" altLang="en-US" sz="1200" dirty="0" smtClean="0">
                <a:solidFill>
                  <a:srgbClr val="595959"/>
                </a:solidFill>
                <a:latin typeface="微软雅黑" pitchFamily="34" charset="-122"/>
                <a:ea typeface="微软雅黑" pitchFamily="34" charset="-122"/>
                <a:sym typeface="微软雅黑" pitchFamily="34" charset="-122"/>
              </a:rPr>
              <a:t>，里</a:t>
            </a:r>
            <a:r>
              <a:rPr lang="zh-CN" altLang="en-US" sz="1200" dirty="0">
                <a:solidFill>
                  <a:srgbClr val="595959"/>
                </a:solidFill>
                <a:latin typeface="微软雅黑" pitchFamily="34" charset="-122"/>
                <a:ea typeface="微软雅黑" pitchFamily="34" charset="-122"/>
                <a:sym typeface="微软雅黑" pitchFamily="34" charset="-122"/>
              </a:rPr>
              <a:t>输入产品形式的简介</a:t>
            </a:r>
            <a:r>
              <a:rPr lang="zh-CN" altLang="en-US" sz="1200" dirty="0" smtClean="0">
                <a:solidFill>
                  <a:srgbClr val="595959"/>
                </a:solidFill>
                <a:latin typeface="微软雅黑" pitchFamily="34" charset="-122"/>
                <a:ea typeface="微软雅黑" pitchFamily="34" charset="-122"/>
                <a:sym typeface="微软雅黑" pitchFamily="34" charset="-122"/>
              </a:rPr>
              <a:t>，</a:t>
            </a:r>
            <a:r>
              <a:rPr lang="zh-CN" altLang="en-US" sz="12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sz="1200" dirty="0" smtClean="0">
                <a:solidFill>
                  <a:srgbClr val="595959"/>
                </a:solidFill>
                <a:latin typeface="微软雅黑" pitchFamily="34" charset="-122"/>
                <a:ea typeface="微软雅黑" pitchFamily="34" charset="-122"/>
                <a:sym typeface="微软雅黑" pitchFamily="34" charset="-122"/>
              </a:rPr>
              <a:t>简介。</a:t>
            </a:r>
            <a:endParaRPr lang="zh-CN" altLang="en-US" sz="1200" dirty="0">
              <a:solidFill>
                <a:srgbClr val="595959"/>
              </a:solidFill>
              <a:latin typeface="微软雅黑" pitchFamily="34" charset="-122"/>
              <a:ea typeface="微软雅黑" pitchFamily="34" charset="-122"/>
              <a:sym typeface="微软雅黑" pitchFamily="34" charset="-122"/>
            </a:endParaRPr>
          </a:p>
        </p:txBody>
      </p:sp>
      <p:sp>
        <p:nvSpPr>
          <p:cNvPr id="82" name="Freeform 12"/>
          <p:cNvSpPr>
            <a:spLocks/>
          </p:cNvSpPr>
          <p:nvPr/>
        </p:nvSpPr>
        <p:spPr bwMode="auto">
          <a:xfrm>
            <a:off x="5501687" y="1754671"/>
            <a:ext cx="405056" cy="406272"/>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3" name="Freeform 12"/>
          <p:cNvSpPr>
            <a:spLocks/>
          </p:cNvSpPr>
          <p:nvPr/>
        </p:nvSpPr>
        <p:spPr bwMode="auto">
          <a:xfrm flipH="1" flipV="1">
            <a:off x="8258934" y="4678912"/>
            <a:ext cx="405056" cy="406272"/>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4" name="圆角矩形 83"/>
          <p:cNvSpPr/>
          <p:nvPr/>
        </p:nvSpPr>
        <p:spPr>
          <a:xfrm>
            <a:off x="-272784" y="2419547"/>
            <a:ext cx="1324184" cy="282057"/>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圆角矩形 84"/>
          <p:cNvSpPr/>
          <p:nvPr/>
        </p:nvSpPr>
        <p:spPr>
          <a:xfrm>
            <a:off x="-383132" y="1712050"/>
            <a:ext cx="1158661" cy="220697"/>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标题 4"/>
          <p:cNvSpPr txBox="1">
            <a:spLocks/>
          </p:cNvSpPr>
          <p:nvPr/>
        </p:nvSpPr>
        <p:spPr>
          <a:xfrm>
            <a:off x="-52087" y="2435814"/>
            <a:ext cx="1324184" cy="2550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7" name="标题 4"/>
          <p:cNvSpPr txBox="1">
            <a:spLocks/>
          </p:cNvSpPr>
          <p:nvPr/>
        </p:nvSpPr>
        <p:spPr>
          <a:xfrm>
            <a:off x="-52086" y="1712050"/>
            <a:ext cx="937963" cy="22069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8" name="圆角矩形 87"/>
          <p:cNvSpPr/>
          <p:nvPr/>
        </p:nvSpPr>
        <p:spPr>
          <a:xfrm>
            <a:off x="-383133" y="1951922"/>
            <a:ext cx="1158661" cy="220697"/>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标题 4"/>
          <p:cNvSpPr txBox="1">
            <a:spLocks/>
          </p:cNvSpPr>
          <p:nvPr/>
        </p:nvSpPr>
        <p:spPr>
          <a:xfrm>
            <a:off x="-52087" y="1951922"/>
            <a:ext cx="937963" cy="22069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0" name="圆角矩形 89"/>
          <p:cNvSpPr/>
          <p:nvPr/>
        </p:nvSpPr>
        <p:spPr>
          <a:xfrm>
            <a:off x="-383133" y="2185369"/>
            <a:ext cx="1158661" cy="220697"/>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1" name="标题 4"/>
          <p:cNvSpPr txBox="1">
            <a:spLocks/>
          </p:cNvSpPr>
          <p:nvPr/>
        </p:nvSpPr>
        <p:spPr>
          <a:xfrm>
            <a:off x="-52087" y="2185369"/>
            <a:ext cx="937963" cy="22069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2" name="圆角矩形 91"/>
          <p:cNvSpPr/>
          <p:nvPr/>
        </p:nvSpPr>
        <p:spPr>
          <a:xfrm>
            <a:off x="-383133" y="2718987"/>
            <a:ext cx="1158661" cy="220697"/>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3" name="标题 4"/>
          <p:cNvSpPr txBox="1">
            <a:spLocks/>
          </p:cNvSpPr>
          <p:nvPr/>
        </p:nvSpPr>
        <p:spPr>
          <a:xfrm>
            <a:off x="-52087" y="2718987"/>
            <a:ext cx="937963" cy="22069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4" name="圆角矩形 93"/>
          <p:cNvSpPr/>
          <p:nvPr/>
        </p:nvSpPr>
        <p:spPr>
          <a:xfrm>
            <a:off x="8913745" y="1707567"/>
            <a:ext cx="744854" cy="414707"/>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5" name="标题 4"/>
          <p:cNvSpPr txBox="1">
            <a:spLocks/>
          </p:cNvSpPr>
          <p:nvPr/>
        </p:nvSpPr>
        <p:spPr>
          <a:xfrm>
            <a:off x="8941332" y="1710198"/>
            <a:ext cx="496569" cy="4120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27</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任意多边形 37"/>
          <p:cNvSpPr/>
          <p:nvPr/>
        </p:nvSpPr>
        <p:spPr>
          <a:xfrm>
            <a:off x="-119262" y="3245990"/>
            <a:ext cx="9200466" cy="956043"/>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28575" cap="flat" cmpd="sng" algn="ctr">
            <a:solidFill>
              <a:srgbClr val="3F404B"/>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矩形 38"/>
          <p:cNvSpPr/>
          <p:nvPr/>
        </p:nvSpPr>
        <p:spPr>
          <a:xfrm>
            <a:off x="307481" y="3513747"/>
            <a:ext cx="1665841" cy="1043876"/>
          </a:xfrm>
          <a:prstGeom prst="rect">
            <a:avLst/>
          </a:prstGeom>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b="0" i="0" u="none" strike="noStrike" kern="10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2015</a:t>
            </a:r>
            <a:endParaRPr kumimoji="0" lang="en-US" altLang="zh-CN" sz="110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1" i="0" u="none" strike="noStrike" kern="10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输入名称</a:t>
            </a:r>
            <a:endParaRPr kumimoji="0" lang="en-US" altLang="zh-CN" sz="1400" b="1" i="0" u="none" strike="noStrike" kern="10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500"/>
              </a:spcBef>
              <a:spcAft>
                <a:spcPts val="0"/>
              </a:spcAft>
              <a:buClrTx/>
              <a:buSzTx/>
              <a:buFontTx/>
              <a:buNone/>
              <a:tabLst/>
              <a:defRPr/>
            </a:pPr>
            <a:r>
              <a:rPr kumimoji="0" lang="zh-CN" altLang="en-US" sz="1050" b="0" i="0" u="none" strike="noStrike" kern="10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500"/>
              </a:spcBef>
              <a:spcAft>
                <a:spcPts val="0"/>
              </a:spcAft>
              <a:buClrTx/>
              <a:buSzTx/>
              <a:buFontTx/>
              <a:buNone/>
              <a:tabLst/>
              <a:defRPr/>
            </a:pPr>
            <a:r>
              <a:rPr kumimoji="0" lang="zh-CN" altLang="en-US" sz="1050" b="0" i="0" u="none" strike="noStrike" kern="10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40" name="矩形 39"/>
          <p:cNvSpPr/>
          <p:nvPr/>
        </p:nvSpPr>
        <p:spPr>
          <a:xfrm>
            <a:off x="2011499" y="3585889"/>
            <a:ext cx="1665841" cy="1043363"/>
          </a:xfrm>
          <a:prstGeom prst="rect">
            <a:avLst/>
          </a:prstGeom>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b="0" i="0" u="none" strike="noStrike" kern="10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2016</a:t>
            </a:r>
          </a:p>
          <a:p>
            <a:pPr marL="0" marR="0" lvl="0" indent="0" algn="ctr" defTabSz="914400" eaLnBrk="1" fontAlgn="auto" latinLnBrk="0" hangingPunct="1">
              <a:lnSpc>
                <a:spcPct val="100000"/>
              </a:lnSpc>
              <a:spcBef>
                <a:spcPts val="500"/>
              </a:spcBef>
              <a:spcAft>
                <a:spcPts val="0"/>
              </a:spcAft>
              <a:buClrTx/>
              <a:buSzTx/>
              <a:buFontTx/>
              <a:buNone/>
              <a:tabLst/>
              <a:defRPr/>
            </a:pPr>
            <a:r>
              <a:rPr kumimoji="0" lang="zh-CN" altLang="en-US" sz="1400" b="1"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914400" eaLnBrk="1" fontAlgn="auto" latinLnBrk="0" hangingPunct="1">
              <a:lnSpc>
                <a:spcPct val="100000"/>
              </a:lnSpc>
              <a:spcBef>
                <a:spcPts val="500"/>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500"/>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41" name="矩形 40"/>
          <p:cNvSpPr/>
          <p:nvPr/>
        </p:nvSpPr>
        <p:spPr>
          <a:xfrm>
            <a:off x="3722410" y="3969300"/>
            <a:ext cx="1665841" cy="1043876"/>
          </a:xfrm>
          <a:prstGeom prst="rect">
            <a:avLst/>
          </a:prstGeom>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b="0" i="0" u="none" strike="noStrike" kern="10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2017</a:t>
            </a: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1" i="0" u="none" strike="noStrike" kern="10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输入</a:t>
            </a:r>
            <a:r>
              <a:rPr kumimoji="0" lang="zh-CN" altLang="en-US" sz="1400" b="1"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名称</a:t>
            </a:r>
          </a:p>
          <a:p>
            <a:pPr marL="0" marR="0" lvl="0" indent="0" algn="ctr" defTabSz="914400" eaLnBrk="1" fontAlgn="auto" latinLnBrk="0" hangingPunct="1">
              <a:lnSpc>
                <a:spcPct val="100000"/>
              </a:lnSpc>
              <a:spcBef>
                <a:spcPts val="500"/>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500"/>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42" name="矩形 41"/>
          <p:cNvSpPr/>
          <p:nvPr/>
        </p:nvSpPr>
        <p:spPr>
          <a:xfrm>
            <a:off x="5323547" y="2880505"/>
            <a:ext cx="1665841" cy="1043363"/>
          </a:xfrm>
          <a:prstGeom prst="rect">
            <a:avLst/>
          </a:prstGeom>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b="0" i="0" u="none" strike="noStrike" kern="10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2018</a:t>
            </a:r>
          </a:p>
          <a:p>
            <a:pPr marL="0" marR="0" lvl="0" indent="0" algn="ctr" defTabSz="914400" eaLnBrk="1" fontAlgn="auto" latinLnBrk="0" hangingPunct="1">
              <a:lnSpc>
                <a:spcPct val="100000"/>
              </a:lnSpc>
              <a:spcBef>
                <a:spcPts val="500"/>
              </a:spcBef>
              <a:spcAft>
                <a:spcPts val="0"/>
              </a:spcAft>
              <a:buClrTx/>
              <a:buSzTx/>
              <a:buFontTx/>
              <a:buNone/>
              <a:tabLst/>
              <a:defRPr/>
            </a:pPr>
            <a:r>
              <a:rPr kumimoji="0" lang="zh-CN" altLang="en-US" sz="1400" b="1"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914400" eaLnBrk="1" fontAlgn="auto" latinLnBrk="0" hangingPunct="1">
              <a:lnSpc>
                <a:spcPct val="100000"/>
              </a:lnSpc>
              <a:spcBef>
                <a:spcPts val="500"/>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500"/>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43" name="矩形 42"/>
          <p:cNvSpPr/>
          <p:nvPr/>
        </p:nvSpPr>
        <p:spPr>
          <a:xfrm>
            <a:off x="7000154" y="2772254"/>
            <a:ext cx="1665841" cy="1043363"/>
          </a:xfrm>
          <a:prstGeom prst="rect">
            <a:avLst/>
          </a:prstGeom>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b="0" i="0" u="none" strike="noStrike" kern="10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2019</a:t>
            </a:r>
          </a:p>
          <a:p>
            <a:pPr marL="0" marR="0" lvl="0" indent="0" algn="ctr" defTabSz="914400" eaLnBrk="1" fontAlgn="auto" latinLnBrk="0" hangingPunct="1">
              <a:lnSpc>
                <a:spcPct val="100000"/>
              </a:lnSpc>
              <a:spcBef>
                <a:spcPts val="500"/>
              </a:spcBef>
              <a:spcAft>
                <a:spcPts val="0"/>
              </a:spcAft>
              <a:buClrTx/>
              <a:buSzTx/>
              <a:buFontTx/>
              <a:buNone/>
              <a:tabLst/>
              <a:defRPr/>
            </a:pPr>
            <a:r>
              <a:rPr kumimoji="0" lang="zh-CN" altLang="en-US" sz="1400" b="1"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914400" eaLnBrk="1" fontAlgn="auto" latinLnBrk="0" hangingPunct="1">
              <a:lnSpc>
                <a:spcPct val="100000"/>
              </a:lnSpc>
              <a:spcBef>
                <a:spcPts val="500"/>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500"/>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lumMod val="75000"/>
                    <a:lumOff val="25000"/>
                  </a:sys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grpSp>
        <p:nvGrpSpPr>
          <p:cNvPr id="44" name="组合 43"/>
          <p:cNvGrpSpPr/>
          <p:nvPr/>
        </p:nvGrpSpPr>
        <p:grpSpPr>
          <a:xfrm>
            <a:off x="891177" y="2996766"/>
            <a:ext cx="498447" cy="498447"/>
            <a:chOff x="8077071" y="845254"/>
            <a:chExt cx="2036801" cy="2036802"/>
          </a:xfrm>
        </p:grpSpPr>
        <p:sp>
          <p:nvSpPr>
            <p:cNvPr id="45" name="椭圆 44"/>
            <p:cNvSpPr/>
            <p:nvPr/>
          </p:nvSpPr>
          <p:spPr>
            <a:xfrm>
              <a:off x="8077071" y="845254"/>
              <a:ext cx="2036801" cy="2036802"/>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ysClr val="window" lastClr="FFFFFF">
                <a:lumMod val="9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grpSp>
      <p:grpSp>
        <p:nvGrpSpPr>
          <p:cNvPr id="47" name="组合 46"/>
          <p:cNvGrpSpPr/>
          <p:nvPr/>
        </p:nvGrpSpPr>
        <p:grpSpPr>
          <a:xfrm>
            <a:off x="2595195" y="3068908"/>
            <a:ext cx="498447" cy="498447"/>
            <a:chOff x="8125599" y="1434035"/>
            <a:chExt cx="2036802" cy="2036802"/>
          </a:xfrm>
        </p:grpSpPr>
        <p:sp>
          <p:nvSpPr>
            <p:cNvPr id="48" name="椭圆 47"/>
            <p:cNvSpPr/>
            <p:nvPr/>
          </p:nvSpPr>
          <p:spPr>
            <a:xfrm>
              <a:off x="8125599" y="1434035"/>
              <a:ext cx="2036802" cy="2036802"/>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ysClr val="window" lastClr="FFFFFF">
                <a:lumMod val="9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50" name="组合 49"/>
          <p:cNvGrpSpPr/>
          <p:nvPr/>
        </p:nvGrpSpPr>
        <p:grpSpPr>
          <a:xfrm>
            <a:off x="4306108" y="3452319"/>
            <a:ext cx="498447" cy="498447"/>
            <a:chOff x="8125599" y="1434035"/>
            <a:chExt cx="2036802" cy="2036802"/>
          </a:xfrm>
        </p:grpSpPr>
        <p:sp>
          <p:nvSpPr>
            <p:cNvPr id="51" name="椭圆 50"/>
            <p:cNvSpPr/>
            <p:nvPr/>
          </p:nvSpPr>
          <p:spPr>
            <a:xfrm>
              <a:off x="8125599" y="1434035"/>
              <a:ext cx="2036802" cy="2036802"/>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2" name="组合 51"/>
            <p:cNvGrpSpPr>
              <a:grpSpLocks noChangeAspect="1"/>
            </p:cNvGrpSpPr>
            <p:nvPr/>
          </p:nvGrpSpPr>
          <p:grpSpPr>
            <a:xfrm>
              <a:off x="8518659" y="1890295"/>
              <a:ext cx="1310642" cy="1124283"/>
              <a:chOff x="5084763" y="971548"/>
              <a:chExt cx="323865" cy="277813"/>
            </a:xfrm>
            <a:solidFill>
              <a:sysClr val="window" lastClr="FFFFFF">
                <a:lumMod val="95000"/>
              </a:sysClr>
            </a:solidFill>
          </p:grpSpPr>
          <p:sp>
            <p:nvSpPr>
              <p:cNvPr id="53"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56" name="组合 55"/>
          <p:cNvGrpSpPr/>
          <p:nvPr/>
        </p:nvGrpSpPr>
        <p:grpSpPr>
          <a:xfrm>
            <a:off x="5907244" y="3900226"/>
            <a:ext cx="498447" cy="498447"/>
            <a:chOff x="8125599" y="1434035"/>
            <a:chExt cx="2036802" cy="2036802"/>
          </a:xfrm>
        </p:grpSpPr>
        <p:sp>
          <p:nvSpPr>
            <p:cNvPr id="57" name="椭圆 56"/>
            <p:cNvSpPr/>
            <p:nvPr/>
          </p:nvSpPr>
          <p:spPr>
            <a:xfrm>
              <a:off x="8125599" y="1434035"/>
              <a:ext cx="2036802" cy="2036802"/>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ysClr val="window" lastClr="FFFFFF">
                <a:lumMod val="9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59" name="组合 58"/>
          <p:cNvGrpSpPr/>
          <p:nvPr/>
        </p:nvGrpSpPr>
        <p:grpSpPr>
          <a:xfrm>
            <a:off x="7583851" y="3841516"/>
            <a:ext cx="498447" cy="498447"/>
            <a:chOff x="8125599" y="1434035"/>
            <a:chExt cx="2036802" cy="2036802"/>
          </a:xfrm>
        </p:grpSpPr>
        <p:sp>
          <p:nvSpPr>
            <p:cNvPr id="60" name="椭圆 59"/>
            <p:cNvSpPr/>
            <p:nvPr/>
          </p:nvSpPr>
          <p:spPr>
            <a:xfrm>
              <a:off x="8125599" y="1434035"/>
              <a:ext cx="2036802" cy="2036802"/>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ysClr val="window" lastClr="FFFFFF">
                <a:lumMod val="9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grpSp>
      <p:sp>
        <p:nvSpPr>
          <p:cNvPr id="62" name="圆角矩形 61"/>
          <p:cNvSpPr/>
          <p:nvPr/>
        </p:nvSpPr>
        <p:spPr>
          <a:xfrm>
            <a:off x="-274881" y="2296763"/>
            <a:ext cx="1299020" cy="276697"/>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圆角矩形 62"/>
          <p:cNvSpPr/>
          <p:nvPr/>
        </p:nvSpPr>
        <p:spPr>
          <a:xfrm>
            <a:off x="-383132" y="1602712"/>
            <a:ext cx="1136642" cy="21650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标题 4"/>
          <p:cNvSpPr txBox="1">
            <a:spLocks/>
          </p:cNvSpPr>
          <p:nvPr/>
        </p:nvSpPr>
        <p:spPr>
          <a:xfrm>
            <a:off x="-58378" y="2312721"/>
            <a:ext cx="1299020" cy="2502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5" name="标题 4"/>
          <p:cNvSpPr txBox="1">
            <a:spLocks/>
          </p:cNvSpPr>
          <p:nvPr/>
        </p:nvSpPr>
        <p:spPr>
          <a:xfrm>
            <a:off x="-58377" y="1602712"/>
            <a:ext cx="920139" cy="21650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6" name="圆角矩形 65"/>
          <p:cNvSpPr/>
          <p:nvPr/>
        </p:nvSpPr>
        <p:spPr>
          <a:xfrm>
            <a:off x="-383133" y="1838026"/>
            <a:ext cx="1136642" cy="21650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标题 4"/>
          <p:cNvSpPr txBox="1">
            <a:spLocks/>
          </p:cNvSpPr>
          <p:nvPr/>
        </p:nvSpPr>
        <p:spPr>
          <a:xfrm>
            <a:off x="-58378" y="1838026"/>
            <a:ext cx="920139" cy="21650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8" name="圆角矩形 67"/>
          <p:cNvSpPr/>
          <p:nvPr/>
        </p:nvSpPr>
        <p:spPr>
          <a:xfrm>
            <a:off x="-383133" y="2067036"/>
            <a:ext cx="1136642" cy="21650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标题 4"/>
          <p:cNvSpPr txBox="1">
            <a:spLocks/>
          </p:cNvSpPr>
          <p:nvPr/>
        </p:nvSpPr>
        <p:spPr>
          <a:xfrm>
            <a:off x="-58378" y="2067036"/>
            <a:ext cx="920139" cy="21650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0" name="圆角矩形 69"/>
          <p:cNvSpPr/>
          <p:nvPr/>
        </p:nvSpPr>
        <p:spPr>
          <a:xfrm>
            <a:off x="-383133" y="2590513"/>
            <a:ext cx="1136642" cy="21650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标题 4"/>
          <p:cNvSpPr txBox="1">
            <a:spLocks/>
          </p:cNvSpPr>
          <p:nvPr/>
        </p:nvSpPr>
        <p:spPr>
          <a:xfrm>
            <a:off x="-58378" y="2590513"/>
            <a:ext cx="920139" cy="21650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2" name="圆角矩形 71"/>
          <p:cNvSpPr/>
          <p:nvPr/>
        </p:nvSpPr>
        <p:spPr>
          <a:xfrm>
            <a:off x="8737072" y="1598314"/>
            <a:ext cx="730699" cy="406826"/>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标题 4"/>
          <p:cNvSpPr txBox="1">
            <a:spLocks/>
          </p:cNvSpPr>
          <p:nvPr/>
        </p:nvSpPr>
        <p:spPr>
          <a:xfrm>
            <a:off x="8764135" y="1600895"/>
            <a:ext cx="487133" cy="40424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28</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4816131" y="1834208"/>
            <a:ext cx="1380095" cy="1518264"/>
            <a:chOff x="5987173" y="3044094"/>
            <a:chExt cx="1796700" cy="1976578"/>
          </a:xfrm>
        </p:grpSpPr>
        <p:sp>
          <p:nvSpPr>
            <p:cNvPr id="55" name="任意多边形 54"/>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6"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ysClr val="window" lastClr="FFFFFF">
                <a:alpha val="75000"/>
              </a:sysClr>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7" name="文本框 62"/>
            <p:cNvSpPr txBox="1"/>
            <p:nvPr/>
          </p:nvSpPr>
          <p:spPr>
            <a:xfrm>
              <a:off x="6329723" y="3989043"/>
              <a:ext cx="1237549" cy="40068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cxnSp>
        <p:nvCxnSpPr>
          <p:cNvPr id="58" name="直接连接符 57"/>
          <p:cNvCxnSpPr/>
          <p:nvPr/>
        </p:nvCxnSpPr>
        <p:spPr>
          <a:xfrm>
            <a:off x="1297792" y="3452572"/>
            <a:ext cx="6790401" cy="0"/>
          </a:xfrm>
          <a:prstGeom prst="line">
            <a:avLst/>
          </a:prstGeom>
          <a:noFill/>
          <a:ln w="9525" cap="flat" cmpd="sng" algn="ctr">
            <a:solidFill>
              <a:srgbClr val="2C3637"/>
            </a:solidFill>
            <a:prstDash val="solid"/>
          </a:ln>
          <a:effectLst/>
        </p:spPr>
      </p:cxnSp>
      <p:sp>
        <p:nvSpPr>
          <p:cNvPr id="59" name="椭圆 58"/>
          <p:cNvSpPr/>
          <p:nvPr/>
        </p:nvSpPr>
        <p:spPr>
          <a:xfrm>
            <a:off x="1220895" y="3396345"/>
            <a:ext cx="112454" cy="112454"/>
          </a:xfrm>
          <a:prstGeom prst="ellipse">
            <a:avLst/>
          </a:prstGeom>
          <a:solidFill>
            <a:srgbClr val="2C3637"/>
          </a:solidFill>
          <a:ln w="25400" cap="flat" cmpd="sng" algn="ctr">
            <a:solidFill>
              <a:srgbClr val="2C36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60" name="椭圆 59"/>
          <p:cNvSpPr/>
          <p:nvPr/>
        </p:nvSpPr>
        <p:spPr>
          <a:xfrm>
            <a:off x="8031967" y="3396345"/>
            <a:ext cx="112454" cy="112454"/>
          </a:xfrm>
          <a:prstGeom prst="ellipse">
            <a:avLst/>
          </a:prstGeom>
          <a:solidFill>
            <a:srgbClr val="2C3637"/>
          </a:solidFill>
          <a:ln w="25400" cap="flat" cmpd="sng" algn="ctr">
            <a:solidFill>
              <a:srgbClr val="2C36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61" name="椭圆 60"/>
          <p:cNvSpPr/>
          <p:nvPr/>
        </p:nvSpPr>
        <p:spPr>
          <a:xfrm>
            <a:off x="2255269" y="3396345"/>
            <a:ext cx="112454" cy="112454"/>
          </a:xfrm>
          <a:prstGeom prst="ellipse">
            <a:avLst/>
          </a:prstGeom>
          <a:solidFill>
            <a:srgbClr val="2C3637"/>
          </a:solidFill>
          <a:ln w="25400" cap="flat" cmpd="sng" algn="ctr">
            <a:solidFill>
              <a:srgbClr val="2C36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62" name="椭圆 61"/>
          <p:cNvSpPr/>
          <p:nvPr/>
        </p:nvSpPr>
        <p:spPr>
          <a:xfrm>
            <a:off x="3844770" y="3396345"/>
            <a:ext cx="112454" cy="112454"/>
          </a:xfrm>
          <a:prstGeom prst="ellipse">
            <a:avLst/>
          </a:prstGeom>
          <a:solidFill>
            <a:srgbClr val="2C3637"/>
          </a:solidFill>
          <a:ln w="25400" cap="flat" cmpd="sng" algn="ctr">
            <a:solidFill>
              <a:srgbClr val="2C36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63" name="椭圆 62"/>
          <p:cNvSpPr/>
          <p:nvPr/>
        </p:nvSpPr>
        <p:spPr>
          <a:xfrm>
            <a:off x="5461395" y="3396345"/>
            <a:ext cx="112454" cy="112454"/>
          </a:xfrm>
          <a:prstGeom prst="ellipse">
            <a:avLst/>
          </a:prstGeom>
          <a:solidFill>
            <a:srgbClr val="2C3637"/>
          </a:solidFill>
          <a:ln w="25400" cap="flat" cmpd="sng" algn="ctr">
            <a:solidFill>
              <a:srgbClr val="2C36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64" name="椭圆 63"/>
          <p:cNvSpPr/>
          <p:nvPr/>
        </p:nvSpPr>
        <p:spPr>
          <a:xfrm>
            <a:off x="6883570" y="3396345"/>
            <a:ext cx="112454" cy="112454"/>
          </a:xfrm>
          <a:prstGeom prst="ellipse">
            <a:avLst/>
          </a:prstGeom>
          <a:solidFill>
            <a:srgbClr val="2C3637"/>
          </a:solidFill>
          <a:ln w="25400" cap="flat" cmpd="sng" algn="ctr">
            <a:solidFill>
              <a:srgbClr val="2C363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grpSp>
        <p:nvGrpSpPr>
          <p:cNvPr id="65" name="组合 64"/>
          <p:cNvGrpSpPr/>
          <p:nvPr/>
        </p:nvGrpSpPr>
        <p:grpSpPr>
          <a:xfrm>
            <a:off x="1718697" y="2009488"/>
            <a:ext cx="1210369" cy="1351791"/>
            <a:chOff x="2940476" y="3272285"/>
            <a:chExt cx="1575740" cy="1759852"/>
          </a:xfrm>
        </p:grpSpPr>
        <p:sp>
          <p:nvSpPr>
            <p:cNvPr id="66" name="任意多边形 65"/>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7"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68" name="文本框 59"/>
            <p:cNvSpPr txBox="1"/>
            <p:nvPr/>
          </p:nvSpPr>
          <p:spPr>
            <a:xfrm>
              <a:off x="3102008" y="4128108"/>
              <a:ext cx="1357225" cy="40068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2957954" y="1399879"/>
            <a:ext cx="1819969" cy="1961400"/>
            <a:chOff x="4078604" y="2478655"/>
            <a:chExt cx="2369358" cy="2553482"/>
          </a:xfrm>
        </p:grpSpPr>
        <p:sp>
          <p:nvSpPr>
            <p:cNvPr id="70" name="任意多边形 69"/>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71" name="组合 70"/>
            <p:cNvGrpSpPr/>
            <p:nvPr/>
          </p:nvGrpSpPr>
          <p:grpSpPr>
            <a:xfrm>
              <a:off x="4614176" y="3268683"/>
              <a:ext cx="1562853" cy="1004779"/>
              <a:chOff x="4716874" y="2621791"/>
              <a:chExt cx="1562853" cy="1004779"/>
            </a:xfrm>
          </p:grpSpPr>
          <p:sp>
            <p:nvSpPr>
              <p:cNvPr id="72"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3" name="文本框 60"/>
              <p:cNvSpPr txBox="1"/>
              <p:nvPr/>
            </p:nvSpPr>
            <p:spPr>
              <a:xfrm>
                <a:off x="4716874" y="3225885"/>
                <a:ext cx="1562853" cy="40068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grpSp>
        <p:nvGrpSpPr>
          <p:cNvPr id="74" name="组合 73"/>
          <p:cNvGrpSpPr/>
          <p:nvPr/>
        </p:nvGrpSpPr>
        <p:grpSpPr>
          <a:xfrm>
            <a:off x="6227551" y="1821469"/>
            <a:ext cx="1409457" cy="1534471"/>
            <a:chOff x="7567273" y="3027509"/>
            <a:chExt cx="1834926" cy="1997677"/>
          </a:xfrm>
        </p:grpSpPr>
        <p:sp>
          <p:nvSpPr>
            <p:cNvPr id="75" name="任意多边形 74"/>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6"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ysClr val="window" lastClr="FFFFFF"/>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7" name="文本框 63"/>
            <p:cNvSpPr txBox="1"/>
            <p:nvPr/>
          </p:nvSpPr>
          <p:spPr>
            <a:xfrm>
              <a:off x="7925165" y="3989042"/>
              <a:ext cx="1477034" cy="40068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输入标题</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78" name="矩形 77"/>
          <p:cNvSpPr/>
          <p:nvPr/>
        </p:nvSpPr>
        <p:spPr>
          <a:xfrm>
            <a:off x="1663386" y="3582219"/>
            <a:ext cx="1421007"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50" dirty="0" smtClean="0">
                <a:solidFill>
                  <a:srgbClr val="2C3637"/>
                </a:solidFill>
                <a:latin typeface="微软雅黑" panose="020B0503020204020204" pitchFamily="34" charset="-122"/>
                <a:ea typeface="微软雅黑" panose="020B0503020204020204" pitchFamily="34" charset="-122"/>
              </a:rPr>
              <a:t>粘贴。</a:t>
            </a:r>
            <a:endParaRPr lang="zh-CN" altLang="en-US" sz="1050" dirty="0">
              <a:solidFill>
                <a:srgbClr val="2C3637"/>
              </a:solidFill>
              <a:latin typeface="微软雅黑" panose="020B0503020204020204" pitchFamily="34" charset="-122"/>
              <a:ea typeface="微软雅黑" panose="020B0503020204020204" pitchFamily="34" charset="-122"/>
            </a:endParaRPr>
          </a:p>
        </p:txBody>
      </p:sp>
      <p:sp>
        <p:nvSpPr>
          <p:cNvPr id="79" name="矩形 78"/>
          <p:cNvSpPr/>
          <p:nvPr/>
        </p:nvSpPr>
        <p:spPr>
          <a:xfrm>
            <a:off x="3229190" y="3550730"/>
            <a:ext cx="1421007"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50" dirty="0" smtClean="0">
                <a:solidFill>
                  <a:srgbClr val="2C3637"/>
                </a:solidFill>
                <a:latin typeface="微软雅黑" panose="020B0503020204020204" pitchFamily="34" charset="-122"/>
                <a:ea typeface="微软雅黑" panose="020B0503020204020204" pitchFamily="34" charset="-122"/>
              </a:rPr>
              <a:t>粘贴。</a:t>
            </a:r>
            <a:endParaRPr lang="zh-CN" altLang="en-US" sz="1050" dirty="0">
              <a:solidFill>
                <a:srgbClr val="2C3637"/>
              </a:solidFill>
              <a:latin typeface="微软雅黑" panose="020B0503020204020204" pitchFamily="34" charset="-122"/>
              <a:ea typeface="微软雅黑" panose="020B0503020204020204" pitchFamily="34" charset="-122"/>
            </a:endParaRPr>
          </a:p>
        </p:txBody>
      </p:sp>
      <p:sp>
        <p:nvSpPr>
          <p:cNvPr id="80" name="矩形 79"/>
          <p:cNvSpPr/>
          <p:nvPr/>
        </p:nvSpPr>
        <p:spPr>
          <a:xfrm>
            <a:off x="4816131" y="3550730"/>
            <a:ext cx="1421007"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50" dirty="0" smtClean="0">
                <a:solidFill>
                  <a:srgbClr val="2C3637"/>
                </a:solidFill>
                <a:latin typeface="微软雅黑" panose="020B0503020204020204" pitchFamily="34" charset="-122"/>
                <a:ea typeface="微软雅黑" panose="020B0503020204020204" pitchFamily="34" charset="-122"/>
              </a:rPr>
              <a:t>粘贴。</a:t>
            </a:r>
            <a:endParaRPr lang="zh-CN" altLang="en-US" sz="1050" dirty="0">
              <a:solidFill>
                <a:srgbClr val="2C3637"/>
              </a:solidFill>
              <a:latin typeface="微软雅黑" panose="020B0503020204020204" pitchFamily="34" charset="-122"/>
              <a:ea typeface="微软雅黑" panose="020B0503020204020204" pitchFamily="34" charset="-122"/>
            </a:endParaRPr>
          </a:p>
        </p:txBody>
      </p:sp>
      <p:sp>
        <p:nvSpPr>
          <p:cNvPr id="81" name="矩形 80"/>
          <p:cNvSpPr/>
          <p:nvPr/>
        </p:nvSpPr>
        <p:spPr>
          <a:xfrm>
            <a:off x="6271313" y="3550730"/>
            <a:ext cx="1421007"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50" dirty="0" smtClean="0">
                <a:solidFill>
                  <a:srgbClr val="2C3637"/>
                </a:solidFill>
                <a:latin typeface="微软雅黑" panose="020B0503020204020204" pitchFamily="34" charset="-122"/>
                <a:ea typeface="微软雅黑" panose="020B0503020204020204" pitchFamily="34" charset="-122"/>
              </a:rPr>
              <a:t>粘贴。</a:t>
            </a:r>
            <a:endParaRPr lang="zh-CN" altLang="en-US" sz="1050" dirty="0">
              <a:solidFill>
                <a:srgbClr val="2C3637"/>
              </a:solidFill>
              <a:latin typeface="微软雅黑" panose="020B0503020204020204" pitchFamily="34" charset="-122"/>
              <a:ea typeface="微软雅黑" panose="020B0503020204020204" pitchFamily="34" charset="-122"/>
            </a:endParaRPr>
          </a:p>
        </p:txBody>
      </p:sp>
      <p:sp>
        <p:nvSpPr>
          <p:cNvPr id="82" name="文本框 61"/>
          <p:cNvSpPr txBox="1"/>
          <p:nvPr/>
        </p:nvSpPr>
        <p:spPr>
          <a:xfrm>
            <a:off x="1296679" y="4699649"/>
            <a:ext cx="1261884" cy="307777"/>
          </a:xfrm>
          <a:prstGeom prst="rect">
            <a:avLst/>
          </a:prstGeom>
          <a:noFill/>
        </p:spPr>
        <p:txBody>
          <a:bodyPr wrap="none" rtlCol="0">
            <a:spAutoFit/>
          </a:bodyPr>
          <a:lstStyle/>
          <a:p>
            <a:r>
              <a:rPr lang="zh-CN" altLang="en-US" sz="1400" b="1" dirty="0" smtClean="0">
                <a:solidFill>
                  <a:srgbClr val="2C3637"/>
                </a:solidFill>
                <a:latin typeface="微软雅黑" panose="020B0503020204020204" pitchFamily="34" charset="-122"/>
                <a:ea typeface="微软雅黑" panose="020B0503020204020204" pitchFamily="34" charset="-122"/>
              </a:rPr>
              <a:t>此处添加标题</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sp>
        <p:nvSpPr>
          <p:cNvPr id="83" name="矩形 82"/>
          <p:cNvSpPr/>
          <p:nvPr/>
        </p:nvSpPr>
        <p:spPr>
          <a:xfrm>
            <a:off x="944339" y="4952781"/>
            <a:ext cx="1767268" cy="492443"/>
          </a:xfrm>
          <a:prstGeom prst="rect">
            <a:avLst/>
          </a:prstGeom>
        </p:spPr>
        <p:txBody>
          <a:bodyPr wrap="square">
            <a:spAutoFit/>
          </a:bodyPr>
          <a:lstStyle/>
          <a:p>
            <a:pPr algn="just">
              <a:lnSpc>
                <a:spcPct val="130000"/>
              </a:lnSpc>
            </a:pPr>
            <a:r>
              <a:rPr lang="zh-CN" altLang="en-US" sz="1000" dirty="0" smtClean="0">
                <a:solidFill>
                  <a:srgbClr val="2C3637"/>
                </a:solidFill>
                <a:latin typeface="微软雅黑" panose="020B0503020204020204" pitchFamily="34" charset="-122"/>
                <a:ea typeface="微软雅黑" panose="020B0503020204020204" pitchFamily="34" charset="-122"/>
              </a:rPr>
              <a:t>请在此输入您的详细文本信息和文字介绍信息。</a:t>
            </a: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84" name="文本框 64"/>
          <p:cNvSpPr txBox="1"/>
          <p:nvPr/>
        </p:nvSpPr>
        <p:spPr>
          <a:xfrm>
            <a:off x="1056239" y="4708759"/>
            <a:ext cx="263214" cy="261610"/>
          </a:xfrm>
          <a:prstGeom prst="rect">
            <a:avLst/>
          </a:prstGeom>
          <a:solidFill>
            <a:srgbClr val="2C3637"/>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Impact MT Std" pitchFamily="34" charset="0"/>
                <a:ea typeface="方正超粗黑简体" panose="03000509000000000000" pitchFamily="65" charset="-122"/>
                <a:cs typeface="Segoe UI Black" panose="020B0A02040204020203" pitchFamily="34" charset="0"/>
              </a:rPr>
              <a:t>1</a:t>
            </a:r>
            <a:endParaRPr kumimoji="0" lang="zh-CN" altLang="en-US" sz="1100" b="0" i="0" u="none" strike="noStrike" kern="0" cap="none" spc="0" normalizeH="0" baseline="0" noProof="0" dirty="0">
              <a:ln>
                <a:noFill/>
              </a:ln>
              <a:solidFill>
                <a:sysClr val="window" lastClr="FFFFFF"/>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85" name="文本框 61"/>
          <p:cNvSpPr txBox="1"/>
          <p:nvPr/>
        </p:nvSpPr>
        <p:spPr>
          <a:xfrm>
            <a:off x="3174570" y="4679615"/>
            <a:ext cx="1261884" cy="307777"/>
          </a:xfrm>
          <a:prstGeom prst="rect">
            <a:avLst/>
          </a:prstGeom>
          <a:noFill/>
        </p:spPr>
        <p:txBody>
          <a:bodyPr wrap="none" rtlCol="0">
            <a:spAutoFit/>
          </a:bodyPr>
          <a:lstStyle/>
          <a:p>
            <a:r>
              <a:rPr lang="zh-CN" altLang="en-US" sz="1400" b="1" dirty="0" smtClean="0">
                <a:solidFill>
                  <a:srgbClr val="2C3637"/>
                </a:solidFill>
                <a:latin typeface="微软雅黑" panose="020B0503020204020204" pitchFamily="34" charset="-122"/>
                <a:ea typeface="微软雅黑" panose="020B0503020204020204" pitchFamily="34" charset="-122"/>
              </a:rPr>
              <a:t>此处添加标题</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sp>
        <p:nvSpPr>
          <p:cNvPr id="86" name="矩形 85"/>
          <p:cNvSpPr/>
          <p:nvPr/>
        </p:nvSpPr>
        <p:spPr>
          <a:xfrm>
            <a:off x="2822230" y="4932749"/>
            <a:ext cx="1676245" cy="492443"/>
          </a:xfrm>
          <a:prstGeom prst="rect">
            <a:avLst/>
          </a:prstGeom>
        </p:spPr>
        <p:txBody>
          <a:bodyPr wrap="square">
            <a:spAutoFit/>
          </a:bodyPr>
          <a:lstStyle/>
          <a:p>
            <a:pPr algn="just">
              <a:lnSpc>
                <a:spcPct val="130000"/>
              </a:lnSpc>
            </a:pPr>
            <a:r>
              <a:rPr lang="zh-CN" altLang="en-US" sz="1000" dirty="0" smtClean="0">
                <a:solidFill>
                  <a:srgbClr val="2C3637"/>
                </a:solidFill>
                <a:latin typeface="微软雅黑" panose="020B0503020204020204" pitchFamily="34" charset="-122"/>
                <a:ea typeface="微软雅黑" panose="020B0503020204020204" pitchFamily="34" charset="-122"/>
              </a:rPr>
              <a:t>请在此输入您的详细文本信息和文字介绍信息。</a:t>
            </a: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87" name="文本框 64"/>
          <p:cNvSpPr txBox="1"/>
          <p:nvPr/>
        </p:nvSpPr>
        <p:spPr>
          <a:xfrm>
            <a:off x="2934130" y="4688725"/>
            <a:ext cx="263214" cy="261610"/>
          </a:xfrm>
          <a:prstGeom prst="rect">
            <a:avLst/>
          </a:prstGeom>
          <a:solidFill>
            <a:srgbClr val="2C3637"/>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Impact MT Std" pitchFamily="34" charset="0"/>
                <a:ea typeface="方正超粗黑简体" panose="03000509000000000000" pitchFamily="65" charset="-122"/>
                <a:cs typeface="Segoe UI Black" panose="020B0A02040204020203" pitchFamily="34" charset="0"/>
              </a:rPr>
              <a:t>2</a:t>
            </a:r>
            <a:endParaRPr kumimoji="0" lang="zh-CN" altLang="en-US" sz="1100" b="0" i="0" u="none" strike="noStrike" kern="0" cap="none" spc="0" normalizeH="0" baseline="0" noProof="0" dirty="0">
              <a:ln>
                <a:noFill/>
              </a:ln>
              <a:solidFill>
                <a:sysClr val="window" lastClr="FFFFFF"/>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88" name="文本框 61"/>
          <p:cNvSpPr txBox="1"/>
          <p:nvPr/>
        </p:nvSpPr>
        <p:spPr>
          <a:xfrm>
            <a:off x="5095300" y="4679615"/>
            <a:ext cx="1261884" cy="307777"/>
          </a:xfrm>
          <a:prstGeom prst="rect">
            <a:avLst/>
          </a:prstGeom>
          <a:noFill/>
        </p:spPr>
        <p:txBody>
          <a:bodyPr wrap="none" rtlCol="0">
            <a:spAutoFit/>
          </a:bodyPr>
          <a:lstStyle/>
          <a:p>
            <a:r>
              <a:rPr lang="zh-CN" altLang="en-US" sz="1400" b="1" dirty="0" smtClean="0">
                <a:solidFill>
                  <a:srgbClr val="2C3637"/>
                </a:solidFill>
                <a:latin typeface="微软雅黑" panose="020B0503020204020204" pitchFamily="34" charset="-122"/>
                <a:ea typeface="微软雅黑" panose="020B0503020204020204" pitchFamily="34" charset="-122"/>
              </a:rPr>
              <a:t>此处添加标题</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sp>
        <p:nvSpPr>
          <p:cNvPr id="89" name="矩形 88"/>
          <p:cNvSpPr/>
          <p:nvPr/>
        </p:nvSpPr>
        <p:spPr>
          <a:xfrm>
            <a:off x="4742960" y="4932749"/>
            <a:ext cx="1676245" cy="492443"/>
          </a:xfrm>
          <a:prstGeom prst="rect">
            <a:avLst/>
          </a:prstGeom>
        </p:spPr>
        <p:txBody>
          <a:bodyPr wrap="square">
            <a:spAutoFit/>
          </a:bodyPr>
          <a:lstStyle/>
          <a:p>
            <a:pPr algn="just">
              <a:lnSpc>
                <a:spcPct val="130000"/>
              </a:lnSpc>
            </a:pPr>
            <a:r>
              <a:rPr lang="zh-CN" altLang="en-US" sz="1000" dirty="0" smtClean="0">
                <a:solidFill>
                  <a:srgbClr val="2C3637"/>
                </a:solidFill>
                <a:latin typeface="微软雅黑" panose="020B0503020204020204" pitchFamily="34" charset="-122"/>
                <a:ea typeface="微软雅黑" panose="020B0503020204020204" pitchFamily="34" charset="-122"/>
              </a:rPr>
              <a:t>请在此输入您的详细文本信息和文字介绍信息。</a:t>
            </a: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90" name="文本框 64"/>
          <p:cNvSpPr txBox="1"/>
          <p:nvPr/>
        </p:nvSpPr>
        <p:spPr>
          <a:xfrm>
            <a:off x="4854860" y="4688725"/>
            <a:ext cx="263214" cy="261610"/>
          </a:xfrm>
          <a:prstGeom prst="rect">
            <a:avLst/>
          </a:prstGeom>
          <a:solidFill>
            <a:srgbClr val="2C3637"/>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Impact MT Std" pitchFamily="34" charset="0"/>
                <a:ea typeface="方正超粗黑简体" panose="03000509000000000000" pitchFamily="65" charset="-122"/>
                <a:cs typeface="Segoe UI Black" panose="020B0A02040204020203" pitchFamily="34" charset="0"/>
              </a:rPr>
              <a:t>3</a:t>
            </a:r>
            <a:endParaRPr kumimoji="0" lang="zh-CN" altLang="en-US" sz="1100" b="0" i="0" u="none" strike="noStrike" kern="0" cap="none" spc="0" normalizeH="0" baseline="0" noProof="0" dirty="0">
              <a:ln>
                <a:noFill/>
              </a:ln>
              <a:solidFill>
                <a:sysClr val="window" lastClr="FFFFFF"/>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91" name="文本框 61"/>
          <p:cNvSpPr txBox="1"/>
          <p:nvPr/>
        </p:nvSpPr>
        <p:spPr>
          <a:xfrm>
            <a:off x="6960719" y="4679615"/>
            <a:ext cx="1261884" cy="307777"/>
          </a:xfrm>
          <a:prstGeom prst="rect">
            <a:avLst/>
          </a:prstGeom>
          <a:noFill/>
        </p:spPr>
        <p:txBody>
          <a:bodyPr wrap="none" rtlCol="0">
            <a:spAutoFit/>
          </a:bodyPr>
          <a:lstStyle/>
          <a:p>
            <a:r>
              <a:rPr lang="zh-CN" altLang="en-US" sz="1400" b="1" dirty="0" smtClean="0">
                <a:solidFill>
                  <a:srgbClr val="2C3637"/>
                </a:solidFill>
                <a:latin typeface="微软雅黑" panose="020B0503020204020204" pitchFamily="34" charset="-122"/>
                <a:ea typeface="微软雅黑" panose="020B0503020204020204" pitchFamily="34" charset="-122"/>
              </a:rPr>
              <a:t>此处添加标题</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sp>
        <p:nvSpPr>
          <p:cNvPr id="92" name="矩形 91"/>
          <p:cNvSpPr/>
          <p:nvPr/>
        </p:nvSpPr>
        <p:spPr>
          <a:xfrm>
            <a:off x="6608379" y="4932749"/>
            <a:ext cx="1676245" cy="492443"/>
          </a:xfrm>
          <a:prstGeom prst="rect">
            <a:avLst/>
          </a:prstGeom>
        </p:spPr>
        <p:txBody>
          <a:bodyPr wrap="square">
            <a:spAutoFit/>
          </a:bodyPr>
          <a:lstStyle/>
          <a:p>
            <a:pPr algn="just">
              <a:lnSpc>
                <a:spcPct val="130000"/>
              </a:lnSpc>
            </a:pPr>
            <a:r>
              <a:rPr lang="zh-CN" altLang="en-US" sz="1000" dirty="0" smtClean="0">
                <a:solidFill>
                  <a:srgbClr val="2C3637"/>
                </a:solidFill>
                <a:latin typeface="微软雅黑" panose="020B0503020204020204" pitchFamily="34" charset="-122"/>
                <a:ea typeface="微软雅黑" panose="020B0503020204020204" pitchFamily="34" charset="-122"/>
              </a:rPr>
              <a:t>请在此输入您的详细文本信息和文字介绍信息。</a:t>
            </a: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93" name="文本框 64"/>
          <p:cNvSpPr txBox="1"/>
          <p:nvPr/>
        </p:nvSpPr>
        <p:spPr>
          <a:xfrm>
            <a:off x="6720279" y="4688725"/>
            <a:ext cx="263214" cy="261610"/>
          </a:xfrm>
          <a:prstGeom prst="rect">
            <a:avLst/>
          </a:prstGeom>
          <a:solidFill>
            <a:srgbClr val="2C3637"/>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Impact MT Std" pitchFamily="34" charset="0"/>
                <a:ea typeface="方正超粗黑简体" panose="03000509000000000000" pitchFamily="65" charset="-122"/>
                <a:cs typeface="Segoe UI Black" panose="020B0A02040204020203" pitchFamily="34" charset="0"/>
              </a:rPr>
              <a:t>4</a:t>
            </a:r>
            <a:endParaRPr kumimoji="0" lang="zh-CN" altLang="en-US" sz="1100" b="0" i="0" u="none" strike="noStrike" kern="0" cap="none" spc="0" normalizeH="0" baseline="0" noProof="0" dirty="0">
              <a:ln>
                <a:noFill/>
              </a:ln>
              <a:solidFill>
                <a:sysClr val="window" lastClr="FFFFFF"/>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94" name="圆角矩形 93"/>
          <p:cNvSpPr/>
          <p:nvPr/>
        </p:nvSpPr>
        <p:spPr>
          <a:xfrm>
            <a:off x="-272510" y="2353174"/>
            <a:ext cx="1327472" cy="282757"/>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5" name="圆角矩形 94"/>
          <p:cNvSpPr/>
          <p:nvPr/>
        </p:nvSpPr>
        <p:spPr>
          <a:xfrm>
            <a:off x="-383132" y="1643921"/>
            <a:ext cx="1161537" cy="221245"/>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6" name="标题 4"/>
          <p:cNvSpPr txBox="1">
            <a:spLocks/>
          </p:cNvSpPr>
          <p:nvPr/>
        </p:nvSpPr>
        <p:spPr>
          <a:xfrm>
            <a:off x="-51265" y="2369481"/>
            <a:ext cx="1327472" cy="25572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7" name="标题 4"/>
          <p:cNvSpPr txBox="1">
            <a:spLocks/>
          </p:cNvSpPr>
          <p:nvPr/>
        </p:nvSpPr>
        <p:spPr>
          <a:xfrm>
            <a:off x="-51264" y="1643921"/>
            <a:ext cx="940292" cy="22124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8" name="圆角矩形 97"/>
          <p:cNvSpPr/>
          <p:nvPr/>
        </p:nvSpPr>
        <p:spPr>
          <a:xfrm>
            <a:off x="-383133" y="1884388"/>
            <a:ext cx="1161537" cy="221245"/>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 name="标题 4"/>
          <p:cNvSpPr txBox="1">
            <a:spLocks/>
          </p:cNvSpPr>
          <p:nvPr/>
        </p:nvSpPr>
        <p:spPr>
          <a:xfrm>
            <a:off x="-51265" y="1884388"/>
            <a:ext cx="940292" cy="22124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0" name="圆角矩形 99"/>
          <p:cNvSpPr/>
          <p:nvPr/>
        </p:nvSpPr>
        <p:spPr>
          <a:xfrm>
            <a:off x="-383133" y="2118415"/>
            <a:ext cx="1161537" cy="221245"/>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 name="标题 4"/>
          <p:cNvSpPr txBox="1">
            <a:spLocks/>
          </p:cNvSpPr>
          <p:nvPr/>
        </p:nvSpPr>
        <p:spPr>
          <a:xfrm>
            <a:off x="-51265" y="2118415"/>
            <a:ext cx="940292" cy="22124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2" name="圆角矩形 101"/>
          <p:cNvSpPr/>
          <p:nvPr/>
        </p:nvSpPr>
        <p:spPr>
          <a:xfrm>
            <a:off x="-383133" y="2653357"/>
            <a:ext cx="1161537" cy="221245"/>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标题 4"/>
          <p:cNvSpPr txBox="1">
            <a:spLocks/>
          </p:cNvSpPr>
          <p:nvPr/>
        </p:nvSpPr>
        <p:spPr>
          <a:xfrm>
            <a:off x="-51265" y="2653357"/>
            <a:ext cx="940292" cy="22124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4" name="圆角矩形 103"/>
          <p:cNvSpPr/>
          <p:nvPr/>
        </p:nvSpPr>
        <p:spPr>
          <a:xfrm>
            <a:off x="8936824" y="1639426"/>
            <a:ext cx="746703" cy="415737"/>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5" name="标题 4"/>
          <p:cNvSpPr txBox="1">
            <a:spLocks/>
          </p:cNvSpPr>
          <p:nvPr/>
        </p:nvSpPr>
        <p:spPr>
          <a:xfrm>
            <a:off x="8964480" y="1642064"/>
            <a:ext cx="497802" cy="41309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29</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9"/>
          <p:cNvSpPr>
            <a:spLocks/>
          </p:cNvSpPr>
          <p:nvPr/>
        </p:nvSpPr>
        <p:spPr bwMode="auto">
          <a:xfrm rot="13500000">
            <a:off x="1258549" y="2566216"/>
            <a:ext cx="1638140" cy="1638139"/>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42" name="Freeform 9"/>
          <p:cNvSpPr>
            <a:spLocks/>
          </p:cNvSpPr>
          <p:nvPr/>
        </p:nvSpPr>
        <p:spPr bwMode="auto">
          <a:xfrm rot="13500000">
            <a:off x="3047183" y="2562105"/>
            <a:ext cx="1638140" cy="1638139"/>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43" name="Freeform 9"/>
          <p:cNvSpPr>
            <a:spLocks/>
          </p:cNvSpPr>
          <p:nvPr/>
        </p:nvSpPr>
        <p:spPr bwMode="auto">
          <a:xfrm rot="2700000">
            <a:off x="2150361" y="1681672"/>
            <a:ext cx="1638140" cy="16381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grpSp>
        <p:nvGrpSpPr>
          <p:cNvPr id="44" name="Group 10"/>
          <p:cNvGrpSpPr/>
          <p:nvPr/>
        </p:nvGrpSpPr>
        <p:grpSpPr>
          <a:xfrm>
            <a:off x="1428147" y="2705321"/>
            <a:ext cx="458698" cy="376926"/>
            <a:chOff x="7836195" y="3464708"/>
            <a:chExt cx="599208" cy="492388"/>
          </a:xfrm>
        </p:grpSpPr>
        <p:sp>
          <p:nvSpPr>
            <p:cNvPr id="45" name="Oval 11"/>
            <p:cNvSpPr/>
            <p:nvPr/>
          </p:nvSpPr>
          <p:spPr>
            <a:xfrm rot="2700000">
              <a:off x="7882236" y="3464708"/>
              <a:ext cx="492388" cy="492388"/>
            </a:xfrm>
            <a:prstGeom prst="ellipse">
              <a:avLst/>
            </a:prstGeom>
            <a:solidFill>
              <a:srgbClr val="F9F9F9"/>
            </a:solidFill>
            <a:ln w="133350" cap="flat" cmpd="sng" algn="ctr">
              <a:solidFill>
                <a:srgbClr val="E62A2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46" name="TextBox 45"/>
            <p:cNvSpPr txBox="1"/>
            <p:nvPr/>
          </p:nvSpPr>
          <p:spPr>
            <a:xfrm>
              <a:off x="7836195" y="3536805"/>
              <a:ext cx="599208" cy="36185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2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01</a:t>
              </a:r>
              <a:endParaRPr kumimoji="0" lang="id-ID" sz="1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grpSp>
        <p:nvGrpSpPr>
          <p:cNvPr id="47" name="Group 13"/>
          <p:cNvGrpSpPr/>
          <p:nvPr/>
        </p:nvGrpSpPr>
        <p:grpSpPr>
          <a:xfrm>
            <a:off x="2736716" y="1550088"/>
            <a:ext cx="458698" cy="376926"/>
            <a:chOff x="9545610" y="1955599"/>
            <a:chExt cx="599208" cy="492388"/>
          </a:xfrm>
        </p:grpSpPr>
        <p:sp>
          <p:nvSpPr>
            <p:cNvPr id="48" name="Oval 14"/>
            <p:cNvSpPr/>
            <p:nvPr/>
          </p:nvSpPr>
          <p:spPr>
            <a:xfrm rot="2700000">
              <a:off x="9603416" y="1955599"/>
              <a:ext cx="492388" cy="492388"/>
            </a:xfrm>
            <a:prstGeom prst="ellipse">
              <a:avLst/>
            </a:prstGeom>
            <a:solidFill>
              <a:sysClr val="window" lastClr="FFFFFF"/>
            </a:solidFill>
            <a:ln w="13335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rgbClr val="4BACC6">
                    <a:lumMod val="75000"/>
                  </a:srgbClr>
                </a:solidFill>
                <a:effectLst/>
                <a:uLnTx/>
                <a:uFillTx/>
                <a:latin typeface="微软雅黑" panose="020B0503020204020204" pitchFamily="34" charset="-122"/>
                <a:ea typeface="微软雅黑" panose="020B0503020204020204" pitchFamily="34" charset="-122"/>
                <a:cs typeface="+mn-cs"/>
              </a:endParaRPr>
            </a:p>
          </p:txBody>
        </p:sp>
        <p:sp>
          <p:nvSpPr>
            <p:cNvPr id="49" name="TextBox 48"/>
            <p:cNvSpPr txBox="1"/>
            <p:nvPr/>
          </p:nvSpPr>
          <p:spPr>
            <a:xfrm>
              <a:off x="9545610" y="2019602"/>
              <a:ext cx="599208" cy="36185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2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02</a:t>
              </a:r>
              <a:endParaRPr kumimoji="0" lang="id-ID" sz="1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grpSp>
        <p:nvGrpSpPr>
          <p:cNvPr id="50" name="Group 16"/>
          <p:cNvGrpSpPr/>
          <p:nvPr/>
        </p:nvGrpSpPr>
        <p:grpSpPr>
          <a:xfrm>
            <a:off x="4078497" y="2713412"/>
            <a:ext cx="458698" cy="376926"/>
            <a:chOff x="10716797" y="5108091"/>
            <a:chExt cx="599208" cy="492388"/>
          </a:xfrm>
        </p:grpSpPr>
        <p:sp>
          <p:nvSpPr>
            <p:cNvPr id="51" name="Oval 17"/>
            <p:cNvSpPr/>
            <p:nvPr/>
          </p:nvSpPr>
          <p:spPr>
            <a:xfrm rot="2700000">
              <a:off x="10774955" y="5108091"/>
              <a:ext cx="492388" cy="492388"/>
            </a:xfrm>
            <a:prstGeom prst="ellipse">
              <a:avLst/>
            </a:prstGeom>
            <a:solidFill>
              <a:srgbClr val="F9F9F9"/>
            </a:solidFill>
            <a:ln w="133350" cap="flat" cmpd="sng" algn="ctr">
              <a:solidFill>
                <a:srgbClr val="E62A2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52" name="TextBox 51"/>
            <p:cNvSpPr txBox="1"/>
            <p:nvPr/>
          </p:nvSpPr>
          <p:spPr>
            <a:xfrm>
              <a:off x="10716797" y="5178591"/>
              <a:ext cx="599208" cy="36185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2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03</a:t>
              </a:r>
              <a:endParaRPr kumimoji="0" lang="id-ID" sz="1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sp>
        <p:nvSpPr>
          <p:cNvPr id="53" name="Freeform 19"/>
          <p:cNvSpPr>
            <a:spLocks noEditPoints="1"/>
          </p:cNvSpPr>
          <p:nvPr/>
        </p:nvSpPr>
        <p:spPr bwMode="auto">
          <a:xfrm>
            <a:off x="2790519" y="2305812"/>
            <a:ext cx="351092" cy="339023"/>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sz="1200">
              <a:solidFill>
                <a:srgbClr val="55735B"/>
              </a:solidFill>
              <a:latin typeface="微软雅黑" panose="020B0503020204020204" pitchFamily="34" charset="-122"/>
              <a:ea typeface="微软雅黑" panose="020B0503020204020204" pitchFamily="34" charset="-122"/>
            </a:endParaRPr>
          </a:p>
        </p:txBody>
      </p:sp>
      <p:sp>
        <p:nvSpPr>
          <p:cNvPr id="54" name="Freeform 23"/>
          <p:cNvSpPr>
            <a:spLocks noEditPoints="1"/>
          </p:cNvSpPr>
          <p:nvPr/>
        </p:nvSpPr>
        <p:spPr bwMode="auto">
          <a:xfrm>
            <a:off x="1903626" y="3307999"/>
            <a:ext cx="339024" cy="256736"/>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grpSp>
        <p:nvGrpSpPr>
          <p:cNvPr id="55" name="Group 24"/>
          <p:cNvGrpSpPr/>
          <p:nvPr/>
        </p:nvGrpSpPr>
        <p:grpSpPr>
          <a:xfrm>
            <a:off x="3689814" y="3265695"/>
            <a:ext cx="345606" cy="339024"/>
            <a:chOff x="6786562" y="796925"/>
            <a:chExt cx="500063" cy="490538"/>
          </a:xfrm>
          <a:solidFill>
            <a:srgbClr val="E62A2A"/>
          </a:solidFill>
        </p:grpSpPr>
        <p:sp>
          <p:nvSpPr>
            <p:cNvPr id="56"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57"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58"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sp>
          <p:nvSpPr>
            <p:cNvPr id="59"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endParaRPr>
            </a:p>
          </p:txBody>
        </p:sp>
      </p:grpSp>
      <p:sp>
        <p:nvSpPr>
          <p:cNvPr id="60" name="椭圆 59"/>
          <p:cNvSpPr/>
          <p:nvPr/>
        </p:nvSpPr>
        <p:spPr>
          <a:xfrm>
            <a:off x="5090802" y="2164269"/>
            <a:ext cx="441408" cy="441533"/>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ysClr val="window" lastClr="FFFFFF"/>
                </a:solidFill>
                <a:effectLst/>
                <a:uLnTx/>
                <a:uFillTx/>
                <a:latin typeface="Impact MT Std" pitchFamily="34" charset="0"/>
                <a:ea typeface="微软雅黑" pitchFamily="34" charset="-122"/>
                <a:cs typeface="+mn-cs"/>
              </a:rPr>
              <a:t>1</a:t>
            </a:r>
            <a:endParaRPr kumimoji="0" lang="zh-CN" altLang="en-US" sz="1200"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sp>
        <p:nvSpPr>
          <p:cNvPr id="61" name="椭圆 60"/>
          <p:cNvSpPr/>
          <p:nvPr/>
        </p:nvSpPr>
        <p:spPr>
          <a:xfrm>
            <a:off x="5090803" y="2715495"/>
            <a:ext cx="441408" cy="441533"/>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ysClr val="window" lastClr="FFFFFF"/>
                </a:solidFill>
                <a:effectLst/>
                <a:uLnTx/>
                <a:uFillTx/>
                <a:latin typeface="Impact MT Std" pitchFamily="34" charset="0"/>
                <a:ea typeface="微软雅黑" pitchFamily="34" charset="-122"/>
                <a:cs typeface="+mn-cs"/>
              </a:rPr>
              <a:t>2</a:t>
            </a:r>
            <a:endParaRPr kumimoji="0" lang="zh-CN" altLang="en-US" sz="1200"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sp>
        <p:nvSpPr>
          <p:cNvPr id="62" name="椭圆 61"/>
          <p:cNvSpPr/>
          <p:nvPr/>
        </p:nvSpPr>
        <p:spPr>
          <a:xfrm>
            <a:off x="5090803" y="3279582"/>
            <a:ext cx="441408" cy="441533"/>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3</a:t>
            </a:r>
            <a:endParaRPr kumimoji="0" lang="zh-CN" altLang="en-US" sz="1200"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sp>
        <p:nvSpPr>
          <p:cNvPr id="63" name="标题 11"/>
          <p:cNvSpPr txBox="1">
            <a:spLocks/>
          </p:cNvSpPr>
          <p:nvPr/>
        </p:nvSpPr>
        <p:spPr>
          <a:xfrm>
            <a:off x="5532211" y="2216449"/>
            <a:ext cx="2408171" cy="60984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a:t>
            </a:r>
            <a:r>
              <a:rPr kumimoji="0" lang="zh-CN" altLang="en-US" sz="10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0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a:t>
            </a:r>
            <a:r>
              <a:rPr kumimoji="0" lang="zh-CN" altLang="en-US" sz="100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含义</a:t>
            </a:r>
            <a:r>
              <a:rPr kumimoji="0" lang="en-US" altLang="zh-CN" sz="100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64" name="标题 11"/>
          <p:cNvSpPr txBox="1">
            <a:spLocks/>
          </p:cNvSpPr>
          <p:nvPr/>
        </p:nvSpPr>
        <p:spPr>
          <a:xfrm>
            <a:off x="5532212" y="2767676"/>
            <a:ext cx="2408171" cy="60984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a:t>
            </a:r>
            <a:r>
              <a:rPr kumimoji="0" lang="zh-CN" altLang="en-US" sz="10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0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a:t>
            </a:r>
            <a:r>
              <a:rPr kumimoji="0" lang="zh-CN" altLang="en-US" sz="100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含义</a:t>
            </a:r>
            <a:r>
              <a:rPr kumimoji="0" lang="en-US" altLang="zh-CN" sz="100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65" name="标题 11"/>
          <p:cNvSpPr txBox="1">
            <a:spLocks/>
          </p:cNvSpPr>
          <p:nvPr/>
        </p:nvSpPr>
        <p:spPr>
          <a:xfrm>
            <a:off x="5532212" y="3331762"/>
            <a:ext cx="2408171" cy="60984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a:t>
            </a:r>
            <a:r>
              <a:rPr kumimoji="0" lang="zh-CN" altLang="en-US" sz="10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0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a:t>
            </a:r>
            <a:r>
              <a:rPr kumimoji="0" lang="zh-CN" altLang="en-US" sz="100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含义</a:t>
            </a:r>
            <a:r>
              <a:rPr kumimoji="0" lang="en-US" altLang="zh-CN" sz="1000" b="0" i="0" u="none" strike="noStrike" kern="120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66" name="TextBox 65"/>
          <p:cNvSpPr txBox="1"/>
          <p:nvPr/>
        </p:nvSpPr>
        <p:spPr>
          <a:xfrm>
            <a:off x="1518597" y="4816460"/>
            <a:ext cx="6256417" cy="484748"/>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67" name="TextBox 66"/>
          <p:cNvSpPr txBox="1"/>
          <p:nvPr/>
        </p:nvSpPr>
        <p:spPr>
          <a:xfrm>
            <a:off x="3883424" y="4483503"/>
            <a:ext cx="1576441" cy="21544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点击输入标题文本</a:t>
            </a:r>
            <a:endPar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68" name="圆角矩形 67"/>
          <p:cNvSpPr/>
          <p:nvPr/>
        </p:nvSpPr>
        <p:spPr>
          <a:xfrm>
            <a:off x="-272888" y="2392512"/>
            <a:ext cx="1322943" cy="28179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圆角矩形 68"/>
          <p:cNvSpPr/>
          <p:nvPr/>
        </p:nvSpPr>
        <p:spPr>
          <a:xfrm>
            <a:off x="-383132" y="1685679"/>
            <a:ext cx="1157574" cy="220490"/>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标题 4"/>
          <p:cNvSpPr txBox="1">
            <a:spLocks/>
          </p:cNvSpPr>
          <p:nvPr/>
        </p:nvSpPr>
        <p:spPr>
          <a:xfrm>
            <a:off x="-52397" y="2408764"/>
            <a:ext cx="1322943" cy="25484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1" name="标题 4"/>
          <p:cNvSpPr txBox="1">
            <a:spLocks/>
          </p:cNvSpPr>
          <p:nvPr/>
        </p:nvSpPr>
        <p:spPr>
          <a:xfrm>
            <a:off x="-52397" y="1685679"/>
            <a:ext cx="937084" cy="2204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2" name="圆角矩形 71"/>
          <p:cNvSpPr/>
          <p:nvPr/>
        </p:nvSpPr>
        <p:spPr>
          <a:xfrm>
            <a:off x="-383133" y="1925326"/>
            <a:ext cx="1157574" cy="220490"/>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标题 4"/>
          <p:cNvSpPr txBox="1">
            <a:spLocks/>
          </p:cNvSpPr>
          <p:nvPr/>
        </p:nvSpPr>
        <p:spPr>
          <a:xfrm>
            <a:off x="-52397" y="1925326"/>
            <a:ext cx="937084" cy="2204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4" name="圆角矩形 73"/>
          <p:cNvSpPr/>
          <p:nvPr/>
        </p:nvSpPr>
        <p:spPr>
          <a:xfrm>
            <a:off x="-383133" y="2158554"/>
            <a:ext cx="1157574" cy="220490"/>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5" name="标题 4"/>
          <p:cNvSpPr txBox="1">
            <a:spLocks/>
          </p:cNvSpPr>
          <p:nvPr/>
        </p:nvSpPr>
        <p:spPr>
          <a:xfrm>
            <a:off x="-52397" y="2158554"/>
            <a:ext cx="937084" cy="2204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6" name="圆角矩形 75"/>
          <p:cNvSpPr/>
          <p:nvPr/>
        </p:nvSpPr>
        <p:spPr>
          <a:xfrm>
            <a:off x="-383133" y="2691672"/>
            <a:ext cx="1157574" cy="220490"/>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标题 4"/>
          <p:cNvSpPr txBox="1">
            <a:spLocks/>
          </p:cNvSpPr>
          <p:nvPr/>
        </p:nvSpPr>
        <p:spPr>
          <a:xfrm>
            <a:off x="-52397" y="2691672"/>
            <a:ext cx="937084" cy="2204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8" name="圆角矩形 77"/>
          <p:cNvSpPr/>
          <p:nvPr/>
        </p:nvSpPr>
        <p:spPr>
          <a:xfrm>
            <a:off x="8905029" y="1681200"/>
            <a:ext cx="744155" cy="414318"/>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标题 4"/>
          <p:cNvSpPr txBox="1">
            <a:spLocks/>
          </p:cNvSpPr>
          <p:nvPr/>
        </p:nvSpPr>
        <p:spPr>
          <a:xfrm>
            <a:off x="8932590" y="1683829"/>
            <a:ext cx="496104" cy="4116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30</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椭圆 54"/>
          <p:cNvSpPr/>
          <p:nvPr/>
        </p:nvSpPr>
        <p:spPr>
          <a:xfrm>
            <a:off x="3636441" y="1588323"/>
            <a:ext cx="1865350" cy="186535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6" name="组合 55"/>
          <p:cNvGrpSpPr/>
          <p:nvPr/>
        </p:nvGrpSpPr>
        <p:grpSpPr>
          <a:xfrm>
            <a:off x="3572331" y="4204653"/>
            <a:ext cx="1094610" cy="161583"/>
            <a:chOff x="4369395" y="3284984"/>
            <a:chExt cx="1436675" cy="212078"/>
          </a:xfrm>
        </p:grpSpPr>
        <p:sp>
          <p:nvSpPr>
            <p:cNvPr id="57"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公司介绍</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58" name="组合 57"/>
            <p:cNvGrpSpPr/>
            <p:nvPr/>
          </p:nvGrpSpPr>
          <p:grpSpPr>
            <a:xfrm>
              <a:off x="4369395" y="3316401"/>
              <a:ext cx="168551" cy="168551"/>
              <a:chOff x="5005199" y="3717032"/>
              <a:chExt cx="168551" cy="168551"/>
            </a:xfrm>
          </p:grpSpPr>
          <p:sp>
            <p:nvSpPr>
              <p:cNvPr id="59" name="椭圆 58"/>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60" name="等腰三角形 5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61" name="组合 60"/>
          <p:cNvGrpSpPr/>
          <p:nvPr/>
        </p:nvGrpSpPr>
        <p:grpSpPr>
          <a:xfrm>
            <a:off x="4831530" y="4204653"/>
            <a:ext cx="1094610" cy="161583"/>
            <a:chOff x="4369395" y="3284984"/>
            <a:chExt cx="1436675" cy="212078"/>
          </a:xfrm>
        </p:grpSpPr>
        <p:sp>
          <p:nvSpPr>
            <p:cNvPr id="62"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团队介绍</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63" name="组合 62"/>
            <p:cNvGrpSpPr/>
            <p:nvPr/>
          </p:nvGrpSpPr>
          <p:grpSpPr>
            <a:xfrm>
              <a:off x="4369395" y="3316401"/>
              <a:ext cx="168551" cy="168551"/>
              <a:chOff x="5005199" y="3717032"/>
              <a:chExt cx="168551" cy="168551"/>
            </a:xfrm>
          </p:grpSpPr>
          <p:sp>
            <p:nvSpPr>
              <p:cNvPr id="64" name="椭圆 63"/>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65" name="等腰三角形 6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66" name="组合 65"/>
          <p:cNvGrpSpPr/>
          <p:nvPr/>
        </p:nvGrpSpPr>
        <p:grpSpPr>
          <a:xfrm>
            <a:off x="3572331" y="4502704"/>
            <a:ext cx="1094610" cy="161583"/>
            <a:chOff x="4369395" y="3284984"/>
            <a:chExt cx="1436675" cy="212078"/>
          </a:xfrm>
        </p:grpSpPr>
        <p:sp>
          <p:nvSpPr>
            <p:cNvPr id="67"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核心成员</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68" name="组合 67"/>
            <p:cNvGrpSpPr/>
            <p:nvPr/>
          </p:nvGrpSpPr>
          <p:grpSpPr>
            <a:xfrm>
              <a:off x="4369395" y="3316401"/>
              <a:ext cx="168551" cy="168551"/>
              <a:chOff x="5005199" y="3717032"/>
              <a:chExt cx="168551" cy="168551"/>
            </a:xfrm>
          </p:grpSpPr>
          <p:sp>
            <p:nvSpPr>
              <p:cNvPr id="69" name="椭圆 68"/>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70" name="等腰三角形 6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71" name="组合 70"/>
          <p:cNvGrpSpPr/>
          <p:nvPr/>
        </p:nvGrpSpPr>
        <p:grpSpPr>
          <a:xfrm>
            <a:off x="4831530" y="4502262"/>
            <a:ext cx="1094610" cy="161583"/>
            <a:chOff x="4369395" y="3284984"/>
            <a:chExt cx="1436675" cy="212078"/>
          </a:xfrm>
        </p:grpSpPr>
        <p:sp>
          <p:nvSpPr>
            <p:cNvPr id="72"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组织结构</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73" name="组合 72"/>
            <p:cNvGrpSpPr/>
            <p:nvPr/>
          </p:nvGrpSpPr>
          <p:grpSpPr>
            <a:xfrm>
              <a:off x="4369395" y="3316401"/>
              <a:ext cx="168551" cy="168551"/>
              <a:chOff x="5005199" y="3717032"/>
              <a:chExt cx="168551" cy="168551"/>
            </a:xfrm>
          </p:grpSpPr>
          <p:sp>
            <p:nvSpPr>
              <p:cNvPr id="74" name="椭圆 73"/>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75" name="等腰三角形 7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76" name="标题 4"/>
          <p:cNvSpPr txBox="1">
            <a:spLocks/>
          </p:cNvSpPr>
          <p:nvPr/>
        </p:nvSpPr>
        <p:spPr>
          <a:xfrm>
            <a:off x="3676747" y="3757469"/>
            <a:ext cx="1810487" cy="3607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600" b="1" dirty="0" smtClean="0">
                <a:solidFill>
                  <a:srgbClr val="2C3637"/>
                </a:solidFill>
                <a:latin typeface="微软雅黑" panose="020B0503020204020204" pitchFamily="34" charset="-122"/>
                <a:ea typeface="微软雅黑" panose="020B0503020204020204" pitchFamily="34" charset="-122"/>
              </a:rPr>
              <a:t>我们是谁</a:t>
            </a:r>
          </a:p>
        </p:txBody>
      </p:sp>
      <p:sp>
        <p:nvSpPr>
          <p:cNvPr id="77" name="椭圆 76"/>
          <p:cNvSpPr>
            <a:spLocks noChangeAspect="1"/>
          </p:cNvSpPr>
          <p:nvPr/>
        </p:nvSpPr>
        <p:spPr>
          <a:xfrm>
            <a:off x="4554565" y="1484784"/>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椭圆 77"/>
          <p:cNvSpPr>
            <a:spLocks noChangeAspect="1"/>
          </p:cNvSpPr>
          <p:nvPr/>
        </p:nvSpPr>
        <p:spPr>
          <a:xfrm>
            <a:off x="4554565" y="1484784"/>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椭圆 78"/>
          <p:cNvSpPr>
            <a:spLocks noChangeAspect="1"/>
          </p:cNvSpPr>
          <p:nvPr/>
        </p:nvSpPr>
        <p:spPr>
          <a:xfrm>
            <a:off x="4554565" y="1484784"/>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0" name="椭圆 79"/>
          <p:cNvSpPr>
            <a:spLocks noChangeAspect="1"/>
          </p:cNvSpPr>
          <p:nvPr/>
        </p:nvSpPr>
        <p:spPr>
          <a:xfrm>
            <a:off x="4554565" y="1484784"/>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椭圆 80"/>
          <p:cNvSpPr>
            <a:spLocks noChangeAspect="1"/>
          </p:cNvSpPr>
          <p:nvPr/>
        </p:nvSpPr>
        <p:spPr>
          <a:xfrm>
            <a:off x="4554565" y="1484784"/>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2" name="椭圆 81"/>
          <p:cNvSpPr>
            <a:spLocks noChangeAspect="1"/>
          </p:cNvSpPr>
          <p:nvPr/>
        </p:nvSpPr>
        <p:spPr>
          <a:xfrm>
            <a:off x="4554565" y="1484784"/>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椭圆 82"/>
          <p:cNvSpPr>
            <a:spLocks noChangeAspect="1"/>
          </p:cNvSpPr>
          <p:nvPr/>
        </p:nvSpPr>
        <p:spPr>
          <a:xfrm>
            <a:off x="4554565" y="1484784"/>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椭圆 83"/>
          <p:cNvSpPr>
            <a:spLocks noChangeAspect="1"/>
          </p:cNvSpPr>
          <p:nvPr/>
        </p:nvSpPr>
        <p:spPr>
          <a:xfrm>
            <a:off x="4554565" y="1484784"/>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椭圆 84"/>
          <p:cNvSpPr>
            <a:spLocks noChangeAspect="1"/>
          </p:cNvSpPr>
          <p:nvPr/>
        </p:nvSpPr>
        <p:spPr>
          <a:xfrm>
            <a:off x="4554565" y="1484784"/>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椭圆 85"/>
          <p:cNvSpPr>
            <a:spLocks noChangeAspect="1"/>
          </p:cNvSpPr>
          <p:nvPr/>
        </p:nvSpPr>
        <p:spPr>
          <a:xfrm>
            <a:off x="4554565" y="1484784"/>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标题 4"/>
          <p:cNvSpPr txBox="1">
            <a:spLocks/>
          </p:cNvSpPr>
          <p:nvPr/>
        </p:nvSpPr>
        <p:spPr>
          <a:xfrm>
            <a:off x="3676747" y="2966091"/>
            <a:ext cx="1810487" cy="3607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6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第一章</a:t>
            </a:r>
            <a:endParaRPr kumimoji="0" lang="zh-CN" altLang="en-US" sz="1600" b="1"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88" name="KSO_Shape"/>
          <p:cNvSpPr>
            <a:spLocks/>
          </p:cNvSpPr>
          <p:nvPr/>
        </p:nvSpPr>
        <p:spPr bwMode="auto">
          <a:xfrm>
            <a:off x="3874245" y="1978553"/>
            <a:ext cx="1327046" cy="91123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89" name="椭圆 88"/>
          <p:cNvSpPr/>
          <p:nvPr/>
        </p:nvSpPr>
        <p:spPr>
          <a:xfrm>
            <a:off x="3715493" y="1667375"/>
            <a:ext cx="1707246" cy="1707246"/>
          </a:xfrm>
          <a:prstGeom prst="ellipse">
            <a:avLst/>
          </a:prstGeom>
          <a:noFill/>
          <a:ln w="3175" cap="flat" cmpd="sng" algn="ctr">
            <a:solidFill>
              <a:sysClr val="window" lastClr="FFFFFF"/>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90" name="直接连接符 89"/>
          <p:cNvCxnSpPr/>
          <p:nvPr/>
        </p:nvCxnSpPr>
        <p:spPr>
          <a:xfrm>
            <a:off x="3572331" y="4118219"/>
            <a:ext cx="1887471" cy="0"/>
          </a:xfrm>
          <a:prstGeom prst="line">
            <a:avLst/>
          </a:prstGeom>
          <a:noFill/>
          <a:ln w="9525" cap="flat" cmpd="sng" algn="ctr">
            <a:solidFill>
              <a:srgbClr val="2C3637"/>
            </a:solidFill>
            <a:prstDash val="solid"/>
            <a:headEnd type="oval" w="med" len="med"/>
            <a:tailEnd type="oval" w="med" len="med"/>
          </a:ln>
          <a:effectLst/>
        </p:spPr>
      </p:cxnSp>
      <p:grpSp>
        <p:nvGrpSpPr>
          <p:cNvPr id="91" name="组合 90"/>
          <p:cNvGrpSpPr/>
          <p:nvPr/>
        </p:nvGrpSpPr>
        <p:grpSpPr>
          <a:xfrm>
            <a:off x="3567020" y="4777020"/>
            <a:ext cx="1094610" cy="161583"/>
            <a:chOff x="4369395" y="3284984"/>
            <a:chExt cx="1436675" cy="212078"/>
          </a:xfrm>
        </p:grpSpPr>
        <p:sp>
          <p:nvSpPr>
            <p:cNvPr id="92"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rPr>
                <a:t>大事件</a:t>
              </a:r>
            </a:p>
          </p:txBody>
        </p:sp>
        <p:grpSp>
          <p:nvGrpSpPr>
            <p:cNvPr id="93" name="组合 92"/>
            <p:cNvGrpSpPr/>
            <p:nvPr/>
          </p:nvGrpSpPr>
          <p:grpSpPr>
            <a:xfrm>
              <a:off x="4369395" y="3316401"/>
              <a:ext cx="168551" cy="168551"/>
              <a:chOff x="5005199" y="3717032"/>
              <a:chExt cx="168551" cy="168551"/>
            </a:xfrm>
          </p:grpSpPr>
          <p:sp>
            <p:nvSpPr>
              <p:cNvPr id="94" name="椭圆 93"/>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95" name="等腰三角形 9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96" name="圆角矩形 95"/>
          <p:cNvSpPr/>
          <p:nvPr/>
        </p:nvSpPr>
        <p:spPr>
          <a:xfrm>
            <a:off x="-383132" y="2116606"/>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7" name="标题 4"/>
          <p:cNvSpPr txBox="1">
            <a:spLocks/>
          </p:cNvSpPr>
          <p:nvPr/>
        </p:nvSpPr>
        <p:spPr>
          <a:xfrm>
            <a:off x="-53953" y="2116606"/>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8" name="圆角矩形 97"/>
          <p:cNvSpPr/>
          <p:nvPr/>
        </p:nvSpPr>
        <p:spPr>
          <a:xfrm>
            <a:off x="-383133" y="2353203"/>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 name="标题 4"/>
          <p:cNvSpPr txBox="1">
            <a:spLocks/>
          </p:cNvSpPr>
          <p:nvPr/>
        </p:nvSpPr>
        <p:spPr>
          <a:xfrm>
            <a:off x="-53954" y="2353203"/>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0" name="圆角矩形 99"/>
          <p:cNvSpPr/>
          <p:nvPr/>
        </p:nvSpPr>
        <p:spPr>
          <a:xfrm>
            <a:off x="-383133" y="2588776"/>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 name="标题 4"/>
          <p:cNvSpPr txBox="1">
            <a:spLocks/>
          </p:cNvSpPr>
          <p:nvPr/>
        </p:nvSpPr>
        <p:spPr>
          <a:xfrm>
            <a:off x="-53954" y="2588776"/>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2" name="圆角矩形 101"/>
          <p:cNvSpPr/>
          <p:nvPr/>
        </p:nvSpPr>
        <p:spPr>
          <a:xfrm>
            <a:off x="-383133" y="2822025"/>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标题 4"/>
          <p:cNvSpPr txBox="1">
            <a:spLocks/>
          </p:cNvSpPr>
          <p:nvPr/>
        </p:nvSpPr>
        <p:spPr>
          <a:xfrm>
            <a:off x="-53954" y="2822025"/>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4" name="圆角矩形 103"/>
          <p:cNvSpPr/>
          <p:nvPr/>
        </p:nvSpPr>
        <p:spPr>
          <a:xfrm>
            <a:off x="8888754" y="1821988"/>
            <a:ext cx="740654" cy="412369"/>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5" name="标题 4"/>
          <p:cNvSpPr txBox="1">
            <a:spLocks/>
          </p:cNvSpPr>
          <p:nvPr/>
        </p:nvSpPr>
        <p:spPr>
          <a:xfrm>
            <a:off x="8943618" y="1824604"/>
            <a:ext cx="493769" cy="4097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4</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6" name="圆角矩形 105"/>
          <p:cNvSpPr/>
          <p:nvPr/>
        </p:nvSpPr>
        <p:spPr>
          <a:xfrm>
            <a:off x="-383133" y="1880408"/>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标题 4"/>
          <p:cNvSpPr txBox="1">
            <a:spLocks/>
          </p:cNvSpPr>
          <p:nvPr/>
        </p:nvSpPr>
        <p:spPr>
          <a:xfrm>
            <a:off x="-53954" y="1880408"/>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a:t>
            </a:r>
            <a:r>
              <a:rPr kumimoji="0" lang="zh-CN" altLang="en-US" sz="9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矩形 56"/>
          <p:cNvSpPr/>
          <p:nvPr/>
        </p:nvSpPr>
        <p:spPr>
          <a:xfrm>
            <a:off x="5312721" y="1698674"/>
            <a:ext cx="3258460" cy="3962574"/>
          </a:xfrm>
          <a:prstGeom prst="rect">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矩形 4"/>
          <p:cNvSpPr>
            <a:spLocks noChangeArrowheads="1"/>
          </p:cNvSpPr>
          <p:nvPr/>
        </p:nvSpPr>
        <p:spPr bwMode="auto">
          <a:xfrm>
            <a:off x="5677408" y="2541983"/>
            <a:ext cx="24569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ysClr val="window" lastClr="FFFFFF"/>
                </a:solidFill>
                <a:effectLst/>
                <a:uLnTx/>
                <a:uFillTx/>
                <a:latin typeface="Impact MT Std" pitchFamily="34" charset="0"/>
              </a:rPr>
              <a:t>Risk mechanism</a:t>
            </a:r>
            <a:endParaRPr kumimoji="0" lang="zh-CN" altLang="en-US" sz="2000" b="1"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sym typeface="微软雅黑" pitchFamily="34" charset="-122"/>
            </a:endParaRPr>
          </a:p>
        </p:txBody>
      </p:sp>
      <p:sp>
        <p:nvSpPr>
          <p:cNvPr id="59" name="矩形 4"/>
          <p:cNvSpPr>
            <a:spLocks noChangeArrowheads="1"/>
          </p:cNvSpPr>
          <p:nvPr/>
        </p:nvSpPr>
        <p:spPr bwMode="auto">
          <a:xfrm>
            <a:off x="5677408" y="2838317"/>
            <a:ext cx="251157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4400" b="1" i="0" u="none" strike="noStrike" kern="0" cap="none" spc="0" normalizeH="0" baseline="0" noProof="0" dirty="0" smtClean="0">
                <a:ln>
                  <a:noFill/>
                </a:ln>
                <a:solidFill>
                  <a:sysClr val="window" lastClr="FFFFFF"/>
                </a:solidFill>
                <a:effectLst/>
                <a:uLnTx/>
                <a:uFillTx/>
                <a:latin typeface="Impact MT Std" pitchFamily="34" charset="0"/>
                <a:ea typeface="微软雅黑" pitchFamily="34" charset="-122"/>
                <a:sym typeface="微软雅黑" pitchFamily="34" charset="-122"/>
              </a:rPr>
              <a:t>风险机制</a:t>
            </a:r>
            <a:endParaRPr kumimoji="0" lang="zh-CN" altLang="en-US" sz="4400" b="1"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sym typeface="微软雅黑" pitchFamily="34" charset="-122"/>
            </a:endParaRPr>
          </a:p>
        </p:txBody>
      </p:sp>
      <p:sp>
        <p:nvSpPr>
          <p:cNvPr id="60" name="矩形 4"/>
          <p:cNvSpPr>
            <a:spLocks noChangeArrowheads="1"/>
          </p:cNvSpPr>
          <p:nvPr/>
        </p:nvSpPr>
        <p:spPr bwMode="auto">
          <a:xfrm>
            <a:off x="6168804" y="3524774"/>
            <a:ext cx="196558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sym typeface="微软雅黑" pitchFamily="34" charset="-122"/>
              </a:rPr>
              <a:t>把</a:t>
            </a:r>
            <a:r>
              <a:rPr kumimoji="0" lang="zh-CN" altLang="en-US" sz="1600" b="1" i="0" u="none" strike="noStrike" kern="0" cap="none" spc="0" normalizeH="0" baseline="0" noProof="0" dirty="0" smtClean="0">
                <a:ln>
                  <a:noFill/>
                </a:ln>
                <a:solidFill>
                  <a:sysClr val="window" lastClr="FFFFFF"/>
                </a:solidFill>
                <a:effectLst/>
                <a:uLnTx/>
                <a:uFillTx/>
                <a:latin typeface="Impact MT Std" pitchFamily="34" charset="0"/>
                <a:ea typeface="微软雅黑" pitchFamily="34" charset="-122"/>
                <a:sym typeface="微软雅黑" pitchFamily="34" charset="-122"/>
              </a:rPr>
              <a:t>控范围内</a:t>
            </a:r>
            <a:endParaRPr kumimoji="0" lang="zh-CN" altLang="en-US" sz="1600" b="1"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sym typeface="微软雅黑" pitchFamily="34" charset="-122"/>
            </a:endParaRPr>
          </a:p>
        </p:txBody>
      </p:sp>
      <p:sp>
        <p:nvSpPr>
          <p:cNvPr id="61" name="椭圆 60"/>
          <p:cNvSpPr/>
          <p:nvPr/>
        </p:nvSpPr>
        <p:spPr>
          <a:xfrm>
            <a:off x="7433377" y="1947994"/>
            <a:ext cx="600594" cy="60059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cxnSp>
        <p:nvCxnSpPr>
          <p:cNvPr id="62" name="直接箭头连接符 61"/>
          <p:cNvCxnSpPr/>
          <p:nvPr/>
        </p:nvCxnSpPr>
        <p:spPr>
          <a:xfrm>
            <a:off x="7542576" y="2025050"/>
            <a:ext cx="0" cy="42286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63" name="矩形 4"/>
          <p:cNvSpPr>
            <a:spLocks noChangeArrowheads="1"/>
          </p:cNvSpPr>
          <p:nvPr/>
        </p:nvSpPr>
        <p:spPr bwMode="auto">
          <a:xfrm>
            <a:off x="7487976" y="2050588"/>
            <a:ext cx="5459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smtClean="0">
                <a:ln>
                  <a:noFill/>
                </a:ln>
                <a:solidFill>
                  <a:sysClr val="windowText" lastClr="000000">
                    <a:lumMod val="50000"/>
                    <a:lumOff val="50000"/>
                  </a:sysClr>
                </a:solidFill>
                <a:effectLst/>
                <a:uLnTx/>
                <a:uFillTx/>
                <a:latin typeface="Impact MT Std" pitchFamily="34" charset="0"/>
                <a:ea typeface="微软雅黑" pitchFamily="34" charset="-122"/>
                <a:sym typeface="微软雅黑" pitchFamily="34" charset="-122"/>
              </a:rPr>
              <a:t>2%</a:t>
            </a:r>
            <a:endParaRPr kumimoji="0" lang="zh-CN" altLang="en-US" b="1" i="0" u="none" strike="noStrike" kern="0" cap="none" spc="0" normalizeH="0" baseline="0" noProof="0" dirty="0">
              <a:ln>
                <a:noFill/>
              </a:ln>
              <a:solidFill>
                <a:sysClr val="windowText" lastClr="000000">
                  <a:lumMod val="50000"/>
                  <a:lumOff val="50000"/>
                </a:sysClr>
              </a:solidFill>
              <a:effectLst/>
              <a:uLnTx/>
              <a:uFillTx/>
              <a:latin typeface="Impact MT Std" pitchFamily="34" charset="0"/>
              <a:ea typeface="微软雅黑" pitchFamily="34" charset="-122"/>
              <a:sym typeface="微软雅黑" pitchFamily="34" charset="-122"/>
            </a:endParaRPr>
          </a:p>
        </p:txBody>
      </p:sp>
      <p:sp>
        <p:nvSpPr>
          <p:cNvPr id="64" name="矩形 4"/>
          <p:cNvSpPr>
            <a:spLocks noChangeArrowheads="1"/>
          </p:cNvSpPr>
          <p:nvPr/>
        </p:nvSpPr>
        <p:spPr bwMode="auto">
          <a:xfrm>
            <a:off x="5786607" y="3804376"/>
            <a:ext cx="234777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Impact MT Std" pitchFamily="34" charset="0"/>
                <a:ea typeface="微软雅黑" pitchFamily="34" charset="-122"/>
                <a:sym typeface="微软雅黑" pitchFamily="34" charset="-122"/>
              </a:rPr>
              <a:t>相比较去年同期下降</a:t>
            </a:r>
            <a:endParaRPr kumimoji="0" lang="zh-CN" altLang="en-US" sz="1600" b="1"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sym typeface="微软雅黑" pitchFamily="34" charset="-122"/>
            </a:endParaRPr>
          </a:p>
        </p:txBody>
      </p:sp>
      <p:grpSp>
        <p:nvGrpSpPr>
          <p:cNvPr id="65" name="Group 15"/>
          <p:cNvGrpSpPr/>
          <p:nvPr/>
        </p:nvGrpSpPr>
        <p:grpSpPr>
          <a:xfrm>
            <a:off x="1284576" y="2255880"/>
            <a:ext cx="3721688" cy="1268586"/>
            <a:chOff x="2857168" y="956496"/>
            <a:chExt cx="4619957" cy="1574773"/>
          </a:xfrm>
        </p:grpSpPr>
        <p:sp>
          <p:nvSpPr>
            <p:cNvPr id="66" name="Oval 44"/>
            <p:cNvSpPr>
              <a:spLocks/>
            </p:cNvSpPr>
            <p:nvPr/>
          </p:nvSpPr>
          <p:spPr bwMode="auto">
            <a:xfrm>
              <a:off x="2857168" y="956496"/>
              <a:ext cx="523875" cy="523875"/>
            </a:xfrm>
            <a:prstGeom prst="ellipse">
              <a:avLst/>
            </a:prstGeom>
            <a:solidFill>
              <a:srgbClr val="E62A2A">
                <a:alpha val="84999"/>
              </a:srgbClr>
            </a:solidFill>
            <a:ln>
              <a:noFill/>
            </a:ln>
            <a:extLst>
              <a:ext uri="{91240B29-F687-4F45-9708-019B960494DF}">
                <a14:hiddenLine xmlns:a14="http://schemas.microsoft.com/office/drawing/2010/main" w="25400" cap="flat">
                  <a:solidFill>
                    <a:schemeClr val="tx1">
                      <a:alpha val="84999"/>
                    </a:schemeClr>
                  </a:solidFill>
                  <a:miter lim="800000"/>
                  <a:headEnd type="none" w="med" len="med"/>
                  <a:tailEnd type="none" w="med" len="med"/>
                </a14:hiddenLine>
              </a:ext>
            </a:extLst>
          </p:spPr>
          <p:txBody>
            <a:bodyPr lIns="0" tIns="0" rIns="0" bIns="0"/>
            <a:lstStyle/>
            <a:p>
              <a:endParaRPr lang="en-US" sz="1400">
                <a:latin typeface="微软雅黑" panose="020B0503020204020204" pitchFamily="34" charset="-122"/>
                <a:ea typeface="微软雅黑" panose="020B0503020204020204" pitchFamily="34" charset="-122"/>
              </a:endParaRPr>
            </a:p>
          </p:txBody>
        </p:sp>
        <p:sp>
          <p:nvSpPr>
            <p:cNvPr id="67" name="Oval 45"/>
            <p:cNvSpPr>
              <a:spLocks/>
            </p:cNvSpPr>
            <p:nvPr/>
          </p:nvSpPr>
          <p:spPr bwMode="auto">
            <a:xfrm>
              <a:off x="7015530" y="1425637"/>
              <a:ext cx="442913" cy="442913"/>
            </a:xfrm>
            <a:prstGeom prst="ellipse">
              <a:avLst/>
            </a:prstGeom>
            <a:noFill/>
            <a:ln w="63500" cap="flat">
              <a:solidFill>
                <a:srgbClr val="C00000">
                  <a:alpha val="85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400">
                <a:latin typeface="微软雅黑" panose="020B0503020204020204" pitchFamily="34" charset="-122"/>
                <a:ea typeface="微软雅黑" panose="020B0503020204020204" pitchFamily="34" charset="-122"/>
              </a:endParaRPr>
            </a:p>
          </p:txBody>
        </p:sp>
        <p:sp>
          <p:nvSpPr>
            <p:cNvPr id="68" name="Oval 46"/>
            <p:cNvSpPr>
              <a:spLocks/>
            </p:cNvSpPr>
            <p:nvPr/>
          </p:nvSpPr>
          <p:spPr bwMode="auto">
            <a:xfrm>
              <a:off x="7339012" y="2393156"/>
              <a:ext cx="138113" cy="138113"/>
            </a:xfrm>
            <a:prstGeom prst="ellipse">
              <a:avLst/>
            </a:prstGeom>
            <a:solidFill>
              <a:srgbClr val="E62A2A"/>
            </a:solidFill>
            <a:ln>
              <a:noFill/>
            </a:ln>
            <a:extLst/>
          </p:spPr>
          <p:txBody>
            <a:bodyPr lIns="0" tIns="0" rIns="0" bIns="0"/>
            <a:lstStyle/>
            <a:p>
              <a:endParaRPr lang="en-US" sz="1400">
                <a:latin typeface="微软雅黑" panose="020B0503020204020204" pitchFamily="34" charset="-122"/>
                <a:ea typeface="微软雅黑" panose="020B0503020204020204" pitchFamily="34" charset="-122"/>
              </a:endParaRPr>
            </a:p>
          </p:txBody>
        </p:sp>
      </p:grpSp>
      <p:grpSp>
        <p:nvGrpSpPr>
          <p:cNvPr id="69" name="Group 19"/>
          <p:cNvGrpSpPr/>
          <p:nvPr/>
        </p:nvGrpSpPr>
        <p:grpSpPr>
          <a:xfrm>
            <a:off x="1416489" y="1932323"/>
            <a:ext cx="904982" cy="1587240"/>
            <a:chOff x="2980029" y="2084252"/>
            <a:chExt cx="1592209" cy="2795993"/>
          </a:xfrm>
        </p:grpSpPr>
        <p:grpSp>
          <p:nvGrpSpPr>
            <p:cNvPr id="70" name="Group 17"/>
            <p:cNvGrpSpPr>
              <a:grpSpLocks/>
            </p:cNvGrpSpPr>
            <p:nvPr/>
          </p:nvGrpSpPr>
          <p:grpSpPr bwMode="auto">
            <a:xfrm>
              <a:off x="2980029" y="2084252"/>
              <a:ext cx="1592209" cy="2795993"/>
              <a:chOff x="0" y="-2027"/>
              <a:chExt cx="1894" cy="3650"/>
            </a:xfrm>
          </p:grpSpPr>
          <p:sp>
            <p:nvSpPr>
              <p:cNvPr id="72" name="Freeform 18"/>
              <p:cNvSpPr>
                <a:spLocks/>
              </p:cNvSpPr>
              <p:nvPr/>
            </p:nvSpPr>
            <p:spPr bwMode="auto">
              <a:xfrm>
                <a:off x="0" y="0"/>
                <a:ext cx="1894" cy="1623"/>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E62A2A">
                  <a:alpha val="80000"/>
                </a:srgbClr>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3" name="Rectangle 19"/>
              <p:cNvSpPr>
                <a:spLocks/>
              </p:cNvSpPr>
              <p:nvPr/>
            </p:nvSpPr>
            <p:spPr bwMode="auto">
              <a:xfrm>
                <a:off x="567" y="-2027"/>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Bebas Neue" charset="0"/>
                    <a:sym typeface="Bebas Neue" charset="0"/>
                  </a:rPr>
                  <a:t>40%</a:t>
                </a:r>
              </a:p>
            </p:txBody>
          </p:sp>
        </p:grpSp>
        <p:cxnSp>
          <p:nvCxnSpPr>
            <p:cNvPr id="71" name="Straight Connector 21"/>
            <p:cNvCxnSpPr>
              <a:endCxn id="72" idx="2"/>
            </p:cNvCxnSpPr>
            <p:nvPr/>
          </p:nvCxnSpPr>
          <p:spPr>
            <a:xfrm>
              <a:off x="3757600" y="2406455"/>
              <a:ext cx="22145" cy="1170000"/>
            </a:xfrm>
            <a:prstGeom prst="line">
              <a:avLst/>
            </a:prstGeom>
            <a:noFill/>
            <a:ln w="19050" cap="flat" cmpd="sng" algn="ctr">
              <a:solidFill>
                <a:srgbClr val="C00000"/>
              </a:solidFill>
              <a:prstDash val="sysDot"/>
              <a:headEnd type="oval" w="lg" len="lg"/>
              <a:tailEnd type="none" w="lg" len="lg"/>
            </a:ln>
            <a:effectLst/>
          </p:spPr>
        </p:cxnSp>
      </p:grpSp>
      <p:grpSp>
        <p:nvGrpSpPr>
          <p:cNvPr id="74" name="Group 24"/>
          <p:cNvGrpSpPr/>
          <p:nvPr/>
        </p:nvGrpSpPr>
        <p:grpSpPr>
          <a:xfrm>
            <a:off x="2015600" y="1926769"/>
            <a:ext cx="904982" cy="1592205"/>
            <a:chOff x="4103989" y="2062474"/>
            <a:chExt cx="1592209" cy="2804737"/>
          </a:xfrm>
        </p:grpSpPr>
        <p:grpSp>
          <p:nvGrpSpPr>
            <p:cNvPr id="75" name="Group 20"/>
            <p:cNvGrpSpPr>
              <a:grpSpLocks/>
            </p:cNvGrpSpPr>
            <p:nvPr/>
          </p:nvGrpSpPr>
          <p:grpSpPr bwMode="auto">
            <a:xfrm>
              <a:off x="4103989" y="2062474"/>
              <a:ext cx="1592209" cy="2804737"/>
              <a:chOff x="0" y="-2601"/>
              <a:chExt cx="1894" cy="3658"/>
            </a:xfrm>
          </p:grpSpPr>
          <p:sp>
            <p:nvSpPr>
              <p:cNvPr id="77" name="Freeform 21"/>
              <p:cNvSpPr>
                <a:spLocks/>
              </p:cNvSpPr>
              <p:nvPr/>
            </p:nvSpPr>
            <p:spPr bwMode="auto">
              <a:xfrm>
                <a:off x="0" y="-17"/>
                <a:ext cx="1894" cy="1074"/>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C00000"/>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8" name="Rectangle 22"/>
              <p:cNvSpPr>
                <a:spLocks/>
              </p:cNvSpPr>
              <p:nvPr/>
            </p:nvSpPr>
            <p:spPr bwMode="auto">
              <a:xfrm>
                <a:off x="556" y="-2601"/>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Bebas Neue" charset="0"/>
                    <a:sym typeface="Bebas Neue" charset="0"/>
                  </a:rPr>
                  <a:t>30%</a:t>
                </a:r>
              </a:p>
            </p:txBody>
          </p:sp>
        </p:grpSp>
        <p:cxnSp>
          <p:nvCxnSpPr>
            <p:cNvPr id="76" name="Straight Connector 26"/>
            <p:cNvCxnSpPr/>
            <p:nvPr/>
          </p:nvCxnSpPr>
          <p:spPr>
            <a:xfrm>
              <a:off x="4881901" y="2406454"/>
              <a:ext cx="21804" cy="1594037"/>
            </a:xfrm>
            <a:prstGeom prst="line">
              <a:avLst/>
            </a:prstGeom>
            <a:noFill/>
            <a:ln w="19050" cap="flat" cmpd="sng" algn="ctr">
              <a:solidFill>
                <a:srgbClr val="C00000"/>
              </a:solidFill>
              <a:prstDash val="sysDot"/>
              <a:headEnd type="oval" w="lg" len="lg"/>
              <a:tailEnd type="none" w="lg" len="lg"/>
            </a:ln>
            <a:effectLst/>
          </p:spPr>
        </p:cxnSp>
      </p:grpSp>
      <p:grpSp>
        <p:nvGrpSpPr>
          <p:cNvPr id="79" name="Group 30"/>
          <p:cNvGrpSpPr/>
          <p:nvPr/>
        </p:nvGrpSpPr>
        <p:grpSpPr>
          <a:xfrm>
            <a:off x="3313977" y="1934644"/>
            <a:ext cx="904982" cy="1585502"/>
            <a:chOff x="6367886" y="2087314"/>
            <a:chExt cx="1592209" cy="2792932"/>
          </a:xfrm>
        </p:grpSpPr>
        <p:grpSp>
          <p:nvGrpSpPr>
            <p:cNvPr id="80" name="Group 23"/>
            <p:cNvGrpSpPr>
              <a:grpSpLocks/>
            </p:cNvGrpSpPr>
            <p:nvPr/>
          </p:nvGrpSpPr>
          <p:grpSpPr bwMode="auto">
            <a:xfrm>
              <a:off x="6367886" y="2087314"/>
              <a:ext cx="1592209" cy="2792932"/>
              <a:chOff x="0" y="-1789"/>
              <a:chExt cx="1894" cy="3646"/>
            </a:xfrm>
          </p:grpSpPr>
          <p:sp>
            <p:nvSpPr>
              <p:cNvPr id="82" name="Freeform 24"/>
              <p:cNvSpPr>
                <a:spLocks/>
              </p:cNvSpPr>
              <p:nvPr/>
            </p:nvSpPr>
            <p:spPr bwMode="auto">
              <a:xfrm>
                <a:off x="0" y="0"/>
                <a:ext cx="1894" cy="1857"/>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C00000"/>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3" name="Rectangle 25"/>
              <p:cNvSpPr>
                <a:spLocks/>
              </p:cNvSpPr>
              <p:nvPr/>
            </p:nvSpPr>
            <p:spPr bwMode="auto">
              <a:xfrm>
                <a:off x="578" y="-1789"/>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Bebas Neue" charset="0"/>
                    <a:sym typeface="Bebas Neue" charset="0"/>
                  </a:rPr>
                  <a:t>65%</a:t>
                </a:r>
              </a:p>
            </p:txBody>
          </p:sp>
        </p:grpSp>
        <p:cxnSp>
          <p:nvCxnSpPr>
            <p:cNvPr id="81" name="Straight Connector 32"/>
            <p:cNvCxnSpPr/>
            <p:nvPr/>
          </p:nvCxnSpPr>
          <p:spPr>
            <a:xfrm rot="5400000" flipV="1">
              <a:off x="6659990" y="2908313"/>
              <a:ext cx="1008000" cy="4283"/>
            </a:xfrm>
            <a:prstGeom prst="line">
              <a:avLst/>
            </a:prstGeom>
            <a:noFill/>
            <a:ln w="19050" cap="flat" cmpd="sng" algn="ctr">
              <a:solidFill>
                <a:srgbClr val="C00000"/>
              </a:solidFill>
              <a:prstDash val="sysDot"/>
              <a:headEnd type="oval" w="lg" len="lg"/>
              <a:tailEnd type="none" w="lg" len="lg"/>
            </a:ln>
            <a:effectLst/>
          </p:spPr>
        </p:cxnSp>
      </p:grpSp>
      <p:grpSp>
        <p:nvGrpSpPr>
          <p:cNvPr id="84" name="Group 35"/>
          <p:cNvGrpSpPr/>
          <p:nvPr/>
        </p:nvGrpSpPr>
        <p:grpSpPr>
          <a:xfrm>
            <a:off x="2640885" y="1930924"/>
            <a:ext cx="905460" cy="1588288"/>
            <a:chOff x="5204412" y="2082406"/>
            <a:chExt cx="1593049" cy="2797840"/>
          </a:xfrm>
        </p:grpSpPr>
        <p:grpSp>
          <p:nvGrpSpPr>
            <p:cNvPr id="85" name="Group 14"/>
            <p:cNvGrpSpPr>
              <a:grpSpLocks/>
            </p:cNvGrpSpPr>
            <p:nvPr/>
          </p:nvGrpSpPr>
          <p:grpSpPr bwMode="auto">
            <a:xfrm>
              <a:off x="5204412" y="2082406"/>
              <a:ext cx="1593049" cy="2797840"/>
              <a:chOff x="0" y="-1020"/>
              <a:chExt cx="1894" cy="3651"/>
            </a:xfrm>
          </p:grpSpPr>
          <p:sp>
            <p:nvSpPr>
              <p:cNvPr id="87" name="Freeform 15"/>
              <p:cNvSpPr>
                <a:spLocks/>
              </p:cNvSpPr>
              <p:nvPr/>
            </p:nvSpPr>
            <p:spPr bwMode="auto">
              <a:xfrm>
                <a:off x="0" y="0"/>
                <a:ext cx="1894" cy="2631"/>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E62A2A">
                  <a:alpha val="80000"/>
                </a:srgbClr>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8" name="Rectangle 16"/>
              <p:cNvSpPr>
                <a:spLocks/>
              </p:cNvSpPr>
              <p:nvPr/>
            </p:nvSpPr>
            <p:spPr bwMode="auto">
              <a:xfrm>
                <a:off x="570" y="-1020"/>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Bebas Neue" charset="0"/>
                    <a:sym typeface="Bebas Neue" charset="0"/>
                  </a:rPr>
                  <a:t>85%</a:t>
                </a:r>
              </a:p>
            </p:txBody>
          </p:sp>
        </p:grpSp>
        <p:cxnSp>
          <p:nvCxnSpPr>
            <p:cNvPr id="86" name="Straight Connector 37"/>
            <p:cNvCxnSpPr/>
            <p:nvPr/>
          </p:nvCxnSpPr>
          <p:spPr>
            <a:xfrm rot="5400000" flipV="1">
              <a:off x="5788028" y="2633036"/>
              <a:ext cx="432000" cy="4284"/>
            </a:xfrm>
            <a:prstGeom prst="line">
              <a:avLst/>
            </a:prstGeom>
            <a:noFill/>
            <a:ln w="19050" cap="flat" cmpd="sng" algn="ctr">
              <a:solidFill>
                <a:srgbClr val="C00000"/>
              </a:solidFill>
              <a:prstDash val="sysDot"/>
              <a:headEnd type="oval" w="lg" len="lg"/>
              <a:tailEnd type="none" w="lg" len="lg"/>
            </a:ln>
            <a:effectLst/>
          </p:spPr>
        </p:cxnSp>
      </p:grpSp>
      <p:grpSp>
        <p:nvGrpSpPr>
          <p:cNvPr id="89" name="Group 41"/>
          <p:cNvGrpSpPr/>
          <p:nvPr/>
        </p:nvGrpSpPr>
        <p:grpSpPr>
          <a:xfrm>
            <a:off x="3936205" y="1938485"/>
            <a:ext cx="904982" cy="1575227"/>
            <a:chOff x="7507820" y="2092379"/>
            <a:chExt cx="1592209" cy="2774832"/>
          </a:xfrm>
        </p:grpSpPr>
        <p:grpSp>
          <p:nvGrpSpPr>
            <p:cNvPr id="90" name="Group 26"/>
            <p:cNvGrpSpPr>
              <a:grpSpLocks/>
            </p:cNvGrpSpPr>
            <p:nvPr/>
          </p:nvGrpSpPr>
          <p:grpSpPr bwMode="auto">
            <a:xfrm>
              <a:off x="7507820" y="2092379"/>
              <a:ext cx="1592209" cy="2774832"/>
              <a:chOff x="0" y="-2562"/>
              <a:chExt cx="1894" cy="3619"/>
            </a:xfrm>
          </p:grpSpPr>
          <p:sp>
            <p:nvSpPr>
              <p:cNvPr id="92" name="Freeform 27"/>
              <p:cNvSpPr>
                <a:spLocks/>
              </p:cNvSpPr>
              <p:nvPr/>
            </p:nvSpPr>
            <p:spPr bwMode="auto">
              <a:xfrm>
                <a:off x="0" y="-17"/>
                <a:ext cx="1894" cy="1074"/>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E62A2A">
                  <a:alpha val="80000"/>
                </a:srgbClr>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3" name="Rectangle 28"/>
              <p:cNvSpPr>
                <a:spLocks/>
              </p:cNvSpPr>
              <p:nvPr/>
            </p:nvSpPr>
            <p:spPr bwMode="auto">
              <a:xfrm>
                <a:off x="590" y="-2562"/>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Bebas Neue" charset="0"/>
                    <a:sym typeface="Bebas Neue" charset="0"/>
                  </a:rPr>
                  <a:t>35%</a:t>
                </a:r>
              </a:p>
            </p:txBody>
          </p:sp>
        </p:grpSp>
        <p:cxnSp>
          <p:nvCxnSpPr>
            <p:cNvPr id="91" name="Straight Connector 43"/>
            <p:cNvCxnSpPr/>
            <p:nvPr/>
          </p:nvCxnSpPr>
          <p:spPr>
            <a:xfrm>
              <a:off x="8320445" y="2406454"/>
              <a:ext cx="0" cy="1594037"/>
            </a:xfrm>
            <a:prstGeom prst="line">
              <a:avLst/>
            </a:prstGeom>
            <a:noFill/>
            <a:ln w="19050" cap="flat" cmpd="sng" algn="ctr">
              <a:solidFill>
                <a:srgbClr val="C00000"/>
              </a:solidFill>
              <a:prstDash val="sysDot"/>
              <a:headEnd type="oval" w="lg" len="lg"/>
              <a:tailEnd type="none" w="lg" len="lg"/>
            </a:ln>
            <a:effectLst/>
          </p:spPr>
        </p:cxnSp>
      </p:grpSp>
      <p:sp>
        <p:nvSpPr>
          <p:cNvPr id="94" name="Content Placeholder 2"/>
          <p:cNvSpPr txBox="1">
            <a:spLocks/>
          </p:cNvSpPr>
          <p:nvPr/>
        </p:nvSpPr>
        <p:spPr>
          <a:xfrm>
            <a:off x="1640131" y="3717634"/>
            <a:ext cx="2886678" cy="8208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id-ID" sz="1400" b="1" i="0" u="none" strike="noStrike" kern="120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201</a:t>
            </a:r>
            <a:r>
              <a:rPr kumimoji="0" lang="en-US" sz="14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4</a:t>
            </a:r>
            <a:r>
              <a:rPr kumimoji="0" lang="id-ID" sz="1400" b="1" i="0" u="none" strike="noStrike" kern="120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 </a:t>
            </a:r>
            <a:r>
              <a:rPr kumimoji="0" lang="zh-CN" altLang="en-US" sz="1400" b="1" i="0" u="none" strike="noStrike" kern="120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输入标题</a:t>
            </a:r>
            <a:endParaRPr kumimoji="0" lang="id-ID" sz="1400" b="1" i="0" u="none" strike="noStrike" kern="120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800" b="0"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mn-cs"/>
              </a:rPr>
              <a:t>点击输入简要文字解说，解说文字尽量概括精炼，不用多余的文字修饰，简洁精准的 解说所提炼的核心概念。</a:t>
            </a:r>
            <a:endParaRPr kumimoji="0" lang="en-US" sz="800" b="0" i="0" u="none" strike="noStrike" kern="120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cs"/>
            </a:endParaRPr>
          </a:p>
        </p:txBody>
      </p:sp>
      <p:sp>
        <p:nvSpPr>
          <p:cNvPr id="95" name="TextBox 94"/>
          <p:cNvSpPr txBox="1"/>
          <p:nvPr/>
        </p:nvSpPr>
        <p:spPr>
          <a:xfrm>
            <a:off x="1503136" y="3345184"/>
            <a:ext cx="641348"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输入标题</a:t>
            </a:r>
            <a:endParaRPr kumimoji="0" lang="id-ID" sz="10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96" name="TextBox 95"/>
          <p:cNvSpPr txBox="1"/>
          <p:nvPr/>
        </p:nvSpPr>
        <p:spPr>
          <a:xfrm>
            <a:off x="2199084" y="3348990"/>
            <a:ext cx="587712"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输入标题</a:t>
            </a:r>
            <a:endParaRPr kumimoji="0" lang="id-ID" sz="10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97" name="TextBox 96"/>
          <p:cNvSpPr txBox="1"/>
          <p:nvPr/>
        </p:nvSpPr>
        <p:spPr>
          <a:xfrm>
            <a:off x="2763179" y="3340503"/>
            <a:ext cx="637093"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输入标题</a:t>
            </a:r>
            <a:endParaRPr kumimoji="0" lang="id-ID" sz="10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98" name="TextBox 97"/>
          <p:cNvSpPr txBox="1"/>
          <p:nvPr/>
        </p:nvSpPr>
        <p:spPr>
          <a:xfrm>
            <a:off x="3454871" y="3345184"/>
            <a:ext cx="598678"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输入标题</a:t>
            </a:r>
            <a:endParaRPr kumimoji="0" lang="id-ID" sz="10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99" name="TextBox 98"/>
          <p:cNvSpPr txBox="1"/>
          <p:nvPr/>
        </p:nvSpPr>
        <p:spPr>
          <a:xfrm>
            <a:off x="4055466" y="3352792"/>
            <a:ext cx="673931"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输入标题</a:t>
            </a:r>
            <a:endParaRPr kumimoji="0" lang="id-ID" sz="10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00" name="圆角矩形 99"/>
          <p:cNvSpPr/>
          <p:nvPr/>
        </p:nvSpPr>
        <p:spPr>
          <a:xfrm>
            <a:off x="-273934" y="2137003"/>
            <a:ext cx="1310387" cy="279118"/>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 name="圆角矩形 100"/>
          <p:cNvSpPr/>
          <p:nvPr/>
        </p:nvSpPr>
        <p:spPr>
          <a:xfrm>
            <a:off x="-383132" y="1436878"/>
            <a:ext cx="1146588" cy="21839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2" name="标题 4"/>
          <p:cNvSpPr txBox="1">
            <a:spLocks/>
          </p:cNvSpPr>
          <p:nvPr/>
        </p:nvSpPr>
        <p:spPr>
          <a:xfrm>
            <a:off x="-55536" y="2153101"/>
            <a:ext cx="1310387" cy="25243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3" name="标题 4"/>
          <p:cNvSpPr txBox="1">
            <a:spLocks/>
          </p:cNvSpPr>
          <p:nvPr/>
        </p:nvSpPr>
        <p:spPr>
          <a:xfrm>
            <a:off x="-55535" y="1436878"/>
            <a:ext cx="928190" cy="21839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4" name="圆角矩形 103"/>
          <p:cNvSpPr/>
          <p:nvPr/>
        </p:nvSpPr>
        <p:spPr>
          <a:xfrm>
            <a:off x="-383133" y="1674251"/>
            <a:ext cx="1146588" cy="21839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5" name="标题 4"/>
          <p:cNvSpPr txBox="1">
            <a:spLocks/>
          </p:cNvSpPr>
          <p:nvPr/>
        </p:nvSpPr>
        <p:spPr>
          <a:xfrm>
            <a:off x="-55536" y="1674251"/>
            <a:ext cx="928190" cy="21839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6" name="圆角矩形 105"/>
          <p:cNvSpPr/>
          <p:nvPr/>
        </p:nvSpPr>
        <p:spPr>
          <a:xfrm>
            <a:off x="-383133" y="1905266"/>
            <a:ext cx="1146588" cy="21839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标题 4"/>
          <p:cNvSpPr txBox="1">
            <a:spLocks/>
          </p:cNvSpPr>
          <p:nvPr/>
        </p:nvSpPr>
        <p:spPr>
          <a:xfrm>
            <a:off x="-55536" y="1905266"/>
            <a:ext cx="928190" cy="21839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8" name="圆角矩形 107"/>
          <p:cNvSpPr/>
          <p:nvPr/>
        </p:nvSpPr>
        <p:spPr>
          <a:xfrm>
            <a:off x="-383133" y="2433323"/>
            <a:ext cx="1146588" cy="218398"/>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标题 4"/>
          <p:cNvSpPr txBox="1">
            <a:spLocks/>
          </p:cNvSpPr>
          <p:nvPr/>
        </p:nvSpPr>
        <p:spPr>
          <a:xfrm>
            <a:off x="-55536" y="2433323"/>
            <a:ext cx="928190" cy="21839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0" name="圆角矩形 109"/>
          <p:cNvSpPr/>
          <p:nvPr/>
        </p:nvSpPr>
        <p:spPr>
          <a:xfrm>
            <a:off x="8816878" y="1432442"/>
            <a:ext cx="737093" cy="410386"/>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1" name="标题 4"/>
          <p:cNvSpPr txBox="1">
            <a:spLocks/>
          </p:cNvSpPr>
          <p:nvPr/>
        </p:nvSpPr>
        <p:spPr>
          <a:xfrm>
            <a:off x="8844178" y="1435046"/>
            <a:ext cx="491395" cy="40778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31</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9728689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椭圆 59"/>
          <p:cNvSpPr/>
          <p:nvPr/>
        </p:nvSpPr>
        <p:spPr>
          <a:xfrm>
            <a:off x="3636441" y="1734904"/>
            <a:ext cx="1865350" cy="186535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1" name="组合 60"/>
          <p:cNvGrpSpPr/>
          <p:nvPr/>
        </p:nvGrpSpPr>
        <p:grpSpPr>
          <a:xfrm>
            <a:off x="3572330" y="4351234"/>
            <a:ext cx="1094609" cy="161583"/>
            <a:chOff x="4369395" y="3284984"/>
            <a:chExt cx="1436675" cy="212078"/>
          </a:xfrm>
        </p:grpSpPr>
        <p:sp>
          <p:nvSpPr>
            <p:cNvPr id="62"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成本预算</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63" name="组合 62"/>
            <p:cNvGrpSpPr/>
            <p:nvPr/>
          </p:nvGrpSpPr>
          <p:grpSpPr>
            <a:xfrm>
              <a:off x="4369395" y="3316401"/>
              <a:ext cx="168551" cy="168551"/>
              <a:chOff x="5005199" y="3717032"/>
              <a:chExt cx="168551" cy="168551"/>
            </a:xfrm>
          </p:grpSpPr>
          <p:sp>
            <p:nvSpPr>
              <p:cNvPr id="64" name="椭圆 63"/>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65" name="等腰三角形 6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66" name="组合 65"/>
          <p:cNvGrpSpPr/>
          <p:nvPr/>
        </p:nvGrpSpPr>
        <p:grpSpPr>
          <a:xfrm>
            <a:off x="4831530" y="4351234"/>
            <a:ext cx="1094609" cy="161583"/>
            <a:chOff x="4369395" y="3284984"/>
            <a:chExt cx="1436675" cy="212078"/>
          </a:xfrm>
        </p:grpSpPr>
        <p:sp>
          <p:nvSpPr>
            <p:cNvPr id="67"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资金缺口</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68" name="组合 67"/>
            <p:cNvGrpSpPr/>
            <p:nvPr/>
          </p:nvGrpSpPr>
          <p:grpSpPr>
            <a:xfrm>
              <a:off x="4369395" y="3316401"/>
              <a:ext cx="168551" cy="168551"/>
              <a:chOff x="5005199" y="3717032"/>
              <a:chExt cx="168551" cy="168551"/>
            </a:xfrm>
          </p:grpSpPr>
          <p:sp>
            <p:nvSpPr>
              <p:cNvPr id="69" name="椭圆 68"/>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70" name="等腰三角形 6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71" name="组合 70"/>
          <p:cNvGrpSpPr/>
          <p:nvPr/>
        </p:nvGrpSpPr>
        <p:grpSpPr>
          <a:xfrm>
            <a:off x="3572330" y="4649285"/>
            <a:ext cx="1094609" cy="161583"/>
            <a:chOff x="4369395" y="3284984"/>
            <a:chExt cx="1436675" cy="212078"/>
          </a:xfrm>
        </p:grpSpPr>
        <p:sp>
          <p:nvSpPr>
            <p:cNvPr id="72"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融资计划</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73" name="组合 72"/>
            <p:cNvGrpSpPr/>
            <p:nvPr/>
          </p:nvGrpSpPr>
          <p:grpSpPr>
            <a:xfrm>
              <a:off x="4369395" y="3316401"/>
              <a:ext cx="168551" cy="168551"/>
              <a:chOff x="5005199" y="3717032"/>
              <a:chExt cx="168551" cy="168551"/>
            </a:xfrm>
          </p:grpSpPr>
          <p:sp>
            <p:nvSpPr>
              <p:cNvPr id="74" name="椭圆 73"/>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75" name="等腰三角形 74"/>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76" name="组合 75"/>
          <p:cNvGrpSpPr/>
          <p:nvPr/>
        </p:nvGrpSpPr>
        <p:grpSpPr>
          <a:xfrm>
            <a:off x="4831530" y="4648843"/>
            <a:ext cx="1094609" cy="161583"/>
            <a:chOff x="4369395" y="3284984"/>
            <a:chExt cx="1436675" cy="212078"/>
          </a:xfrm>
        </p:grpSpPr>
        <p:sp>
          <p:nvSpPr>
            <p:cNvPr id="77"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融资用途</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78" name="组合 77"/>
            <p:cNvGrpSpPr/>
            <p:nvPr/>
          </p:nvGrpSpPr>
          <p:grpSpPr>
            <a:xfrm>
              <a:off x="4369395" y="3316401"/>
              <a:ext cx="168551" cy="168551"/>
              <a:chOff x="5005199" y="3717032"/>
              <a:chExt cx="168551" cy="168551"/>
            </a:xfrm>
          </p:grpSpPr>
          <p:sp>
            <p:nvSpPr>
              <p:cNvPr id="79" name="椭圆 78"/>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80" name="等腰三角形 79"/>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81" name="标题 4"/>
          <p:cNvSpPr txBox="1">
            <a:spLocks/>
          </p:cNvSpPr>
          <p:nvPr/>
        </p:nvSpPr>
        <p:spPr>
          <a:xfrm>
            <a:off x="3676746" y="3904050"/>
            <a:ext cx="1810487" cy="3607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600" b="1" dirty="0" smtClean="0">
                <a:solidFill>
                  <a:srgbClr val="2C3637"/>
                </a:solidFill>
                <a:latin typeface="微软雅黑" panose="020B0503020204020204" pitchFamily="34" charset="-122"/>
                <a:ea typeface="微软雅黑" panose="020B0503020204020204" pitchFamily="34" charset="-122"/>
              </a:rPr>
              <a:t>财务与融资</a:t>
            </a:r>
          </a:p>
        </p:txBody>
      </p:sp>
      <p:sp>
        <p:nvSpPr>
          <p:cNvPr id="82" name="椭圆 81"/>
          <p:cNvSpPr>
            <a:spLocks noChangeAspect="1"/>
          </p:cNvSpPr>
          <p:nvPr/>
        </p:nvSpPr>
        <p:spPr>
          <a:xfrm>
            <a:off x="4554564" y="1631365"/>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椭圆 82"/>
          <p:cNvSpPr>
            <a:spLocks noChangeAspect="1"/>
          </p:cNvSpPr>
          <p:nvPr/>
        </p:nvSpPr>
        <p:spPr>
          <a:xfrm>
            <a:off x="4554564" y="1631365"/>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椭圆 83"/>
          <p:cNvSpPr>
            <a:spLocks noChangeAspect="1"/>
          </p:cNvSpPr>
          <p:nvPr/>
        </p:nvSpPr>
        <p:spPr>
          <a:xfrm>
            <a:off x="4554564" y="1631365"/>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椭圆 84"/>
          <p:cNvSpPr>
            <a:spLocks noChangeAspect="1"/>
          </p:cNvSpPr>
          <p:nvPr/>
        </p:nvSpPr>
        <p:spPr>
          <a:xfrm>
            <a:off x="4554564" y="1631365"/>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椭圆 85"/>
          <p:cNvSpPr>
            <a:spLocks noChangeAspect="1"/>
          </p:cNvSpPr>
          <p:nvPr/>
        </p:nvSpPr>
        <p:spPr>
          <a:xfrm>
            <a:off x="4554564" y="1631365"/>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椭圆 86"/>
          <p:cNvSpPr>
            <a:spLocks noChangeAspect="1"/>
          </p:cNvSpPr>
          <p:nvPr/>
        </p:nvSpPr>
        <p:spPr>
          <a:xfrm>
            <a:off x="4554564" y="1631365"/>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8" name="椭圆 87"/>
          <p:cNvSpPr>
            <a:spLocks noChangeAspect="1"/>
          </p:cNvSpPr>
          <p:nvPr/>
        </p:nvSpPr>
        <p:spPr>
          <a:xfrm>
            <a:off x="4554564" y="1631365"/>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椭圆 88"/>
          <p:cNvSpPr>
            <a:spLocks noChangeAspect="1"/>
          </p:cNvSpPr>
          <p:nvPr/>
        </p:nvSpPr>
        <p:spPr>
          <a:xfrm>
            <a:off x="4554564" y="1631365"/>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椭圆 89"/>
          <p:cNvSpPr>
            <a:spLocks noChangeAspect="1"/>
          </p:cNvSpPr>
          <p:nvPr/>
        </p:nvSpPr>
        <p:spPr>
          <a:xfrm>
            <a:off x="4554564" y="1631365"/>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1" name="椭圆 90"/>
          <p:cNvSpPr>
            <a:spLocks noChangeAspect="1"/>
          </p:cNvSpPr>
          <p:nvPr/>
        </p:nvSpPr>
        <p:spPr>
          <a:xfrm>
            <a:off x="4554564" y="1631365"/>
            <a:ext cx="54857" cy="5485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2" name="标题 4"/>
          <p:cNvSpPr txBox="1">
            <a:spLocks/>
          </p:cNvSpPr>
          <p:nvPr/>
        </p:nvSpPr>
        <p:spPr>
          <a:xfrm>
            <a:off x="3676746" y="3112672"/>
            <a:ext cx="1810487" cy="3607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600" b="1"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第五章</a:t>
            </a:r>
          </a:p>
        </p:txBody>
      </p:sp>
      <p:sp>
        <p:nvSpPr>
          <p:cNvPr id="93" name="椭圆 92"/>
          <p:cNvSpPr/>
          <p:nvPr/>
        </p:nvSpPr>
        <p:spPr>
          <a:xfrm>
            <a:off x="3715493" y="1813956"/>
            <a:ext cx="1707246" cy="1707246"/>
          </a:xfrm>
          <a:prstGeom prst="ellipse">
            <a:avLst/>
          </a:prstGeom>
          <a:noFill/>
          <a:ln w="3175" cap="flat" cmpd="sng" algn="ctr">
            <a:solidFill>
              <a:sysClr val="window" lastClr="FFFFFF"/>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94" name="直接连接符 93"/>
          <p:cNvCxnSpPr/>
          <p:nvPr/>
        </p:nvCxnSpPr>
        <p:spPr>
          <a:xfrm>
            <a:off x="3572330" y="4264800"/>
            <a:ext cx="1887471" cy="0"/>
          </a:xfrm>
          <a:prstGeom prst="line">
            <a:avLst/>
          </a:prstGeom>
          <a:noFill/>
          <a:ln w="9525" cap="flat" cmpd="sng" algn="ctr">
            <a:solidFill>
              <a:srgbClr val="2C3637"/>
            </a:solidFill>
            <a:prstDash val="solid"/>
            <a:headEnd type="oval" w="med" len="med"/>
            <a:tailEnd type="oval" w="med" len="med"/>
          </a:ln>
          <a:effectLst/>
        </p:spPr>
      </p:cxnSp>
      <p:grpSp>
        <p:nvGrpSpPr>
          <p:cNvPr id="95" name="组合 94"/>
          <p:cNvGrpSpPr/>
          <p:nvPr/>
        </p:nvGrpSpPr>
        <p:grpSpPr>
          <a:xfrm>
            <a:off x="3567020" y="4923601"/>
            <a:ext cx="1094609" cy="161583"/>
            <a:chOff x="4369395" y="3284984"/>
            <a:chExt cx="1436675" cy="212078"/>
          </a:xfrm>
        </p:grpSpPr>
        <p:sp>
          <p:nvSpPr>
            <p:cNvPr id="96"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目标预测</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97" name="组合 96"/>
            <p:cNvGrpSpPr/>
            <p:nvPr/>
          </p:nvGrpSpPr>
          <p:grpSpPr>
            <a:xfrm>
              <a:off x="4369395" y="3316401"/>
              <a:ext cx="168551" cy="168551"/>
              <a:chOff x="5005199" y="3717032"/>
              <a:chExt cx="168551" cy="168551"/>
            </a:xfrm>
          </p:grpSpPr>
          <p:sp>
            <p:nvSpPr>
              <p:cNvPr id="98" name="椭圆 97"/>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99" name="等腰三角形 98"/>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grpSp>
        <p:nvGrpSpPr>
          <p:cNvPr id="100" name="组合 99"/>
          <p:cNvGrpSpPr/>
          <p:nvPr/>
        </p:nvGrpSpPr>
        <p:grpSpPr>
          <a:xfrm>
            <a:off x="4836898" y="4923159"/>
            <a:ext cx="1094609" cy="161583"/>
            <a:chOff x="4369395" y="3284984"/>
            <a:chExt cx="1436675" cy="212078"/>
          </a:xfrm>
        </p:grpSpPr>
        <p:sp>
          <p:nvSpPr>
            <p:cNvPr id="101" name="文本框 9"/>
            <p:cNvSpPr txBox="1"/>
            <p:nvPr/>
          </p:nvSpPr>
          <p:spPr>
            <a:xfrm>
              <a:off x="4581935" y="3284984"/>
              <a:ext cx="1224135" cy="21207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2C3637"/>
                  </a:solidFill>
                  <a:effectLst/>
                  <a:uLnTx/>
                  <a:uFillTx/>
                  <a:latin typeface="微软雅黑" pitchFamily="34" charset="-122"/>
                  <a:ea typeface="微软雅黑" pitchFamily="34" charset="-122"/>
                </a:rPr>
                <a:t>保障措施</a:t>
              </a:r>
              <a:endPar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endParaRPr>
            </a:p>
          </p:txBody>
        </p:sp>
        <p:grpSp>
          <p:nvGrpSpPr>
            <p:cNvPr id="102" name="组合 101"/>
            <p:cNvGrpSpPr/>
            <p:nvPr/>
          </p:nvGrpSpPr>
          <p:grpSpPr>
            <a:xfrm>
              <a:off x="4369395" y="3316401"/>
              <a:ext cx="168551" cy="168551"/>
              <a:chOff x="5005199" y="3717032"/>
              <a:chExt cx="168551" cy="168551"/>
            </a:xfrm>
          </p:grpSpPr>
          <p:sp>
            <p:nvSpPr>
              <p:cNvPr id="103" name="椭圆 102"/>
              <p:cNvSpPr/>
              <p:nvPr/>
            </p:nvSpPr>
            <p:spPr>
              <a:xfrm>
                <a:off x="5005199" y="3717032"/>
                <a:ext cx="168551" cy="168551"/>
              </a:xfrm>
              <a:prstGeom prst="ellipse">
                <a:avLst/>
              </a:prstGeom>
              <a:solidFill>
                <a:sysClr val="windowText" lastClr="000000">
                  <a:lumMod val="95000"/>
                  <a:lumOff val="5000"/>
                </a:sysClr>
              </a:solid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sp>
            <p:nvSpPr>
              <p:cNvPr id="104" name="等腰三角形 103"/>
              <p:cNvSpPr/>
              <p:nvPr/>
            </p:nvSpPr>
            <p:spPr>
              <a:xfrm rot="5400000">
                <a:off x="5039924" y="374156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Calibri"/>
                  <a:ea typeface="宋体"/>
                  <a:cs typeface="+mn-cs"/>
                </a:endParaRPr>
              </a:p>
            </p:txBody>
          </p:sp>
        </p:grpSp>
      </p:grpSp>
      <p:sp>
        <p:nvSpPr>
          <p:cNvPr id="105" name="KSO_Shape"/>
          <p:cNvSpPr>
            <a:spLocks/>
          </p:cNvSpPr>
          <p:nvPr/>
        </p:nvSpPr>
        <p:spPr bwMode="auto">
          <a:xfrm>
            <a:off x="4022522" y="2070271"/>
            <a:ext cx="1011768" cy="97129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106" name="圆角矩形 105"/>
          <p:cNvSpPr/>
          <p:nvPr/>
        </p:nvSpPr>
        <p:spPr>
          <a:xfrm>
            <a:off x="-383132" y="2263187"/>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标题 4"/>
          <p:cNvSpPr txBox="1">
            <a:spLocks/>
          </p:cNvSpPr>
          <p:nvPr/>
        </p:nvSpPr>
        <p:spPr>
          <a:xfrm>
            <a:off x="-53953" y="2263187"/>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8" name="圆角矩形 107"/>
          <p:cNvSpPr/>
          <p:nvPr/>
        </p:nvSpPr>
        <p:spPr>
          <a:xfrm>
            <a:off x="-383133" y="2499784"/>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标题 4"/>
          <p:cNvSpPr txBox="1">
            <a:spLocks/>
          </p:cNvSpPr>
          <p:nvPr/>
        </p:nvSpPr>
        <p:spPr>
          <a:xfrm>
            <a:off x="-53954" y="2499784"/>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0" name="圆角矩形 109"/>
          <p:cNvSpPr/>
          <p:nvPr/>
        </p:nvSpPr>
        <p:spPr>
          <a:xfrm>
            <a:off x="-383133" y="2735357"/>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1" name="标题 4"/>
          <p:cNvSpPr txBox="1">
            <a:spLocks/>
          </p:cNvSpPr>
          <p:nvPr/>
        </p:nvSpPr>
        <p:spPr>
          <a:xfrm>
            <a:off x="-53954" y="2735357"/>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2" name="圆角矩形 111"/>
          <p:cNvSpPr/>
          <p:nvPr/>
        </p:nvSpPr>
        <p:spPr>
          <a:xfrm>
            <a:off x="-383133" y="2968606"/>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3" name="标题 4"/>
          <p:cNvSpPr txBox="1">
            <a:spLocks/>
          </p:cNvSpPr>
          <p:nvPr/>
        </p:nvSpPr>
        <p:spPr>
          <a:xfrm>
            <a:off x="-53954" y="2968606"/>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4" name="圆角矩形 113"/>
          <p:cNvSpPr/>
          <p:nvPr/>
        </p:nvSpPr>
        <p:spPr>
          <a:xfrm>
            <a:off x="-383133" y="2026989"/>
            <a:ext cx="1152127" cy="2194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5" name="标题 4"/>
          <p:cNvSpPr txBox="1">
            <a:spLocks/>
          </p:cNvSpPr>
          <p:nvPr/>
        </p:nvSpPr>
        <p:spPr>
          <a:xfrm>
            <a:off x="-53954" y="2026989"/>
            <a:ext cx="932674" cy="2194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a:t>
            </a:r>
            <a:r>
              <a:rPr kumimoji="0" lang="zh-CN" altLang="en-US" sz="9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6" name="圆角矩形 115"/>
          <p:cNvSpPr/>
          <p:nvPr/>
        </p:nvSpPr>
        <p:spPr>
          <a:xfrm>
            <a:off x="8861322" y="1968569"/>
            <a:ext cx="740654" cy="412369"/>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7" name="标题 4"/>
          <p:cNvSpPr txBox="1">
            <a:spLocks/>
          </p:cNvSpPr>
          <p:nvPr/>
        </p:nvSpPr>
        <p:spPr>
          <a:xfrm>
            <a:off x="8888754" y="1971185"/>
            <a:ext cx="493769" cy="4097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32</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42023599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Oval 120"/>
          <p:cNvSpPr>
            <a:spLocks noChangeAspect="1"/>
          </p:cNvSpPr>
          <p:nvPr/>
        </p:nvSpPr>
        <p:spPr>
          <a:xfrm>
            <a:off x="2566843" y="2612387"/>
            <a:ext cx="740476" cy="740476"/>
          </a:xfrm>
          <a:prstGeom prst="ellipse">
            <a:avLst/>
          </a:prstGeom>
          <a:solidFill>
            <a:srgbClr val="E62A2A">
              <a:alpha val="71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1" name="Oval 105"/>
          <p:cNvSpPr>
            <a:spLocks noChangeAspect="1"/>
          </p:cNvSpPr>
          <p:nvPr/>
        </p:nvSpPr>
        <p:spPr>
          <a:xfrm>
            <a:off x="5248701" y="2694714"/>
            <a:ext cx="575927" cy="575927"/>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2" name="Oval 106"/>
          <p:cNvSpPr>
            <a:spLocks noChangeAspect="1"/>
          </p:cNvSpPr>
          <p:nvPr/>
        </p:nvSpPr>
        <p:spPr>
          <a:xfrm>
            <a:off x="1847741" y="2571249"/>
            <a:ext cx="822752" cy="822752"/>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3" name="Oval 109"/>
          <p:cNvSpPr>
            <a:spLocks noChangeAspect="1"/>
          </p:cNvSpPr>
          <p:nvPr/>
        </p:nvSpPr>
        <p:spPr>
          <a:xfrm>
            <a:off x="3623141" y="2481499"/>
            <a:ext cx="987302" cy="987302"/>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4" name="Oval 111"/>
          <p:cNvSpPr>
            <a:spLocks noChangeAspect="1"/>
          </p:cNvSpPr>
          <p:nvPr/>
        </p:nvSpPr>
        <p:spPr>
          <a:xfrm>
            <a:off x="3193210" y="2682351"/>
            <a:ext cx="575927" cy="575927"/>
          </a:xfrm>
          <a:prstGeom prst="ellipse">
            <a:avLst/>
          </a:prstGeom>
          <a:solidFill>
            <a:srgbClr val="E62A2A">
              <a:alpha val="71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5" name="Oval 112"/>
          <p:cNvSpPr>
            <a:spLocks noChangeAspect="1"/>
          </p:cNvSpPr>
          <p:nvPr/>
        </p:nvSpPr>
        <p:spPr>
          <a:xfrm>
            <a:off x="4493859" y="2571249"/>
            <a:ext cx="822752" cy="822752"/>
          </a:xfrm>
          <a:prstGeom prst="ellipse">
            <a:avLst/>
          </a:prstGeom>
          <a:solidFill>
            <a:srgbClr val="E62A2A">
              <a:alpha val="71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6" name="Oval 113"/>
          <p:cNvSpPr>
            <a:spLocks noChangeAspect="1"/>
          </p:cNvSpPr>
          <p:nvPr/>
        </p:nvSpPr>
        <p:spPr>
          <a:xfrm>
            <a:off x="5727327" y="2723488"/>
            <a:ext cx="493651" cy="493651"/>
          </a:xfrm>
          <a:prstGeom prst="ellipse">
            <a:avLst/>
          </a:prstGeom>
          <a:solidFill>
            <a:srgbClr val="E62A2A">
              <a:alpha val="71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7" name="Oval 114"/>
          <p:cNvSpPr>
            <a:spLocks noChangeAspect="1"/>
          </p:cNvSpPr>
          <p:nvPr/>
        </p:nvSpPr>
        <p:spPr>
          <a:xfrm>
            <a:off x="6132095" y="2399224"/>
            <a:ext cx="1151852" cy="1151852"/>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8" name="Oval 115"/>
          <p:cNvSpPr>
            <a:spLocks noChangeAspect="1"/>
          </p:cNvSpPr>
          <p:nvPr/>
        </p:nvSpPr>
        <p:spPr>
          <a:xfrm>
            <a:off x="7151926" y="2600075"/>
            <a:ext cx="740476" cy="740476"/>
          </a:xfrm>
          <a:prstGeom prst="ellipse">
            <a:avLst/>
          </a:prstGeom>
          <a:solidFill>
            <a:srgbClr val="E62A2A">
              <a:alpha val="71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9" name="Oval 119"/>
          <p:cNvSpPr>
            <a:spLocks noChangeAspect="1"/>
          </p:cNvSpPr>
          <p:nvPr/>
        </p:nvSpPr>
        <p:spPr>
          <a:xfrm>
            <a:off x="1466337" y="2728325"/>
            <a:ext cx="493651" cy="493651"/>
          </a:xfrm>
          <a:prstGeom prst="ellipse">
            <a:avLst/>
          </a:prstGeom>
          <a:solidFill>
            <a:srgbClr val="E62A2A">
              <a:alpha val="71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70" name="Group 121"/>
          <p:cNvGrpSpPr/>
          <p:nvPr/>
        </p:nvGrpSpPr>
        <p:grpSpPr>
          <a:xfrm>
            <a:off x="1451228" y="3338661"/>
            <a:ext cx="538609" cy="626177"/>
            <a:chOff x="1093961" y="2876550"/>
            <a:chExt cx="707677" cy="822732"/>
          </a:xfrm>
        </p:grpSpPr>
        <p:cxnSp>
          <p:nvCxnSpPr>
            <p:cNvPr id="71" name="Straight Connector 122"/>
            <p:cNvCxnSpPr/>
            <p:nvPr/>
          </p:nvCxnSpPr>
          <p:spPr>
            <a:xfrm>
              <a:off x="1447800" y="2876550"/>
              <a:ext cx="0" cy="609600"/>
            </a:xfrm>
            <a:prstGeom prst="line">
              <a:avLst/>
            </a:prstGeom>
            <a:noFill/>
            <a:ln w="9525" cap="flat" cmpd="sng" algn="ctr">
              <a:solidFill>
                <a:sysClr val="windowText" lastClr="000000">
                  <a:lumMod val="40000"/>
                  <a:lumOff val="60000"/>
                </a:sysClr>
              </a:solidFill>
              <a:prstDash val="solid"/>
            </a:ln>
            <a:effectLst/>
          </p:spPr>
        </p:cxnSp>
        <p:sp>
          <p:nvSpPr>
            <p:cNvPr id="72" name="Rectangle 1436"/>
            <p:cNvSpPr>
              <a:spLocks noChangeArrowheads="1"/>
            </p:cNvSpPr>
            <p:nvPr/>
          </p:nvSpPr>
          <p:spPr bwMode="auto">
            <a:xfrm>
              <a:off x="1093961" y="3486978"/>
              <a:ext cx="707677" cy="212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400" b="0" i="0" u="none" strike="noStrike" kern="0" cap="none" spc="0" normalizeH="0" baseline="0" noProof="0" dirty="0" smtClean="0">
                <a:ln>
                  <a:noFill/>
                </a:ln>
                <a:solidFill>
                  <a:sysClr val="window" lastClr="FFFFFF">
                    <a:lumMod val="50000"/>
                  </a:sysClr>
                </a:solidFill>
                <a:effectLst/>
                <a:uLnTx/>
                <a:uFillTx/>
                <a:cs typeface="Arial" pitchFamily="34" charset="0"/>
              </a:endParaRPr>
            </a:p>
          </p:txBody>
        </p:sp>
      </p:grpSp>
      <p:grpSp>
        <p:nvGrpSpPr>
          <p:cNvPr id="73" name="Group 124"/>
          <p:cNvGrpSpPr/>
          <p:nvPr/>
        </p:nvGrpSpPr>
        <p:grpSpPr>
          <a:xfrm>
            <a:off x="1998151" y="1893274"/>
            <a:ext cx="538609" cy="583741"/>
            <a:chOff x="1565818" y="1499974"/>
            <a:chExt cx="707677" cy="766976"/>
          </a:xfrm>
        </p:grpSpPr>
        <p:cxnSp>
          <p:nvCxnSpPr>
            <p:cNvPr id="74" name="Straight Connector 125"/>
            <p:cNvCxnSpPr/>
            <p:nvPr/>
          </p:nvCxnSpPr>
          <p:spPr>
            <a:xfrm flipV="1">
              <a:off x="1919654" y="1757797"/>
              <a:ext cx="0" cy="509153"/>
            </a:xfrm>
            <a:prstGeom prst="line">
              <a:avLst/>
            </a:prstGeom>
            <a:noFill/>
            <a:ln w="9525" cap="flat" cmpd="sng" algn="ctr">
              <a:solidFill>
                <a:sysClr val="windowText" lastClr="000000">
                  <a:lumMod val="40000"/>
                  <a:lumOff val="60000"/>
                </a:sysClr>
              </a:solidFill>
              <a:prstDash val="solid"/>
            </a:ln>
            <a:effectLst/>
          </p:spPr>
        </p:cxnSp>
        <p:sp>
          <p:nvSpPr>
            <p:cNvPr id="75" name="Rectangle 1436"/>
            <p:cNvSpPr>
              <a:spLocks noChangeArrowheads="1"/>
            </p:cNvSpPr>
            <p:nvPr/>
          </p:nvSpPr>
          <p:spPr bwMode="auto">
            <a:xfrm>
              <a:off x="1565818" y="1499974"/>
              <a:ext cx="707677" cy="212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400" b="0" i="0" u="none" strike="noStrike" kern="0" cap="none" spc="0" normalizeH="0" baseline="0" noProof="0" dirty="0" smtClean="0">
                <a:ln>
                  <a:noFill/>
                </a:ln>
                <a:solidFill>
                  <a:sysClr val="window" lastClr="FFFFFF">
                    <a:lumMod val="50000"/>
                  </a:sysClr>
                </a:solidFill>
                <a:effectLst/>
                <a:uLnTx/>
                <a:uFillTx/>
                <a:cs typeface="Arial" pitchFamily="34" charset="0"/>
              </a:endParaRPr>
            </a:p>
          </p:txBody>
        </p:sp>
      </p:grpSp>
      <p:grpSp>
        <p:nvGrpSpPr>
          <p:cNvPr id="76" name="Group 127"/>
          <p:cNvGrpSpPr/>
          <p:nvPr/>
        </p:nvGrpSpPr>
        <p:grpSpPr>
          <a:xfrm>
            <a:off x="3212123" y="1893274"/>
            <a:ext cx="538609" cy="670734"/>
            <a:chOff x="2623824" y="1499974"/>
            <a:chExt cx="707677" cy="881276"/>
          </a:xfrm>
        </p:grpSpPr>
        <p:cxnSp>
          <p:nvCxnSpPr>
            <p:cNvPr id="77" name="Straight Connector 128"/>
            <p:cNvCxnSpPr/>
            <p:nvPr/>
          </p:nvCxnSpPr>
          <p:spPr>
            <a:xfrm flipV="1">
              <a:off x="2977662" y="1762991"/>
              <a:ext cx="0" cy="618259"/>
            </a:xfrm>
            <a:prstGeom prst="line">
              <a:avLst/>
            </a:prstGeom>
            <a:noFill/>
            <a:ln w="9525" cap="flat" cmpd="sng" algn="ctr">
              <a:solidFill>
                <a:sysClr val="windowText" lastClr="000000">
                  <a:lumMod val="40000"/>
                  <a:lumOff val="60000"/>
                </a:sysClr>
              </a:solidFill>
              <a:prstDash val="solid"/>
            </a:ln>
            <a:effectLst/>
          </p:spPr>
        </p:cxnSp>
        <p:sp>
          <p:nvSpPr>
            <p:cNvPr id="78" name="Rectangle 1436"/>
            <p:cNvSpPr>
              <a:spLocks noChangeArrowheads="1"/>
            </p:cNvSpPr>
            <p:nvPr/>
          </p:nvSpPr>
          <p:spPr bwMode="auto">
            <a:xfrm>
              <a:off x="2623824" y="1499974"/>
              <a:ext cx="707677" cy="212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400" b="0" i="0" u="none" strike="noStrike" kern="0" cap="none" spc="0" normalizeH="0" baseline="0" noProof="0" dirty="0" smtClean="0">
                <a:ln>
                  <a:noFill/>
                </a:ln>
                <a:solidFill>
                  <a:sysClr val="window" lastClr="FFFFFF">
                    <a:lumMod val="50000"/>
                  </a:sysClr>
                </a:solidFill>
                <a:effectLst/>
                <a:uLnTx/>
                <a:uFillTx/>
                <a:cs typeface="Arial" pitchFamily="34" charset="0"/>
              </a:endParaRPr>
            </a:p>
          </p:txBody>
        </p:sp>
      </p:grpSp>
      <p:grpSp>
        <p:nvGrpSpPr>
          <p:cNvPr id="79" name="Group 130"/>
          <p:cNvGrpSpPr/>
          <p:nvPr/>
        </p:nvGrpSpPr>
        <p:grpSpPr>
          <a:xfrm>
            <a:off x="4633222" y="1893274"/>
            <a:ext cx="538609" cy="583741"/>
            <a:chOff x="3910434" y="1499974"/>
            <a:chExt cx="707677" cy="766976"/>
          </a:xfrm>
        </p:grpSpPr>
        <p:cxnSp>
          <p:nvCxnSpPr>
            <p:cNvPr id="80" name="Straight Connector 131"/>
            <p:cNvCxnSpPr/>
            <p:nvPr/>
          </p:nvCxnSpPr>
          <p:spPr>
            <a:xfrm flipV="1">
              <a:off x="4264270" y="1757797"/>
              <a:ext cx="0" cy="509153"/>
            </a:xfrm>
            <a:prstGeom prst="line">
              <a:avLst/>
            </a:prstGeom>
            <a:noFill/>
            <a:ln w="9525" cap="flat" cmpd="sng" algn="ctr">
              <a:solidFill>
                <a:sysClr val="windowText" lastClr="000000">
                  <a:lumMod val="40000"/>
                  <a:lumOff val="60000"/>
                </a:sysClr>
              </a:solidFill>
              <a:prstDash val="solid"/>
            </a:ln>
            <a:effectLst/>
          </p:spPr>
        </p:cxnSp>
        <p:sp>
          <p:nvSpPr>
            <p:cNvPr id="81" name="Rectangle 1436"/>
            <p:cNvSpPr>
              <a:spLocks noChangeArrowheads="1"/>
            </p:cNvSpPr>
            <p:nvPr/>
          </p:nvSpPr>
          <p:spPr bwMode="auto">
            <a:xfrm>
              <a:off x="3910434" y="1499974"/>
              <a:ext cx="707677" cy="212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400" b="0" i="0" u="none" strike="noStrike" kern="0" cap="none" spc="0" normalizeH="0" baseline="0" noProof="0" dirty="0" smtClean="0">
                <a:ln>
                  <a:noFill/>
                </a:ln>
                <a:solidFill>
                  <a:sysClr val="window" lastClr="FFFFFF">
                    <a:lumMod val="50000"/>
                  </a:sysClr>
                </a:solidFill>
                <a:effectLst/>
                <a:uLnTx/>
                <a:uFillTx/>
                <a:cs typeface="Arial" pitchFamily="34" charset="0"/>
              </a:endParaRPr>
            </a:p>
          </p:txBody>
        </p:sp>
      </p:grpSp>
      <p:grpSp>
        <p:nvGrpSpPr>
          <p:cNvPr id="82" name="Group 133"/>
          <p:cNvGrpSpPr/>
          <p:nvPr/>
        </p:nvGrpSpPr>
        <p:grpSpPr>
          <a:xfrm>
            <a:off x="5694026" y="1893274"/>
            <a:ext cx="538609" cy="699732"/>
            <a:chOff x="4868795" y="1499974"/>
            <a:chExt cx="707677" cy="919376"/>
          </a:xfrm>
        </p:grpSpPr>
        <p:cxnSp>
          <p:nvCxnSpPr>
            <p:cNvPr id="83" name="Straight Connector 134"/>
            <p:cNvCxnSpPr/>
            <p:nvPr/>
          </p:nvCxnSpPr>
          <p:spPr>
            <a:xfrm flipV="1">
              <a:off x="5222632" y="1761259"/>
              <a:ext cx="0" cy="658091"/>
            </a:xfrm>
            <a:prstGeom prst="line">
              <a:avLst/>
            </a:prstGeom>
            <a:noFill/>
            <a:ln w="9525" cap="flat" cmpd="sng" algn="ctr">
              <a:solidFill>
                <a:sysClr val="windowText" lastClr="000000">
                  <a:lumMod val="40000"/>
                  <a:lumOff val="60000"/>
                </a:sysClr>
              </a:solidFill>
              <a:prstDash val="solid"/>
            </a:ln>
            <a:effectLst/>
          </p:spPr>
        </p:cxnSp>
        <p:sp>
          <p:nvSpPr>
            <p:cNvPr id="84" name="Rectangle 1436"/>
            <p:cNvSpPr>
              <a:spLocks noChangeArrowheads="1"/>
            </p:cNvSpPr>
            <p:nvPr/>
          </p:nvSpPr>
          <p:spPr bwMode="auto">
            <a:xfrm>
              <a:off x="4868795" y="1499974"/>
              <a:ext cx="707677" cy="21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400" b="0" i="0" u="none" strike="noStrike" kern="0" cap="none" spc="0" normalizeH="0" baseline="0" noProof="0" dirty="0" smtClean="0">
                <a:ln>
                  <a:noFill/>
                </a:ln>
                <a:solidFill>
                  <a:sysClr val="window" lastClr="FFFFFF">
                    <a:lumMod val="50000"/>
                  </a:sysClr>
                </a:solidFill>
                <a:effectLst/>
                <a:uLnTx/>
                <a:uFillTx/>
                <a:cs typeface="Arial" pitchFamily="34" charset="0"/>
              </a:endParaRPr>
            </a:p>
          </p:txBody>
        </p:sp>
      </p:grpSp>
      <p:grpSp>
        <p:nvGrpSpPr>
          <p:cNvPr id="85" name="Group 136"/>
          <p:cNvGrpSpPr/>
          <p:nvPr/>
        </p:nvGrpSpPr>
        <p:grpSpPr>
          <a:xfrm>
            <a:off x="7239398" y="1893274"/>
            <a:ext cx="538609" cy="612739"/>
            <a:chOff x="6231601" y="1499974"/>
            <a:chExt cx="707677" cy="805076"/>
          </a:xfrm>
        </p:grpSpPr>
        <p:cxnSp>
          <p:nvCxnSpPr>
            <p:cNvPr id="86" name="Straight Connector 137"/>
            <p:cNvCxnSpPr/>
            <p:nvPr/>
          </p:nvCxnSpPr>
          <p:spPr>
            <a:xfrm flipV="1">
              <a:off x="6585440" y="1759529"/>
              <a:ext cx="0" cy="545521"/>
            </a:xfrm>
            <a:prstGeom prst="line">
              <a:avLst/>
            </a:prstGeom>
            <a:noFill/>
            <a:ln w="9525" cap="flat" cmpd="sng" algn="ctr">
              <a:solidFill>
                <a:sysClr val="windowText" lastClr="000000">
                  <a:lumMod val="40000"/>
                  <a:lumOff val="60000"/>
                </a:sysClr>
              </a:solidFill>
              <a:prstDash val="solid"/>
            </a:ln>
            <a:effectLst/>
          </p:spPr>
        </p:cxnSp>
        <p:sp>
          <p:nvSpPr>
            <p:cNvPr id="87" name="Rectangle 1436"/>
            <p:cNvSpPr>
              <a:spLocks noChangeArrowheads="1"/>
            </p:cNvSpPr>
            <p:nvPr/>
          </p:nvSpPr>
          <p:spPr bwMode="auto">
            <a:xfrm>
              <a:off x="6231601" y="1499974"/>
              <a:ext cx="707677" cy="21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400" b="0" i="0" u="none" strike="noStrike" kern="0" cap="none" spc="0" normalizeH="0" baseline="0" noProof="0" dirty="0" smtClean="0">
                <a:ln>
                  <a:noFill/>
                </a:ln>
                <a:solidFill>
                  <a:sysClr val="window" lastClr="FFFFFF">
                    <a:lumMod val="50000"/>
                  </a:sysClr>
                </a:solidFill>
                <a:effectLst/>
                <a:uLnTx/>
                <a:uFillTx/>
                <a:cs typeface="Arial" pitchFamily="34" charset="0"/>
              </a:endParaRPr>
            </a:p>
          </p:txBody>
        </p:sp>
      </p:grpSp>
      <p:grpSp>
        <p:nvGrpSpPr>
          <p:cNvPr id="88" name="Group 142"/>
          <p:cNvGrpSpPr/>
          <p:nvPr/>
        </p:nvGrpSpPr>
        <p:grpSpPr>
          <a:xfrm>
            <a:off x="2654153" y="3425654"/>
            <a:ext cx="538609" cy="539183"/>
            <a:chOff x="2151969" y="2990850"/>
            <a:chExt cx="707677" cy="708432"/>
          </a:xfrm>
        </p:grpSpPr>
        <p:cxnSp>
          <p:nvCxnSpPr>
            <p:cNvPr id="89" name="Straight Connector 143"/>
            <p:cNvCxnSpPr/>
            <p:nvPr/>
          </p:nvCxnSpPr>
          <p:spPr>
            <a:xfrm>
              <a:off x="2505808" y="2990850"/>
              <a:ext cx="0" cy="495300"/>
            </a:xfrm>
            <a:prstGeom prst="line">
              <a:avLst/>
            </a:prstGeom>
            <a:noFill/>
            <a:ln w="9525" cap="flat" cmpd="sng" algn="ctr">
              <a:solidFill>
                <a:sysClr val="windowText" lastClr="000000">
                  <a:lumMod val="40000"/>
                  <a:lumOff val="60000"/>
                </a:sysClr>
              </a:solidFill>
              <a:prstDash val="solid"/>
            </a:ln>
            <a:effectLst/>
          </p:spPr>
        </p:cxnSp>
        <p:sp>
          <p:nvSpPr>
            <p:cNvPr id="90" name="Rectangle 1436"/>
            <p:cNvSpPr>
              <a:spLocks noChangeArrowheads="1"/>
            </p:cNvSpPr>
            <p:nvPr/>
          </p:nvSpPr>
          <p:spPr bwMode="auto">
            <a:xfrm>
              <a:off x="2151969" y="3486978"/>
              <a:ext cx="707677" cy="212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400" b="0" i="0" u="none" strike="noStrike" kern="0" cap="none" spc="0" normalizeH="0" baseline="0" noProof="0" dirty="0" smtClean="0">
                <a:ln>
                  <a:noFill/>
                </a:ln>
                <a:solidFill>
                  <a:sysClr val="window" lastClr="FFFFFF">
                    <a:lumMod val="50000"/>
                  </a:sysClr>
                </a:solidFill>
                <a:effectLst/>
                <a:uLnTx/>
                <a:uFillTx/>
                <a:cs typeface="Arial" pitchFamily="34" charset="0"/>
              </a:endParaRPr>
            </a:p>
          </p:txBody>
        </p:sp>
      </p:grpSp>
      <p:grpSp>
        <p:nvGrpSpPr>
          <p:cNvPr id="91" name="Group 145"/>
          <p:cNvGrpSpPr/>
          <p:nvPr/>
        </p:nvGrpSpPr>
        <p:grpSpPr>
          <a:xfrm>
            <a:off x="3834986" y="3512647"/>
            <a:ext cx="538609" cy="452190"/>
            <a:chOff x="3209979" y="3105150"/>
            <a:chExt cx="707677" cy="594132"/>
          </a:xfrm>
        </p:grpSpPr>
        <p:cxnSp>
          <p:nvCxnSpPr>
            <p:cNvPr id="92" name="Straight Connector 146"/>
            <p:cNvCxnSpPr/>
            <p:nvPr/>
          </p:nvCxnSpPr>
          <p:spPr>
            <a:xfrm>
              <a:off x="3563816" y="3105150"/>
              <a:ext cx="0" cy="381000"/>
            </a:xfrm>
            <a:prstGeom prst="line">
              <a:avLst/>
            </a:prstGeom>
            <a:noFill/>
            <a:ln w="9525" cap="flat" cmpd="sng" algn="ctr">
              <a:solidFill>
                <a:sysClr val="windowText" lastClr="000000">
                  <a:lumMod val="40000"/>
                  <a:lumOff val="60000"/>
                </a:sysClr>
              </a:solidFill>
              <a:prstDash val="solid"/>
            </a:ln>
            <a:effectLst/>
          </p:spPr>
        </p:cxnSp>
        <p:sp>
          <p:nvSpPr>
            <p:cNvPr id="93" name="Rectangle 1436"/>
            <p:cNvSpPr>
              <a:spLocks noChangeArrowheads="1"/>
            </p:cNvSpPr>
            <p:nvPr/>
          </p:nvSpPr>
          <p:spPr bwMode="auto">
            <a:xfrm>
              <a:off x="3209979" y="3486978"/>
              <a:ext cx="707677" cy="212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400" b="0" i="0" u="none" strike="noStrike" kern="0" cap="none" spc="0" normalizeH="0" baseline="0" noProof="0" dirty="0" smtClean="0">
                <a:ln>
                  <a:noFill/>
                </a:ln>
                <a:solidFill>
                  <a:sysClr val="window" lastClr="FFFFFF">
                    <a:lumMod val="50000"/>
                  </a:sysClr>
                </a:solidFill>
                <a:effectLst/>
                <a:uLnTx/>
                <a:uFillTx/>
                <a:cs typeface="Arial" pitchFamily="34" charset="0"/>
              </a:endParaRPr>
            </a:p>
          </p:txBody>
        </p:sp>
      </p:grpSp>
      <p:grpSp>
        <p:nvGrpSpPr>
          <p:cNvPr id="94" name="Group 148"/>
          <p:cNvGrpSpPr/>
          <p:nvPr/>
        </p:nvGrpSpPr>
        <p:grpSpPr>
          <a:xfrm>
            <a:off x="5256190" y="3367659"/>
            <a:ext cx="538609" cy="597178"/>
            <a:chOff x="4511240" y="2914650"/>
            <a:chExt cx="707677" cy="784631"/>
          </a:xfrm>
        </p:grpSpPr>
        <p:cxnSp>
          <p:nvCxnSpPr>
            <p:cNvPr id="95" name="Straight Connector 149"/>
            <p:cNvCxnSpPr/>
            <p:nvPr/>
          </p:nvCxnSpPr>
          <p:spPr>
            <a:xfrm>
              <a:off x="4865078" y="2914650"/>
              <a:ext cx="0" cy="571500"/>
            </a:xfrm>
            <a:prstGeom prst="line">
              <a:avLst/>
            </a:prstGeom>
            <a:noFill/>
            <a:ln w="9525" cap="flat" cmpd="sng" algn="ctr">
              <a:solidFill>
                <a:sysClr val="windowText" lastClr="000000">
                  <a:lumMod val="40000"/>
                  <a:lumOff val="60000"/>
                </a:sysClr>
              </a:solidFill>
              <a:prstDash val="solid"/>
            </a:ln>
            <a:effectLst/>
          </p:spPr>
        </p:cxnSp>
        <p:sp>
          <p:nvSpPr>
            <p:cNvPr id="96" name="Rectangle 1436"/>
            <p:cNvSpPr>
              <a:spLocks noChangeArrowheads="1"/>
            </p:cNvSpPr>
            <p:nvPr/>
          </p:nvSpPr>
          <p:spPr bwMode="auto">
            <a:xfrm>
              <a:off x="4511240" y="3486978"/>
              <a:ext cx="707677" cy="21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400" b="0" i="0" u="none" strike="noStrike" kern="0" cap="none" spc="0" normalizeH="0" baseline="0" noProof="0" dirty="0" smtClean="0">
                <a:ln>
                  <a:noFill/>
                </a:ln>
                <a:solidFill>
                  <a:sysClr val="window" lastClr="FFFFFF">
                    <a:lumMod val="50000"/>
                  </a:sysClr>
                </a:solidFill>
                <a:effectLst/>
                <a:uLnTx/>
                <a:uFillTx/>
                <a:cs typeface="Arial" pitchFamily="34" charset="0"/>
              </a:endParaRPr>
            </a:p>
          </p:txBody>
        </p:sp>
      </p:grpSp>
      <p:grpSp>
        <p:nvGrpSpPr>
          <p:cNvPr id="97" name="Group 151"/>
          <p:cNvGrpSpPr/>
          <p:nvPr/>
        </p:nvGrpSpPr>
        <p:grpSpPr>
          <a:xfrm>
            <a:off x="6456355" y="3570643"/>
            <a:ext cx="538609" cy="394194"/>
            <a:chOff x="5493049" y="3181350"/>
            <a:chExt cx="707677" cy="517931"/>
          </a:xfrm>
        </p:grpSpPr>
        <p:cxnSp>
          <p:nvCxnSpPr>
            <p:cNvPr id="98" name="Straight Connector 152"/>
            <p:cNvCxnSpPr/>
            <p:nvPr/>
          </p:nvCxnSpPr>
          <p:spPr>
            <a:xfrm>
              <a:off x="5846886" y="3181350"/>
              <a:ext cx="0" cy="304800"/>
            </a:xfrm>
            <a:prstGeom prst="line">
              <a:avLst/>
            </a:prstGeom>
            <a:noFill/>
            <a:ln w="9525" cap="flat" cmpd="sng" algn="ctr">
              <a:solidFill>
                <a:sysClr val="windowText" lastClr="000000">
                  <a:lumMod val="40000"/>
                  <a:lumOff val="60000"/>
                </a:sysClr>
              </a:solidFill>
              <a:prstDash val="solid"/>
            </a:ln>
            <a:effectLst/>
          </p:spPr>
        </p:cxnSp>
        <p:sp>
          <p:nvSpPr>
            <p:cNvPr id="99" name="Rectangle 1436"/>
            <p:cNvSpPr>
              <a:spLocks noChangeArrowheads="1"/>
            </p:cNvSpPr>
            <p:nvPr/>
          </p:nvSpPr>
          <p:spPr bwMode="auto">
            <a:xfrm>
              <a:off x="5493049" y="3486977"/>
              <a:ext cx="707677" cy="212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05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输入标题</a:t>
              </a:r>
              <a:endParaRPr kumimoji="0" lang="en-US" sz="2400" b="0" i="0" u="none" strike="noStrike" kern="0" cap="none" spc="0" normalizeH="0" baseline="0" noProof="0" dirty="0" smtClean="0">
                <a:ln>
                  <a:noFill/>
                </a:ln>
                <a:solidFill>
                  <a:sysClr val="window" lastClr="FFFFFF">
                    <a:lumMod val="50000"/>
                  </a:sysClr>
                </a:solidFill>
                <a:effectLst/>
                <a:uLnTx/>
                <a:uFillTx/>
                <a:cs typeface="Arial" pitchFamily="34" charset="0"/>
              </a:endParaRPr>
            </a:p>
          </p:txBody>
        </p:sp>
      </p:grpSp>
      <p:sp>
        <p:nvSpPr>
          <p:cNvPr id="100" name="Freeform 36"/>
          <p:cNvSpPr>
            <a:spLocks noChangeAspect="1" noEditPoints="1"/>
          </p:cNvSpPr>
          <p:nvPr/>
        </p:nvSpPr>
        <p:spPr bwMode="auto">
          <a:xfrm>
            <a:off x="5365213" y="2875486"/>
            <a:ext cx="313511" cy="175686"/>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endParaRPr>
          </a:p>
        </p:txBody>
      </p:sp>
      <p:sp>
        <p:nvSpPr>
          <p:cNvPr id="101" name="Freeform 6"/>
          <p:cNvSpPr>
            <a:spLocks noChangeAspect="1" noEditPoints="1"/>
          </p:cNvSpPr>
          <p:nvPr/>
        </p:nvSpPr>
        <p:spPr bwMode="auto">
          <a:xfrm>
            <a:off x="2124659" y="2842817"/>
            <a:ext cx="260667" cy="228979"/>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ysClr val="window" lastClr="FFFFFF">
              <a:lumMod val="9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endParaRPr>
          </a:p>
        </p:txBody>
      </p:sp>
      <p:sp>
        <p:nvSpPr>
          <p:cNvPr id="102" name="Freeform 26"/>
          <p:cNvSpPr>
            <a:spLocks noEditPoints="1"/>
          </p:cNvSpPr>
          <p:nvPr/>
        </p:nvSpPr>
        <p:spPr bwMode="auto">
          <a:xfrm>
            <a:off x="3989989" y="2847166"/>
            <a:ext cx="261348" cy="232647"/>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ysClr val="window" lastClr="FFFFFF">
              <a:lumMod val="9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endParaRPr>
          </a:p>
        </p:txBody>
      </p:sp>
      <p:sp>
        <p:nvSpPr>
          <p:cNvPr id="103" name="Freeform 16"/>
          <p:cNvSpPr>
            <a:spLocks noEditPoints="1"/>
          </p:cNvSpPr>
          <p:nvPr/>
        </p:nvSpPr>
        <p:spPr bwMode="auto">
          <a:xfrm>
            <a:off x="6600730" y="2859599"/>
            <a:ext cx="247895" cy="248478"/>
          </a:xfrm>
          <a:custGeom>
            <a:avLst/>
            <a:gdLst>
              <a:gd name="T0" fmla="*/ 136 w 360"/>
              <a:gd name="T1" fmla="*/ 226 h 361"/>
              <a:gd name="T2" fmla="*/ 56 w 360"/>
              <a:gd name="T3" fmla="*/ 194 h 361"/>
              <a:gd name="T4" fmla="*/ 56 w 360"/>
              <a:gd name="T5" fmla="*/ 221 h 361"/>
              <a:gd name="T6" fmla="*/ 136 w 360"/>
              <a:gd name="T7" fmla="*/ 253 h 361"/>
              <a:gd name="T8" fmla="*/ 136 w 360"/>
              <a:gd name="T9" fmla="*/ 226 h 361"/>
              <a:gd name="T10" fmla="*/ 136 w 360"/>
              <a:gd name="T11" fmla="*/ 143 h 361"/>
              <a:gd name="T12" fmla="*/ 56 w 360"/>
              <a:gd name="T13" fmla="*/ 111 h 361"/>
              <a:gd name="T14" fmla="*/ 56 w 360"/>
              <a:gd name="T15" fmla="*/ 138 h 361"/>
              <a:gd name="T16" fmla="*/ 136 w 360"/>
              <a:gd name="T17" fmla="*/ 170 h 361"/>
              <a:gd name="T18" fmla="*/ 136 w 360"/>
              <a:gd name="T19" fmla="*/ 143 h 361"/>
              <a:gd name="T20" fmla="*/ 351 w 360"/>
              <a:gd name="T21" fmla="*/ 4 h 361"/>
              <a:gd name="T22" fmla="*/ 332 w 360"/>
              <a:gd name="T23" fmla="*/ 2 h 361"/>
              <a:gd name="T24" fmla="*/ 180 w 360"/>
              <a:gd name="T25" fmla="*/ 63 h 361"/>
              <a:gd name="T26" fmla="*/ 27 w 360"/>
              <a:gd name="T27" fmla="*/ 2 h 361"/>
              <a:gd name="T28" fmla="*/ 8 w 360"/>
              <a:gd name="T29" fmla="*/ 4 h 361"/>
              <a:gd name="T30" fmla="*/ 0 w 360"/>
              <a:gd name="T31" fmla="*/ 21 h 361"/>
              <a:gd name="T32" fmla="*/ 0 w 360"/>
              <a:gd name="T33" fmla="*/ 277 h 361"/>
              <a:gd name="T34" fmla="*/ 12 w 360"/>
              <a:gd name="T35" fmla="*/ 295 h 361"/>
              <a:gd name="T36" fmla="*/ 172 w 360"/>
              <a:gd name="T37" fmla="*/ 359 h 361"/>
              <a:gd name="T38" fmla="*/ 176 w 360"/>
              <a:gd name="T39" fmla="*/ 361 h 361"/>
              <a:gd name="T40" fmla="*/ 180 w 360"/>
              <a:gd name="T41" fmla="*/ 361 h 361"/>
              <a:gd name="T42" fmla="*/ 184 w 360"/>
              <a:gd name="T43" fmla="*/ 361 h 361"/>
              <a:gd name="T44" fmla="*/ 187 w 360"/>
              <a:gd name="T45" fmla="*/ 359 h 361"/>
              <a:gd name="T46" fmla="*/ 347 w 360"/>
              <a:gd name="T47" fmla="*/ 295 h 361"/>
              <a:gd name="T48" fmla="*/ 360 w 360"/>
              <a:gd name="T49" fmla="*/ 277 h 361"/>
              <a:gd name="T50" fmla="*/ 360 w 360"/>
              <a:gd name="T51" fmla="*/ 21 h 361"/>
              <a:gd name="T52" fmla="*/ 351 w 360"/>
              <a:gd name="T53" fmla="*/ 4 h 361"/>
              <a:gd name="T54" fmla="*/ 160 w 360"/>
              <a:gd name="T55" fmla="*/ 320 h 361"/>
              <a:gd name="T56" fmla="*/ 32 w 360"/>
              <a:gd name="T57" fmla="*/ 269 h 361"/>
              <a:gd name="T58" fmla="*/ 32 w 360"/>
              <a:gd name="T59" fmla="*/ 45 h 361"/>
              <a:gd name="T60" fmla="*/ 160 w 360"/>
              <a:gd name="T61" fmla="*/ 96 h 361"/>
              <a:gd name="T62" fmla="*/ 160 w 360"/>
              <a:gd name="T63" fmla="*/ 320 h 361"/>
              <a:gd name="T64" fmla="*/ 328 w 360"/>
              <a:gd name="T65" fmla="*/ 269 h 361"/>
              <a:gd name="T66" fmla="*/ 200 w 360"/>
              <a:gd name="T67" fmla="*/ 320 h 361"/>
              <a:gd name="T68" fmla="*/ 200 w 360"/>
              <a:gd name="T69" fmla="*/ 96 h 361"/>
              <a:gd name="T70" fmla="*/ 328 w 360"/>
              <a:gd name="T71" fmla="*/ 45 h 361"/>
              <a:gd name="T72" fmla="*/ 328 w 360"/>
              <a:gd name="T73" fmla="*/ 269 h 361"/>
              <a:gd name="T74" fmla="*/ 304 w 360"/>
              <a:gd name="T75" fmla="*/ 194 h 361"/>
              <a:gd name="T76" fmla="*/ 224 w 360"/>
              <a:gd name="T77" fmla="*/ 226 h 361"/>
              <a:gd name="T78" fmla="*/ 224 w 360"/>
              <a:gd name="T79" fmla="*/ 253 h 361"/>
              <a:gd name="T80" fmla="*/ 304 w 360"/>
              <a:gd name="T81" fmla="*/ 221 h 361"/>
              <a:gd name="T82" fmla="*/ 304 w 360"/>
              <a:gd name="T83" fmla="*/ 194 h 361"/>
              <a:gd name="T84" fmla="*/ 304 w 360"/>
              <a:gd name="T85" fmla="*/ 111 h 361"/>
              <a:gd name="T86" fmla="*/ 224 w 360"/>
              <a:gd name="T87" fmla="*/ 143 h 361"/>
              <a:gd name="T88" fmla="*/ 224 w 360"/>
              <a:gd name="T89" fmla="*/ 170 h 361"/>
              <a:gd name="T90" fmla="*/ 304 w 360"/>
              <a:gd name="T91" fmla="*/ 138 h 361"/>
              <a:gd name="T92" fmla="*/ 304 w 360"/>
              <a:gd name="T93" fmla="*/ 1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ysClr val="window" lastClr="FFFFFF">
              <a:lumMod val="9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endParaRPr>
          </a:p>
        </p:txBody>
      </p:sp>
      <p:sp>
        <p:nvSpPr>
          <p:cNvPr id="104" name="TextBox 103"/>
          <p:cNvSpPr txBox="1"/>
          <p:nvPr/>
        </p:nvSpPr>
        <p:spPr>
          <a:xfrm>
            <a:off x="1613080" y="4744452"/>
            <a:ext cx="6220353" cy="484748"/>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05" name="TextBox 104"/>
          <p:cNvSpPr txBox="1"/>
          <p:nvPr/>
        </p:nvSpPr>
        <p:spPr>
          <a:xfrm>
            <a:off x="3964274" y="4413414"/>
            <a:ext cx="1567354" cy="21544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点击输入标题文本</a:t>
            </a:r>
            <a:endPar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106" name="圆角矩形 105"/>
          <p:cNvSpPr/>
          <p:nvPr/>
        </p:nvSpPr>
        <p:spPr>
          <a:xfrm>
            <a:off x="-273524" y="2733737"/>
            <a:ext cx="1315317" cy="280168"/>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圆角矩形 106"/>
          <p:cNvSpPr/>
          <p:nvPr/>
        </p:nvSpPr>
        <p:spPr>
          <a:xfrm>
            <a:off x="-383132" y="1796133"/>
            <a:ext cx="1150901" cy="219219"/>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8" name="标题 4"/>
          <p:cNvSpPr txBox="1">
            <a:spLocks/>
          </p:cNvSpPr>
          <p:nvPr/>
        </p:nvSpPr>
        <p:spPr>
          <a:xfrm>
            <a:off x="-54304" y="2749895"/>
            <a:ext cx="1315317" cy="2533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9" name="标题 4"/>
          <p:cNvSpPr txBox="1">
            <a:spLocks/>
          </p:cNvSpPr>
          <p:nvPr/>
        </p:nvSpPr>
        <p:spPr>
          <a:xfrm>
            <a:off x="-54303" y="1796133"/>
            <a:ext cx="931682" cy="2192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0" name="圆角矩形 109"/>
          <p:cNvSpPr/>
          <p:nvPr/>
        </p:nvSpPr>
        <p:spPr>
          <a:xfrm>
            <a:off x="-383133" y="2034399"/>
            <a:ext cx="1150901" cy="219219"/>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1" name="标题 4"/>
          <p:cNvSpPr txBox="1">
            <a:spLocks/>
          </p:cNvSpPr>
          <p:nvPr/>
        </p:nvSpPr>
        <p:spPr>
          <a:xfrm>
            <a:off x="-54304" y="2034399"/>
            <a:ext cx="931682" cy="2192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2" name="圆角矩形 111"/>
          <p:cNvSpPr/>
          <p:nvPr/>
        </p:nvSpPr>
        <p:spPr>
          <a:xfrm>
            <a:off x="-383133" y="2266282"/>
            <a:ext cx="1150901" cy="219219"/>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3" name="标题 4"/>
          <p:cNvSpPr txBox="1">
            <a:spLocks/>
          </p:cNvSpPr>
          <p:nvPr/>
        </p:nvSpPr>
        <p:spPr>
          <a:xfrm>
            <a:off x="-54304" y="2266282"/>
            <a:ext cx="931682" cy="2192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4" name="圆角矩形 113"/>
          <p:cNvSpPr/>
          <p:nvPr/>
        </p:nvSpPr>
        <p:spPr>
          <a:xfrm>
            <a:off x="-383134" y="2500737"/>
            <a:ext cx="1150901" cy="219219"/>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5" name="标题 4"/>
          <p:cNvSpPr txBox="1">
            <a:spLocks/>
          </p:cNvSpPr>
          <p:nvPr/>
        </p:nvSpPr>
        <p:spPr>
          <a:xfrm>
            <a:off x="-54305" y="2500737"/>
            <a:ext cx="931682" cy="2192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16" name="圆角矩形 115"/>
          <p:cNvSpPr/>
          <p:nvPr/>
        </p:nvSpPr>
        <p:spPr>
          <a:xfrm>
            <a:off x="8851487" y="1791680"/>
            <a:ext cx="739866" cy="411930"/>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7" name="标题 4"/>
          <p:cNvSpPr txBox="1">
            <a:spLocks/>
          </p:cNvSpPr>
          <p:nvPr/>
        </p:nvSpPr>
        <p:spPr>
          <a:xfrm>
            <a:off x="8878890" y="1794294"/>
            <a:ext cx="493244" cy="4093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33</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9561910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1440424" y="4433337"/>
            <a:ext cx="6220353" cy="484748"/>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33" name="TextBox 32"/>
          <p:cNvSpPr txBox="1"/>
          <p:nvPr/>
        </p:nvSpPr>
        <p:spPr>
          <a:xfrm>
            <a:off x="3819021" y="4102299"/>
            <a:ext cx="1567354" cy="21544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点击输入标题文本</a:t>
            </a:r>
            <a:endPar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34" name="Oval 12"/>
          <p:cNvSpPr/>
          <p:nvPr/>
        </p:nvSpPr>
        <p:spPr>
          <a:xfrm>
            <a:off x="1418592" y="1511459"/>
            <a:ext cx="1197362" cy="1197363"/>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35" name="Oval 13"/>
          <p:cNvSpPr/>
          <p:nvPr/>
        </p:nvSpPr>
        <p:spPr>
          <a:xfrm>
            <a:off x="1569621" y="1662488"/>
            <a:ext cx="895304" cy="895304"/>
          </a:xfrm>
          <a:prstGeom prst="ellipse">
            <a:avLst/>
          </a:prstGeom>
          <a:solidFill>
            <a:srgbClr val="C0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rPr>
              <a:t>80</a:t>
            </a:r>
            <a:r>
              <a:rPr kumimoji="0" lang="en-US" sz="1600" b="1" i="0" u="none" strike="noStrike" kern="0" cap="none" spc="0" normalizeH="0" baseline="0" noProof="0" dirty="0" smtClean="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rPr>
              <a:t>%</a:t>
            </a:r>
            <a:endParaRPr kumimoji="0" lang="en-US" sz="1600" b="1" i="0" u="none" strike="noStrike" kern="0" cap="none" spc="0" normalizeH="0" baseline="0" noProof="0" dirty="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endParaRPr>
          </a:p>
        </p:txBody>
      </p:sp>
      <p:sp>
        <p:nvSpPr>
          <p:cNvPr id="36" name="Arc 14"/>
          <p:cNvSpPr/>
          <p:nvPr/>
        </p:nvSpPr>
        <p:spPr>
          <a:xfrm>
            <a:off x="1418592" y="1511459"/>
            <a:ext cx="1197362" cy="1197363"/>
          </a:xfrm>
          <a:prstGeom prst="arc">
            <a:avLst>
              <a:gd name="adj1" fmla="val 16018236"/>
              <a:gd name="adj2" fmla="val 9832525"/>
            </a:avLst>
          </a:prstGeom>
          <a:noFill/>
          <a:ln w="101600" cap="rnd" cmpd="sng" algn="ctr">
            <a:solidFill>
              <a:srgbClr val="C00000"/>
            </a:solidFill>
            <a:prstDash val="sysDot"/>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7" name="Oval 18"/>
          <p:cNvSpPr/>
          <p:nvPr/>
        </p:nvSpPr>
        <p:spPr>
          <a:xfrm>
            <a:off x="3149750" y="1511459"/>
            <a:ext cx="1197362" cy="1197363"/>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38" name="Oval 19"/>
          <p:cNvSpPr/>
          <p:nvPr/>
        </p:nvSpPr>
        <p:spPr>
          <a:xfrm>
            <a:off x="3300779" y="1662488"/>
            <a:ext cx="895304" cy="895304"/>
          </a:xfrm>
          <a:prstGeom prst="ellipse">
            <a:avLst/>
          </a:prstGeom>
          <a:solidFill>
            <a:srgbClr val="E62A2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rPr>
              <a:t>50</a:t>
            </a:r>
            <a:r>
              <a:rPr kumimoji="0" lang="en-US" sz="1600" b="1" i="0" u="none" strike="noStrike" kern="0" cap="none" spc="0" normalizeH="0" baseline="0" noProof="0" dirty="0" smtClean="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rPr>
              <a:t>%</a:t>
            </a:r>
            <a:endParaRPr kumimoji="0" lang="en-US" sz="1600" b="1" i="0" u="none" strike="noStrike" kern="0" cap="none" spc="0" normalizeH="0" baseline="0" noProof="0" dirty="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endParaRPr>
          </a:p>
        </p:txBody>
      </p:sp>
      <p:sp>
        <p:nvSpPr>
          <p:cNvPr id="39" name="Arc 20"/>
          <p:cNvSpPr/>
          <p:nvPr/>
        </p:nvSpPr>
        <p:spPr>
          <a:xfrm>
            <a:off x="3149750" y="1511459"/>
            <a:ext cx="1197362" cy="1197363"/>
          </a:xfrm>
          <a:prstGeom prst="arc">
            <a:avLst>
              <a:gd name="adj1" fmla="val 16018236"/>
              <a:gd name="adj2" fmla="val 5788795"/>
            </a:avLst>
          </a:prstGeom>
          <a:noFill/>
          <a:ln w="101600" cap="rnd" cmpd="sng" algn="ctr">
            <a:solidFill>
              <a:srgbClr val="E62A2A"/>
            </a:solidFill>
            <a:prstDash val="sysDot"/>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22"/>
          <p:cNvSpPr/>
          <p:nvPr/>
        </p:nvSpPr>
        <p:spPr>
          <a:xfrm>
            <a:off x="4856477" y="1511459"/>
            <a:ext cx="1197363" cy="1197363"/>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41" name="Oval 23"/>
          <p:cNvSpPr/>
          <p:nvPr/>
        </p:nvSpPr>
        <p:spPr>
          <a:xfrm>
            <a:off x="5007507" y="1662488"/>
            <a:ext cx="895303" cy="895304"/>
          </a:xfrm>
          <a:prstGeom prst="ellipse">
            <a:avLst/>
          </a:prstGeom>
          <a:solidFill>
            <a:srgbClr val="C0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rPr>
              <a:t>45</a:t>
            </a:r>
            <a:r>
              <a:rPr kumimoji="0" lang="en-US" sz="1600" b="1" i="0" u="none" strike="noStrike" kern="0" cap="none" spc="0" normalizeH="0" baseline="0" noProof="0" dirty="0" smtClean="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rPr>
              <a:t>%</a:t>
            </a:r>
            <a:endParaRPr kumimoji="0" lang="en-US" sz="1600" b="1" i="0" u="none" strike="noStrike" kern="0" cap="none" spc="0" normalizeH="0" baseline="0" noProof="0" dirty="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endParaRPr>
          </a:p>
        </p:txBody>
      </p:sp>
      <p:sp>
        <p:nvSpPr>
          <p:cNvPr id="42" name="Arc 24"/>
          <p:cNvSpPr/>
          <p:nvPr/>
        </p:nvSpPr>
        <p:spPr>
          <a:xfrm>
            <a:off x="4856477" y="1511459"/>
            <a:ext cx="1197363" cy="1197363"/>
          </a:xfrm>
          <a:prstGeom prst="arc">
            <a:avLst>
              <a:gd name="adj1" fmla="val 16018236"/>
              <a:gd name="adj2" fmla="val 3132458"/>
            </a:avLst>
          </a:prstGeom>
          <a:noFill/>
          <a:ln w="101600" cap="rnd" cmpd="sng" algn="ctr">
            <a:solidFill>
              <a:srgbClr val="C00000"/>
            </a:solidFill>
            <a:prstDash val="sysDot"/>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26"/>
          <p:cNvSpPr/>
          <p:nvPr/>
        </p:nvSpPr>
        <p:spPr>
          <a:xfrm>
            <a:off x="6539967" y="1511459"/>
            <a:ext cx="1197363" cy="1197363"/>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44" name="Oval 27"/>
          <p:cNvSpPr/>
          <p:nvPr/>
        </p:nvSpPr>
        <p:spPr>
          <a:xfrm>
            <a:off x="6690997" y="1662488"/>
            <a:ext cx="895303" cy="895304"/>
          </a:xfrm>
          <a:prstGeom prst="ellipse">
            <a:avLst/>
          </a:prstGeom>
          <a:solidFill>
            <a:srgbClr val="E62A2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rPr>
              <a:t>90</a:t>
            </a:r>
            <a:r>
              <a:rPr kumimoji="0" lang="en-US" sz="1600" b="1" i="0" u="none" strike="noStrike" kern="0" cap="none" spc="0" normalizeH="0" baseline="0" noProof="0" dirty="0" smtClean="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rPr>
              <a:t>%</a:t>
            </a:r>
            <a:endParaRPr kumimoji="0" lang="en-US" sz="1600" b="1" i="0" u="none" strike="noStrike" kern="0" cap="none" spc="0" normalizeH="0" baseline="0" noProof="0" dirty="0">
              <a:ln>
                <a:noFill/>
              </a:ln>
              <a:solidFill>
                <a:sysClr val="window" lastClr="FFFFFF"/>
              </a:solidFill>
              <a:effectLst/>
              <a:uLnTx/>
              <a:uFillTx/>
              <a:latin typeface="Impact MT Std" pitchFamily="34" charset="0"/>
              <a:ea typeface="Open Sans" panose="020B0606030504020204" pitchFamily="34" charset="0"/>
              <a:cs typeface="Open Sans" panose="020B0606030504020204" pitchFamily="34" charset="0"/>
            </a:endParaRPr>
          </a:p>
        </p:txBody>
      </p:sp>
      <p:sp>
        <p:nvSpPr>
          <p:cNvPr id="45" name="Arc 28"/>
          <p:cNvSpPr/>
          <p:nvPr/>
        </p:nvSpPr>
        <p:spPr>
          <a:xfrm>
            <a:off x="6539967" y="1511459"/>
            <a:ext cx="1197363" cy="1197363"/>
          </a:xfrm>
          <a:prstGeom prst="arc">
            <a:avLst>
              <a:gd name="adj1" fmla="val 16018236"/>
              <a:gd name="adj2" fmla="val 13285852"/>
            </a:avLst>
          </a:prstGeom>
          <a:noFill/>
          <a:ln w="101600" cap="rnd" cmpd="sng" algn="ctr">
            <a:solidFill>
              <a:srgbClr val="E62A2A"/>
            </a:solidFill>
            <a:prstDash val="sysDot"/>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TextBox 45"/>
          <p:cNvSpPr txBox="1"/>
          <p:nvPr/>
        </p:nvSpPr>
        <p:spPr>
          <a:xfrm>
            <a:off x="1206208" y="2936385"/>
            <a:ext cx="1670991" cy="892552"/>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项目一</a:t>
            </a:r>
            <a:endParaRPr kumimoji="0" lang="en-US" altLang="zh-CN" sz="120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请</a:t>
            </a:r>
            <a:r>
              <a:rPr kumimoji="0" lang="zh-CN" altLang="en-US"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在此处输入详细的文字介绍信息和介表达图表的含义表达图表的含义</a:t>
            </a:r>
            <a:r>
              <a:rPr kumimoji="0" lang="en-US" altLang="zh-CN"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a:t>
            </a:r>
            <a:endParaRPr kumimoji="0" lang="zh-CN" altLang="en-US"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47" name="TextBox 46"/>
          <p:cNvSpPr txBox="1"/>
          <p:nvPr/>
        </p:nvSpPr>
        <p:spPr>
          <a:xfrm>
            <a:off x="2912936" y="2936385"/>
            <a:ext cx="1670991" cy="892552"/>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项目二</a:t>
            </a:r>
            <a:endParaRPr kumimoji="0" lang="en-US" altLang="zh-CN" sz="120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请</a:t>
            </a:r>
            <a:r>
              <a:rPr kumimoji="0" lang="zh-CN" altLang="en-US"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在此处输入详细的文字介绍信息和介表达图表的含义表达图表的含义</a:t>
            </a:r>
            <a:r>
              <a:rPr kumimoji="0" lang="en-US" altLang="zh-CN"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a:t>
            </a:r>
            <a:endParaRPr kumimoji="0" lang="zh-CN" altLang="en-US"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48" name="TextBox 47"/>
          <p:cNvSpPr txBox="1"/>
          <p:nvPr/>
        </p:nvSpPr>
        <p:spPr>
          <a:xfrm>
            <a:off x="4619663" y="2936385"/>
            <a:ext cx="1670992" cy="892552"/>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项目三</a:t>
            </a:r>
            <a:endParaRPr kumimoji="0" lang="en-US" altLang="zh-CN" sz="120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请</a:t>
            </a:r>
            <a:r>
              <a:rPr kumimoji="0" lang="zh-CN" altLang="en-US"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在此处输入详细的文字介绍信息和介表达图表的含义表达图表的含义</a:t>
            </a:r>
            <a:r>
              <a:rPr kumimoji="0" lang="en-US" altLang="zh-CN"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a:t>
            </a:r>
            <a:endParaRPr kumimoji="0" lang="zh-CN" altLang="en-US"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49" name="TextBox 48"/>
          <p:cNvSpPr txBox="1"/>
          <p:nvPr/>
        </p:nvSpPr>
        <p:spPr>
          <a:xfrm>
            <a:off x="6303152" y="2936385"/>
            <a:ext cx="1670992" cy="892552"/>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项目四</a:t>
            </a:r>
            <a:endParaRPr kumimoji="0" lang="en-US" altLang="zh-CN" sz="120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请</a:t>
            </a:r>
            <a:r>
              <a:rPr kumimoji="0" lang="zh-CN" altLang="en-US"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在此处输入详细的文字介绍信息和介表达图表的含义表达图表的含义</a:t>
            </a:r>
            <a:r>
              <a:rPr kumimoji="0" lang="en-US" altLang="zh-CN"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a:t>
            </a:r>
            <a:endParaRPr kumimoji="0" lang="zh-CN" altLang="en-US"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50" name="圆角矩形 49"/>
          <p:cNvSpPr/>
          <p:nvPr/>
        </p:nvSpPr>
        <p:spPr>
          <a:xfrm>
            <a:off x="-273524" y="2422622"/>
            <a:ext cx="1315317" cy="280168"/>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圆角矩形 50"/>
          <p:cNvSpPr/>
          <p:nvPr/>
        </p:nvSpPr>
        <p:spPr>
          <a:xfrm>
            <a:off x="-383132" y="1485018"/>
            <a:ext cx="1150901" cy="219219"/>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标题 4"/>
          <p:cNvSpPr txBox="1">
            <a:spLocks/>
          </p:cNvSpPr>
          <p:nvPr/>
        </p:nvSpPr>
        <p:spPr>
          <a:xfrm>
            <a:off x="-54304" y="2438780"/>
            <a:ext cx="1315317" cy="2533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3" name="标题 4"/>
          <p:cNvSpPr txBox="1">
            <a:spLocks/>
          </p:cNvSpPr>
          <p:nvPr/>
        </p:nvSpPr>
        <p:spPr>
          <a:xfrm>
            <a:off x="-54303" y="1485018"/>
            <a:ext cx="931682" cy="2192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4" name="圆角矩形 53"/>
          <p:cNvSpPr/>
          <p:nvPr/>
        </p:nvSpPr>
        <p:spPr>
          <a:xfrm>
            <a:off x="-383133" y="1723284"/>
            <a:ext cx="1150901" cy="219219"/>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标题 4"/>
          <p:cNvSpPr txBox="1">
            <a:spLocks/>
          </p:cNvSpPr>
          <p:nvPr/>
        </p:nvSpPr>
        <p:spPr>
          <a:xfrm>
            <a:off x="-54304" y="1723284"/>
            <a:ext cx="931682" cy="2192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6" name="圆角矩形 55"/>
          <p:cNvSpPr/>
          <p:nvPr/>
        </p:nvSpPr>
        <p:spPr>
          <a:xfrm>
            <a:off x="-383133" y="1955167"/>
            <a:ext cx="1150901" cy="219219"/>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标题 4"/>
          <p:cNvSpPr txBox="1">
            <a:spLocks/>
          </p:cNvSpPr>
          <p:nvPr/>
        </p:nvSpPr>
        <p:spPr>
          <a:xfrm>
            <a:off x="-54304" y="1955167"/>
            <a:ext cx="931682" cy="2192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58" name="圆角矩形 57"/>
          <p:cNvSpPr/>
          <p:nvPr/>
        </p:nvSpPr>
        <p:spPr>
          <a:xfrm>
            <a:off x="-383134" y="2189622"/>
            <a:ext cx="1150901" cy="219219"/>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标题 4"/>
          <p:cNvSpPr txBox="1">
            <a:spLocks/>
          </p:cNvSpPr>
          <p:nvPr/>
        </p:nvSpPr>
        <p:spPr>
          <a:xfrm>
            <a:off x="-54305" y="2189622"/>
            <a:ext cx="931682" cy="2192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0" name="圆角矩形 59"/>
          <p:cNvSpPr/>
          <p:nvPr/>
        </p:nvSpPr>
        <p:spPr>
          <a:xfrm>
            <a:off x="8851487" y="1480565"/>
            <a:ext cx="739866" cy="411930"/>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标题 4"/>
          <p:cNvSpPr txBox="1">
            <a:spLocks/>
          </p:cNvSpPr>
          <p:nvPr/>
        </p:nvSpPr>
        <p:spPr>
          <a:xfrm>
            <a:off x="8878890" y="1483179"/>
            <a:ext cx="493244" cy="4093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34</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8716675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reeform 6"/>
          <p:cNvSpPr/>
          <p:nvPr/>
        </p:nvSpPr>
        <p:spPr>
          <a:xfrm>
            <a:off x="2839294" y="1762331"/>
            <a:ext cx="3778885" cy="27109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38100" tIns="38100" rIns="38100" bIns="38100" numCol="1" spcCol="1270" anchor="b" anchorCtr="0">
            <a:noAutofit/>
          </a:bodyPr>
          <a:lstStyle/>
          <a:p>
            <a:pPr marL="0" marR="0" lvl="0" indent="0" algn="l" defTabSz="889000" eaLnBrk="1" fontAlgn="auto" latinLnBrk="0" hangingPunct="1">
              <a:lnSpc>
                <a:spcPct val="90000"/>
              </a:lnSpc>
              <a:spcBef>
                <a:spcPct val="0"/>
              </a:spcBef>
              <a:spcAft>
                <a:spcPct val="35000"/>
              </a:spcAft>
              <a:buClrTx/>
              <a:buSzTx/>
              <a:buFontTx/>
              <a:buNone/>
              <a:tabLst/>
              <a:defRPr/>
            </a:pPr>
            <a:endParaRPr kumimoji="0" lang="id-ID" sz="1400" b="0" i="0" u="none" strike="noStrike" kern="1200" cap="none" spc="0" normalizeH="0" baseline="0" noProof="0">
              <a:ln>
                <a:noFill/>
              </a:ln>
              <a:solidFill>
                <a:sysClr val="windowText" lastClr="000000">
                  <a:hueOff val="0"/>
                  <a:satOff val="0"/>
                  <a:lumOff val="0"/>
                  <a:alphaOff val="0"/>
                </a:sysClr>
              </a:solidFill>
              <a:effectLst/>
              <a:uLnTx/>
              <a:uFillTx/>
              <a:latin typeface="Calibri"/>
              <a:ea typeface="+mn-ea"/>
              <a:cs typeface="+mn-cs"/>
            </a:endParaRPr>
          </a:p>
        </p:txBody>
      </p:sp>
      <p:sp>
        <p:nvSpPr>
          <p:cNvPr id="54" name="Straight Connector 10"/>
          <p:cNvSpPr/>
          <p:nvPr/>
        </p:nvSpPr>
        <p:spPr>
          <a:xfrm>
            <a:off x="1249705" y="2043140"/>
            <a:ext cx="6750553" cy="0"/>
          </a:xfrm>
          <a:prstGeom prst="line">
            <a:avLst/>
          </a:prstGeom>
          <a:noFill/>
          <a:ln w="12700" cap="flat" cmpd="sng" algn="ctr">
            <a:solidFill>
              <a:sysClr val="windowText" lastClr="000000">
                <a:lumMod val="50000"/>
                <a:lumOff val="50000"/>
              </a:sysClr>
            </a:solidFill>
            <a:prstDash val="solid"/>
          </a:ln>
          <a:effectLst/>
        </p:spPr>
      </p:sp>
      <p:grpSp>
        <p:nvGrpSpPr>
          <p:cNvPr id="55" name="Group 3"/>
          <p:cNvGrpSpPr/>
          <p:nvPr/>
        </p:nvGrpSpPr>
        <p:grpSpPr>
          <a:xfrm>
            <a:off x="1392870" y="1693753"/>
            <a:ext cx="691281" cy="691281"/>
            <a:chOff x="1071014" y="2141084"/>
            <a:chExt cx="914400" cy="914400"/>
          </a:xfrm>
        </p:grpSpPr>
        <p:sp>
          <p:nvSpPr>
            <p:cNvPr id="56" name="Teardrop 1"/>
            <p:cNvSpPr/>
            <p:nvPr/>
          </p:nvSpPr>
          <p:spPr>
            <a:xfrm rot="2714409">
              <a:off x="1071014" y="2141084"/>
              <a:ext cx="914400" cy="914400"/>
            </a:xfrm>
            <a:prstGeom prst="teardrop">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57" name="Group 26"/>
            <p:cNvGrpSpPr>
              <a:grpSpLocks noChangeAspect="1"/>
            </p:cNvGrpSpPr>
            <p:nvPr/>
          </p:nvGrpSpPr>
          <p:grpSpPr>
            <a:xfrm>
              <a:off x="1352010" y="2413086"/>
              <a:ext cx="352407" cy="359364"/>
              <a:chOff x="7160655" y="2178006"/>
              <a:chExt cx="379359" cy="386846"/>
            </a:xfrm>
            <a:solidFill>
              <a:sysClr val="window" lastClr="FFFFFF">
                <a:lumMod val="95000"/>
              </a:sysClr>
            </a:solidFill>
          </p:grpSpPr>
          <p:sp>
            <p:nvSpPr>
              <p:cNvPr id="58"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endParaRPr>
              </a:p>
            </p:txBody>
          </p:sp>
          <p:sp>
            <p:nvSpPr>
              <p:cNvPr id="59"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endParaRPr>
              </a:p>
            </p:txBody>
          </p:sp>
          <p:sp>
            <p:nvSpPr>
              <p:cNvPr id="60"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endParaRPr>
              </a:p>
            </p:txBody>
          </p:sp>
        </p:grpSp>
      </p:grpSp>
      <p:sp>
        <p:nvSpPr>
          <p:cNvPr id="61" name="Content Placeholder 2"/>
          <p:cNvSpPr txBox="1">
            <a:spLocks/>
          </p:cNvSpPr>
          <p:nvPr/>
        </p:nvSpPr>
        <p:spPr>
          <a:xfrm>
            <a:off x="2934841" y="1853913"/>
            <a:ext cx="5718667" cy="439563"/>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4F81BD">
                  <a:lumMod val="75000"/>
                </a:srgbClr>
              </a:buClr>
              <a:buSzPct val="145000"/>
              <a:buFont typeface="Arial"/>
              <a:buNone/>
              <a:tabLst/>
              <a:defRPr/>
            </a:pPr>
            <a:r>
              <a:rPr kumimoji="0" lang="zh-CN" altLang="en-US" sz="1000" b="0" i="0" u="none" strike="noStrike" kern="1200" cap="none" spc="0" normalizeH="0" baseline="0" noProof="0" dirty="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a:t>
            </a:r>
            <a:r>
              <a:rPr kumimoji="0" lang="zh-CN" altLang="en-US" sz="1000" b="0" i="0" u="none" strike="noStrike" kern="1200" cap="none" spc="0" normalizeH="0" baseline="0" noProof="0" dirty="0" smtClean="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修饰解说</a:t>
            </a:r>
            <a:r>
              <a:rPr kumimoji="0" lang="zh-CN" altLang="en-US" sz="1000" b="0" i="0" u="none" strike="noStrike" kern="1200" cap="none" spc="0" normalizeH="0" baseline="0" noProof="0" dirty="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所提炼的核心概念</a:t>
            </a:r>
            <a:r>
              <a:rPr kumimoji="0" lang="zh-CN" altLang="en-US" sz="1000" b="0" i="0" u="none" strike="noStrike" kern="1200" cap="none" spc="0" normalizeH="0" baseline="0" noProof="0" dirty="0" smtClean="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a:t>
            </a:r>
            <a:endParaRPr kumimoji="0" lang="en-US" sz="1000" b="1" i="0" u="none" strike="noStrike" kern="1200" cap="none" spc="0" normalizeH="0" baseline="0" noProof="0" dirty="0">
              <a:ln>
                <a:noFill/>
              </a:ln>
              <a:solidFill>
                <a:srgbClr val="EEECE1">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62" name="Content Placeholder 2"/>
          <p:cNvSpPr txBox="1">
            <a:spLocks/>
          </p:cNvSpPr>
          <p:nvPr/>
        </p:nvSpPr>
        <p:spPr>
          <a:xfrm>
            <a:off x="2349782" y="1812994"/>
            <a:ext cx="682133" cy="15294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4F81BD">
                  <a:lumMod val="75000"/>
                </a:srgbClr>
              </a:buClr>
              <a:buSzPct val="145000"/>
              <a:buFont typeface="Arial"/>
              <a:buNone/>
              <a:tabLst/>
              <a:defRPr/>
            </a:pPr>
            <a:r>
              <a:rPr kumimoji="0" lang="zh-CN" altLang="en-US" sz="1050" b="1" i="0" u="none" strike="noStrike" kern="120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63" name="Freeform 47"/>
          <p:cNvSpPr/>
          <p:nvPr/>
        </p:nvSpPr>
        <p:spPr>
          <a:xfrm>
            <a:off x="3328099" y="2332155"/>
            <a:ext cx="3778885" cy="27109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38100" tIns="38100" rIns="38100" bIns="38100" numCol="1" spcCol="1270" anchor="b" anchorCtr="0">
            <a:noAutofit/>
          </a:bodyPr>
          <a:lstStyle/>
          <a:p>
            <a:pPr marL="0" marR="0" lvl="0" indent="0" algn="l" defTabSz="889000" eaLnBrk="1" fontAlgn="auto" latinLnBrk="0" hangingPunct="1">
              <a:lnSpc>
                <a:spcPct val="90000"/>
              </a:lnSpc>
              <a:spcBef>
                <a:spcPct val="0"/>
              </a:spcBef>
              <a:spcAft>
                <a:spcPct val="35000"/>
              </a:spcAft>
              <a:buClrTx/>
              <a:buSzTx/>
              <a:buFontTx/>
              <a:buNone/>
              <a:tabLst/>
              <a:defRPr/>
            </a:pPr>
            <a:endParaRPr kumimoji="0" lang="id-ID" sz="1400" b="0" i="0" u="none" strike="noStrike" kern="1200" cap="none" spc="0" normalizeH="0" baseline="0" noProof="0">
              <a:ln>
                <a:noFill/>
              </a:ln>
              <a:solidFill>
                <a:sysClr val="windowText" lastClr="000000">
                  <a:hueOff val="0"/>
                  <a:satOff val="0"/>
                  <a:lumOff val="0"/>
                  <a:alphaOff val="0"/>
                </a:sysClr>
              </a:solidFill>
              <a:effectLst/>
              <a:uLnTx/>
              <a:uFillTx/>
              <a:latin typeface="Calibri"/>
              <a:ea typeface="+mn-ea"/>
              <a:cs typeface="+mn-cs"/>
            </a:endParaRPr>
          </a:p>
        </p:txBody>
      </p:sp>
      <p:sp>
        <p:nvSpPr>
          <p:cNvPr id="64" name="Straight Connector 48"/>
          <p:cNvSpPr/>
          <p:nvPr/>
        </p:nvSpPr>
        <p:spPr>
          <a:xfrm flipV="1">
            <a:off x="1751856" y="2610607"/>
            <a:ext cx="6248402" cy="0"/>
          </a:xfrm>
          <a:prstGeom prst="line">
            <a:avLst/>
          </a:prstGeom>
          <a:noFill/>
          <a:ln w="12700" cap="flat" cmpd="sng" algn="ctr">
            <a:solidFill>
              <a:sysClr val="windowText" lastClr="000000">
                <a:lumMod val="50000"/>
                <a:lumOff val="50000"/>
              </a:sysClr>
            </a:solidFill>
            <a:prstDash val="solid"/>
          </a:ln>
          <a:effectLst/>
        </p:spPr>
      </p:sp>
      <p:sp>
        <p:nvSpPr>
          <p:cNvPr id="65" name="Content Placeholder 2"/>
          <p:cNvSpPr txBox="1">
            <a:spLocks/>
          </p:cNvSpPr>
          <p:nvPr/>
        </p:nvSpPr>
        <p:spPr>
          <a:xfrm>
            <a:off x="3423647" y="2401564"/>
            <a:ext cx="5393175" cy="439563"/>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4F81BD">
                  <a:lumMod val="75000"/>
                </a:srgbClr>
              </a:buClr>
              <a:buSzPct val="145000"/>
              <a:buFont typeface="Arial"/>
              <a:buNone/>
              <a:tabLst/>
              <a:defRPr/>
            </a:pPr>
            <a:r>
              <a:rPr kumimoji="0" lang="zh-CN" altLang="en-US" sz="1000" b="0" i="0" u="none" strike="noStrike" kern="1200" cap="none" spc="0" normalizeH="0" baseline="0" noProof="0" dirty="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a:t>
            </a:r>
            <a:r>
              <a:rPr kumimoji="0" lang="zh-CN" altLang="en-US" sz="1000" b="0" i="0" u="none" strike="noStrike" kern="1200" cap="none" spc="0" normalizeH="0" baseline="0" noProof="0" dirty="0" smtClean="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修饰。</a:t>
            </a:r>
            <a:endParaRPr kumimoji="0" lang="en-US" altLang="zh-CN" sz="1000" b="1" i="0" u="none" strike="noStrike" kern="1200" cap="none" spc="0" normalizeH="0" baseline="0" noProof="0" dirty="0">
              <a:ln>
                <a:noFill/>
              </a:ln>
              <a:solidFill>
                <a:srgbClr val="EEECE1">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66" name="Content Placeholder 2"/>
          <p:cNvSpPr txBox="1">
            <a:spLocks/>
          </p:cNvSpPr>
          <p:nvPr/>
        </p:nvSpPr>
        <p:spPr>
          <a:xfrm>
            <a:off x="2838587" y="2357370"/>
            <a:ext cx="682133" cy="15294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4F81BD">
                  <a:lumMod val="75000"/>
                </a:srgbClr>
              </a:buClr>
              <a:buSzPct val="145000"/>
              <a:buFont typeface="Arial"/>
              <a:buNone/>
              <a:tabLst/>
              <a:defRPr/>
            </a:pPr>
            <a:r>
              <a:rPr kumimoji="0" lang="zh-CN" altLang="en-US"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67" name="Freeform 57"/>
          <p:cNvSpPr/>
          <p:nvPr/>
        </p:nvSpPr>
        <p:spPr>
          <a:xfrm>
            <a:off x="2839294" y="2899633"/>
            <a:ext cx="3778885" cy="27109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38100" tIns="38100" rIns="38100" bIns="38100" numCol="1" spcCol="1270" anchor="b" anchorCtr="0">
            <a:noAutofit/>
          </a:bodyPr>
          <a:lstStyle/>
          <a:p>
            <a:pPr marL="0" marR="0" lvl="0" indent="0" algn="l" defTabSz="889000" eaLnBrk="1" fontAlgn="auto" latinLnBrk="0" hangingPunct="1">
              <a:lnSpc>
                <a:spcPct val="90000"/>
              </a:lnSpc>
              <a:spcBef>
                <a:spcPct val="0"/>
              </a:spcBef>
              <a:spcAft>
                <a:spcPct val="35000"/>
              </a:spcAft>
              <a:buClrTx/>
              <a:buSzTx/>
              <a:buFontTx/>
              <a:buNone/>
              <a:tabLst/>
              <a:defRPr/>
            </a:pPr>
            <a:endParaRPr kumimoji="0" lang="id-ID" sz="1400" b="0" i="0" u="none" strike="noStrike" kern="1200" cap="none" spc="0" normalizeH="0" baseline="0" noProof="0">
              <a:ln>
                <a:noFill/>
              </a:ln>
              <a:solidFill>
                <a:sysClr val="windowText" lastClr="000000">
                  <a:hueOff val="0"/>
                  <a:satOff val="0"/>
                  <a:lumOff val="0"/>
                  <a:alphaOff val="0"/>
                </a:sysClr>
              </a:solidFill>
              <a:effectLst/>
              <a:uLnTx/>
              <a:uFillTx/>
              <a:latin typeface="Calibri"/>
              <a:ea typeface="+mn-ea"/>
              <a:cs typeface="+mn-cs"/>
            </a:endParaRPr>
          </a:p>
        </p:txBody>
      </p:sp>
      <p:sp>
        <p:nvSpPr>
          <p:cNvPr id="68" name="Straight Connector 58"/>
          <p:cNvSpPr/>
          <p:nvPr/>
        </p:nvSpPr>
        <p:spPr>
          <a:xfrm>
            <a:off x="1249705" y="3180443"/>
            <a:ext cx="6750553" cy="0"/>
          </a:xfrm>
          <a:prstGeom prst="line">
            <a:avLst/>
          </a:prstGeom>
          <a:noFill/>
          <a:ln w="12700" cap="flat" cmpd="sng" algn="ctr">
            <a:solidFill>
              <a:sysClr val="windowText" lastClr="000000">
                <a:lumMod val="50000"/>
                <a:lumOff val="50000"/>
              </a:sysClr>
            </a:solidFill>
            <a:prstDash val="solid"/>
          </a:ln>
          <a:effectLst/>
        </p:spPr>
      </p:sp>
      <p:sp>
        <p:nvSpPr>
          <p:cNvPr id="69" name="Content Placeholder 2"/>
          <p:cNvSpPr txBox="1">
            <a:spLocks/>
          </p:cNvSpPr>
          <p:nvPr/>
        </p:nvSpPr>
        <p:spPr>
          <a:xfrm>
            <a:off x="2934842" y="2969042"/>
            <a:ext cx="5718667" cy="439563"/>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4F81BD">
                  <a:lumMod val="75000"/>
                </a:srgbClr>
              </a:buClr>
              <a:buSzPct val="145000"/>
              <a:buFont typeface="Arial"/>
              <a:buNone/>
              <a:tabLst/>
              <a:defRPr/>
            </a:pPr>
            <a:r>
              <a:rPr kumimoji="0" lang="zh-CN" altLang="en-US" sz="1000" b="0" i="0" u="none" strike="noStrike" kern="1200" cap="none" spc="0" normalizeH="0" baseline="0" noProof="0" dirty="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a:t>
            </a:r>
            <a:r>
              <a:rPr kumimoji="0" lang="zh-CN" altLang="en-US" sz="1000" b="0" i="0" u="none" strike="noStrike" kern="1200" cap="none" spc="0" normalizeH="0" baseline="0" noProof="0" dirty="0" smtClean="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修饰解说</a:t>
            </a:r>
            <a:r>
              <a:rPr kumimoji="0" lang="zh-CN" altLang="en-US" sz="1000" b="0" i="0" u="none" strike="noStrike" kern="1200" cap="none" spc="0" normalizeH="0" baseline="0" noProof="0" dirty="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所提炼的核心概念。</a:t>
            </a:r>
            <a:endParaRPr kumimoji="0" lang="en-US" altLang="zh-CN" sz="1000" b="1" i="0" u="none" strike="noStrike" kern="1200" cap="none" spc="0" normalizeH="0" baseline="0" noProof="0" dirty="0">
              <a:ln>
                <a:noFill/>
              </a:ln>
              <a:solidFill>
                <a:srgbClr val="EEECE1">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70" name="Content Placeholder 2"/>
          <p:cNvSpPr txBox="1">
            <a:spLocks/>
          </p:cNvSpPr>
          <p:nvPr/>
        </p:nvSpPr>
        <p:spPr>
          <a:xfrm>
            <a:off x="2349782" y="2901746"/>
            <a:ext cx="682133" cy="15294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4F81BD">
                  <a:lumMod val="75000"/>
                </a:srgbClr>
              </a:buClr>
              <a:buSzPct val="145000"/>
              <a:buFont typeface="Arial"/>
              <a:buNone/>
              <a:tabLst/>
              <a:defRPr/>
            </a:pPr>
            <a:r>
              <a:rPr kumimoji="0" lang="zh-CN" altLang="en-US"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71" name="Freeform 67"/>
          <p:cNvSpPr/>
          <p:nvPr/>
        </p:nvSpPr>
        <p:spPr>
          <a:xfrm>
            <a:off x="3328099" y="3469458"/>
            <a:ext cx="3778885" cy="27109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38100" tIns="38100" rIns="38100" bIns="38100" numCol="1" spcCol="1270" anchor="b" anchorCtr="0">
            <a:noAutofit/>
          </a:bodyPr>
          <a:lstStyle/>
          <a:p>
            <a:pPr marL="0" marR="0" lvl="0" indent="0" algn="l" defTabSz="889000" eaLnBrk="1" fontAlgn="auto" latinLnBrk="0" hangingPunct="1">
              <a:lnSpc>
                <a:spcPct val="90000"/>
              </a:lnSpc>
              <a:spcBef>
                <a:spcPct val="0"/>
              </a:spcBef>
              <a:spcAft>
                <a:spcPct val="35000"/>
              </a:spcAft>
              <a:buClrTx/>
              <a:buSzTx/>
              <a:buFontTx/>
              <a:buNone/>
              <a:tabLst/>
              <a:defRPr/>
            </a:pPr>
            <a:endParaRPr kumimoji="0" lang="id-ID" sz="1400" b="0" i="0" u="none" strike="noStrike" kern="1200" cap="none" spc="0" normalizeH="0" baseline="0" noProof="0">
              <a:ln>
                <a:noFill/>
              </a:ln>
              <a:solidFill>
                <a:sysClr val="windowText" lastClr="000000">
                  <a:hueOff val="0"/>
                  <a:satOff val="0"/>
                  <a:lumOff val="0"/>
                  <a:alphaOff val="0"/>
                </a:sysClr>
              </a:solidFill>
              <a:effectLst/>
              <a:uLnTx/>
              <a:uFillTx/>
              <a:latin typeface="Calibri"/>
              <a:ea typeface="+mn-ea"/>
              <a:cs typeface="+mn-cs"/>
            </a:endParaRPr>
          </a:p>
        </p:txBody>
      </p:sp>
      <p:sp>
        <p:nvSpPr>
          <p:cNvPr id="72" name="Straight Connector 68"/>
          <p:cNvSpPr/>
          <p:nvPr/>
        </p:nvSpPr>
        <p:spPr>
          <a:xfrm flipV="1">
            <a:off x="1775224" y="3747910"/>
            <a:ext cx="6225034" cy="0"/>
          </a:xfrm>
          <a:prstGeom prst="line">
            <a:avLst/>
          </a:prstGeom>
          <a:noFill/>
          <a:ln w="12700" cap="flat" cmpd="sng" algn="ctr">
            <a:solidFill>
              <a:sysClr val="windowText" lastClr="000000">
                <a:lumMod val="50000"/>
                <a:lumOff val="50000"/>
              </a:sysClr>
            </a:solidFill>
            <a:prstDash val="solid"/>
          </a:ln>
          <a:effectLst/>
        </p:spPr>
      </p:sp>
      <p:sp>
        <p:nvSpPr>
          <p:cNvPr id="73" name="Freeform 69"/>
          <p:cNvSpPr/>
          <p:nvPr/>
        </p:nvSpPr>
        <p:spPr>
          <a:xfrm>
            <a:off x="3382962" y="3736773"/>
            <a:ext cx="3778885" cy="27109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38100" tIns="38100" rIns="38100" bIns="38100" numCol="1" spcCol="1270" anchor="b" anchorCtr="0">
            <a:noAutofit/>
          </a:bodyPr>
          <a:lstStyle/>
          <a:p>
            <a:pPr marL="0" marR="0" lvl="0" indent="0" algn="l" defTabSz="889000" eaLnBrk="1" fontAlgn="auto" latinLnBrk="0" hangingPunct="1">
              <a:lnSpc>
                <a:spcPct val="90000"/>
              </a:lnSpc>
              <a:spcBef>
                <a:spcPct val="0"/>
              </a:spcBef>
              <a:spcAft>
                <a:spcPct val="35000"/>
              </a:spcAft>
              <a:buClrTx/>
              <a:buSzTx/>
              <a:buFontTx/>
              <a:buNone/>
              <a:tabLst/>
              <a:defRPr/>
            </a:pPr>
            <a:endParaRPr kumimoji="0" lang="id-ID" sz="1400" b="0" i="0" u="none" strike="noStrike" kern="1200" cap="none" spc="0" normalizeH="0" baseline="0" noProof="0">
              <a:ln>
                <a:noFill/>
              </a:ln>
              <a:solidFill>
                <a:sysClr val="windowText" lastClr="000000">
                  <a:hueOff val="0"/>
                  <a:satOff val="0"/>
                  <a:lumOff val="0"/>
                  <a:alphaOff val="0"/>
                </a:sysClr>
              </a:solidFill>
              <a:effectLst/>
              <a:uLnTx/>
              <a:uFillTx/>
              <a:latin typeface="Calibri"/>
              <a:ea typeface="+mn-ea"/>
              <a:cs typeface="+mn-cs"/>
            </a:endParaRPr>
          </a:p>
        </p:txBody>
      </p:sp>
      <p:sp>
        <p:nvSpPr>
          <p:cNvPr id="74" name="Content Placeholder 2"/>
          <p:cNvSpPr txBox="1">
            <a:spLocks/>
          </p:cNvSpPr>
          <p:nvPr/>
        </p:nvSpPr>
        <p:spPr>
          <a:xfrm>
            <a:off x="3423647" y="3538866"/>
            <a:ext cx="5229861" cy="439563"/>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4F81BD">
                  <a:lumMod val="75000"/>
                </a:srgbClr>
              </a:buClr>
              <a:buSzPct val="145000"/>
              <a:buFont typeface="Arial"/>
              <a:buNone/>
              <a:tabLst/>
              <a:defRPr/>
            </a:pPr>
            <a:r>
              <a:rPr kumimoji="0" lang="zh-CN" altLang="en-US" sz="1000" b="0" i="0" u="none" strike="noStrike" kern="1200" cap="none" spc="0" normalizeH="0" baseline="0" noProof="0" dirty="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a:t>
            </a:r>
            <a:r>
              <a:rPr kumimoji="0" lang="zh-CN" altLang="en-US" sz="1000" b="0" i="0" u="none" strike="noStrike" kern="1200" cap="none" spc="0" normalizeH="0" baseline="0" noProof="0" dirty="0" smtClean="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修饰。</a:t>
            </a:r>
            <a:endParaRPr kumimoji="0" lang="en-US" altLang="zh-CN" sz="1000" b="1" i="0" u="none" strike="noStrike" kern="1200" cap="none" spc="0" normalizeH="0" baseline="0" noProof="0" dirty="0">
              <a:ln>
                <a:noFill/>
              </a:ln>
              <a:solidFill>
                <a:srgbClr val="EEECE1">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75" name="Content Placeholder 2"/>
          <p:cNvSpPr txBox="1">
            <a:spLocks/>
          </p:cNvSpPr>
          <p:nvPr/>
        </p:nvSpPr>
        <p:spPr>
          <a:xfrm>
            <a:off x="2838587" y="3500560"/>
            <a:ext cx="682133" cy="15294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4F81BD">
                  <a:lumMod val="75000"/>
                </a:srgbClr>
              </a:buClr>
              <a:buSzPct val="145000"/>
              <a:buFont typeface="Arial"/>
              <a:buNone/>
              <a:tabLst/>
              <a:defRPr/>
            </a:pPr>
            <a:r>
              <a:rPr kumimoji="0" lang="zh-CN" altLang="en-US"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76" name="Group 85"/>
          <p:cNvGrpSpPr/>
          <p:nvPr/>
        </p:nvGrpSpPr>
        <p:grpSpPr>
          <a:xfrm>
            <a:off x="1392870" y="2831056"/>
            <a:ext cx="691281" cy="691281"/>
            <a:chOff x="1071014" y="3645465"/>
            <a:chExt cx="914400" cy="914400"/>
          </a:xfrm>
        </p:grpSpPr>
        <p:sp>
          <p:nvSpPr>
            <p:cNvPr id="77" name="Teardrop 56"/>
            <p:cNvSpPr/>
            <p:nvPr/>
          </p:nvSpPr>
          <p:spPr>
            <a:xfrm rot="2714409">
              <a:off x="1071014" y="3645465"/>
              <a:ext cx="914400" cy="914400"/>
            </a:xfrm>
            <a:prstGeom prst="teardrop">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78" name="Group 76"/>
            <p:cNvGrpSpPr>
              <a:grpSpLocks noChangeAspect="1"/>
            </p:cNvGrpSpPr>
            <p:nvPr/>
          </p:nvGrpSpPr>
          <p:grpSpPr>
            <a:xfrm>
              <a:off x="1357162" y="3948046"/>
              <a:ext cx="339996" cy="299327"/>
              <a:chOff x="6040049" y="4182118"/>
              <a:chExt cx="521619" cy="459224"/>
            </a:xfrm>
            <a:solidFill>
              <a:sysClr val="window" lastClr="FFFFFF">
                <a:lumMod val="95000"/>
              </a:sysClr>
            </a:solidFill>
          </p:grpSpPr>
          <p:sp>
            <p:nvSpPr>
              <p:cNvPr id="79"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endParaRPr>
              </a:p>
            </p:txBody>
          </p:sp>
          <p:sp>
            <p:nvSpPr>
              <p:cNvPr id="80"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endParaRPr>
              </a:p>
            </p:txBody>
          </p:sp>
          <p:sp>
            <p:nvSpPr>
              <p:cNvPr id="81"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endParaRPr>
              </a:p>
            </p:txBody>
          </p:sp>
          <p:sp>
            <p:nvSpPr>
              <p:cNvPr id="82"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endParaRPr>
              </a:p>
            </p:txBody>
          </p:sp>
          <p:sp>
            <p:nvSpPr>
              <p:cNvPr id="83"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endParaRPr>
              </a:p>
            </p:txBody>
          </p:sp>
        </p:grpSp>
      </p:grpSp>
      <p:grpSp>
        <p:nvGrpSpPr>
          <p:cNvPr id="84" name="Group 86"/>
          <p:cNvGrpSpPr/>
          <p:nvPr/>
        </p:nvGrpSpPr>
        <p:grpSpPr>
          <a:xfrm>
            <a:off x="1881675" y="3400880"/>
            <a:ext cx="691281" cy="691281"/>
            <a:chOff x="1717587" y="4399207"/>
            <a:chExt cx="914400" cy="914400"/>
          </a:xfrm>
        </p:grpSpPr>
        <p:sp>
          <p:nvSpPr>
            <p:cNvPr id="85" name="Teardrop 66"/>
            <p:cNvSpPr/>
            <p:nvPr/>
          </p:nvSpPr>
          <p:spPr>
            <a:xfrm rot="2714409">
              <a:off x="1717587" y="4399207"/>
              <a:ext cx="914400" cy="914400"/>
            </a:xfrm>
            <a:prstGeom prst="teardrop">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86"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ysClr val="window" lastClr="FFFFFF">
                <a:lumMod val="9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endParaRPr>
            </a:p>
          </p:txBody>
        </p:sp>
      </p:grpSp>
      <p:grpSp>
        <p:nvGrpSpPr>
          <p:cNvPr id="87" name="Group 84"/>
          <p:cNvGrpSpPr/>
          <p:nvPr/>
        </p:nvGrpSpPr>
        <p:grpSpPr>
          <a:xfrm>
            <a:off x="1881675" y="2263577"/>
            <a:ext cx="691281" cy="691281"/>
            <a:chOff x="1717587" y="2894826"/>
            <a:chExt cx="914400" cy="914400"/>
          </a:xfrm>
        </p:grpSpPr>
        <p:sp>
          <p:nvSpPr>
            <p:cNvPr id="88" name="Teardrop 46"/>
            <p:cNvSpPr/>
            <p:nvPr/>
          </p:nvSpPr>
          <p:spPr>
            <a:xfrm rot="2714409">
              <a:off x="1717587" y="2894826"/>
              <a:ext cx="914400" cy="914400"/>
            </a:xfrm>
            <a:prstGeom prst="teardrop">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89"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ysClr val="window" lastClr="FFFFFF">
                <a:lumMod val="9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endParaRPr>
            </a:p>
          </p:txBody>
        </p:sp>
      </p:grpSp>
      <p:sp>
        <p:nvSpPr>
          <p:cNvPr id="90" name="TextBox 89"/>
          <p:cNvSpPr txBox="1"/>
          <p:nvPr/>
        </p:nvSpPr>
        <p:spPr>
          <a:xfrm>
            <a:off x="1494965" y="4744452"/>
            <a:ext cx="6178668" cy="484748"/>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1" name="TextBox 90"/>
          <p:cNvSpPr txBox="1"/>
          <p:nvPr/>
        </p:nvSpPr>
        <p:spPr>
          <a:xfrm>
            <a:off x="3830403" y="4415633"/>
            <a:ext cx="1556851" cy="21544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点击输入标题文本</a:t>
            </a:r>
            <a:endPar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92" name="圆角矩形 91"/>
          <p:cNvSpPr/>
          <p:nvPr/>
        </p:nvSpPr>
        <p:spPr>
          <a:xfrm>
            <a:off x="-274257" y="2528584"/>
            <a:ext cx="1306502" cy="278290"/>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3" name="圆角矩形 92"/>
          <p:cNvSpPr/>
          <p:nvPr/>
        </p:nvSpPr>
        <p:spPr>
          <a:xfrm>
            <a:off x="-383131" y="1597263"/>
            <a:ext cx="1143189" cy="217750"/>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4" name="标题 4"/>
          <p:cNvSpPr txBox="1">
            <a:spLocks/>
          </p:cNvSpPr>
          <p:nvPr/>
        </p:nvSpPr>
        <p:spPr>
          <a:xfrm>
            <a:off x="-56507" y="2544634"/>
            <a:ext cx="1306502" cy="25168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5" name="标题 4"/>
          <p:cNvSpPr txBox="1">
            <a:spLocks/>
          </p:cNvSpPr>
          <p:nvPr/>
        </p:nvSpPr>
        <p:spPr>
          <a:xfrm>
            <a:off x="-56506" y="1597263"/>
            <a:ext cx="925438" cy="2177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6" name="圆角矩形 95"/>
          <p:cNvSpPr/>
          <p:nvPr/>
        </p:nvSpPr>
        <p:spPr>
          <a:xfrm>
            <a:off x="-383132" y="1833932"/>
            <a:ext cx="1143189" cy="217750"/>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7" name="标题 4"/>
          <p:cNvSpPr txBox="1">
            <a:spLocks/>
          </p:cNvSpPr>
          <p:nvPr/>
        </p:nvSpPr>
        <p:spPr>
          <a:xfrm>
            <a:off x="-56507" y="1833932"/>
            <a:ext cx="925438" cy="2177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8" name="圆角矩形 97"/>
          <p:cNvSpPr/>
          <p:nvPr/>
        </p:nvSpPr>
        <p:spPr>
          <a:xfrm>
            <a:off x="-383132" y="2064262"/>
            <a:ext cx="1143189" cy="217750"/>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 name="标题 4"/>
          <p:cNvSpPr txBox="1">
            <a:spLocks/>
          </p:cNvSpPr>
          <p:nvPr/>
        </p:nvSpPr>
        <p:spPr>
          <a:xfrm>
            <a:off x="-56507" y="2064262"/>
            <a:ext cx="925438" cy="2177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0" name="圆角矩形 99"/>
          <p:cNvSpPr/>
          <p:nvPr/>
        </p:nvSpPr>
        <p:spPr>
          <a:xfrm>
            <a:off x="-383133" y="2297145"/>
            <a:ext cx="1143189" cy="217750"/>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 name="标题 4"/>
          <p:cNvSpPr txBox="1">
            <a:spLocks/>
          </p:cNvSpPr>
          <p:nvPr/>
        </p:nvSpPr>
        <p:spPr>
          <a:xfrm>
            <a:off x="-56507" y="2297145"/>
            <a:ext cx="925438" cy="2177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2" name="圆角矩形 101"/>
          <p:cNvSpPr/>
          <p:nvPr/>
        </p:nvSpPr>
        <p:spPr>
          <a:xfrm>
            <a:off x="8789603" y="1592840"/>
            <a:ext cx="734908" cy="409170"/>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标题 4"/>
          <p:cNvSpPr txBox="1">
            <a:spLocks/>
          </p:cNvSpPr>
          <p:nvPr/>
        </p:nvSpPr>
        <p:spPr>
          <a:xfrm>
            <a:off x="8816822" y="1595436"/>
            <a:ext cx="489938" cy="40657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35</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7779304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椭圆 37"/>
          <p:cNvSpPr/>
          <p:nvPr/>
        </p:nvSpPr>
        <p:spPr>
          <a:xfrm>
            <a:off x="3886192" y="2133175"/>
            <a:ext cx="1308642" cy="1308642"/>
          </a:xfrm>
          <a:prstGeom prst="ellipse">
            <a:avLst/>
          </a:prstGeom>
          <a:noFill/>
          <a:ln w="6350" cap="flat" cmpd="sng" algn="ctr">
            <a:solidFill>
              <a:sysClr val="windowText" lastClr="000000">
                <a:lumMod val="50000"/>
                <a:lumOff val="50000"/>
              </a:sysClr>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9" name="标题 11"/>
          <p:cNvSpPr txBox="1">
            <a:spLocks/>
          </p:cNvSpPr>
          <p:nvPr/>
        </p:nvSpPr>
        <p:spPr>
          <a:xfrm>
            <a:off x="3886192" y="2680170"/>
            <a:ext cx="1308642" cy="21465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200" b="1" dirty="0" smtClean="0">
                <a:solidFill>
                  <a:srgbClr val="2C3637"/>
                </a:solidFill>
                <a:latin typeface="微软雅黑" panose="020B0503020204020204" pitchFamily="34" charset="-122"/>
                <a:ea typeface="微软雅黑" panose="020B0503020204020204" pitchFamily="34" charset="-122"/>
              </a:rPr>
              <a:t>融资用途</a:t>
            </a:r>
            <a:endParaRPr lang="zh-CN" altLang="en-US" sz="1200" b="1" dirty="0">
              <a:solidFill>
                <a:srgbClr val="2C3637"/>
              </a:solidFill>
              <a:latin typeface="微软雅黑" panose="020B0503020204020204" pitchFamily="34" charset="-122"/>
              <a:ea typeface="微软雅黑" panose="020B0503020204020204" pitchFamily="34" charset="-122"/>
            </a:endParaRPr>
          </a:p>
        </p:txBody>
      </p:sp>
      <p:sp>
        <p:nvSpPr>
          <p:cNvPr id="40" name="椭圆 39"/>
          <p:cNvSpPr/>
          <p:nvPr/>
        </p:nvSpPr>
        <p:spPr>
          <a:xfrm>
            <a:off x="3682283" y="1929266"/>
            <a:ext cx="1716460" cy="1716460"/>
          </a:xfrm>
          <a:prstGeom prst="ellipse">
            <a:avLst/>
          </a:prstGeom>
          <a:noFill/>
          <a:ln w="3175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1" name="弧形 40"/>
          <p:cNvSpPr/>
          <p:nvPr/>
        </p:nvSpPr>
        <p:spPr>
          <a:xfrm rot="1419601">
            <a:off x="3684381" y="1930188"/>
            <a:ext cx="1714616" cy="1714617"/>
          </a:xfrm>
          <a:prstGeom prst="arc">
            <a:avLst>
              <a:gd name="adj1" fmla="val 16200000"/>
              <a:gd name="adj2" fmla="val 74557"/>
            </a:avLst>
          </a:prstGeom>
          <a:noFill/>
          <a:ln w="317500" cap="flat" cmpd="sng" algn="ctr">
            <a:solidFill>
              <a:srgbClr val="E62A2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2" name="弧形 41"/>
          <p:cNvSpPr/>
          <p:nvPr/>
        </p:nvSpPr>
        <p:spPr>
          <a:xfrm rot="6836891">
            <a:off x="3684381" y="1927983"/>
            <a:ext cx="1714617" cy="1714616"/>
          </a:xfrm>
          <a:prstGeom prst="arc">
            <a:avLst>
              <a:gd name="adj1" fmla="val 16200000"/>
              <a:gd name="adj2" fmla="val 19713747"/>
            </a:avLst>
          </a:prstGeom>
          <a:noFill/>
          <a:ln w="317500" cap="flat" cmpd="sng" algn="ctr">
            <a:solidFill>
              <a:srgbClr val="55735B">
                <a:alpha val="50196"/>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3" name="弧形 42"/>
          <p:cNvSpPr/>
          <p:nvPr/>
        </p:nvSpPr>
        <p:spPr>
          <a:xfrm rot="10285779">
            <a:off x="3676919" y="1930188"/>
            <a:ext cx="1714616" cy="1714617"/>
          </a:xfrm>
          <a:prstGeom prst="arc">
            <a:avLst>
              <a:gd name="adj1" fmla="val 16200000"/>
              <a:gd name="adj2" fmla="val 18837964"/>
            </a:avLst>
          </a:prstGeom>
          <a:noFill/>
          <a:ln w="3175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4" name="标题 11"/>
          <p:cNvSpPr txBox="1">
            <a:spLocks/>
          </p:cNvSpPr>
          <p:nvPr/>
        </p:nvSpPr>
        <p:spPr>
          <a:xfrm>
            <a:off x="3542793" y="2368936"/>
            <a:ext cx="381687" cy="21465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50</a:t>
            </a:r>
            <a:endPar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5" name="标题 11"/>
          <p:cNvSpPr txBox="1">
            <a:spLocks/>
          </p:cNvSpPr>
          <p:nvPr/>
        </p:nvSpPr>
        <p:spPr>
          <a:xfrm>
            <a:off x="5178596" y="2474533"/>
            <a:ext cx="381687" cy="21465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25</a:t>
            </a:r>
            <a:endPar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6" name="标题 11"/>
          <p:cNvSpPr txBox="1">
            <a:spLocks/>
          </p:cNvSpPr>
          <p:nvPr/>
        </p:nvSpPr>
        <p:spPr>
          <a:xfrm>
            <a:off x="4960489" y="3241364"/>
            <a:ext cx="381687" cy="21465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15</a:t>
            </a:r>
            <a:endPar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7" name="标题 11"/>
          <p:cNvSpPr txBox="1">
            <a:spLocks/>
          </p:cNvSpPr>
          <p:nvPr/>
        </p:nvSpPr>
        <p:spPr>
          <a:xfrm>
            <a:off x="4142587" y="3459471"/>
            <a:ext cx="381687" cy="21465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10</a:t>
            </a:r>
            <a:endParaRPr kumimoji="0" lang="zh-CN" altLang="en-US" sz="12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48" name="标题 11"/>
          <p:cNvSpPr txBox="1">
            <a:spLocks/>
          </p:cNvSpPr>
          <p:nvPr/>
        </p:nvSpPr>
        <p:spPr>
          <a:xfrm>
            <a:off x="1274012" y="2143917"/>
            <a:ext cx="545267" cy="43275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smtClean="0">
                <a:solidFill>
                  <a:srgbClr val="2C3637"/>
                </a:solidFill>
                <a:latin typeface="Impact MT Std" pitchFamily="34" charset="0"/>
              </a:rPr>
              <a:t>50%</a:t>
            </a:r>
            <a:endParaRPr lang="zh-CN" altLang="en-US" sz="1050" dirty="0">
              <a:solidFill>
                <a:srgbClr val="2C3637"/>
              </a:solidFill>
              <a:latin typeface="Impact MT Std" pitchFamily="34" charset="0"/>
            </a:endParaRPr>
          </a:p>
        </p:txBody>
      </p:sp>
      <p:sp>
        <p:nvSpPr>
          <p:cNvPr id="49" name="标题 11"/>
          <p:cNvSpPr txBox="1">
            <a:spLocks/>
          </p:cNvSpPr>
          <p:nvPr/>
        </p:nvSpPr>
        <p:spPr>
          <a:xfrm>
            <a:off x="1747713" y="2198444"/>
            <a:ext cx="1652842" cy="60325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smtClean="0">
                <a:solidFill>
                  <a:srgbClr val="2C3637"/>
                </a:solidFill>
                <a:latin typeface="微软雅黑" panose="020B0503020204020204" pitchFamily="34" charset="-122"/>
                <a:ea typeface="微软雅黑" panose="020B0503020204020204" pitchFamily="34" charset="-122"/>
              </a:rPr>
              <a:t>请在此处输入详细的文字介绍信息和简介，</a:t>
            </a:r>
            <a:r>
              <a:rPr lang="zh-CN" altLang="en-US" sz="1000" dirty="0">
                <a:solidFill>
                  <a:srgbClr val="2C3637"/>
                </a:solidFill>
                <a:latin typeface="微软雅黑" panose="020B0503020204020204" pitchFamily="34" charset="-122"/>
                <a:ea typeface="微软雅黑" panose="020B0503020204020204" pitchFamily="34" charset="-122"/>
              </a:rPr>
              <a:t>表达图表的</a:t>
            </a:r>
            <a:r>
              <a:rPr lang="zh-CN" altLang="en-US" sz="1000" dirty="0" smtClean="0">
                <a:solidFill>
                  <a:srgbClr val="2C3637"/>
                </a:solidFill>
                <a:latin typeface="微软雅黑" panose="020B0503020204020204" pitchFamily="34" charset="-122"/>
                <a:ea typeface="微软雅黑" panose="020B0503020204020204" pitchFamily="34" charset="-122"/>
              </a:rPr>
              <a:t>含义。</a:t>
            </a: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50" name="标题 11"/>
          <p:cNvSpPr txBox="1">
            <a:spLocks/>
          </p:cNvSpPr>
          <p:nvPr/>
        </p:nvSpPr>
        <p:spPr>
          <a:xfrm>
            <a:off x="1747713" y="1871902"/>
            <a:ext cx="1740554" cy="21465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smtClean="0">
                <a:solidFill>
                  <a:srgbClr val="2C3637"/>
                </a:solidFill>
                <a:latin typeface="微软雅黑" panose="020B0503020204020204" pitchFamily="34" charset="-122"/>
                <a:ea typeface="微软雅黑" panose="020B0503020204020204" pitchFamily="34" charset="-122"/>
              </a:rPr>
              <a:t>人员编制</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sp>
        <p:nvSpPr>
          <p:cNvPr id="51" name="标题 11"/>
          <p:cNvSpPr txBox="1">
            <a:spLocks/>
          </p:cNvSpPr>
          <p:nvPr/>
        </p:nvSpPr>
        <p:spPr>
          <a:xfrm>
            <a:off x="1274012" y="3128521"/>
            <a:ext cx="545267" cy="43275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smtClean="0">
                <a:solidFill>
                  <a:srgbClr val="2C3637"/>
                </a:solidFill>
                <a:latin typeface="Impact MT Std" pitchFamily="34" charset="0"/>
              </a:rPr>
              <a:t>10%</a:t>
            </a:r>
            <a:endParaRPr lang="zh-CN" altLang="en-US" sz="1050" dirty="0">
              <a:solidFill>
                <a:srgbClr val="2C3637"/>
              </a:solidFill>
              <a:latin typeface="Impact MT Std" pitchFamily="34" charset="0"/>
            </a:endParaRPr>
          </a:p>
        </p:txBody>
      </p:sp>
      <p:sp>
        <p:nvSpPr>
          <p:cNvPr id="52" name="标题 11"/>
          <p:cNvSpPr txBox="1">
            <a:spLocks/>
          </p:cNvSpPr>
          <p:nvPr/>
        </p:nvSpPr>
        <p:spPr>
          <a:xfrm>
            <a:off x="1747713" y="3183048"/>
            <a:ext cx="1652842" cy="60325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smtClean="0">
                <a:solidFill>
                  <a:srgbClr val="2C3637"/>
                </a:solidFill>
                <a:latin typeface="微软雅黑" panose="020B0503020204020204" pitchFamily="34" charset="-122"/>
                <a:ea typeface="微软雅黑" panose="020B0503020204020204" pitchFamily="34" charset="-122"/>
              </a:rPr>
              <a:t>请在此处输入详细的文字介绍信息和简介，</a:t>
            </a:r>
            <a:r>
              <a:rPr lang="zh-CN" altLang="en-US" sz="1000" dirty="0">
                <a:solidFill>
                  <a:srgbClr val="2C3637"/>
                </a:solidFill>
                <a:latin typeface="微软雅黑" panose="020B0503020204020204" pitchFamily="34" charset="-122"/>
                <a:ea typeface="微软雅黑" panose="020B0503020204020204" pitchFamily="34" charset="-122"/>
              </a:rPr>
              <a:t>表达图表的</a:t>
            </a:r>
            <a:r>
              <a:rPr lang="zh-CN" altLang="en-US" sz="1000" dirty="0" smtClean="0">
                <a:solidFill>
                  <a:srgbClr val="2C3637"/>
                </a:solidFill>
                <a:latin typeface="微软雅黑" panose="020B0503020204020204" pitchFamily="34" charset="-122"/>
                <a:ea typeface="微软雅黑" panose="020B0503020204020204" pitchFamily="34" charset="-122"/>
              </a:rPr>
              <a:t>含义。</a:t>
            </a: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53" name="标题 11"/>
          <p:cNvSpPr txBox="1">
            <a:spLocks/>
          </p:cNvSpPr>
          <p:nvPr/>
        </p:nvSpPr>
        <p:spPr>
          <a:xfrm>
            <a:off x="1747713" y="2856506"/>
            <a:ext cx="1740554" cy="21465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smtClean="0">
                <a:solidFill>
                  <a:srgbClr val="2C3637"/>
                </a:solidFill>
                <a:latin typeface="微软雅黑" panose="020B0503020204020204" pitchFamily="34" charset="-122"/>
                <a:ea typeface="微软雅黑" panose="020B0503020204020204" pitchFamily="34" charset="-122"/>
              </a:rPr>
              <a:t>硬件设施</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sp>
        <p:nvSpPr>
          <p:cNvPr id="54" name="标题 11"/>
          <p:cNvSpPr txBox="1">
            <a:spLocks/>
          </p:cNvSpPr>
          <p:nvPr/>
        </p:nvSpPr>
        <p:spPr>
          <a:xfrm>
            <a:off x="5560283" y="2143917"/>
            <a:ext cx="545267" cy="43275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smtClean="0">
                <a:solidFill>
                  <a:srgbClr val="2C3637"/>
                </a:solidFill>
                <a:latin typeface="Impact MT Std" pitchFamily="34" charset="0"/>
              </a:rPr>
              <a:t>25%</a:t>
            </a:r>
            <a:endParaRPr lang="zh-CN" altLang="en-US" sz="1050" dirty="0">
              <a:solidFill>
                <a:srgbClr val="2C3637"/>
              </a:solidFill>
              <a:latin typeface="Impact MT Std" pitchFamily="34" charset="0"/>
            </a:endParaRPr>
          </a:p>
        </p:txBody>
      </p:sp>
      <p:sp>
        <p:nvSpPr>
          <p:cNvPr id="55" name="标题 11"/>
          <p:cNvSpPr txBox="1">
            <a:spLocks/>
          </p:cNvSpPr>
          <p:nvPr/>
        </p:nvSpPr>
        <p:spPr>
          <a:xfrm>
            <a:off x="6033984" y="2198444"/>
            <a:ext cx="1652842" cy="60325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smtClean="0">
                <a:solidFill>
                  <a:srgbClr val="2C3637"/>
                </a:solidFill>
                <a:latin typeface="微软雅黑" panose="020B0503020204020204" pitchFamily="34" charset="-122"/>
                <a:ea typeface="微软雅黑" panose="020B0503020204020204" pitchFamily="34" charset="-122"/>
              </a:rPr>
              <a:t>请在此处输入详细的文字介绍信息和简介，</a:t>
            </a:r>
            <a:r>
              <a:rPr lang="zh-CN" altLang="en-US" sz="1000" dirty="0">
                <a:solidFill>
                  <a:srgbClr val="2C3637"/>
                </a:solidFill>
                <a:latin typeface="微软雅黑" panose="020B0503020204020204" pitchFamily="34" charset="-122"/>
                <a:ea typeface="微软雅黑" panose="020B0503020204020204" pitchFamily="34" charset="-122"/>
              </a:rPr>
              <a:t>表达图表的</a:t>
            </a:r>
            <a:r>
              <a:rPr lang="zh-CN" altLang="en-US" sz="1000" dirty="0" smtClean="0">
                <a:solidFill>
                  <a:srgbClr val="2C3637"/>
                </a:solidFill>
                <a:latin typeface="微软雅黑" panose="020B0503020204020204" pitchFamily="34" charset="-122"/>
                <a:ea typeface="微软雅黑" panose="020B0503020204020204" pitchFamily="34" charset="-122"/>
              </a:rPr>
              <a:t>含义。</a:t>
            </a: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56" name="标题 11"/>
          <p:cNvSpPr txBox="1">
            <a:spLocks/>
          </p:cNvSpPr>
          <p:nvPr/>
        </p:nvSpPr>
        <p:spPr>
          <a:xfrm>
            <a:off x="6033984" y="1871902"/>
            <a:ext cx="1308642" cy="21465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smtClean="0">
                <a:solidFill>
                  <a:srgbClr val="2C3637"/>
                </a:solidFill>
                <a:latin typeface="微软雅黑" panose="020B0503020204020204" pitchFamily="34" charset="-122"/>
                <a:ea typeface="微软雅黑" panose="020B0503020204020204" pitchFamily="34" charset="-122"/>
              </a:rPr>
              <a:t>精神文明建设</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sp>
        <p:nvSpPr>
          <p:cNvPr id="57" name="标题 11"/>
          <p:cNvSpPr txBox="1">
            <a:spLocks/>
          </p:cNvSpPr>
          <p:nvPr/>
        </p:nvSpPr>
        <p:spPr>
          <a:xfrm>
            <a:off x="5560283" y="3128521"/>
            <a:ext cx="545267" cy="43275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smtClean="0">
                <a:solidFill>
                  <a:srgbClr val="2C3637"/>
                </a:solidFill>
                <a:latin typeface="Impact MT Std" pitchFamily="34" charset="0"/>
              </a:rPr>
              <a:t>15%</a:t>
            </a:r>
            <a:endParaRPr lang="zh-CN" altLang="en-US" sz="1050" dirty="0">
              <a:solidFill>
                <a:srgbClr val="2C3637"/>
              </a:solidFill>
              <a:latin typeface="Impact MT Std" pitchFamily="34" charset="0"/>
            </a:endParaRPr>
          </a:p>
        </p:txBody>
      </p:sp>
      <p:sp>
        <p:nvSpPr>
          <p:cNvPr id="58" name="标题 11"/>
          <p:cNvSpPr txBox="1">
            <a:spLocks/>
          </p:cNvSpPr>
          <p:nvPr/>
        </p:nvSpPr>
        <p:spPr>
          <a:xfrm>
            <a:off x="6033984" y="3183048"/>
            <a:ext cx="1652842" cy="60325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smtClean="0">
                <a:solidFill>
                  <a:srgbClr val="2C3637"/>
                </a:solidFill>
                <a:latin typeface="微软雅黑" panose="020B0503020204020204" pitchFamily="34" charset="-122"/>
                <a:ea typeface="微软雅黑" panose="020B0503020204020204" pitchFamily="34" charset="-122"/>
              </a:rPr>
              <a:t>请在此处输入详细的文字介绍信息和简介，</a:t>
            </a:r>
            <a:r>
              <a:rPr lang="zh-CN" altLang="en-US" sz="1000" dirty="0">
                <a:solidFill>
                  <a:srgbClr val="2C3637"/>
                </a:solidFill>
                <a:latin typeface="微软雅黑" panose="020B0503020204020204" pitchFamily="34" charset="-122"/>
                <a:ea typeface="微软雅黑" panose="020B0503020204020204" pitchFamily="34" charset="-122"/>
              </a:rPr>
              <a:t>表达图表的</a:t>
            </a:r>
            <a:r>
              <a:rPr lang="zh-CN" altLang="en-US" sz="1000" dirty="0" smtClean="0">
                <a:solidFill>
                  <a:srgbClr val="2C3637"/>
                </a:solidFill>
                <a:latin typeface="微软雅黑" panose="020B0503020204020204" pitchFamily="34" charset="-122"/>
                <a:ea typeface="微软雅黑" panose="020B0503020204020204" pitchFamily="34" charset="-122"/>
              </a:rPr>
              <a:t>含义。</a:t>
            </a: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59" name="标题 11"/>
          <p:cNvSpPr txBox="1">
            <a:spLocks/>
          </p:cNvSpPr>
          <p:nvPr/>
        </p:nvSpPr>
        <p:spPr>
          <a:xfrm>
            <a:off x="6033984" y="2856506"/>
            <a:ext cx="1308642" cy="21465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smtClean="0">
                <a:solidFill>
                  <a:srgbClr val="2C3637"/>
                </a:solidFill>
                <a:latin typeface="微软雅黑" panose="020B0503020204020204" pitchFamily="34" charset="-122"/>
                <a:ea typeface="微软雅黑" panose="020B0503020204020204" pitchFamily="34" charset="-122"/>
              </a:rPr>
              <a:t>科研研发</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sp>
        <p:nvSpPr>
          <p:cNvPr id="60" name="TextBox 59"/>
          <p:cNvSpPr txBox="1"/>
          <p:nvPr/>
        </p:nvSpPr>
        <p:spPr>
          <a:xfrm>
            <a:off x="1388987" y="4600436"/>
            <a:ext cx="6188785" cy="484748"/>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50000"/>
                    <a:lumOff val="50000"/>
                  </a:sys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61" name="TextBox 60"/>
          <p:cNvSpPr txBox="1"/>
          <p:nvPr/>
        </p:nvSpPr>
        <p:spPr>
          <a:xfrm>
            <a:off x="3728249" y="4271078"/>
            <a:ext cx="1559400" cy="21544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75000"/>
                    <a:lumOff val="25000"/>
                  </a:sysClr>
                </a:solidFill>
                <a:effectLst/>
                <a:uLnTx/>
                <a:uFillTx/>
                <a:latin typeface="Impact MT Std" pitchFamily="34" charset="0"/>
                <a:ea typeface="微软雅黑" pitchFamily="34" charset="-122"/>
              </a:rPr>
              <a:t>点击输入标题文本</a:t>
            </a:r>
            <a:endPar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Impact MT Std" pitchFamily="34" charset="0"/>
              <a:ea typeface="微软雅黑" pitchFamily="34" charset="-122"/>
            </a:endParaRPr>
          </a:p>
        </p:txBody>
      </p:sp>
      <p:sp>
        <p:nvSpPr>
          <p:cNvPr id="62" name="圆角矩形 61"/>
          <p:cNvSpPr/>
          <p:nvPr/>
        </p:nvSpPr>
        <p:spPr>
          <a:xfrm>
            <a:off x="-274079" y="2654453"/>
            <a:ext cx="1308642" cy="278746"/>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圆角矩形 62"/>
          <p:cNvSpPr/>
          <p:nvPr/>
        </p:nvSpPr>
        <p:spPr>
          <a:xfrm>
            <a:off x="-383131" y="1721607"/>
            <a:ext cx="1145061" cy="218107"/>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标题 4"/>
          <p:cNvSpPr txBox="1">
            <a:spLocks/>
          </p:cNvSpPr>
          <p:nvPr/>
        </p:nvSpPr>
        <p:spPr>
          <a:xfrm>
            <a:off x="-55972" y="2670529"/>
            <a:ext cx="1308642" cy="25209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5" name="标题 4"/>
          <p:cNvSpPr txBox="1">
            <a:spLocks/>
          </p:cNvSpPr>
          <p:nvPr/>
        </p:nvSpPr>
        <p:spPr>
          <a:xfrm>
            <a:off x="-55971" y="1721607"/>
            <a:ext cx="926954" cy="2181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6" name="圆角矩形 65"/>
          <p:cNvSpPr/>
          <p:nvPr/>
        </p:nvSpPr>
        <p:spPr>
          <a:xfrm>
            <a:off x="-383132" y="1958663"/>
            <a:ext cx="1145061" cy="218107"/>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标题 4"/>
          <p:cNvSpPr txBox="1">
            <a:spLocks/>
          </p:cNvSpPr>
          <p:nvPr/>
        </p:nvSpPr>
        <p:spPr>
          <a:xfrm>
            <a:off x="-55972" y="1958663"/>
            <a:ext cx="926954" cy="2181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8" name="圆角矩形 67"/>
          <p:cNvSpPr/>
          <p:nvPr/>
        </p:nvSpPr>
        <p:spPr>
          <a:xfrm>
            <a:off x="-383132" y="2189370"/>
            <a:ext cx="1145061" cy="218107"/>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标题 4"/>
          <p:cNvSpPr txBox="1">
            <a:spLocks/>
          </p:cNvSpPr>
          <p:nvPr/>
        </p:nvSpPr>
        <p:spPr>
          <a:xfrm>
            <a:off x="-55972" y="2189370"/>
            <a:ext cx="926954" cy="2181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0" name="圆角矩形 69"/>
          <p:cNvSpPr/>
          <p:nvPr/>
        </p:nvSpPr>
        <p:spPr>
          <a:xfrm>
            <a:off x="-383133" y="2422634"/>
            <a:ext cx="1145061" cy="218107"/>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标题 4"/>
          <p:cNvSpPr txBox="1">
            <a:spLocks/>
          </p:cNvSpPr>
          <p:nvPr/>
        </p:nvSpPr>
        <p:spPr>
          <a:xfrm>
            <a:off x="-55973" y="2422634"/>
            <a:ext cx="926954" cy="2181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72" name="圆角矩形 71"/>
          <p:cNvSpPr/>
          <p:nvPr/>
        </p:nvSpPr>
        <p:spPr>
          <a:xfrm>
            <a:off x="8804624" y="1717176"/>
            <a:ext cx="736111" cy="409840"/>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标题 4"/>
          <p:cNvSpPr txBox="1">
            <a:spLocks/>
          </p:cNvSpPr>
          <p:nvPr/>
        </p:nvSpPr>
        <p:spPr>
          <a:xfrm>
            <a:off x="8831887" y="1719776"/>
            <a:ext cx="490741" cy="40723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36</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7474857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肘形连接符 52"/>
          <p:cNvCxnSpPr>
            <a:stCxn id="55" idx="6"/>
            <a:endCxn id="80" idx="2"/>
          </p:cNvCxnSpPr>
          <p:nvPr/>
        </p:nvCxnSpPr>
        <p:spPr>
          <a:xfrm>
            <a:off x="3772170" y="2387210"/>
            <a:ext cx="3925617" cy="832920"/>
          </a:xfrm>
          <a:prstGeom prst="bentConnector3">
            <a:avLst>
              <a:gd name="adj1" fmla="val 50000"/>
            </a:avLst>
          </a:prstGeom>
          <a:noFill/>
          <a:ln w="12700" cap="flat" cmpd="sng" algn="ctr">
            <a:solidFill>
              <a:sysClr val="window" lastClr="FFFFFF">
                <a:lumMod val="65000"/>
              </a:sysClr>
            </a:solidFill>
            <a:prstDash val="solid"/>
          </a:ln>
          <a:effectLst/>
        </p:spPr>
      </p:cxnSp>
      <p:grpSp>
        <p:nvGrpSpPr>
          <p:cNvPr id="54" name="组合 53"/>
          <p:cNvGrpSpPr/>
          <p:nvPr/>
        </p:nvGrpSpPr>
        <p:grpSpPr>
          <a:xfrm>
            <a:off x="3198146" y="2100198"/>
            <a:ext cx="574024" cy="574024"/>
            <a:chOff x="4534974" y="2492893"/>
            <a:chExt cx="756000" cy="756000"/>
          </a:xfrm>
        </p:grpSpPr>
        <p:sp>
          <p:nvSpPr>
            <p:cNvPr id="55" name="椭圆 54"/>
            <p:cNvSpPr/>
            <p:nvPr/>
          </p:nvSpPr>
          <p:spPr>
            <a:xfrm>
              <a:off x="4534974" y="2492893"/>
              <a:ext cx="756000" cy="756000"/>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6" name="组合 55"/>
            <p:cNvGrpSpPr/>
            <p:nvPr/>
          </p:nvGrpSpPr>
          <p:grpSpPr>
            <a:xfrm>
              <a:off x="4687974" y="2629656"/>
              <a:ext cx="450000" cy="434596"/>
              <a:chOff x="5512720" y="2152017"/>
              <a:chExt cx="583915" cy="496874"/>
            </a:xfrm>
          </p:grpSpPr>
          <p:sp>
            <p:nvSpPr>
              <p:cNvPr id="57"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58"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grpSp>
      </p:grpSp>
      <p:cxnSp>
        <p:nvCxnSpPr>
          <p:cNvPr id="59" name="肘形连接符 58"/>
          <p:cNvCxnSpPr>
            <a:stCxn id="61" idx="6"/>
            <a:endCxn id="82" idx="2"/>
          </p:cNvCxnSpPr>
          <p:nvPr/>
        </p:nvCxnSpPr>
        <p:spPr>
          <a:xfrm>
            <a:off x="3772170" y="4047501"/>
            <a:ext cx="2051660" cy="403739"/>
          </a:xfrm>
          <a:prstGeom prst="bentConnector3">
            <a:avLst>
              <a:gd name="adj1" fmla="val 50000"/>
            </a:avLst>
          </a:prstGeom>
          <a:noFill/>
          <a:ln w="12700" cap="flat" cmpd="sng" algn="ctr">
            <a:solidFill>
              <a:sysClr val="window" lastClr="FFFFFF">
                <a:lumMod val="65000"/>
              </a:sysClr>
            </a:solidFill>
            <a:prstDash val="solid"/>
          </a:ln>
          <a:effectLst/>
        </p:spPr>
      </p:cxnSp>
      <p:grpSp>
        <p:nvGrpSpPr>
          <p:cNvPr id="60" name="组合 59"/>
          <p:cNvGrpSpPr/>
          <p:nvPr/>
        </p:nvGrpSpPr>
        <p:grpSpPr>
          <a:xfrm>
            <a:off x="3198146" y="3760489"/>
            <a:ext cx="574024" cy="574024"/>
            <a:chOff x="4534974" y="4368345"/>
            <a:chExt cx="756000" cy="756000"/>
          </a:xfrm>
        </p:grpSpPr>
        <p:sp>
          <p:nvSpPr>
            <p:cNvPr id="61" name="椭圆 60"/>
            <p:cNvSpPr/>
            <p:nvPr/>
          </p:nvSpPr>
          <p:spPr>
            <a:xfrm>
              <a:off x="4534974" y="4368345"/>
              <a:ext cx="756000" cy="756000"/>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grpSp>
      <p:cxnSp>
        <p:nvCxnSpPr>
          <p:cNvPr id="63" name="肘形连接符 62"/>
          <p:cNvCxnSpPr>
            <a:stCxn id="65" idx="6"/>
            <a:endCxn id="81" idx="2"/>
          </p:cNvCxnSpPr>
          <p:nvPr/>
        </p:nvCxnSpPr>
        <p:spPr>
          <a:xfrm>
            <a:off x="3772170" y="3217356"/>
            <a:ext cx="2988640" cy="747957"/>
          </a:xfrm>
          <a:prstGeom prst="bentConnector3">
            <a:avLst>
              <a:gd name="adj1" fmla="val 50000"/>
            </a:avLst>
          </a:prstGeom>
          <a:noFill/>
          <a:ln w="12700" cap="flat" cmpd="sng" algn="ctr">
            <a:solidFill>
              <a:sysClr val="window" lastClr="FFFFFF">
                <a:lumMod val="65000"/>
              </a:sysClr>
            </a:solidFill>
            <a:prstDash val="solid"/>
          </a:ln>
          <a:effectLst/>
        </p:spPr>
      </p:cxnSp>
      <p:grpSp>
        <p:nvGrpSpPr>
          <p:cNvPr id="64" name="组合 63"/>
          <p:cNvGrpSpPr/>
          <p:nvPr/>
        </p:nvGrpSpPr>
        <p:grpSpPr>
          <a:xfrm>
            <a:off x="3198146" y="2930343"/>
            <a:ext cx="574024" cy="574024"/>
            <a:chOff x="4534974" y="3430619"/>
            <a:chExt cx="756000" cy="756000"/>
          </a:xfrm>
        </p:grpSpPr>
        <p:sp>
          <p:nvSpPr>
            <p:cNvPr id="65" name="椭圆 64"/>
            <p:cNvSpPr/>
            <p:nvPr/>
          </p:nvSpPr>
          <p:spPr>
            <a:xfrm>
              <a:off x="4534974" y="3430619"/>
              <a:ext cx="756000" cy="75600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66" name="Group 92"/>
            <p:cNvGrpSpPr/>
            <p:nvPr/>
          </p:nvGrpSpPr>
          <p:grpSpPr>
            <a:xfrm>
              <a:off x="4688410" y="3660828"/>
              <a:ext cx="474528" cy="295582"/>
              <a:chOff x="5172076" y="1938338"/>
              <a:chExt cx="471488" cy="293688"/>
            </a:xfrm>
            <a:solidFill>
              <a:sysClr val="window" lastClr="FFFFFF"/>
            </a:solidFill>
          </p:grpSpPr>
          <p:sp>
            <p:nvSpPr>
              <p:cNvPr id="67"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68"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69"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grpSp>
      </p:grpSp>
      <p:cxnSp>
        <p:nvCxnSpPr>
          <p:cNvPr id="70" name="直接连接符 69"/>
          <p:cNvCxnSpPr>
            <a:endCxn id="72" idx="6"/>
          </p:cNvCxnSpPr>
          <p:nvPr/>
        </p:nvCxnSpPr>
        <p:spPr>
          <a:xfrm flipH="1" flipV="1">
            <a:off x="3772170" y="4877645"/>
            <a:ext cx="971958" cy="1"/>
          </a:xfrm>
          <a:prstGeom prst="line">
            <a:avLst/>
          </a:prstGeom>
          <a:noFill/>
          <a:ln w="12700" cap="flat" cmpd="sng" algn="ctr">
            <a:solidFill>
              <a:sysClr val="window" lastClr="FFFFFF">
                <a:lumMod val="65000"/>
              </a:sysClr>
            </a:solidFill>
            <a:prstDash val="solid"/>
          </a:ln>
          <a:effectLst/>
        </p:spPr>
      </p:cxnSp>
      <p:grpSp>
        <p:nvGrpSpPr>
          <p:cNvPr id="71" name="组合 70"/>
          <p:cNvGrpSpPr/>
          <p:nvPr/>
        </p:nvGrpSpPr>
        <p:grpSpPr>
          <a:xfrm>
            <a:off x="3198146" y="4590633"/>
            <a:ext cx="574024" cy="574024"/>
            <a:chOff x="4534974" y="5306072"/>
            <a:chExt cx="756000" cy="756000"/>
          </a:xfrm>
        </p:grpSpPr>
        <p:sp>
          <p:nvSpPr>
            <p:cNvPr id="72" name="椭圆 71"/>
            <p:cNvSpPr/>
            <p:nvPr/>
          </p:nvSpPr>
          <p:spPr>
            <a:xfrm>
              <a:off x="4534974" y="5306072"/>
              <a:ext cx="756000" cy="75600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3" name="Group 9"/>
            <p:cNvGrpSpPr/>
            <p:nvPr/>
          </p:nvGrpSpPr>
          <p:grpSpPr>
            <a:xfrm>
              <a:off x="4659950" y="5504420"/>
              <a:ext cx="516045" cy="382660"/>
              <a:chOff x="4572000" y="3414713"/>
              <a:chExt cx="374651" cy="277813"/>
            </a:xfrm>
            <a:solidFill>
              <a:sysClr val="window" lastClr="FFFFFF"/>
            </a:solidFill>
          </p:grpSpPr>
          <p:sp>
            <p:nvSpPr>
              <p:cNvPr id="74"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latin typeface="Calibri"/>
                  <a:cs typeface="+mn-cs"/>
                </a:endParaRPr>
              </a:p>
            </p:txBody>
          </p:sp>
          <p:sp>
            <p:nvSpPr>
              <p:cNvPr id="75"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latin typeface="Calibri"/>
                  <a:cs typeface="+mn-cs"/>
                </a:endParaRPr>
              </a:p>
            </p:txBody>
          </p:sp>
        </p:grpSp>
      </p:grpSp>
      <p:sp>
        <p:nvSpPr>
          <p:cNvPr id="76" name="任意多边形 75"/>
          <p:cNvSpPr/>
          <p:nvPr/>
        </p:nvSpPr>
        <p:spPr>
          <a:xfrm>
            <a:off x="7358725" y="2323527"/>
            <a:ext cx="896799" cy="2808524"/>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任意多边形 76"/>
          <p:cNvSpPr/>
          <p:nvPr/>
        </p:nvSpPr>
        <p:spPr>
          <a:xfrm>
            <a:off x="6421747" y="3672802"/>
            <a:ext cx="896799" cy="1459247"/>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任意多边形 77"/>
          <p:cNvSpPr/>
          <p:nvPr/>
        </p:nvSpPr>
        <p:spPr>
          <a:xfrm>
            <a:off x="5484768" y="4249940"/>
            <a:ext cx="896799" cy="882110"/>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任意多边形 78"/>
          <p:cNvSpPr/>
          <p:nvPr/>
        </p:nvSpPr>
        <p:spPr>
          <a:xfrm>
            <a:off x="3974032" y="4658950"/>
            <a:ext cx="1470556" cy="473099"/>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0" name="椭圆 79"/>
          <p:cNvSpPr/>
          <p:nvPr/>
        </p:nvSpPr>
        <p:spPr>
          <a:xfrm>
            <a:off x="7697787" y="3110792"/>
            <a:ext cx="218676" cy="218676"/>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椭圆 80"/>
          <p:cNvSpPr/>
          <p:nvPr/>
        </p:nvSpPr>
        <p:spPr>
          <a:xfrm>
            <a:off x="6760810" y="3855975"/>
            <a:ext cx="218676" cy="21867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2" name="椭圆 81"/>
          <p:cNvSpPr/>
          <p:nvPr/>
        </p:nvSpPr>
        <p:spPr>
          <a:xfrm>
            <a:off x="5823831" y="4341902"/>
            <a:ext cx="218676" cy="218676"/>
          </a:xfrm>
          <a:prstGeom prst="ellipse">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椭圆 82"/>
          <p:cNvSpPr/>
          <p:nvPr/>
        </p:nvSpPr>
        <p:spPr>
          <a:xfrm>
            <a:off x="4599973" y="4772433"/>
            <a:ext cx="218676" cy="218676"/>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矩形 83"/>
          <p:cNvSpPr/>
          <p:nvPr/>
        </p:nvSpPr>
        <p:spPr>
          <a:xfrm>
            <a:off x="2159424" y="2040459"/>
            <a:ext cx="1005385" cy="338546"/>
          </a:xfrm>
          <a:prstGeom prst="rect">
            <a:avLst/>
          </a:prstGeom>
        </p:spPr>
        <p:txBody>
          <a:bodyPr wrap="none" lIns="91431" tIns="45716" rIns="91431" bIns="45716">
            <a:spAutoFit/>
          </a:bodyPr>
          <a:lstStyle/>
          <a:p>
            <a:pPr algn="r"/>
            <a:r>
              <a:rPr lang="zh-CN" altLang="en-US" sz="1600" b="1" dirty="0">
                <a:solidFill>
                  <a:srgbClr val="333333"/>
                </a:solidFill>
                <a:latin typeface="微软雅黑" pitchFamily="34" charset="-122"/>
                <a:ea typeface="微软雅黑" pitchFamily="34" charset="-122"/>
              </a:rPr>
              <a:t>添加标题</a:t>
            </a:r>
            <a:endParaRPr lang="en-US" altLang="zh-CN" sz="1600" b="1" dirty="0">
              <a:solidFill>
                <a:srgbClr val="333333"/>
              </a:solidFill>
              <a:latin typeface="微软雅黑" pitchFamily="34" charset="-122"/>
              <a:ea typeface="微软雅黑" pitchFamily="34" charset="-122"/>
            </a:endParaRPr>
          </a:p>
        </p:txBody>
      </p:sp>
      <p:sp>
        <p:nvSpPr>
          <p:cNvPr id="85" name="矩形 84"/>
          <p:cNvSpPr/>
          <p:nvPr/>
        </p:nvSpPr>
        <p:spPr>
          <a:xfrm>
            <a:off x="1218726" y="2328973"/>
            <a:ext cx="1946083" cy="430887"/>
          </a:xfrm>
          <a:prstGeom prst="rect">
            <a:avLst/>
          </a:prstGeom>
        </p:spPr>
        <p:txBody>
          <a:bodyPr wrap="square">
            <a:spAutoFit/>
          </a:bodyPr>
          <a:lstStyle/>
          <a:p>
            <a:pPr algn="r"/>
            <a:r>
              <a:rPr lang="zh-CN" altLang="en-US" sz="1050" dirty="0" smtClean="0">
                <a:solidFill>
                  <a:srgbClr val="333333"/>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的描述</a:t>
            </a:r>
            <a:r>
              <a:rPr lang="zh-CN" altLang="en-US" sz="1050" dirty="0" smtClean="0">
                <a:solidFill>
                  <a:srgbClr val="333333"/>
                </a:solidFill>
                <a:latin typeface="微软雅黑" panose="020B0503020204020204" pitchFamily="34" charset="-122"/>
                <a:ea typeface="微软雅黑" panose="020B0503020204020204" pitchFamily="34" charset="-122"/>
                <a:sym typeface="微软雅黑" pitchFamily="34" charset="-122"/>
              </a:rPr>
              <a:t>说明，</a:t>
            </a: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86" name="矩形 85"/>
          <p:cNvSpPr/>
          <p:nvPr/>
        </p:nvSpPr>
        <p:spPr>
          <a:xfrm>
            <a:off x="2159424" y="2877062"/>
            <a:ext cx="1005385" cy="338546"/>
          </a:xfrm>
          <a:prstGeom prst="rect">
            <a:avLst/>
          </a:prstGeom>
        </p:spPr>
        <p:txBody>
          <a:bodyPr wrap="none" lIns="91431" tIns="45716" rIns="91431" bIns="45716">
            <a:spAutoFit/>
          </a:bodyPr>
          <a:lstStyle/>
          <a:p>
            <a:pPr algn="r"/>
            <a:r>
              <a:rPr lang="zh-CN" altLang="en-US" sz="1600" b="1" dirty="0">
                <a:solidFill>
                  <a:srgbClr val="333333"/>
                </a:solidFill>
                <a:latin typeface="微软雅黑" pitchFamily="34" charset="-122"/>
                <a:ea typeface="微软雅黑" pitchFamily="34" charset="-122"/>
              </a:rPr>
              <a:t>添加标题</a:t>
            </a:r>
            <a:endParaRPr lang="en-US" altLang="zh-CN" sz="1600" b="1" dirty="0">
              <a:solidFill>
                <a:srgbClr val="333333"/>
              </a:solidFill>
              <a:latin typeface="微软雅黑" pitchFamily="34" charset="-122"/>
              <a:ea typeface="微软雅黑" pitchFamily="34" charset="-122"/>
            </a:endParaRPr>
          </a:p>
        </p:txBody>
      </p:sp>
      <p:sp>
        <p:nvSpPr>
          <p:cNvPr id="87" name="矩形 86"/>
          <p:cNvSpPr/>
          <p:nvPr/>
        </p:nvSpPr>
        <p:spPr>
          <a:xfrm>
            <a:off x="1218726" y="3165576"/>
            <a:ext cx="1946083" cy="430887"/>
          </a:xfrm>
          <a:prstGeom prst="rect">
            <a:avLst/>
          </a:prstGeom>
        </p:spPr>
        <p:txBody>
          <a:bodyPr wrap="square">
            <a:spAutoFit/>
          </a:bodyPr>
          <a:lstStyle/>
          <a:p>
            <a:pPr algn="r"/>
            <a:r>
              <a:rPr lang="zh-CN" altLang="en-US" sz="1050" dirty="0" smtClean="0">
                <a:solidFill>
                  <a:srgbClr val="333333"/>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的描述说明，点击输入图表的描述</a:t>
            </a:r>
            <a:r>
              <a:rPr lang="zh-CN" altLang="en-US" sz="1050" dirty="0" smtClean="0">
                <a:solidFill>
                  <a:srgbClr val="333333"/>
                </a:solidFill>
                <a:latin typeface="微软雅黑" panose="020B0503020204020204" pitchFamily="34" charset="-122"/>
                <a:ea typeface="微软雅黑" panose="020B0503020204020204" pitchFamily="34" charset="-122"/>
                <a:sym typeface="微软雅黑" pitchFamily="34" charset="-122"/>
              </a:rPr>
              <a:t>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88" name="矩形 87"/>
          <p:cNvSpPr/>
          <p:nvPr/>
        </p:nvSpPr>
        <p:spPr>
          <a:xfrm>
            <a:off x="2159424" y="3713665"/>
            <a:ext cx="1005385" cy="338546"/>
          </a:xfrm>
          <a:prstGeom prst="rect">
            <a:avLst/>
          </a:prstGeom>
        </p:spPr>
        <p:txBody>
          <a:bodyPr wrap="none" lIns="91431" tIns="45716" rIns="91431" bIns="45716">
            <a:spAutoFit/>
          </a:bodyPr>
          <a:lstStyle/>
          <a:p>
            <a:pPr algn="r"/>
            <a:r>
              <a:rPr lang="zh-CN" altLang="en-US" sz="1600" b="1" dirty="0">
                <a:solidFill>
                  <a:srgbClr val="333333"/>
                </a:solidFill>
                <a:latin typeface="微软雅黑" pitchFamily="34" charset="-122"/>
                <a:ea typeface="微软雅黑" pitchFamily="34" charset="-122"/>
              </a:rPr>
              <a:t>添加标题</a:t>
            </a:r>
            <a:endParaRPr lang="en-US" altLang="zh-CN" sz="1600" b="1" dirty="0">
              <a:solidFill>
                <a:srgbClr val="333333"/>
              </a:solidFill>
              <a:latin typeface="微软雅黑" pitchFamily="34" charset="-122"/>
              <a:ea typeface="微软雅黑" pitchFamily="34" charset="-122"/>
            </a:endParaRPr>
          </a:p>
        </p:txBody>
      </p:sp>
      <p:sp>
        <p:nvSpPr>
          <p:cNvPr id="89" name="矩形 88"/>
          <p:cNvSpPr/>
          <p:nvPr/>
        </p:nvSpPr>
        <p:spPr>
          <a:xfrm>
            <a:off x="1218726" y="4002180"/>
            <a:ext cx="1946083" cy="430887"/>
          </a:xfrm>
          <a:prstGeom prst="rect">
            <a:avLst/>
          </a:prstGeom>
        </p:spPr>
        <p:txBody>
          <a:bodyPr wrap="square">
            <a:spAutoFit/>
          </a:bodyPr>
          <a:lstStyle/>
          <a:p>
            <a:pPr algn="r"/>
            <a:r>
              <a:rPr lang="zh-CN" altLang="en-US" sz="1050" dirty="0" smtClean="0">
                <a:solidFill>
                  <a:srgbClr val="333333"/>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的描述说明，点击输入图表的描述</a:t>
            </a:r>
            <a:r>
              <a:rPr lang="zh-CN" altLang="en-US" sz="1050" dirty="0" smtClean="0">
                <a:solidFill>
                  <a:srgbClr val="333333"/>
                </a:solidFill>
                <a:latin typeface="微软雅黑" panose="020B0503020204020204" pitchFamily="34" charset="-122"/>
                <a:ea typeface="微软雅黑" panose="020B0503020204020204" pitchFamily="34" charset="-122"/>
                <a:sym typeface="微软雅黑" pitchFamily="34" charset="-122"/>
              </a:rPr>
              <a:t>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90" name="矩形 89"/>
          <p:cNvSpPr/>
          <p:nvPr/>
        </p:nvSpPr>
        <p:spPr>
          <a:xfrm>
            <a:off x="2159424" y="4550268"/>
            <a:ext cx="1005385" cy="338546"/>
          </a:xfrm>
          <a:prstGeom prst="rect">
            <a:avLst/>
          </a:prstGeom>
        </p:spPr>
        <p:txBody>
          <a:bodyPr wrap="none" lIns="91431" tIns="45716" rIns="91431" bIns="45716">
            <a:spAutoFit/>
          </a:bodyPr>
          <a:lstStyle/>
          <a:p>
            <a:pPr algn="r"/>
            <a:r>
              <a:rPr lang="zh-CN" altLang="en-US" sz="1600" b="1" dirty="0">
                <a:solidFill>
                  <a:srgbClr val="333333"/>
                </a:solidFill>
                <a:latin typeface="微软雅黑" pitchFamily="34" charset="-122"/>
                <a:ea typeface="微软雅黑" pitchFamily="34" charset="-122"/>
              </a:rPr>
              <a:t>添加标题</a:t>
            </a:r>
            <a:endParaRPr lang="en-US" altLang="zh-CN" sz="1600" b="1" dirty="0">
              <a:solidFill>
                <a:srgbClr val="333333"/>
              </a:solidFill>
              <a:latin typeface="微软雅黑" pitchFamily="34" charset="-122"/>
              <a:ea typeface="微软雅黑" pitchFamily="34" charset="-122"/>
            </a:endParaRPr>
          </a:p>
        </p:txBody>
      </p:sp>
      <p:sp>
        <p:nvSpPr>
          <p:cNvPr id="91" name="矩形 90"/>
          <p:cNvSpPr/>
          <p:nvPr/>
        </p:nvSpPr>
        <p:spPr>
          <a:xfrm>
            <a:off x="1218726" y="4838782"/>
            <a:ext cx="1946083" cy="430887"/>
          </a:xfrm>
          <a:prstGeom prst="rect">
            <a:avLst/>
          </a:prstGeom>
        </p:spPr>
        <p:txBody>
          <a:bodyPr wrap="square">
            <a:spAutoFit/>
          </a:bodyPr>
          <a:lstStyle/>
          <a:p>
            <a:pPr algn="r"/>
            <a:r>
              <a:rPr lang="zh-CN" altLang="en-US" sz="1050" dirty="0" smtClean="0">
                <a:solidFill>
                  <a:srgbClr val="333333"/>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的描述说明，点击输入图表的描述</a:t>
            </a:r>
            <a:r>
              <a:rPr lang="zh-CN" altLang="en-US" sz="1050" dirty="0" smtClean="0">
                <a:solidFill>
                  <a:srgbClr val="333333"/>
                </a:solidFill>
                <a:latin typeface="微软雅黑" panose="020B0503020204020204" pitchFamily="34" charset="-122"/>
                <a:ea typeface="微软雅黑" panose="020B0503020204020204" pitchFamily="34" charset="-122"/>
                <a:sym typeface="微软雅黑" pitchFamily="34" charset="-122"/>
              </a:rPr>
              <a:t>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92" name="圆角矩形 91"/>
          <p:cNvSpPr/>
          <p:nvPr/>
        </p:nvSpPr>
        <p:spPr>
          <a:xfrm>
            <a:off x="-273783" y="2712642"/>
            <a:ext cx="1312201" cy="279504"/>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3" name="圆角矩形 92"/>
          <p:cNvSpPr/>
          <p:nvPr/>
        </p:nvSpPr>
        <p:spPr>
          <a:xfrm>
            <a:off x="-383132" y="1777259"/>
            <a:ext cx="1148175" cy="218700"/>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4" name="标题 4"/>
          <p:cNvSpPr txBox="1">
            <a:spLocks/>
          </p:cNvSpPr>
          <p:nvPr/>
        </p:nvSpPr>
        <p:spPr>
          <a:xfrm>
            <a:off x="-55083" y="2728761"/>
            <a:ext cx="1312201" cy="2527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5" name="标题 4"/>
          <p:cNvSpPr txBox="1">
            <a:spLocks/>
          </p:cNvSpPr>
          <p:nvPr/>
        </p:nvSpPr>
        <p:spPr>
          <a:xfrm>
            <a:off x="-55082" y="1777259"/>
            <a:ext cx="929475" cy="2187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6" name="圆角矩形 95"/>
          <p:cNvSpPr/>
          <p:nvPr/>
        </p:nvSpPr>
        <p:spPr>
          <a:xfrm>
            <a:off x="-383133" y="2014960"/>
            <a:ext cx="1148175" cy="218700"/>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7" name="标题 4"/>
          <p:cNvSpPr txBox="1">
            <a:spLocks/>
          </p:cNvSpPr>
          <p:nvPr/>
        </p:nvSpPr>
        <p:spPr>
          <a:xfrm>
            <a:off x="-55083" y="2014960"/>
            <a:ext cx="929475" cy="2187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98" name="圆角矩形 97"/>
          <p:cNvSpPr/>
          <p:nvPr/>
        </p:nvSpPr>
        <p:spPr>
          <a:xfrm>
            <a:off x="-383133" y="2246294"/>
            <a:ext cx="1148175" cy="218700"/>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 name="标题 4"/>
          <p:cNvSpPr txBox="1">
            <a:spLocks/>
          </p:cNvSpPr>
          <p:nvPr/>
        </p:nvSpPr>
        <p:spPr>
          <a:xfrm>
            <a:off x="-55083" y="2246294"/>
            <a:ext cx="929475" cy="2187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0" name="圆角矩形 99"/>
          <p:cNvSpPr/>
          <p:nvPr/>
        </p:nvSpPr>
        <p:spPr>
          <a:xfrm>
            <a:off x="-383134" y="2480193"/>
            <a:ext cx="1148175" cy="218700"/>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 name="标题 4"/>
          <p:cNvSpPr txBox="1">
            <a:spLocks/>
          </p:cNvSpPr>
          <p:nvPr/>
        </p:nvSpPr>
        <p:spPr>
          <a:xfrm>
            <a:off x="-55084" y="2480193"/>
            <a:ext cx="929475" cy="2187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02" name="圆角矩形 101"/>
          <p:cNvSpPr/>
          <p:nvPr/>
        </p:nvSpPr>
        <p:spPr>
          <a:xfrm>
            <a:off x="8829612" y="1772816"/>
            <a:ext cx="738113" cy="410954"/>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标题 4"/>
          <p:cNvSpPr txBox="1">
            <a:spLocks/>
          </p:cNvSpPr>
          <p:nvPr/>
        </p:nvSpPr>
        <p:spPr>
          <a:xfrm>
            <a:off x="8856949" y="1775423"/>
            <a:ext cx="492075" cy="40834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37</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41736002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2656929" y="2137636"/>
            <a:ext cx="2166847" cy="295466"/>
            <a:chOff x="3249264" y="1751685"/>
            <a:chExt cx="2994025" cy="392418"/>
          </a:xfrm>
        </p:grpSpPr>
        <p:grpSp>
          <p:nvGrpSpPr>
            <p:cNvPr id="68" name="组合 67"/>
            <p:cNvGrpSpPr/>
            <p:nvPr/>
          </p:nvGrpSpPr>
          <p:grpSpPr>
            <a:xfrm>
              <a:off x="3249264" y="1776444"/>
              <a:ext cx="2994025" cy="314202"/>
              <a:chOff x="2940050" y="2132898"/>
              <a:chExt cx="2994025" cy="314202"/>
            </a:xfrm>
          </p:grpSpPr>
          <p:sp>
            <p:nvSpPr>
              <p:cNvPr id="70" name="圆角矩形 69"/>
              <p:cNvSpPr/>
              <p:nvPr/>
            </p:nvSpPr>
            <p:spPr>
              <a:xfrm>
                <a:off x="2940050" y="2132898"/>
                <a:ext cx="2994025" cy="314202"/>
              </a:xfrm>
              <a:prstGeom prst="roundRect">
                <a:avLst>
                  <a:gd name="adj" fmla="val 50000"/>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71" name="圆角矩形 70"/>
              <p:cNvSpPr/>
              <p:nvPr/>
            </p:nvSpPr>
            <p:spPr>
              <a:xfrm>
                <a:off x="2940050" y="2132898"/>
                <a:ext cx="2108200" cy="314202"/>
              </a:xfrm>
              <a:prstGeom prst="roundRect">
                <a:avLst>
                  <a:gd name="adj" fmla="val 50000"/>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69" name="文本框 4"/>
            <p:cNvSpPr txBox="1"/>
            <p:nvPr/>
          </p:nvSpPr>
          <p:spPr>
            <a:xfrm>
              <a:off x="5335260" y="1751685"/>
              <a:ext cx="673754" cy="392418"/>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70%</a:t>
              </a:r>
              <a:endParaRPr kumimoji="0" lang="zh-CN" altLang="en-US" sz="1100" b="0" i="0" u="none" strike="noStrike" kern="0" cap="none" spc="0" normalizeH="0" baseline="-300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2" name="组合 71"/>
          <p:cNvGrpSpPr/>
          <p:nvPr/>
        </p:nvGrpSpPr>
        <p:grpSpPr>
          <a:xfrm>
            <a:off x="2653168" y="2447142"/>
            <a:ext cx="2166847" cy="295466"/>
            <a:chOff x="3249264" y="2162753"/>
            <a:chExt cx="2994025" cy="392420"/>
          </a:xfrm>
        </p:grpSpPr>
        <p:grpSp>
          <p:nvGrpSpPr>
            <p:cNvPr id="73" name="组合 72"/>
            <p:cNvGrpSpPr/>
            <p:nvPr/>
          </p:nvGrpSpPr>
          <p:grpSpPr>
            <a:xfrm>
              <a:off x="3249264" y="2178703"/>
              <a:ext cx="2994025" cy="314618"/>
              <a:chOff x="2940050" y="2519659"/>
              <a:chExt cx="2994025" cy="314618"/>
            </a:xfrm>
          </p:grpSpPr>
          <p:sp>
            <p:nvSpPr>
              <p:cNvPr id="75" name="圆角矩形 74"/>
              <p:cNvSpPr/>
              <p:nvPr/>
            </p:nvSpPr>
            <p:spPr>
              <a:xfrm>
                <a:off x="2940050" y="2520075"/>
                <a:ext cx="2994025" cy="314202"/>
              </a:xfrm>
              <a:prstGeom prst="roundRect">
                <a:avLst>
                  <a:gd name="adj" fmla="val 50000"/>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76" name="圆角矩形 75"/>
              <p:cNvSpPr/>
              <p:nvPr/>
            </p:nvSpPr>
            <p:spPr>
              <a:xfrm>
                <a:off x="2940051" y="2519659"/>
                <a:ext cx="889000" cy="314202"/>
              </a:xfrm>
              <a:prstGeom prst="roundRect">
                <a:avLst>
                  <a:gd name="adj" fmla="val 50000"/>
                </a:avLst>
              </a:prstGeom>
              <a:solidFill>
                <a:srgbClr val="E62A2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74" name="文本框 9"/>
            <p:cNvSpPr txBox="1"/>
            <p:nvPr/>
          </p:nvSpPr>
          <p:spPr>
            <a:xfrm>
              <a:off x="4118871" y="2162753"/>
              <a:ext cx="673754" cy="392420"/>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30%</a:t>
              </a:r>
              <a:endParaRPr kumimoji="0" lang="zh-CN" altLang="en-US" sz="1100" b="0" i="0" u="none" strike="noStrike" kern="0" cap="none" spc="0" normalizeH="0" baseline="-300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7" name="组合 76"/>
          <p:cNvGrpSpPr/>
          <p:nvPr/>
        </p:nvGrpSpPr>
        <p:grpSpPr>
          <a:xfrm>
            <a:off x="2653168" y="3779976"/>
            <a:ext cx="2179537" cy="295466"/>
            <a:chOff x="3244272" y="3932941"/>
            <a:chExt cx="3011560" cy="392419"/>
          </a:xfrm>
        </p:grpSpPr>
        <p:sp>
          <p:nvSpPr>
            <p:cNvPr id="78" name="圆角矩形 77"/>
            <p:cNvSpPr/>
            <p:nvPr/>
          </p:nvSpPr>
          <p:spPr>
            <a:xfrm>
              <a:off x="3261807" y="3971332"/>
              <a:ext cx="2994025" cy="314202"/>
            </a:xfrm>
            <a:prstGeom prst="roundRect">
              <a:avLst>
                <a:gd name="adj" fmla="val 50000"/>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79" name="圆角矩形 78"/>
            <p:cNvSpPr/>
            <p:nvPr/>
          </p:nvSpPr>
          <p:spPr>
            <a:xfrm>
              <a:off x="3244272" y="3971332"/>
              <a:ext cx="1201953" cy="31420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80" name="文本框 15"/>
            <p:cNvSpPr txBox="1"/>
            <p:nvPr/>
          </p:nvSpPr>
          <p:spPr>
            <a:xfrm>
              <a:off x="4418924" y="3932941"/>
              <a:ext cx="907695" cy="392419"/>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40%</a:t>
              </a:r>
              <a:endParaRPr kumimoji="0" lang="zh-CN" altLang="en-US" sz="1100" b="0" i="0" u="none" strike="noStrike" kern="0" cap="none" spc="0" normalizeH="0" baseline="-300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81" name="组合 80"/>
          <p:cNvGrpSpPr/>
          <p:nvPr/>
        </p:nvGrpSpPr>
        <p:grpSpPr>
          <a:xfrm>
            <a:off x="2653172" y="4075149"/>
            <a:ext cx="2177353" cy="295466"/>
            <a:chOff x="3244272" y="4324968"/>
            <a:chExt cx="3008542" cy="392417"/>
          </a:xfrm>
        </p:grpSpPr>
        <p:sp>
          <p:nvSpPr>
            <p:cNvPr id="82" name="圆角矩形 81"/>
            <p:cNvSpPr/>
            <p:nvPr/>
          </p:nvSpPr>
          <p:spPr>
            <a:xfrm>
              <a:off x="3258789" y="4362615"/>
              <a:ext cx="2994025" cy="314202"/>
            </a:xfrm>
            <a:prstGeom prst="roundRect">
              <a:avLst>
                <a:gd name="adj" fmla="val 50000"/>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83" name="圆角矩形 82"/>
            <p:cNvSpPr/>
            <p:nvPr/>
          </p:nvSpPr>
          <p:spPr>
            <a:xfrm>
              <a:off x="3244272" y="4362651"/>
              <a:ext cx="2108200" cy="31420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84" name="文本框 19"/>
            <p:cNvSpPr txBox="1"/>
            <p:nvPr/>
          </p:nvSpPr>
          <p:spPr>
            <a:xfrm>
              <a:off x="5326614" y="4324968"/>
              <a:ext cx="673754" cy="392417"/>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60%</a:t>
              </a:r>
              <a:endParaRPr kumimoji="0" lang="zh-CN" altLang="en-US" sz="1100" b="0" i="0" u="none" strike="noStrike" kern="0" cap="none" spc="0" normalizeH="0" baseline="-300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85" name="组合 84"/>
          <p:cNvGrpSpPr/>
          <p:nvPr/>
        </p:nvGrpSpPr>
        <p:grpSpPr>
          <a:xfrm>
            <a:off x="1177163" y="1908737"/>
            <a:ext cx="1625174" cy="1653443"/>
            <a:chOff x="471707" y="1675770"/>
            <a:chExt cx="2158455" cy="2196000"/>
          </a:xfrm>
          <a:solidFill>
            <a:srgbClr val="E62A2A"/>
          </a:solidFill>
        </p:grpSpPr>
        <p:grpSp>
          <p:nvGrpSpPr>
            <p:cNvPr id="86" name="组合 85"/>
            <p:cNvGrpSpPr>
              <a:grpSpLocks noChangeAspect="1"/>
            </p:cNvGrpSpPr>
            <p:nvPr/>
          </p:nvGrpSpPr>
          <p:grpSpPr>
            <a:xfrm>
              <a:off x="471707" y="1675770"/>
              <a:ext cx="2158455" cy="2196000"/>
              <a:chOff x="5397500" y="5734050"/>
              <a:chExt cx="365125" cy="371476"/>
            </a:xfrm>
            <a:grpFill/>
          </p:grpSpPr>
          <p:sp>
            <p:nvSpPr>
              <p:cNvPr id="90"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1"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2"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87" name="组合 86"/>
            <p:cNvGrpSpPr>
              <a:grpSpLocks noChangeAspect="1"/>
            </p:cNvGrpSpPr>
            <p:nvPr/>
          </p:nvGrpSpPr>
          <p:grpSpPr>
            <a:xfrm>
              <a:off x="1735995" y="2108076"/>
              <a:ext cx="462003" cy="468000"/>
              <a:chOff x="2665061" y="4979202"/>
              <a:chExt cx="284308" cy="288000"/>
            </a:xfrm>
            <a:grpFill/>
          </p:grpSpPr>
          <p:sp>
            <p:nvSpPr>
              <p:cNvPr id="88"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9"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93" name="组合 92"/>
          <p:cNvGrpSpPr/>
          <p:nvPr/>
        </p:nvGrpSpPr>
        <p:grpSpPr>
          <a:xfrm>
            <a:off x="1184749" y="3575757"/>
            <a:ext cx="1625174" cy="1653443"/>
            <a:chOff x="478903" y="4355475"/>
            <a:chExt cx="2158455" cy="2196000"/>
          </a:xfrm>
          <a:solidFill>
            <a:srgbClr val="C00000"/>
          </a:solidFill>
        </p:grpSpPr>
        <p:grpSp>
          <p:nvGrpSpPr>
            <p:cNvPr id="94" name="组合 93"/>
            <p:cNvGrpSpPr>
              <a:grpSpLocks noChangeAspect="1"/>
            </p:cNvGrpSpPr>
            <p:nvPr/>
          </p:nvGrpSpPr>
          <p:grpSpPr>
            <a:xfrm>
              <a:off x="1795203" y="4733013"/>
              <a:ext cx="366333" cy="576000"/>
              <a:chOff x="2257888" y="5547128"/>
              <a:chExt cx="137373" cy="216000"/>
            </a:xfrm>
            <a:grpFill/>
          </p:grpSpPr>
          <p:sp>
            <p:nvSpPr>
              <p:cNvPr id="99"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cs typeface="Arial" panose="020B0604020202020204" pitchFamily="34" charset="0"/>
                </a:endParaRPr>
              </a:p>
            </p:txBody>
          </p:sp>
          <p:sp>
            <p:nvSpPr>
              <p:cNvPr id="100"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cs typeface="Arial" panose="020B0604020202020204" pitchFamily="34" charset="0"/>
                </a:endParaRPr>
              </a:p>
            </p:txBody>
          </p:sp>
        </p:grpSp>
        <p:grpSp>
          <p:nvGrpSpPr>
            <p:cNvPr id="95" name="组合 94"/>
            <p:cNvGrpSpPr>
              <a:grpSpLocks noChangeAspect="1"/>
            </p:cNvGrpSpPr>
            <p:nvPr/>
          </p:nvGrpSpPr>
          <p:grpSpPr>
            <a:xfrm>
              <a:off x="478903" y="4355475"/>
              <a:ext cx="2158455" cy="2196000"/>
              <a:chOff x="5397500" y="5734050"/>
              <a:chExt cx="365125" cy="371476"/>
            </a:xfrm>
            <a:grpFill/>
          </p:grpSpPr>
          <p:sp>
            <p:nvSpPr>
              <p:cNvPr id="96"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cs typeface="Arial" panose="020B0604020202020204" pitchFamily="34" charset="0"/>
                </a:endParaRPr>
              </a:p>
            </p:txBody>
          </p:sp>
          <p:sp>
            <p:nvSpPr>
              <p:cNvPr id="97"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cs typeface="Arial" panose="020B0604020202020204" pitchFamily="34" charset="0"/>
                </a:endParaRPr>
              </a:p>
            </p:txBody>
          </p:sp>
          <p:sp>
            <p:nvSpPr>
              <p:cNvPr id="98"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cs typeface="Arial" panose="020B0604020202020204" pitchFamily="34" charset="0"/>
                </a:endParaRPr>
              </a:p>
            </p:txBody>
          </p:sp>
        </p:grpSp>
      </p:grpSp>
      <p:sp>
        <p:nvSpPr>
          <p:cNvPr id="101" name="矩形 100"/>
          <p:cNvSpPr/>
          <p:nvPr/>
        </p:nvSpPr>
        <p:spPr>
          <a:xfrm>
            <a:off x="2726826" y="1835203"/>
            <a:ext cx="902793" cy="307768"/>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添加标题</a:t>
            </a:r>
            <a:endParaRPr kumimoji="0" lang="en-US" altLang="zh-CN" sz="14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102" name="矩形 47"/>
          <p:cNvSpPr>
            <a:spLocks noChangeArrowheads="1"/>
          </p:cNvSpPr>
          <p:nvPr/>
        </p:nvSpPr>
        <p:spPr bwMode="auto">
          <a:xfrm>
            <a:off x="2714958" y="2725226"/>
            <a:ext cx="2117749"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03" name="矩形 102"/>
          <p:cNvSpPr/>
          <p:nvPr/>
        </p:nvSpPr>
        <p:spPr>
          <a:xfrm>
            <a:off x="2726826" y="3495710"/>
            <a:ext cx="902793" cy="307768"/>
          </a:xfrm>
          <a:prstGeom prst="rect">
            <a:avLst/>
          </a:prstGeom>
        </p:spPr>
        <p:txBody>
          <a:bodyPr wrap="non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添加标题</a:t>
            </a:r>
            <a:endParaRPr kumimoji="0" lang="en-US" altLang="zh-CN" sz="14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104" name="矩形 47"/>
          <p:cNvSpPr>
            <a:spLocks noChangeArrowheads="1"/>
          </p:cNvSpPr>
          <p:nvPr/>
        </p:nvSpPr>
        <p:spPr bwMode="auto">
          <a:xfrm>
            <a:off x="2714958" y="4373863"/>
            <a:ext cx="2117749"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05" name="矩形 104"/>
          <p:cNvSpPr/>
          <p:nvPr/>
        </p:nvSpPr>
        <p:spPr>
          <a:xfrm>
            <a:off x="5243458" y="1850284"/>
            <a:ext cx="162652" cy="162652"/>
          </a:xfrm>
          <a:prstGeom prst="rect">
            <a:avLst/>
          </a:prstGeom>
          <a:solidFill>
            <a:srgbClr val="C00000"/>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106" name="矩形 105"/>
          <p:cNvSpPr/>
          <p:nvPr/>
        </p:nvSpPr>
        <p:spPr>
          <a:xfrm>
            <a:off x="5526549" y="1780986"/>
            <a:ext cx="902793" cy="307768"/>
          </a:xfrm>
          <a:prstGeom prst="rect">
            <a:avLst/>
          </a:prstGeom>
        </p:spPr>
        <p:txBody>
          <a:bodyPr wrap="none" lIns="91431" tIns="45716" rIns="91431" bIns="45716">
            <a:spAutoFit/>
          </a:bodyPr>
          <a:lstStyle/>
          <a:p>
            <a:r>
              <a:rPr lang="zh-CN" altLang="en-US" sz="1400" b="1" dirty="0" smtClean="0">
                <a:solidFill>
                  <a:srgbClr val="2C3637"/>
                </a:solidFill>
                <a:latin typeface="微软雅黑" pitchFamily="34" charset="-122"/>
                <a:ea typeface="微软雅黑" pitchFamily="34" charset="-122"/>
              </a:rPr>
              <a:t>输入标题</a:t>
            </a:r>
            <a:endParaRPr lang="en-US" altLang="zh-CN" sz="1400" b="1" dirty="0">
              <a:solidFill>
                <a:srgbClr val="2C3637"/>
              </a:solidFill>
              <a:latin typeface="微软雅黑" pitchFamily="34" charset="-122"/>
              <a:ea typeface="微软雅黑" pitchFamily="34" charset="-122"/>
            </a:endParaRPr>
          </a:p>
        </p:txBody>
      </p:sp>
      <p:sp>
        <p:nvSpPr>
          <p:cNvPr id="107" name="矩形 47"/>
          <p:cNvSpPr>
            <a:spLocks noChangeArrowheads="1"/>
          </p:cNvSpPr>
          <p:nvPr/>
        </p:nvSpPr>
        <p:spPr bwMode="auto">
          <a:xfrm>
            <a:off x="5526549" y="2055766"/>
            <a:ext cx="2602429"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cxnSp>
        <p:nvCxnSpPr>
          <p:cNvPr id="108" name="直接连接符 107"/>
          <p:cNvCxnSpPr/>
          <p:nvPr/>
        </p:nvCxnSpPr>
        <p:spPr>
          <a:xfrm>
            <a:off x="5324784" y="2012936"/>
            <a:ext cx="0" cy="743960"/>
          </a:xfrm>
          <a:prstGeom prst="line">
            <a:avLst/>
          </a:prstGeom>
          <a:noFill/>
          <a:ln w="9525" cap="flat" cmpd="sng" algn="ctr">
            <a:solidFill>
              <a:srgbClr val="C00000"/>
            </a:solidFill>
            <a:prstDash val="solid"/>
          </a:ln>
          <a:effectLst/>
        </p:spPr>
      </p:cxnSp>
      <p:sp>
        <p:nvSpPr>
          <p:cNvPr id="109" name="矩形 108"/>
          <p:cNvSpPr/>
          <p:nvPr/>
        </p:nvSpPr>
        <p:spPr>
          <a:xfrm>
            <a:off x="5243458" y="2756896"/>
            <a:ext cx="162652" cy="162652"/>
          </a:xfrm>
          <a:prstGeom prst="rect">
            <a:avLst/>
          </a:prstGeom>
          <a:solidFill>
            <a:srgbClr val="C00000"/>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110" name="矩形 109"/>
          <p:cNvSpPr/>
          <p:nvPr/>
        </p:nvSpPr>
        <p:spPr>
          <a:xfrm>
            <a:off x="5526549" y="2673893"/>
            <a:ext cx="902793" cy="307768"/>
          </a:xfrm>
          <a:prstGeom prst="rect">
            <a:avLst/>
          </a:prstGeom>
        </p:spPr>
        <p:txBody>
          <a:bodyPr wrap="none" lIns="91431" tIns="45716" rIns="91431" bIns="45716">
            <a:spAutoFit/>
          </a:bodyPr>
          <a:lstStyle/>
          <a:p>
            <a:r>
              <a:rPr lang="zh-CN" altLang="en-US" sz="1400" b="1" dirty="0" smtClean="0">
                <a:solidFill>
                  <a:srgbClr val="2C3637"/>
                </a:solidFill>
                <a:latin typeface="微软雅黑" pitchFamily="34" charset="-122"/>
                <a:ea typeface="微软雅黑" pitchFamily="34" charset="-122"/>
              </a:rPr>
              <a:t>输入标题</a:t>
            </a:r>
            <a:endParaRPr lang="en-US" altLang="zh-CN" sz="1400" b="1" dirty="0">
              <a:solidFill>
                <a:srgbClr val="2C3637"/>
              </a:solidFill>
              <a:latin typeface="微软雅黑" pitchFamily="34" charset="-122"/>
              <a:ea typeface="微软雅黑" pitchFamily="34" charset="-122"/>
            </a:endParaRPr>
          </a:p>
        </p:txBody>
      </p:sp>
      <p:sp>
        <p:nvSpPr>
          <p:cNvPr id="111" name="矩形 47"/>
          <p:cNvSpPr>
            <a:spLocks noChangeArrowheads="1"/>
          </p:cNvSpPr>
          <p:nvPr/>
        </p:nvSpPr>
        <p:spPr bwMode="auto">
          <a:xfrm>
            <a:off x="5526549" y="2948673"/>
            <a:ext cx="2602429"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cxnSp>
        <p:nvCxnSpPr>
          <p:cNvPr id="112" name="直接连接符 111"/>
          <p:cNvCxnSpPr/>
          <p:nvPr/>
        </p:nvCxnSpPr>
        <p:spPr>
          <a:xfrm>
            <a:off x="5324784" y="2919548"/>
            <a:ext cx="0" cy="743960"/>
          </a:xfrm>
          <a:prstGeom prst="line">
            <a:avLst/>
          </a:prstGeom>
          <a:noFill/>
          <a:ln w="9525" cap="flat" cmpd="sng" algn="ctr">
            <a:solidFill>
              <a:srgbClr val="C00000"/>
            </a:solidFill>
            <a:prstDash val="solid"/>
          </a:ln>
          <a:effectLst/>
        </p:spPr>
      </p:cxnSp>
      <p:sp>
        <p:nvSpPr>
          <p:cNvPr id="113" name="矩形 112"/>
          <p:cNvSpPr/>
          <p:nvPr/>
        </p:nvSpPr>
        <p:spPr>
          <a:xfrm>
            <a:off x="5243458" y="3663509"/>
            <a:ext cx="162652" cy="162652"/>
          </a:xfrm>
          <a:prstGeom prst="rect">
            <a:avLst/>
          </a:prstGeom>
          <a:solidFill>
            <a:srgbClr val="C00000"/>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114" name="矩形 113"/>
          <p:cNvSpPr/>
          <p:nvPr/>
        </p:nvSpPr>
        <p:spPr>
          <a:xfrm>
            <a:off x="5526549" y="3595586"/>
            <a:ext cx="902793" cy="307768"/>
          </a:xfrm>
          <a:prstGeom prst="rect">
            <a:avLst/>
          </a:prstGeom>
        </p:spPr>
        <p:txBody>
          <a:bodyPr wrap="none" lIns="91431" tIns="45716" rIns="91431" bIns="45716">
            <a:spAutoFit/>
          </a:bodyPr>
          <a:lstStyle/>
          <a:p>
            <a:r>
              <a:rPr lang="zh-CN" altLang="en-US" sz="1400" b="1" dirty="0" smtClean="0">
                <a:solidFill>
                  <a:srgbClr val="2C3637"/>
                </a:solidFill>
                <a:latin typeface="微软雅黑" pitchFamily="34" charset="-122"/>
                <a:ea typeface="微软雅黑" pitchFamily="34" charset="-122"/>
              </a:rPr>
              <a:t>输入标题</a:t>
            </a:r>
            <a:endParaRPr lang="en-US" altLang="zh-CN" sz="1400" b="1" dirty="0">
              <a:solidFill>
                <a:srgbClr val="2C3637"/>
              </a:solidFill>
              <a:latin typeface="微软雅黑" pitchFamily="34" charset="-122"/>
              <a:ea typeface="微软雅黑" pitchFamily="34" charset="-122"/>
            </a:endParaRPr>
          </a:p>
        </p:txBody>
      </p:sp>
      <p:sp>
        <p:nvSpPr>
          <p:cNvPr id="115" name="矩形 114"/>
          <p:cNvSpPr>
            <a:spLocks noChangeArrowheads="1"/>
          </p:cNvSpPr>
          <p:nvPr/>
        </p:nvSpPr>
        <p:spPr bwMode="auto">
          <a:xfrm>
            <a:off x="5526549" y="3870367"/>
            <a:ext cx="2602429"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cxnSp>
        <p:nvCxnSpPr>
          <p:cNvPr id="116" name="直接连接符 115"/>
          <p:cNvCxnSpPr/>
          <p:nvPr/>
        </p:nvCxnSpPr>
        <p:spPr>
          <a:xfrm>
            <a:off x="5324784" y="3802106"/>
            <a:ext cx="0" cy="743960"/>
          </a:xfrm>
          <a:prstGeom prst="line">
            <a:avLst/>
          </a:prstGeom>
          <a:noFill/>
          <a:ln w="9525" cap="flat" cmpd="sng" algn="ctr">
            <a:solidFill>
              <a:srgbClr val="C00000"/>
            </a:solidFill>
            <a:prstDash val="solid"/>
          </a:ln>
          <a:effectLst/>
        </p:spPr>
      </p:cxnSp>
      <p:sp>
        <p:nvSpPr>
          <p:cNvPr id="117" name="矩形 116"/>
          <p:cNvSpPr/>
          <p:nvPr/>
        </p:nvSpPr>
        <p:spPr>
          <a:xfrm>
            <a:off x="5243458" y="4499805"/>
            <a:ext cx="162652" cy="162652"/>
          </a:xfrm>
          <a:prstGeom prst="rect">
            <a:avLst/>
          </a:prstGeom>
          <a:solidFill>
            <a:srgbClr val="C00000"/>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118" name="矩形 117"/>
          <p:cNvSpPr/>
          <p:nvPr/>
        </p:nvSpPr>
        <p:spPr>
          <a:xfrm>
            <a:off x="5526549" y="4408845"/>
            <a:ext cx="902793" cy="307768"/>
          </a:xfrm>
          <a:prstGeom prst="rect">
            <a:avLst/>
          </a:prstGeom>
        </p:spPr>
        <p:txBody>
          <a:bodyPr wrap="none" lIns="91431" tIns="45716" rIns="91431" bIns="45716">
            <a:spAutoFit/>
          </a:bodyPr>
          <a:lstStyle/>
          <a:p>
            <a:r>
              <a:rPr lang="zh-CN" altLang="en-US" sz="1400" b="1" dirty="0" smtClean="0">
                <a:solidFill>
                  <a:srgbClr val="2C3637"/>
                </a:solidFill>
                <a:latin typeface="微软雅黑" pitchFamily="34" charset="-122"/>
                <a:ea typeface="微软雅黑" pitchFamily="34" charset="-122"/>
              </a:rPr>
              <a:t>输入标题</a:t>
            </a:r>
            <a:endParaRPr lang="en-US" altLang="zh-CN" sz="1400" b="1" dirty="0">
              <a:solidFill>
                <a:srgbClr val="2C3637"/>
              </a:solidFill>
              <a:latin typeface="微软雅黑" pitchFamily="34" charset="-122"/>
              <a:ea typeface="微软雅黑" pitchFamily="34" charset="-122"/>
            </a:endParaRPr>
          </a:p>
        </p:txBody>
      </p:sp>
      <p:sp>
        <p:nvSpPr>
          <p:cNvPr id="119" name="矩形 118"/>
          <p:cNvSpPr>
            <a:spLocks noChangeArrowheads="1"/>
          </p:cNvSpPr>
          <p:nvPr/>
        </p:nvSpPr>
        <p:spPr bwMode="auto">
          <a:xfrm>
            <a:off x="5526549" y="4683626"/>
            <a:ext cx="2602429"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120" name="圆角矩形 119"/>
          <p:cNvSpPr/>
          <p:nvPr/>
        </p:nvSpPr>
        <p:spPr>
          <a:xfrm>
            <a:off x="-274699" y="2699182"/>
            <a:ext cx="1301214" cy="277164"/>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1" name="圆角矩形 120"/>
          <p:cNvSpPr/>
          <p:nvPr/>
        </p:nvSpPr>
        <p:spPr>
          <a:xfrm>
            <a:off x="-383132" y="1771630"/>
            <a:ext cx="1138562" cy="216869"/>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2" name="标题 4"/>
          <p:cNvSpPr txBox="1">
            <a:spLocks/>
          </p:cNvSpPr>
          <p:nvPr/>
        </p:nvSpPr>
        <p:spPr>
          <a:xfrm>
            <a:off x="-57830" y="2715167"/>
            <a:ext cx="1301214" cy="2506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10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23" name="标题 4"/>
          <p:cNvSpPr txBox="1">
            <a:spLocks/>
          </p:cNvSpPr>
          <p:nvPr/>
        </p:nvSpPr>
        <p:spPr>
          <a:xfrm>
            <a:off x="-57829" y="1771630"/>
            <a:ext cx="921693" cy="21686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24" name="圆角矩形 123"/>
          <p:cNvSpPr/>
          <p:nvPr/>
        </p:nvSpPr>
        <p:spPr>
          <a:xfrm>
            <a:off x="-383133" y="2007342"/>
            <a:ext cx="1138562" cy="216869"/>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5" name="标题 4"/>
          <p:cNvSpPr txBox="1">
            <a:spLocks/>
          </p:cNvSpPr>
          <p:nvPr/>
        </p:nvSpPr>
        <p:spPr>
          <a:xfrm>
            <a:off x="-57830" y="2007342"/>
            <a:ext cx="921693" cy="21686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26" name="圆角矩形 125"/>
          <p:cNvSpPr/>
          <p:nvPr/>
        </p:nvSpPr>
        <p:spPr>
          <a:xfrm>
            <a:off x="-383133" y="2236739"/>
            <a:ext cx="1138562" cy="216869"/>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7" name="标题 4"/>
          <p:cNvSpPr txBox="1">
            <a:spLocks/>
          </p:cNvSpPr>
          <p:nvPr/>
        </p:nvSpPr>
        <p:spPr>
          <a:xfrm>
            <a:off x="-57830" y="2236739"/>
            <a:ext cx="921693" cy="21686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28" name="圆角矩形 127"/>
          <p:cNvSpPr/>
          <p:nvPr/>
        </p:nvSpPr>
        <p:spPr>
          <a:xfrm>
            <a:off x="-383134" y="2468679"/>
            <a:ext cx="1138562" cy="216869"/>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9" name="标题 4"/>
          <p:cNvSpPr txBox="1">
            <a:spLocks/>
          </p:cNvSpPr>
          <p:nvPr/>
        </p:nvSpPr>
        <p:spPr>
          <a:xfrm>
            <a:off x="-57830" y="2468679"/>
            <a:ext cx="921693" cy="21686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130" name="圆角矩形 129"/>
          <p:cNvSpPr/>
          <p:nvPr/>
        </p:nvSpPr>
        <p:spPr>
          <a:xfrm>
            <a:off x="8752476" y="1767225"/>
            <a:ext cx="731933" cy="407513"/>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1" name="标题 4"/>
          <p:cNvSpPr txBox="1">
            <a:spLocks/>
          </p:cNvSpPr>
          <p:nvPr/>
        </p:nvSpPr>
        <p:spPr>
          <a:xfrm>
            <a:off x="8779585" y="1769811"/>
            <a:ext cx="487955" cy="40492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38</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7474857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159578" y="2374253"/>
            <a:ext cx="7444871" cy="2566915"/>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矩形 6"/>
          <p:cNvSpPr/>
          <p:nvPr/>
        </p:nvSpPr>
        <p:spPr>
          <a:xfrm>
            <a:off x="1048707" y="2263381"/>
            <a:ext cx="7444871" cy="2566915"/>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 name="TextBox 504"/>
          <p:cNvSpPr txBox="1"/>
          <p:nvPr/>
        </p:nvSpPr>
        <p:spPr>
          <a:xfrm>
            <a:off x="1264304" y="2420539"/>
            <a:ext cx="7124503" cy="2283638"/>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1200"/>
              </a:spcAft>
              <a:buClrTx/>
              <a:buSzTx/>
              <a:buFontTx/>
              <a:buNone/>
              <a:tabLst/>
              <a:defRPr/>
            </a:pPr>
            <a:r>
              <a:rPr kumimoji="0" lang="zh-CN" altLang="en-US" sz="16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rPr>
              <a:t>首先</a:t>
            </a: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rPr>
              <a:t>感谢您在百忙之中审阅我，当您打开这个文件时，您将开始对我的能力进行评估，对我的经历进行阅读；希望当您关闭这个胶片时，我能够契合您的要求，加入一个新的家庭，共同奋斗！</a:t>
            </a: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kumimoji="0" lang="en-US" altLang="zh-CN"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a:p>
            <a:pPr marL="0" marR="0" lvl="0" indent="0" algn="just" defTabSz="914400" eaLnBrk="1" fontAlgn="auto" latinLnBrk="0" hangingPunct="1">
              <a:lnSpc>
                <a:spcPct val="150000"/>
              </a:lnSpc>
              <a:spcBef>
                <a:spcPts val="0"/>
              </a:spcBef>
              <a:spcAft>
                <a:spcPts val="120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rPr>
              <a:t>右键点击图片选择设置图片格式可直接替换图片。</a:t>
            </a: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rPr>
              <a:t>在此录入上述图表的描述说明，在此录入上述图表的综合描述说明，在此录入上述图表的综合描述说明，在此录入上述图表的综合描述</a:t>
            </a:r>
            <a:r>
              <a:rPr kumimoji="0" lang="zh-CN" altLang="en-US" sz="105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rPr>
              <a:t>说明</a:t>
            </a: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05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rPr>
              <a:t>。</a:t>
            </a:r>
            <a:endParaRPr kumimoji="0" lang="en-US" altLang="zh-CN"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sp>
        <p:nvSpPr>
          <p:cNvPr id="9" name="前言"/>
          <p:cNvSpPr>
            <a:spLocks noChangeArrowheads="1"/>
          </p:cNvSpPr>
          <p:nvPr/>
        </p:nvSpPr>
        <p:spPr bwMode="auto">
          <a:xfrm>
            <a:off x="1081397" y="1739521"/>
            <a:ext cx="2976119" cy="553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8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Calibri" pitchFamily="34" charset="0"/>
              </a:rPr>
              <a:t>总结</a:t>
            </a:r>
            <a:r>
              <a:rPr kumimoji="0" lang="zh-CN" altLang="en-US" sz="2400" b="1" i="0" u="none" strike="noStrike" kern="0" cap="none" spc="0" normalizeH="0" baseline="0" noProof="0" dirty="0" smtClean="0">
                <a:ln>
                  <a:noFill/>
                </a:ln>
                <a:solidFill>
                  <a:srgbClr val="C00000"/>
                </a:solidFill>
                <a:effectLst/>
                <a:uLnTx/>
                <a:uFillTx/>
                <a:ea typeface="微软雅黑" pitchFamily="34" charset="-122"/>
                <a:sym typeface="Calibri" pitchFamily="34" charset="0"/>
              </a:rPr>
              <a:t> </a:t>
            </a:r>
            <a:r>
              <a:rPr kumimoji="0" lang="en-US" altLang="zh-CN" sz="2400" b="1" i="0" u="none" strike="noStrike" kern="0" cap="none" spc="0" normalizeH="0" baseline="0" noProof="0" dirty="0" smtClean="0">
                <a:ln>
                  <a:noFill/>
                </a:ln>
                <a:solidFill>
                  <a:srgbClr val="C00000"/>
                </a:solidFill>
                <a:effectLst/>
                <a:uLnTx/>
                <a:uFillTx/>
                <a:ea typeface="微软雅黑" pitchFamily="34" charset="-122"/>
                <a:sym typeface="Calibri" pitchFamily="34" charset="0"/>
              </a:rPr>
              <a:t>/</a:t>
            </a:r>
            <a:r>
              <a:rPr kumimoji="0" lang="zh-CN" altLang="en-US" sz="2400" b="1" i="0" u="none" strike="noStrike" kern="0" cap="none" spc="0" normalizeH="0" baseline="0" noProof="0" dirty="0" smtClean="0">
                <a:ln>
                  <a:noFill/>
                </a:ln>
                <a:solidFill>
                  <a:srgbClr val="C00000"/>
                </a:solidFill>
                <a:effectLst/>
                <a:uLnTx/>
                <a:uFillTx/>
                <a:ea typeface="微软雅黑" pitchFamily="34" charset="-122"/>
                <a:sym typeface="Calibri" pitchFamily="34" charset="0"/>
              </a:rPr>
              <a:t>  </a:t>
            </a:r>
            <a:r>
              <a:rPr kumimoji="0" lang="en-US" altLang="zh-CN" sz="2400" b="1" i="0" u="none" strike="noStrike" kern="0" cap="none" spc="0" normalizeH="0" baseline="0" noProof="0" dirty="0" smtClean="0">
                <a:ln>
                  <a:noFill/>
                </a:ln>
                <a:solidFill>
                  <a:srgbClr val="C00000"/>
                </a:solidFill>
                <a:effectLst/>
                <a:uLnTx/>
                <a:uFillTx/>
                <a:latin typeface="Impact MT Std" pitchFamily="34" charset="0"/>
                <a:ea typeface="微软雅黑" pitchFamily="34" charset="-122"/>
                <a:sym typeface="Calibri" pitchFamily="34" charset="0"/>
              </a:rPr>
              <a:t>SUMMARY</a:t>
            </a:r>
            <a:endParaRPr kumimoji="0" lang="zh-CN" altLang="en-US" sz="2400" b="0" i="0" u="none" strike="noStrike" kern="0" cap="none" spc="0" normalizeH="0" baseline="0" noProof="0" dirty="0">
              <a:ln>
                <a:noFill/>
              </a:ln>
              <a:solidFill>
                <a:srgbClr val="C00000"/>
              </a:solidFill>
              <a:effectLst/>
              <a:uLnTx/>
              <a:uFillTx/>
              <a:latin typeface="Impact MT Std" pitchFamily="34" charset="0"/>
              <a:ea typeface="微软雅黑" pitchFamily="34" charset="-122"/>
              <a:sym typeface="Impact" pitchFamily="34" charset="0"/>
            </a:endParaRPr>
          </a:p>
        </p:txBody>
      </p:sp>
    </p:spTree>
    <p:extLst>
      <p:ext uri="{BB962C8B-B14F-4D97-AF65-F5344CB8AC3E}">
        <p14:creationId xmlns:p14="http://schemas.microsoft.com/office/powerpoint/2010/main" val="41736002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649879" y="2028086"/>
            <a:ext cx="4880079" cy="1754326"/>
          </a:xfrm>
          <a:prstGeom prst="rect">
            <a:avLst/>
          </a:prstGeom>
          <a:noFill/>
        </p:spPr>
        <p:txBody>
          <a:bodyPr wrap="square" rtlCol="0">
            <a:spAutoFit/>
          </a:bodyPr>
          <a:lstStyle/>
          <a:p>
            <a:endParaRPr lang="en-US" altLang="zh-CN" sz="4800" b="1" dirty="0" smtClean="0">
              <a:solidFill>
                <a:srgbClr val="2C3637"/>
              </a:solidFill>
              <a:latin typeface="微软雅黑" pitchFamily="34" charset="-122"/>
              <a:ea typeface="微软雅黑" pitchFamily="34" charset="-122"/>
            </a:endParaRPr>
          </a:p>
          <a:p>
            <a:r>
              <a:rPr lang="zh-CN" altLang="en-US" sz="6000" b="1" dirty="0" smtClean="0">
                <a:solidFill>
                  <a:srgbClr val="2C3637"/>
                </a:solidFill>
                <a:latin typeface="微软雅黑" panose="020B0503020204020204" pitchFamily="34" charset="-122"/>
                <a:ea typeface="微软雅黑" panose="020B0503020204020204" pitchFamily="34" charset="-122"/>
              </a:rPr>
              <a:t>谢谢您的指导</a:t>
            </a:r>
            <a:endParaRPr lang="zh-CN" altLang="en-US" sz="6000" b="1" dirty="0">
              <a:solidFill>
                <a:srgbClr val="2C3637"/>
              </a:solidFill>
              <a:latin typeface="微软雅黑" panose="020B0503020204020204" pitchFamily="34" charset="-122"/>
              <a:ea typeface="微软雅黑" panose="020B0503020204020204" pitchFamily="34" charset="-122"/>
            </a:endParaRPr>
          </a:p>
        </p:txBody>
      </p:sp>
      <p:sp>
        <p:nvSpPr>
          <p:cNvPr id="14" name="标题 4"/>
          <p:cNvSpPr txBox="1">
            <a:spLocks/>
          </p:cNvSpPr>
          <p:nvPr/>
        </p:nvSpPr>
        <p:spPr>
          <a:xfrm>
            <a:off x="1241972" y="3593825"/>
            <a:ext cx="3464389" cy="60539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400" b="1" dirty="0" smtClean="0">
                <a:solidFill>
                  <a:srgbClr val="2C3637"/>
                </a:solidFill>
                <a:latin typeface="微软雅黑" panose="020B0503020204020204" pitchFamily="34" charset="-122"/>
                <a:ea typeface="微软雅黑" panose="020B0503020204020204" pitchFamily="34" charset="-122"/>
              </a:rPr>
              <a:t>适用于投资合作</a:t>
            </a:r>
            <a:r>
              <a:rPr lang="en-US" altLang="zh-CN" sz="1400" b="1" dirty="0" smtClean="0">
                <a:solidFill>
                  <a:srgbClr val="2C3637"/>
                </a:solidFill>
                <a:latin typeface="微软雅黑" panose="020B0503020204020204" pitchFamily="34" charset="-122"/>
                <a:ea typeface="微软雅黑" panose="020B0503020204020204" pitchFamily="34" charset="-122"/>
              </a:rPr>
              <a:t>/</a:t>
            </a:r>
            <a:r>
              <a:rPr lang="zh-CN" altLang="en-US" sz="1400" b="1" dirty="0" smtClean="0">
                <a:solidFill>
                  <a:srgbClr val="2C3637"/>
                </a:solidFill>
                <a:latin typeface="微软雅黑" panose="020B0503020204020204" pitchFamily="34" charset="-122"/>
                <a:ea typeface="微软雅黑" panose="020B0503020204020204" pitchFamily="34" charset="-122"/>
              </a:rPr>
              <a:t>项目推广</a:t>
            </a:r>
            <a:r>
              <a:rPr lang="en-US" altLang="zh-CN" sz="1400" b="1" dirty="0" smtClean="0">
                <a:solidFill>
                  <a:srgbClr val="2C3637"/>
                </a:solidFill>
                <a:latin typeface="微软雅黑" panose="020B0503020204020204" pitchFamily="34" charset="-122"/>
                <a:ea typeface="微软雅黑" panose="020B0503020204020204" pitchFamily="34" charset="-122"/>
              </a:rPr>
              <a:t>/</a:t>
            </a:r>
            <a:r>
              <a:rPr lang="zh-CN" altLang="en-US" sz="1400" b="1" dirty="0" smtClean="0">
                <a:solidFill>
                  <a:srgbClr val="2C3637"/>
                </a:solidFill>
                <a:latin typeface="微软雅黑" panose="020B0503020204020204" pitchFamily="34" charset="-122"/>
                <a:ea typeface="微软雅黑" panose="020B0503020204020204" pitchFamily="34" charset="-122"/>
              </a:rPr>
              <a:t>企业宣传等</a:t>
            </a:r>
            <a:endParaRPr lang="en-US" altLang="zh-CN" sz="1400" b="1" dirty="0">
              <a:solidFill>
                <a:srgbClr val="2C3637"/>
              </a:solidFill>
              <a:latin typeface="微软雅黑" panose="020B0503020204020204" pitchFamily="34" charset="-122"/>
              <a:ea typeface="微软雅黑" panose="020B0503020204020204" pitchFamily="34" charset="-122"/>
            </a:endParaRPr>
          </a:p>
        </p:txBody>
      </p:sp>
      <p:sp>
        <p:nvSpPr>
          <p:cNvPr id="15" name="前言"/>
          <p:cNvSpPr>
            <a:spLocks noChangeArrowheads="1"/>
          </p:cNvSpPr>
          <p:nvPr/>
        </p:nvSpPr>
        <p:spPr bwMode="auto">
          <a:xfrm>
            <a:off x="974765" y="1628800"/>
            <a:ext cx="4187669"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en-US" altLang="zh-CN" sz="1800" b="1" dirty="0" smtClean="0">
                <a:solidFill>
                  <a:srgbClr val="C00000"/>
                </a:solidFill>
                <a:latin typeface="Impact MT Std" pitchFamily="34" charset="0"/>
              </a:rPr>
              <a:t>THANK YOU FOR YOUR GUIDANCE</a:t>
            </a:r>
            <a:endParaRPr lang="zh-CN" altLang="en-US" sz="2000" dirty="0">
              <a:solidFill>
                <a:srgbClr val="C00000"/>
              </a:solidFill>
              <a:latin typeface="Impact MT Std" pitchFamily="34" charset="0"/>
              <a:sym typeface="Impact" pitchFamily="34" charset="0"/>
            </a:endParaRPr>
          </a:p>
        </p:txBody>
      </p:sp>
      <p:grpSp>
        <p:nvGrpSpPr>
          <p:cNvPr id="16" name="组合 15"/>
          <p:cNvGrpSpPr/>
          <p:nvPr/>
        </p:nvGrpSpPr>
        <p:grpSpPr>
          <a:xfrm>
            <a:off x="5638515" y="2516591"/>
            <a:ext cx="539494" cy="542589"/>
            <a:chOff x="1721162" y="4373847"/>
            <a:chExt cx="715716" cy="719823"/>
          </a:xfrm>
        </p:grpSpPr>
        <p:sp>
          <p:nvSpPr>
            <p:cNvPr id="17" name="Oval 28"/>
            <p:cNvSpPr/>
            <p:nvPr/>
          </p:nvSpPr>
          <p:spPr>
            <a:xfrm>
              <a:off x="1721162" y="4373847"/>
              <a:ext cx="715716" cy="719823"/>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800" b="0" i="0" u="none" strike="noStrike" kern="0" cap="none" spc="0" normalizeH="0" baseline="0" noProof="0">
                <a:ln>
                  <a:noFill/>
                </a:ln>
                <a:solidFill>
                  <a:srgbClr val="2C3637"/>
                </a:solidFill>
                <a:effectLst/>
                <a:uLnTx/>
                <a:uFillTx/>
                <a:latin typeface="Calibri"/>
                <a:ea typeface="+mn-ea"/>
                <a:cs typeface="+mn-cs"/>
              </a:endParaRPr>
            </a:p>
          </p:txBody>
        </p:sp>
        <p:sp>
          <p:nvSpPr>
            <p:cNvPr id="18" name="Freeform 7"/>
            <p:cNvSpPr>
              <a:spLocks/>
            </p:cNvSpPr>
            <p:nvPr/>
          </p:nvSpPr>
          <p:spPr bwMode="auto">
            <a:xfrm>
              <a:off x="1892225" y="4715743"/>
              <a:ext cx="388938" cy="225425"/>
            </a:xfrm>
            <a:custGeom>
              <a:avLst/>
              <a:gdLst>
                <a:gd name="T0" fmla="*/ 103 w 103"/>
                <a:gd name="T1" fmla="*/ 33 h 60"/>
                <a:gd name="T2" fmla="*/ 94 w 103"/>
                <a:gd name="T3" fmla="*/ 10 h 60"/>
                <a:gd name="T4" fmla="*/ 68 w 103"/>
                <a:gd name="T5" fmla="*/ 0 h 60"/>
                <a:gd name="T6" fmla="*/ 68 w 103"/>
                <a:gd name="T7" fmla="*/ 0 h 60"/>
                <a:gd name="T8" fmla="*/ 67 w 103"/>
                <a:gd name="T9" fmla="*/ 0 h 60"/>
                <a:gd name="T10" fmla="*/ 59 w 103"/>
                <a:gd name="T11" fmla="*/ 38 h 60"/>
                <a:gd name="T12" fmla="*/ 55 w 103"/>
                <a:gd name="T13" fmla="*/ 12 h 60"/>
                <a:gd name="T14" fmla="*/ 58 w 103"/>
                <a:gd name="T15" fmla="*/ 6 h 60"/>
                <a:gd name="T16" fmla="*/ 53 w 103"/>
                <a:gd name="T17" fmla="*/ 2 h 60"/>
                <a:gd name="T18" fmla="*/ 52 w 103"/>
                <a:gd name="T19" fmla="*/ 2 h 60"/>
                <a:gd name="T20" fmla="*/ 52 w 103"/>
                <a:gd name="T21" fmla="*/ 2 h 60"/>
                <a:gd name="T22" fmla="*/ 50 w 103"/>
                <a:gd name="T23" fmla="*/ 2 h 60"/>
                <a:gd name="T24" fmla="*/ 46 w 103"/>
                <a:gd name="T25" fmla="*/ 6 h 60"/>
                <a:gd name="T26" fmla="*/ 49 w 103"/>
                <a:gd name="T27" fmla="*/ 12 h 60"/>
                <a:gd name="T28" fmla="*/ 44 w 103"/>
                <a:gd name="T29" fmla="*/ 38 h 60"/>
                <a:gd name="T30" fmla="*/ 36 w 103"/>
                <a:gd name="T31" fmla="*/ 0 h 60"/>
                <a:gd name="T32" fmla="*/ 36 w 103"/>
                <a:gd name="T33" fmla="*/ 0 h 60"/>
                <a:gd name="T34" fmla="*/ 35 w 103"/>
                <a:gd name="T35" fmla="*/ 0 h 60"/>
                <a:gd name="T36" fmla="*/ 9 w 103"/>
                <a:gd name="T37" fmla="*/ 10 h 60"/>
                <a:gd name="T38" fmla="*/ 1 w 103"/>
                <a:gd name="T39" fmla="*/ 33 h 60"/>
                <a:gd name="T40" fmla="*/ 0 w 103"/>
                <a:gd name="T41" fmla="*/ 57 h 60"/>
                <a:gd name="T42" fmla="*/ 19 w 103"/>
                <a:gd name="T43" fmla="*/ 59 h 60"/>
                <a:gd name="T44" fmla="*/ 19 w 103"/>
                <a:gd name="T45" fmla="*/ 38 h 60"/>
                <a:gd name="T46" fmla="*/ 21 w 103"/>
                <a:gd name="T47" fmla="*/ 30 h 60"/>
                <a:gd name="T48" fmla="*/ 21 w 103"/>
                <a:gd name="T49" fmla="*/ 59 h 60"/>
                <a:gd name="T50" fmla="*/ 52 w 103"/>
                <a:gd name="T51" fmla="*/ 60 h 60"/>
                <a:gd name="T52" fmla="*/ 82 w 103"/>
                <a:gd name="T53" fmla="*/ 59 h 60"/>
                <a:gd name="T54" fmla="*/ 82 w 103"/>
                <a:gd name="T55" fmla="*/ 30 h 60"/>
                <a:gd name="T56" fmla="*/ 84 w 103"/>
                <a:gd name="T57" fmla="*/ 38 h 60"/>
                <a:gd name="T58" fmla="*/ 84 w 103"/>
                <a:gd name="T59" fmla="*/ 59 h 60"/>
                <a:gd name="T60" fmla="*/ 103 w 103"/>
                <a:gd name="T61" fmla="*/ 57 h 60"/>
                <a:gd name="T62" fmla="*/ 103 w 103"/>
                <a:gd name="T63" fmla="*/ 3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60">
                  <a:moveTo>
                    <a:pt x="103" y="33"/>
                  </a:moveTo>
                  <a:cubicBezTo>
                    <a:pt x="101" y="17"/>
                    <a:pt x="97" y="12"/>
                    <a:pt x="94" y="10"/>
                  </a:cubicBezTo>
                  <a:cubicBezTo>
                    <a:pt x="87" y="6"/>
                    <a:pt x="73" y="2"/>
                    <a:pt x="68" y="0"/>
                  </a:cubicBezTo>
                  <a:cubicBezTo>
                    <a:pt x="68" y="0"/>
                    <a:pt x="68" y="0"/>
                    <a:pt x="68" y="0"/>
                  </a:cubicBezTo>
                  <a:cubicBezTo>
                    <a:pt x="68" y="0"/>
                    <a:pt x="68" y="0"/>
                    <a:pt x="67" y="0"/>
                  </a:cubicBezTo>
                  <a:cubicBezTo>
                    <a:pt x="67" y="5"/>
                    <a:pt x="59" y="38"/>
                    <a:pt x="59" y="38"/>
                  </a:cubicBezTo>
                  <a:cubicBezTo>
                    <a:pt x="59" y="38"/>
                    <a:pt x="55" y="12"/>
                    <a:pt x="55" y="12"/>
                  </a:cubicBezTo>
                  <a:cubicBezTo>
                    <a:pt x="55" y="12"/>
                    <a:pt x="58" y="6"/>
                    <a:pt x="58" y="6"/>
                  </a:cubicBezTo>
                  <a:cubicBezTo>
                    <a:pt x="53" y="2"/>
                    <a:pt x="53" y="2"/>
                    <a:pt x="53" y="2"/>
                  </a:cubicBezTo>
                  <a:cubicBezTo>
                    <a:pt x="52" y="2"/>
                    <a:pt x="52" y="2"/>
                    <a:pt x="52" y="2"/>
                  </a:cubicBezTo>
                  <a:cubicBezTo>
                    <a:pt x="52" y="2"/>
                    <a:pt x="52" y="2"/>
                    <a:pt x="52" y="2"/>
                  </a:cubicBezTo>
                  <a:cubicBezTo>
                    <a:pt x="50" y="2"/>
                    <a:pt x="50" y="2"/>
                    <a:pt x="50" y="2"/>
                  </a:cubicBezTo>
                  <a:cubicBezTo>
                    <a:pt x="46" y="6"/>
                    <a:pt x="46" y="6"/>
                    <a:pt x="46" y="6"/>
                  </a:cubicBezTo>
                  <a:cubicBezTo>
                    <a:pt x="49" y="12"/>
                    <a:pt x="49" y="12"/>
                    <a:pt x="49" y="12"/>
                  </a:cubicBezTo>
                  <a:cubicBezTo>
                    <a:pt x="44" y="38"/>
                    <a:pt x="44" y="38"/>
                    <a:pt x="44" y="38"/>
                  </a:cubicBezTo>
                  <a:cubicBezTo>
                    <a:pt x="44" y="38"/>
                    <a:pt x="37" y="5"/>
                    <a:pt x="36" y="0"/>
                  </a:cubicBezTo>
                  <a:cubicBezTo>
                    <a:pt x="36" y="0"/>
                    <a:pt x="36" y="0"/>
                    <a:pt x="36" y="0"/>
                  </a:cubicBezTo>
                  <a:cubicBezTo>
                    <a:pt x="36" y="0"/>
                    <a:pt x="35" y="0"/>
                    <a:pt x="35" y="0"/>
                  </a:cubicBezTo>
                  <a:cubicBezTo>
                    <a:pt x="30" y="2"/>
                    <a:pt x="16" y="6"/>
                    <a:pt x="9" y="10"/>
                  </a:cubicBezTo>
                  <a:cubicBezTo>
                    <a:pt x="7" y="12"/>
                    <a:pt x="2" y="17"/>
                    <a:pt x="1" y="33"/>
                  </a:cubicBezTo>
                  <a:cubicBezTo>
                    <a:pt x="1" y="34"/>
                    <a:pt x="1" y="47"/>
                    <a:pt x="0" y="57"/>
                  </a:cubicBezTo>
                  <a:cubicBezTo>
                    <a:pt x="7" y="58"/>
                    <a:pt x="12" y="59"/>
                    <a:pt x="19" y="59"/>
                  </a:cubicBezTo>
                  <a:cubicBezTo>
                    <a:pt x="19" y="52"/>
                    <a:pt x="19" y="41"/>
                    <a:pt x="19" y="38"/>
                  </a:cubicBezTo>
                  <a:cubicBezTo>
                    <a:pt x="19" y="35"/>
                    <a:pt x="20" y="32"/>
                    <a:pt x="21" y="30"/>
                  </a:cubicBezTo>
                  <a:cubicBezTo>
                    <a:pt x="21" y="59"/>
                    <a:pt x="21" y="59"/>
                    <a:pt x="21" y="59"/>
                  </a:cubicBezTo>
                  <a:cubicBezTo>
                    <a:pt x="30" y="60"/>
                    <a:pt x="42" y="60"/>
                    <a:pt x="52" y="60"/>
                  </a:cubicBezTo>
                  <a:cubicBezTo>
                    <a:pt x="62" y="60"/>
                    <a:pt x="73" y="60"/>
                    <a:pt x="82" y="59"/>
                  </a:cubicBezTo>
                  <a:cubicBezTo>
                    <a:pt x="82" y="30"/>
                    <a:pt x="82" y="30"/>
                    <a:pt x="82" y="30"/>
                  </a:cubicBezTo>
                  <a:cubicBezTo>
                    <a:pt x="83" y="32"/>
                    <a:pt x="84" y="35"/>
                    <a:pt x="84" y="38"/>
                  </a:cubicBezTo>
                  <a:cubicBezTo>
                    <a:pt x="84" y="41"/>
                    <a:pt x="84" y="52"/>
                    <a:pt x="84" y="59"/>
                  </a:cubicBezTo>
                  <a:cubicBezTo>
                    <a:pt x="91" y="58"/>
                    <a:pt x="97" y="58"/>
                    <a:pt x="103" y="57"/>
                  </a:cubicBezTo>
                  <a:cubicBezTo>
                    <a:pt x="103" y="47"/>
                    <a:pt x="103" y="34"/>
                    <a:pt x="103" y="33"/>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endParaRPr>
            </a:p>
          </p:txBody>
        </p:sp>
        <p:sp>
          <p:nvSpPr>
            <p:cNvPr id="19" name="Freeform 8"/>
            <p:cNvSpPr>
              <a:spLocks/>
            </p:cNvSpPr>
            <p:nvPr/>
          </p:nvSpPr>
          <p:spPr bwMode="auto">
            <a:xfrm>
              <a:off x="1990650" y="4469681"/>
              <a:ext cx="196850" cy="230188"/>
            </a:xfrm>
            <a:custGeom>
              <a:avLst/>
              <a:gdLst>
                <a:gd name="T0" fmla="*/ 4 w 52"/>
                <a:gd name="T1" fmla="*/ 25 h 61"/>
                <a:gd name="T2" fmla="*/ 0 w 52"/>
                <a:gd name="T3" fmla="*/ 29 h 61"/>
                <a:gd name="T4" fmla="*/ 5 w 52"/>
                <a:gd name="T5" fmla="*/ 39 h 61"/>
                <a:gd name="T6" fmla="*/ 26 w 52"/>
                <a:gd name="T7" fmla="*/ 61 h 61"/>
                <a:gd name="T8" fmla="*/ 47 w 52"/>
                <a:gd name="T9" fmla="*/ 39 h 61"/>
                <a:gd name="T10" fmla="*/ 52 w 52"/>
                <a:gd name="T11" fmla="*/ 29 h 61"/>
                <a:gd name="T12" fmla="*/ 48 w 52"/>
                <a:gd name="T13" fmla="*/ 25 h 61"/>
                <a:gd name="T14" fmla="*/ 26 w 52"/>
                <a:gd name="T15" fmla="*/ 0 h 61"/>
                <a:gd name="T16" fmla="*/ 4 w 52"/>
                <a:gd name="T17" fmla="*/ 2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61">
                  <a:moveTo>
                    <a:pt x="4" y="25"/>
                  </a:moveTo>
                  <a:cubicBezTo>
                    <a:pt x="2" y="25"/>
                    <a:pt x="0" y="27"/>
                    <a:pt x="0" y="29"/>
                  </a:cubicBezTo>
                  <a:cubicBezTo>
                    <a:pt x="0" y="33"/>
                    <a:pt x="2" y="39"/>
                    <a:pt x="5" y="39"/>
                  </a:cubicBezTo>
                  <a:cubicBezTo>
                    <a:pt x="8" y="51"/>
                    <a:pt x="15" y="61"/>
                    <a:pt x="26" y="61"/>
                  </a:cubicBezTo>
                  <a:cubicBezTo>
                    <a:pt x="37" y="61"/>
                    <a:pt x="44" y="51"/>
                    <a:pt x="47" y="39"/>
                  </a:cubicBezTo>
                  <a:cubicBezTo>
                    <a:pt x="50" y="38"/>
                    <a:pt x="52" y="33"/>
                    <a:pt x="52" y="29"/>
                  </a:cubicBezTo>
                  <a:cubicBezTo>
                    <a:pt x="51" y="27"/>
                    <a:pt x="50" y="26"/>
                    <a:pt x="48" y="25"/>
                  </a:cubicBezTo>
                  <a:cubicBezTo>
                    <a:pt x="48" y="11"/>
                    <a:pt x="39" y="0"/>
                    <a:pt x="26" y="0"/>
                  </a:cubicBezTo>
                  <a:cubicBezTo>
                    <a:pt x="13" y="0"/>
                    <a:pt x="4" y="11"/>
                    <a:pt x="4" y="25"/>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endParaRPr>
            </a:p>
          </p:txBody>
        </p:sp>
      </p:grpSp>
      <p:sp>
        <p:nvSpPr>
          <p:cNvPr id="20" name="矩形 47"/>
          <p:cNvSpPr>
            <a:spLocks noChangeArrowheads="1"/>
          </p:cNvSpPr>
          <p:nvPr/>
        </p:nvSpPr>
        <p:spPr bwMode="auto">
          <a:xfrm>
            <a:off x="6061973" y="3529481"/>
            <a:ext cx="2614483" cy="1099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buNone/>
            </a:pPr>
            <a:r>
              <a:rPr lang="zh-CN" altLang="en-US" sz="1050" dirty="0" smtClean="0">
                <a:solidFill>
                  <a:srgbClr val="2C3637"/>
                </a:solidFill>
                <a:latin typeface="微软雅黑" panose="020B0503020204020204" pitchFamily="34" charset="-122"/>
                <a:ea typeface="微软雅黑" panose="020B0503020204020204" pitchFamily="34" charset="-122"/>
                <a:sym typeface="微软雅黑" pitchFamily="34" charset="-122"/>
              </a:rPr>
              <a:t>现任第一</a:t>
            </a:r>
            <a:r>
              <a:rPr lang="en-US" altLang="zh-CN" sz="1050" dirty="0" smtClean="0">
                <a:solidFill>
                  <a:srgbClr val="2C3637"/>
                </a:solidFill>
                <a:latin typeface="微软雅黑" panose="020B0503020204020204" pitchFamily="34" charset="-122"/>
                <a:ea typeface="微软雅黑" panose="020B0503020204020204" pitchFamily="34" charset="-122"/>
                <a:sym typeface="微软雅黑" pitchFamily="34" charset="-122"/>
              </a:rPr>
              <a:t>PPT</a:t>
            </a:r>
            <a:r>
              <a:rPr lang="zh-CN" altLang="en-US" sz="1050" dirty="0" smtClean="0">
                <a:solidFill>
                  <a:srgbClr val="2C3637"/>
                </a:solidFill>
                <a:latin typeface="微软雅黑" panose="020B0503020204020204" pitchFamily="34" charset="-122"/>
                <a:ea typeface="微软雅黑" panose="020B0503020204020204" pitchFamily="34" charset="-122"/>
                <a:sym typeface="微软雅黑" pitchFamily="34" charset="-122"/>
              </a:rPr>
              <a:t>宣传部经理，毕业于美国麻省理工大学设计系，曾获全国“十佳青年”。</a:t>
            </a:r>
            <a:endParaRPr lang="en-US" altLang="zh-CN" sz="1050" dirty="0" smtClean="0">
              <a:solidFill>
                <a:srgbClr val="2C3637"/>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r>
              <a:rPr lang="zh-CN" altLang="en-US" sz="1050" dirty="0" smtClean="0">
                <a:solidFill>
                  <a:srgbClr val="2C3637"/>
                </a:solidFill>
                <a:latin typeface="微软雅黑" panose="020B0503020204020204" pitchFamily="34" charset="-122"/>
                <a:ea typeface="微软雅黑" panose="020B0503020204020204" pitchFamily="34" charset="-122"/>
                <a:sym typeface="微软雅黑" pitchFamily="34" charset="-122"/>
              </a:rPr>
              <a:t>相信在我的带领下，公司一定会步入一个新的纪元，开拓创新。</a:t>
            </a:r>
            <a:endParaRPr lang="zh-CN" altLang="en-US" sz="1050" dirty="0">
              <a:solidFill>
                <a:srgbClr val="2C3637"/>
              </a:solidFill>
              <a:latin typeface="微软雅黑" panose="020B0503020204020204" pitchFamily="34" charset="-122"/>
              <a:ea typeface="微软雅黑" panose="020B0503020204020204" pitchFamily="34" charset="-122"/>
              <a:sym typeface="微软雅黑" pitchFamily="34" charset="-122"/>
            </a:endParaRPr>
          </a:p>
        </p:txBody>
      </p:sp>
      <p:sp>
        <p:nvSpPr>
          <p:cNvPr id="21" name="矩形 3"/>
          <p:cNvSpPr>
            <a:spLocks noChangeArrowheads="1"/>
          </p:cNvSpPr>
          <p:nvPr/>
        </p:nvSpPr>
        <p:spPr bwMode="auto">
          <a:xfrm>
            <a:off x="6074428" y="3113652"/>
            <a:ext cx="1565158"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1400" b="1" dirty="0">
                <a:solidFill>
                  <a:srgbClr val="2C3637"/>
                </a:solidFill>
                <a:latin typeface="微软雅黑" panose="020B0503020204020204" pitchFamily="34" charset="-122"/>
                <a:ea typeface="微软雅黑" panose="020B0503020204020204" pitchFamily="34" charset="-122"/>
                <a:cs typeface="Arial" panose="020B0604020202020204" pitchFamily="34" charset="0"/>
              </a:rPr>
              <a:t>汇报</a:t>
            </a:r>
            <a:r>
              <a:rPr lang="zh-CN" altLang="en-US" sz="1400" b="1" dirty="0" smtClean="0">
                <a:solidFill>
                  <a:srgbClr val="2C3637"/>
                </a:solidFill>
                <a:latin typeface="微软雅黑" panose="020B0503020204020204" pitchFamily="34" charset="-122"/>
                <a:ea typeface="微软雅黑" panose="020B0503020204020204" pitchFamily="34" charset="-122"/>
                <a:cs typeface="Arial" panose="020B0604020202020204" pitchFamily="34" charset="0"/>
              </a:rPr>
              <a:t>人：第一</a:t>
            </a:r>
            <a:r>
              <a:rPr lang="en-US" altLang="zh-CN" sz="1400" b="1" dirty="0" smtClean="0">
                <a:solidFill>
                  <a:srgbClr val="2C3637"/>
                </a:solidFill>
                <a:latin typeface="微软雅黑" panose="020B0503020204020204" pitchFamily="34" charset="-122"/>
                <a:ea typeface="微软雅黑" panose="020B0503020204020204" pitchFamily="34" charset="-122"/>
                <a:cs typeface="Arial" panose="020B0604020202020204" pitchFamily="34" charset="0"/>
              </a:rPr>
              <a:t>PPT</a:t>
            </a:r>
            <a:endParaRPr lang="zh-CN" altLang="en-US" sz="1400" b="1" dirty="0">
              <a:solidFill>
                <a:srgbClr val="2C363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2" name="矩形 21"/>
          <p:cNvSpPr/>
          <p:nvPr/>
        </p:nvSpPr>
        <p:spPr>
          <a:xfrm>
            <a:off x="6118994" y="3461108"/>
            <a:ext cx="452118" cy="30528"/>
          </a:xfrm>
          <a:prstGeom prst="rect">
            <a:avLst/>
          </a:prstGeom>
          <a:solidFill>
            <a:srgbClr val="2C3637"/>
          </a:solidFill>
          <a:ln w="25400" cap="flat" cmpd="sng" algn="ctr">
            <a:noFill/>
            <a:prstDash val="solid"/>
          </a:ln>
          <a:effectLst/>
        </p:spPr>
        <p:txBody>
          <a:bodyPr lIns="68576" tIns="34287" rIns="68576" bIns="3428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6582456" y="3461108"/>
            <a:ext cx="915845" cy="30528"/>
          </a:xfrm>
          <a:prstGeom prst="rect">
            <a:avLst/>
          </a:prstGeom>
          <a:solidFill>
            <a:sysClr val="window" lastClr="FFFFFF">
              <a:lumMod val="50000"/>
            </a:sysClr>
          </a:solidFill>
          <a:ln w="25400" cap="flat" cmpd="sng" algn="ctr">
            <a:noFill/>
            <a:prstDash val="solid"/>
          </a:ln>
          <a:effectLst/>
        </p:spPr>
        <p:txBody>
          <a:bodyPr lIns="68576" tIns="34287" rIns="68576" bIns="3428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7474857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55063" y="3256894"/>
            <a:ext cx="9037782" cy="0"/>
          </a:xfrm>
          <a:prstGeom prst="line">
            <a:avLst/>
          </a:prstGeom>
          <a:ln>
            <a:solidFill>
              <a:srgbClr val="2C3637"/>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1041002" y="3171836"/>
            <a:ext cx="164323" cy="164323"/>
            <a:chOff x="3793331" y="2276872"/>
            <a:chExt cx="216024" cy="216024"/>
          </a:xfrm>
          <a:solidFill>
            <a:srgbClr val="2C3637"/>
          </a:solidFill>
        </p:grpSpPr>
        <p:sp>
          <p:nvSpPr>
            <p:cNvPr id="4" name="椭圆 3"/>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 name="椭圆 4"/>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6" name="组合 5"/>
          <p:cNvGrpSpPr/>
          <p:nvPr/>
        </p:nvGrpSpPr>
        <p:grpSpPr>
          <a:xfrm>
            <a:off x="2136491" y="3171836"/>
            <a:ext cx="164323" cy="164323"/>
            <a:chOff x="3793331" y="2276872"/>
            <a:chExt cx="216024" cy="216024"/>
          </a:xfrm>
          <a:solidFill>
            <a:srgbClr val="2C3637"/>
          </a:solidFill>
        </p:grpSpPr>
        <p:sp>
          <p:nvSpPr>
            <p:cNvPr id="7" name="椭圆 6"/>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8" name="椭圆 7"/>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9" name="组合 8"/>
          <p:cNvGrpSpPr/>
          <p:nvPr/>
        </p:nvGrpSpPr>
        <p:grpSpPr>
          <a:xfrm>
            <a:off x="3286754" y="3171836"/>
            <a:ext cx="164323" cy="164323"/>
            <a:chOff x="3793331" y="2276872"/>
            <a:chExt cx="216024" cy="216024"/>
          </a:xfrm>
          <a:solidFill>
            <a:srgbClr val="2C3637"/>
          </a:solidFill>
        </p:grpSpPr>
        <p:sp>
          <p:nvSpPr>
            <p:cNvPr id="10" name="椭圆 9"/>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1" name="椭圆 10"/>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12" name="组合 11"/>
          <p:cNvGrpSpPr/>
          <p:nvPr/>
        </p:nvGrpSpPr>
        <p:grpSpPr>
          <a:xfrm>
            <a:off x="4437018" y="3171836"/>
            <a:ext cx="164323" cy="164323"/>
            <a:chOff x="3793331" y="2276872"/>
            <a:chExt cx="216024" cy="216024"/>
          </a:xfrm>
          <a:solidFill>
            <a:srgbClr val="2C3637"/>
          </a:solidFill>
        </p:grpSpPr>
        <p:sp>
          <p:nvSpPr>
            <p:cNvPr id="13" name="椭圆 12"/>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4" name="椭圆 13"/>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15" name="组合 14"/>
          <p:cNvGrpSpPr/>
          <p:nvPr/>
        </p:nvGrpSpPr>
        <p:grpSpPr>
          <a:xfrm>
            <a:off x="5587280" y="3144449"/>
            <a:ext cx="219098" cy="219098"/>
            <a:chOff x="3793331" y="2276872"/>
            <a:chExt cx="216024" cy="216024"/>
          </a:xfrm>
          <a:solidFill>
            <a:srgbClr val="2C3637"/>
          </a:solidFill>
        </p:grpSpPr>
        <p:sp>
          <p:nvSpPr>
            <p:cNvPr id="16" name="椭圆 15"/>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7" name="椭圆 16"/>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18" name="组合 17"/>
          <p:cNvGrpSpPr/>
          <p:nvPr/>
        </p:nvGrpSpPr>
        <p:grpSpPr>
          <a:xfrm>
            <a:off x="6737544" y="3171836"/>
            <a:ext cx="164323" cy="164323"/>
            <a:chOff x="3793331" y="2276872"/>
            <a:chExt cx="216024" cy="216024"/>
          </a:xfrm>
          <a:solidFill>
            <a:srgbClr val="2C3637"/>
          </a:solidFill>
        </p:grpSpPr>
        <p:sp>
          <p:nvSpPr>
            <p:cNvPr id="19" name="椭圆 18"/>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0" name="椭圆 19"/>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21" name="组合 20"/>
          <p:cNvGrpSpPr/>
          <p:nvPr/>
        </p:nvGrpSpPr>
        <p:grpSpPr>
          <a:xfrm>
            <a:off x="7887807" y="3171836"/>
            <a:ext cx="164323" cy="164323"/>
            <a:chOff x="3793331" y="2276872"/>
            <a:chExt cx="216024" cy="216024"/>
          </a:xfrm>
          <a:solidFill>
            <a:srgbClr val="2C3637"/>
          </a:solidFill>
        </p:grpSpPr>
        <p:sp>
          <p:nvSpPr>
            <p:cNvPr id="22" name="椭圆 21"/>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3" name="椭圆 22"/>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24" name="标题 4"/>
          <p:cNvSpPr txBox="1">
            <a:spLocks/>
          </p:cNvSpPr>
          <p:nvPr/>
        </p:nvSpPr>
        <p:spPr>
          <a:xfrm>
            <a:off x="548032" y="3475992"/>
            <a:ext cx="1040714" cy="35664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2005.9.10</a:t>
            </a:r>
          </a:p>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公司</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成立</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标题 4"/>
          <p:cNvSpPr txBox="1">
            <a:spLocks/>
          </p:cNvSpPr>
          <p:nvPr/>
        </p:nvSpPr>
        <p:spPr>
          <a:xfrm>
            <a:off x="1670908" y="3585541"/>
            <a:ext cx="1122876" cy="35664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2007.5.19</a:t>
            </a:r>
          </a:p>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公司公开募股成立全资公司</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标题 4"/>
          <p:cNvSpPr txBox="1">
            <a:spLocks/>
          </p:cNvSpPr>
          <p:nvPr/>
        </p:nvSpPr>
        <p:spPr>
          <a:xfrm>
            <a:off x="2903333" y="3585541"/>
            <a:ext cx="985940" cy="35664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2009.8.29</a:t>
            </a:r>
          </a:p>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公司收购七点公司</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标题 4"/>
          <p:cNvSpPr txBox="1">
            <a:spLocks/>
          </p:cNvSpPr>
          <p:nvPr/>
        </p:nvSpPr>
        <p:spPr>
          <a:xfrm>
            <a:off x="3998236" y="3585541"/>
            <a:ext cx="1041300" cy="35664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2014.3.15</a:t>
            </a:r>
          </a:p>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公司总市值超</a:t>
            </a:r>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亿</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标题 4"/>
          <p:cNvSpPr txBox="1">
            <a:spLocks/>
          </p:cNvSpPr>
          <p:nvPr/>
        </p:nvSpPr>
        <p:spPr>
          <a:xfrm>
            <a:off x="5039536" y="3585541"/>
            <a:ext cx="1314587" cy="35664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200" b="1" dirty="0" smtClean="0">
                <a:solidFill>
                  <a:srgbClr val="C00000"/>
                </a:solidFill>
                <a:latin typeface="微软雅黑" panose="020B0503020204020204" pitchFamily="34" charset="-122"/>
                <a:ea typeface="微软雅黑" panose="020B0503020204020204" pitchFamily="34" charset="-122"/>
              </a:rPr>
              <a:t>2016.1.15</a:t>
            </a:r>
          </a:p>
          <a:p>
            <a:r>
              <a:rPr lang="zh-CN" altLang="en-US" sz="1200" b="1" dirty="0" smtClean="0">
                <a:solidFill>
                  <a:srgbClr val="C00000"/>
                </a:solidFill>
                <a:latin typeface="微软雅黑" panose="020B0503020204020204" pitchFamily="34" charset="-122"/>
                <a:ea typeface="微软雅黑" panose="020B0503020204020204" pitchFamily="34" charset="-122"/>
              </a:rPr>
              <a:t>公司公开融资</a:t>
            </a:r>
            <a:endParaRPr lang="en-US" altLang="zh-CN" sz="1200" b="1" dirty="0" smtClean="0">
              <a:solidFill>
                <a:srgbClr val="C00000"/>
              </a:solidFill>
              <a:latin typeface="微软雅黑" panose="020B0503020204020204" pitchFamily="34" charset="-122"/>
              <a:ea typeface="微软雅黑" panose="020B0503020204020204" pitchFamily="34" charset="-122"/>
            </a:endParaRPr>
          </a:p>
          <a:p>
            <a:r>
              <a:rPr lang="zh-CN" altLang="en-US" sz="1200" b="1" dirty="0" smtClean="0">
                <a:solidFill>
                  <a:srgbClr val="C00000"/>
                </a:solidFill>
                <a:latin typeface="微软雅黑" panose="020B0503020204020204" pitchFamily="34" charset="-122"/>
                <a:ea typeface="微软雅黑" panose="020B0503020204020204" pitchFamily="34" charset="-122"/>
              </a:rPr>
              <a:t>计划上市</a:t>
            </a:r>
            <a:endParaRPr lang="zh-CN" altLang="en-US" sz="1050" b="1" dirty="0">
              <a:solidFill>
                <a:srgbClr val="C00000"/>
              </a:solidFill>
              <a:latin typeface="微软雅黑" panose="020B0503020204020204" pitchFamily="34" charset="-122"/>
              <a:ea typeface="微软雅黑" panose="020B0503020204020204" pitchFamily="34" charset="-122"/>
            </a:endParaRPr>
          </a:p>
        </p:txBody>
      </p:sp>
      <p:sp>
        <p:nvSpPr>
          <p:cNvPr id="29" name="标题 4"/>
          <p:cNvSpPr txBox="1">
            <a:spLocks/>
          </p:cNvSpPr>
          <p:nvPr/>
        </p:nvSpPr>
        <p:spPr>
          <a:xfrm>
            <a:off x="6244574" y="3585541"/>
            <a:ext cx="1150263" cy="35664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2016.5.1</a:t>
            </a:r>
          </a:p>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公司将计划进军房地产</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标题 4"/>
          <p:cNvSpPr txBox="1">
            <a:spLocks/>
          </p:cNvSpPr>
          <p:nvPr/>
        </p:nvSpPr>
        <p:spPr>
          <a:xfrm>
            <a:off x="7449612" y="3640315"/>
            <a:ext cx="1095489" cy="2471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2017.1.10</a:t>
            </a:r>
          </a:p>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公司将开发首个工业区</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3636086" y="1574885"/>
            <a:ext cx="4087398" cy="1465939"/>
            <a:chOff x="5130397" y="1052736"/>
            <a:chExt cx="4968552" cy="1927164"/>
          </a:xfrm>
          <a:solidFill>
            <a:srgbClr val="C00000"/>
          </a:solidFill>
        </p:grpSpPr>
        <p:sp>
          <p:nvSpPr>
            <p:cNvPr id="32" name="圆角矩形 31"/>
            <p:cNvSpPr/>
            <p:nvPr/>
          </p:nvSpPr>
          <p:spPr>
            <a:xfrm>
              <a:off x="5130397" y="1052736"/>
              <a:ext cx="4968552" cy="16561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3" name="等腰三角形 32"/>
            <p:cNvSpPr/>
            <p:nvPr/>
          </p:nvSpPr>
          <p:spPr>
            <a:xfrm rot="10800000">
              <a:off x="7465738" y="2691868"/>
              <a:ext cx="334117"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4" name="矩形 47"/>
          <p:cNvSpPr>
            <a:spLocks noChangeArrowheads="1"/>
          </p:cNvSpPr>
          <p:nvPr/>
        </p:nvSpPr>
        <p:spPr bwMode="auto">
          <a:xfrm>
            <a:off x="4208713" y="1923789"/>
            <a:ext cx="3186125" cy="69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buNone/>
            </a:pPr>
            <a:r>
              <a:rPr lang="zh-CN" altLang="en-US" sz="1050" dirty="0">
                <a:solidFill>
                  <a:schemeClr val="bg1"/>
                </a:solidFill>
                <a:latin typeface="微软雅黑" panose="020B0503020204020204" pitchFamily="34" charset="-122"/>
                <a:ea typeface="微软雅黑" panose="020B0503020204020204" pitchFamily="34" charset="-122"/>
              </a:rPr>
              <a:t>右键点击图片选择设置图片格式可直接替换图片。您的内容打在这里，或者通过复制您的文本后，在此框中选择粘贴，并选择只保留文字。</a:t>
            </a:r>
            <a:endParaRPr lang="zh-CN" altLang="en-US" sz="1050" dirty="0">
              <a:solidFill>
                <a:schemeClr val="bg1"/>
              </a:solidFill>
              <a:latin typeface="微软雅黑" panose="020B0503020204020204" pitchFamily="34" charset="-122"/>
              <a:ea typeface="微软雅黑" panose="020B0503020204020204" pitchFamily="34" charset="-122"/>
              <a:sym typeface="微软雅黑" pitchFamily="34" charset="-122"/>
            </a:endParaRPr>
          </a:p>
        </p:txBody>
      </p:sp>
      <p:sp>
        <p:nvSpPr>
          <p:cNvPr id="35" name="矩形 3"/>
          <p:cNvSpPr>
            <a:spLocks noChangeArrowheads="1"/>
          </p:cNvSpPr>
          <p:nvPr/>
        </p:nvSpPr>
        <p:spPr bwMode="auto">
          <a:xfrm>
            <a:off x="4221281" y="1668435"/>
            <a:ext cx="754038" cy="253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12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公司简介</a:t>
            </a:r>
            <a:endPar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36" name="组合 35"/>
          <p:cNvGrpSpPr/>
          <p:nvPr/>
        </p:nvGrpSpPr>
        <p:grpSpPr>
          <a:xfrm>
            <a:off x="1095777" y="4916127"/>
            <a:ext cx="1917105" cy="219098"/>
            <a:chOff x="913011" y="5805264"/>
            <a:chExt cx="2520280" cy="288032"/>
          </a:xfrm>
          <a:solidFill>
            <a:srgbClr val="C00000"/>
          </a:solidFill>
        </p:grpSpPr>
        <p:sp>
          <p:nvSpPr>
            <p:cNvPr id="37" name="圆角矩形 36"/>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38" name="直接连接符 37"/>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39" name="矩形 3"/>
          <p:cNvSpPr>
            <a:spLocks noChangeArrowheads="1"/>
          </p:cNvSpPr>
          <p:nvPr/>
        </p:nvSpPr>
        <p:spPr bwMode="auto">
          <a:xfrm>
            <a:off x="1369649" y="4918671"/>
            <a:ext cx="1315682" cy="238521"/>
          </a:xfrm>
          <a:prstGeom prst="rect">
            <a:avLst/>
          </a:prstGeom>
          <a:noFill/>
          <a:ln w="9525">
            <a:noFill/>
            <a:miter lim="800000"/>
            <a:headEnd/>
            <a:tailEnd/>
          </a:ln>
          <a:extLst/>
        </p:spPr>
        <p:txBody>
          <a:bodyPr wrap="square" lIns="68573" tIns="34287" rIns="68573" bIns="34287">
            <a:spAutoFit/>
          </a:bodyPr>
          <a:lstStyle/>
          <a:p>
            <a:pPr algn="ctr">
              <a:spcBef>
                <a:spcPct val="0"/>
              </a:spcBef>
              <a:buFont typeface="Arial" charset="0"/>
              <a:buNone/>
            </a:pPr>
            <a:r>
              <a:rPr lang="zh-CN" altLang="en-US" sz="105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十年史诗历程</a:t>
            </a:r>
            <a:endParaRPr lang="zh-CN" altLang="en-US" sz="105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40" name="组合 39"/>
          <p:cNvGrpSpPr/>
          <p:nvPr/>
        </p:nvGrpSpPr>
        <p:grpSpPr>
          <a:xfrm>
            <a:off x="3615401" y="4916127"/>
            <a:ext cx="1917105" cy="219098"/>
            <a:chOff x="913011" y="5805264"/>
            <a:chExt cx="2520280" cy="288032"/>
          </a:xfrm>
          <a:solidFill>
            <a:srgbClr val="C00000"/>
          </a:solidFill>
        </p:grpSpPr>
        <p:sp>
          <p:nvSpPr>
            <p:cNvPr id="41" name="圆角矩形 40"/>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42" name="直接连接符 41"/>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43" name="矩形 3"/>
          <p:cNvSpPr>
            <a:spLocks noChangeArrowheads="1"/>
          </p:cNvSpPr>
          <p:nvPr/>
        </p:nvSpPr>
        <p:spPr bwMode="auto">
          <a:xfrm>
            <a:off x="3889273" y="4918671"/>
            <a:ext cx="1315682" cy="238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zh-CN" altLang="en-US" sz="105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十年风云典范</a:t>
            </a:r>
            <a:endParaRPr lang="zh-CN" altLang="en-US" sz="105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44" name="组合 43"/>
          <p:cNvGrpSpPr/>
          <p:nvPr/>
        </p:nvGrpSpPr>
        <p:grpSpPr>
          <a:xfrm>
            <a:off x="6189800" y="4916127"/>
            <a:ext cx="1917105" cy="219098"/>
            <a:chOff x="913011" y="5805264"/>
            <a:chExt cx="2520280" cy="288032"/>
          </a:xfrm>
          <a:solidFill>
            <a:srgbClr val="C00000"/>
          </a:solidFill>
        </p:grpSpPr>
        <p:sp>
          <p:nvSpPr>
            <p:cNvPr id="45" name="圆角矩形 44"/>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46" name="直接连接符 45"/>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47" name="矩形 3"/>
          <p:cNvSpPr>
            <a:spLocks noChangeArrowheads="1"/>
          </p:cNvSpPr>
          <p:nvPr/>
        </p:nvSpPr>
        <p:spPr bwMode="auto">
          <a:xfrm>
            <a:off x="6463672" y="4918671"/>
            <a:ext cx="1315682" cy="238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zh-CN" altLang="en-US" sz="105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十年见证实力</a:t>
            </a:r>
            <a:endParaRPr lang="zh-CN" altLang="en-US" sz="105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圆角矩形 47"/>
          <p:cNvSpPr/>
          <p:nvPr/>
        </p:nvSpPr>
        <p:spPr>
          <a:xfrm>
            <a:off x="-273584" y="1475960"/>
            <a:ext cx="1314587" cy="2800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9" name="圆角矩形 48"/>
          <p:cNvSpPr/>
          <p:nvPr/>
        </p:nvSpPr>
        <p:spPr>
          <a:xfrm>
            <a:off x="-383132" y="1767489"/>
            <a:ext cx="1150262" cy="219098"/>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0" name="标题 4"/>
          <p:cNvSpPr txBox="1">
            <a:spLocks/>
          </p:cNvSpPr>
          <p:nvPr/>
        </p:nvSpPr>
        <p:spPr>
          <a:xfrm>
            <a:off x="-54486" y="1492109"/>
            <a:ext cx="931165" cy="25324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bg1"/>
                </a:solidFill>
                <a:latin typeface="微软雅黑" panose="020B0503020204020204" pitchFamily="34" charset="-122"/>
                <a:ea typeface="微软雅黑" panose="020B0503020204020204" pitchFamily="34" charset="-122"/>
              </a:rPr>
              <a:t>我们是谁</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51" name="标题 4"/>
          <p:cNvSpPr txBox="1">
            <a:spLocks/>
          </p:cNvSpPr>
          <p:nvPr/>
        </p:nvSpPr>
        <p:spPr>
          <a:xfrm>
            <a:off x="-54486" y="1767489"/>
            <a:ext cx="931165" cy="21909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52" name="圆角矩形 51"/>
          <p:cNvSpPr/>
          <p:nvPr/>
        </p:nvSpPr>
        <p:spPr>
          <a:xfrm>
            <a:off x="-383133" y="2003704"/>
            <a:ext cx="1150262" cy="219098"/>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3" name="标题 4"/>
          <p:cNvSpPr txBox="1">
            <a:spLocks/>
          </p:cNvSpPr>
          <p:nvPr/>
        </p:nvSpPr>
        <p:spPr>
          <a:xfrm>
            <a:off x="-54486" y="2003704"/>
            <a:ext cx="931165" cy="21909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54" name="圆角矩形 53"/>
          <p:cNvSpPr/>
          <p:nvPr/>
        </p:nvSpPr>
        <p:spPr>
          <a:xfrm>
            <a:off x="-383133" y="2238896"/>
            <a:ext cx="1150262" cy="219098"/>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5" name="标题 4"/>
          <p:cNvSpPr txBox="1">
            <a:spLocks/>
          </p:cNvSpPr>
          <p:nvPr/>
        </p:nvSpPr>
        <p:spPr>
          <a:xfrm>
            <a:off x="-54486" y="2238896"/>
            <a:ext cx="931165" cy="21909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smtClean="0">
                <a:solidFill>
                  <a:schemeClr val="bg1"/>
                </a:solidFill>
                <a:latin typeface="微软雅黑" panose="020B0503020204020204" pitchFamily="34" charset="-122"/>
                <a:ea typeface="微软雅黑" panose="020B0503020204020204" pitchFamily="34" charset="-122"/>
              </a:rPr>
              <a:t>未来计划</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56" name="圆角矩形 55"/>
          <p:cNvSpPr/>
          <p:nvPr/>
        </p:nvSpPr>
        <p:spPr>
          <a:xfrm>
            <a:off x="-383133" y="2471767"/>
            <a:ext cx="1150262" cy="219098"/>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7" name="标题 4"/>
          <p:cNvSpPr txBox="1">
            <a:spLocks/>
          </p:cNvSpPr>
          <p:nvPr/>
        </p:nvSpPr>
        <p:spPr>
          <a:xfrm>
            <a:off x="-54486" y="2471767"/>
            <a:ext cx="931165" cy="21909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58" name="圆角矩形 57"/>
          <p:cNvSpPr/>
          <p:nvPr/>
        </p:nvSpPr>
        <p:spPr>
          <a:xfrm>
            <a:off x="8873747" y="1473348"/>
            <a:ext cx="739455" cy="411701"/>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9" name="标题 4"/>
          <p:cNvSpPr txBox="1">
            <a:spLocks/>
          </p:cNvSpPr>
          <p:nvPr/>
        </p:nvSpPr>
        <p:spPr>
          <a:xfrm>
            <a:off x="8928522" y="1475960"/>
            <a:ext cx="492970" cy="4090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smtClean="0">
                <a:solidFill>
                  <a:schemeClr val="bg1"/>
                </a:solidFill>
                <a:latin typeface="微软雅黑" panose="020B0503020204020204" pitchFamily="34" charset="-122"/>
                <a:ea typeface="微软雅黑" panose="020B0503020204020204" pitchFamily="34" charset="-122"/>
              </a:rPr>
              <a:t>5</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5021" y="1549324"/>
            <a:ext cx="1297346" cy="27634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 name="圆角矩形 2"/>
          <p:cNvSpPr/>
          <p:nvPr/>
        </p:nvSpPr>
        <p:spPr>
          <a:xfrm>
            <a:off x="-383132" y="1837030"/>
            <a:ext cx="1135177" cy="216224"/>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 name="标题 4"/>
          <p:cNvSpPr txBox="1">
            <a:spLocks/>
          </p:cNvSpPr>
          <p:nvPr/>
        </p:nvSpPr>
        <p:spPr>
          <a:xfrm>
            <a:off x="-58796" y="1565262"/>
            <a:ext cx="918953" cy="2499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 name="标题 4"/>
          <p:cNvSpPr txBox="1">
            <a:spLocks/>
          </p:cNvSpPr>
          <p:nvPr/>
        </p:nvSpPr>
        <p:spPr>
          <a:xfrm>
            <a:off x="-58796" y="1837030"/>
            <a:ext cx="918953" cy="2162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600" b="1" dirty="0">
              <a:solidFill>
                <a:schemeClr val="bg1"/>
              </a:solidFill>
              <a:latin typeface="微软雅黑" panose="020B0503020204020204" pitchFamily="34" charset="-122"/>
              <a:ea typeface="微软雅黑" panose="020B0503020204020204" pitchFamily="34" charset="-122"/>
            </a:endParaRPr>
          </a:p>
        </p:txBody>
      </p:sp>
      <p:sp>
        <p:nvSpPr>
          <p:cNvPr id="6" name="圆角矩形 5"/>
          <p:cNvSpPr/>
          <p:nvPr/>
        </p:nvSpPr>
        <p:spPr>
          <a:xfrm>
            <a:off x="-383133" y="2070147"/>
            <a:ext cx="1135177" cy="216224"/>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7" name="标题 4"/>
          <p:cNvSpPr txBox="1">
            <a:spLocks/>
          </p:cNvSpPr>
          <p:nvPr/>
        </p:nvSpPr>
        <p:spPr>
          <a:xfrm>
            <a:off x="-58796" y="2070147"/>
            <a:ext cx="918953" cy="2162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600" b="1" dirty="0">
              <a:solidFill>
                <a:schemeClr val="bg1"/>
              </a:solidFill>
              <a:latin typeface="微软雅黑" panose="020B0503020204020204" pitchFamily="34" charset="-122"/>
              <a:ea typeface="微软雅黑" panose="020B0503020204020204" pitchFamily="34" charset="-122"/>
            </a:endParaRPr>
          </a:p>
        </p:txBody>
      </p:sp>
      <p:sp>
        <p:nvSpPr>
          <p:cNvPr id="8" name="圆角矩形 7"/>
          <p:cNvSpPr/>
          <p:nvPr/>
        </p:nvSpPr>
        <p:spPr>
          <a:xfrm>
            <a:off x="-383133" y="2302254"/>
            <a:ext cx="1135177" cy="216224"/>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9" name="标题 4"/>
          <p:cNvSpPr txBox="1">
            <a:spLocks/>
          </p:cNvSpPr>
          <p:nvPr/>
        </p:nvSpPr>
        <p:spPr>
          <a:xfrm>
            <a:off x="-58796" y="2302254"/>
            <a:ext cx="918953" cy="2162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00" dirty="0" smtClean="0">
                <a:solidFill>
                  <a:schemeClr val="bg1"/>
                </a:solidFill>
                <a:latin typeface="微软雅黑" panose="020B0503020204020204" pitchFamily="34" charset="-122"/>
                <a:ea typeface="微软雅黑" panose="020B0503020204020204" pitchFamily="34" charset="-122"/>
              </a:rPr>
              <a:t>未来计划</a:t>
            </a:r>
            <a:endParaRPr lang="zh-CN" altLang="en-US" sz="600" b="1" dirty="0">
              <a:solidFill>
                <a:schemeClr val="bg1"/>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383133" y="2532072"/>
            <a:ext cx="1135177" cy="216224"/>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1" name="标题 4"/>
          <p:cNvSpPr txBox="1">
            <a:spLocks/>
          </p:cNvSpPr>
          <p:nvPr/>
        </p:nvSpPr>
        <p:spPr>
          <a:xfrm>
            <a:off x="-58796" y="2532072"/>
            <a:ext cx="918953" cy="2162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600" b="1" dirty="0">
              <a:solidFill>
                <a:schemeClr val="bg1"/>
              </a:solidFill>
              <a:latin typeface="微软雅黑" panose="020B0503020204020204" pitchFamily="34" charset="-122"/>
              <a:ea typeface="微软雅黑" panose="020B0503020204020204" pitchFamily="34" charset="-122"/>
            </a:endParaRPr>
          </a:p>
        </p:txBody>
      </p:sp>
      <p:sp>
        <p:nvSpPr>
          <p:cNvPr id="12" name="圆角矩形 11"/>
          <p:cNvSpPr/>
          <p:nvPr/>
        </p:nvSpPr>
        <p:spPr>
          <a:xfrm>
            <a:off x="8752349" y="1546746"/>
            <a:ext cx="729757" cy="406302"/>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3" name="标题 4"/>
          <p:cNvSpPr txBox="1">
            <a:spLocks/>
          </p:cNvSpPr>
          <p:nvPr/>
        </p:nvSpPr>
        <p:spPr>
          <a:xfrm>
            <a:off x="8806405" y="1549324"/>
            <a:ext cx="486505" cy="4037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100" dirty="0" smtClean="0">
                <a:solidFill>
                  <a:schemeClr val="bg1"/>
                </a:solidFill>
                <a:latin typeface="微软雅黑" panose="020B0503020204020204" pitchFamily="34" charset="-122"/>
                <a:ea typeface="微软雅黑" panose="020B0503020204020204" pitchFamily="34" charset="-122"/>
              </a:rPr>
              <a:t>6</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2265696" y="1493476"/>
            <a:ext cx="533144" cy="579194"/>
            <a:chOff x="3185939" y="1739094"/>
            <a:chExt cx="710200" cy="771543"/>
          </a:xfrm>
        </p:grpSpPr>
        <p:sp>
          <p:nvSpPr>
            <p:cNvPr id="15" name="任意多边形 14"/>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1100" b="1" dirty="0">
                <a:solidFill>
                  <a:srgbClr val="FF0000"/>
                </a:solidFill>
                <a:latin typeface="DIN-BoldItalic" pitchFamily="50" charset="0"/>
              </a:endParaRPr>
            </a:p>
          </p:txBody>
        </p:sp>
        <p:sp>
          <p:nvSpPr>
            <p:cNvPr id="16" name="椭圆 15"/>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rgbClr val="FF0000"/>
                </a:solidFill>
              </a:endParaRPr>
            </a:p>
          </p:txBody>
        </p:sp>
        <p:sp>
          <p:nvSpPr>
            <p:cNvPr id="17" name="椭圆 16"/>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rgbClr val="FF0000"/>
                </a:solidFill>
              </a:endParaRPr>
            </a:p>
          </p:txBody>
        </p:sp>
        <p:sp>
          <p:nvSpPr>
            <p:cNvPr id="18"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100">
                <a:solidFill>
                  <a:srgbClr val="FF0000"/>
                </a:solidFill>
              </a:endParaRPr>
            </a:p>
          </p:txBody>
        </p:sp>
      </p:grpSp>
      <p:sp>
        <p:nvSpPr>
          <p:cNvPr id="19" name="Oval 21"/>
          <p:cNvSpPr/>
          <p:nvPr/>
        </p:nvSpPr>
        <p:spPr>
          <a:xfrm>
            <a:off x="1130438" y="1835215"/>
            <a:ext cx="1450805" cy="1450805"/>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F16D63"/>
              </a:solidFill>
              <a:latin typeface="DIN-BoldItalic" pitchFamily="50" charset="0"/>
            </a:endParaRPr>
          </a:p>
        </p:txBody>
      </p:sp>
      <p:sp>
        <p:nvSpPr>
          <p:cNvPr id="20" name="椭圆 19"/>
          <p:cNvSpPr/>
          <p:nvPr/>
        </p:nvSpPr>
        <p:spPr>
          <a:xfrm>
            <a:off x="1249227" y="1953591"/>
            <a:ext cx="1213228" cy="1214053"/>
          </a:xfrm>
          <a:prstGeom prst="ellipse">
            <a:avLst/>
          </a:prstGeom>
          <a:blipFill dpi="0" rotWithShape="1">
            <a:blip r:embed="rId2" cstate="screen">
              <a:extLst>
                <a:ext uri="{BEBA8EAE-BF5A-486C-A8C5-ECC9F3942E4B}">
                  <a14:imgProps xmlns:a14="http://schemas.microsoft.com/office/drawing/2010/main">
                    <a14:imgLayer r:embed="rId3">
                      <a14:imgEffect>
                        <a14:sharpenSoften amount="-42000"/>
                      </a14:imgEffect>
                      <a14:imgEffect>
                        <a14:brightnessContrast bright="9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1" name="标题 11"/>
          <p:cNvSpPr txBox="1">
            <a:spLocks/>
          </p:cNvSpPr>
          <p:nvPr/>
        </p:nvSpPr>
        <p:spPr>
          <a:xfrm>
            <a:off x="2392616" y="1522217"/>
            <a:ext cx="406225" cy="3483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rgbClr val="C00000"/>
                </a:solidFill>
                <a:latin typeface="Impact MT Std" pitchFamily="34" charset="0"/>
                <a:ea typeface="微软雅黑" panose="020B0503020204020204" pitchFamily="34" charset="-122"/>
              </a:rPr>
              <a:t>01</a:t>
            </a:r>
            <a:endParaRPr lang="zh-CN" altLang="en-US" sz="1400" dirty="0">
              <a:solidFill>
                <a:srgbClr val="C00000"/>
              </a:solidFill>
              <a:latin typeface="Impact MT Std" pitchFamily="34" charset="0"/>
              <a:ea typeface="微软雅黑" panose="020B0503020204020204" pitchFamily="34" charset="-122"/>
            </a:endParaRPr>
          </a:p>
        </p:txBody>
      </p:sp>
      <p:cxnSp>
        <p:nvCxnSpPr>
          <p:cNvPr id="22" name="直接连接符 21"/>
          <p:cNvCxnSpPr/>
          <p:nvPr/>
        </p:nvCxnSpPr>
        <p:spPr>
          <a:xfrm>
            <a:off x="1400718" y="3385440"/>
            <a:ext cx="0" cy="1974761"/>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标题 11"/>
          <p:cNvSpPr txBox="1">
            <a:spLocks/>
          </p:cNvSpPr>
          <p:nvPr/>
        </p:nvSpPr>
        <p:spPr>
          <a:xfrm>
            <a:off x="1470329" y="3414181"/>
            <a:ext cx="903399"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姓名：</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标题 11"/>
          <p:cNvSpPr txBox="1">
            <a:spLocks/>
          </p:cNvSpPr>
          <p:nvPr/>
        </p:nvSpPr>
        <p:spPr>
          <a:xfrm>
            <a:off x="1454775" y="3630406"/>
            <a:ext cx="1297346"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50" dirty="0" smtClean="0">
                <a:solidFill>
                  <a:schemeClr val="bg1">
                    <a:lumMod val="50000"/>
                  </a:schemeClr>
                </a:solidFill>
                <a:latin typeface="微软雅黑" panose="020B0503020204020204" pitchFamily="34" charset="-122"/>
                <a:ea typeface="微软雅黑" panose="020B0503020204020204" pitchFamily="34" charset="-122"/>
              </a:rPr>
              <a:t>DUAN OUY</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标题 11"/>
          <p:cNvSpPr txBox="1">
            <a:spLocks/>
          </p:cNvSpPr>
          <p:nvPr/>
        </p:nvSpPr>
        <p:spPr>
          <a:xfrm>
            <a:off x="1470329" y="3907538"/>
            <a:ext cx="1092539"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出生年月：</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标题 11"/>
          <p:cNvSpPr txBox="1">
            <a:spLocks/>
          </p:cNvSpPr>
          <p:nvPr/>
        </p:nvSpPr>
        <p:spPr>
          <a:xfrm>
            <a:off x="1454775" y="4123763"/>
            <a:ext cx="1297346"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50" dirty="0" smtClean="0">
                <a:solidFill>
                  <a:schemeClr val="bg1">
                    <a:lumMod val="50000"/>
                  </a:schemeClr>
                </a:solidFill>
                <a:latin typeface="微软雅黑" panose="020B0503020204020204" pitchFamily="34" charset="-122"/>
                <a:ea typeface="微软雅黑" panose="020B0503020204020204" pitchFamily="34" charset="-122"/>
              </a:rPr>
              <a:t>1989-10-10</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标题 11"/>
          <p:cNvSpPr txBox="1">
            <a:spLocks/>
          </p:cNvSpPr>
          <p:nvPr/>
        </p:nvSpPr>
        <p:spPr>
          <a:xfrm>
            <a:off x="1470329" y="4394043"/>
            <a:ext cx="1092539"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最高学历：</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标题 11"/>
          <p:cNvSpPr txBox="1">
            <a:spLocks/>
          </p:cNvSpPr>
          <p:nvPr/>
        </p:nvSpPr>
        <p:spPr>
          <a:xfrm>
            <a:off x="1454775" y="4610268"/>
            <a:ext cx="1297346"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金融博士在读</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标题 11"/>
          <p:cNvSpPr txBox="1">
            <a:spLocks/>
          </p:cNvSpPr>
          <p:nvPr/>
        </p:nvSpPr>
        <p:spPr>
          <a:xfrm>
            <a:off x="1470329" y="4877122"/>
            <a:ext cx="1092539"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现</a:t>
            </a: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任职位：</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标题 11"/>
          <p:cNvSpPr txBox="1">
            <a:spLocks/>
          </p:cNvSpPr>
          <p:nvPr/>
        </p:nvSpPr>
        <p:spPr>
          <a:xfrm>
            <a:off x="1454775" y="5093347"/>
            <a:ext cx="1297346"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销售</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部拓展经理</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4034875" y="1493476"/>
            <a:ext cx="533144" cy="579194"/>
            <a:chOff x="3185939" y="1739094"/>
            <a:chExt cx="710200" cy="771543"/>
          </a:xfrm>
        </p:grpSpPr>
        <p:sp>
          <p:nvSpPr>
            <p:cNvPr id="32" name="任意多边形 31"/>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1100" b="1" dirty="0">
                <a:solidFill>
                  <a:schemeClr val="bg1">
                    <a:lumMod val="50000"/>
                  </a:schemeClr>
                </a:solidFill>
                <a:latin typeface="DIN-BoldItalic" pitchFamily="50" charset="0"/>
              </a:endParaRPr>
            </a:p>
          </p:txBody>
        </p:sp>
        <p:sp>
          <p:nvSpPr>
            <p:cNvPr id="33" name="椭圆 32"/>
            <p:cNvSpPr/>
            <p:nvPr/>
          </p:nvSpPr>
          <p:spPr>
            <a:xfrm>
              <a:off x="3343511" y="1739094"/>
              <a:ext cx="552628" cy="552628"/>
            </a:xfrm>
            <a:prstGeom prst="ellipse">
              <a:avLst/>
            </a:prstGeom>
            <a:solidFill>
              <a:srgbClr val="E62A2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lumMod val="50000"/>
                  </a:schemeClr>
                </a:solidFill>
              </a:endParaRPr>
            </a:p>
          </p:txBody>
        </p:sp>
        <p:sp>
          <p:nvSpPr>
            <p:cNvPr id="34" name="椭圆 33"/>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lumMod val="50000"/>
                  </a:schemeClr>
                </a:solidFill>
              </a:endParaRPr>
            </a:p>
          </p:txBody>
        </p:sp>
        <p:sp>
          <p:nvSpPr>
            <p:cNvPr id="35"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100">
                <a:solidFill>
                  <a:schemeClr val="bg1">
                    <a:lumMod val="50000"/>
                  </a:schemeClr>
                </a:solidFill>
              </a:endParaRPr>
            </a:p>
          </p:txBody>
        </p:sp>
      </p:grpSp>
      <p:sp>
        <p:nvSpPr>
          <p:cNvPr id="36" name="Oval 21"/>
          <p:cNvSpPr/>
          <p:nvPr/>
        </p:nvSpPr>
        <p:spPr>
          <a:xfrm>
            <a:off x="2899616" y="1835215"/>
            <a:ext cx="1450805" cy="1450805"/>
          </a:xfrm>
          <a:prstGeom prst="ellipse">
            <a:avLst/>
          </a:prstGeom>
          <a:solidFill>
            <a:srgbClr val="E62A2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F16D63"/>
              </a:solidFill>
              <a:latin typeface="DIN-BoldItalic" pitchFamily="50" charset="0"/>
            </a:endParaRPr>
          </a:p>
        </p:txBody>
      </p:sp>
      <p:sp>
        <p:nvSpPr>
          <p:cNvPr id="37" name="椭圆 36"/>
          <p:cNvSpPr/>
          <p:nvPr/>
        </p:nvSpPr>
        <p:spPr>
          <a:xfrm>
            <a:off x="3018405" y="1953591"/>
            <a:ext cx="1213228" cy="1214053"/>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38" name="标题 11"/>
          <p:cNvSpPr txBox="1">
            <a:spLocks/>
          </p:cNvSpPr>
          <p:nvPr/>
        </p:nvSpPr>
        <p:spPr>
          <a:xfrm>
            <a:off x="4161794" y="1522217"/>
            <a:ext cx="406225" cy="3483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rgbClr val="C00000"/>
                </a:solidFill>
                <a:latin typeface="Impact MT Std" pitchFamily="34" charset="0"/>
                <a:ea typeface="微软雅黑" panose="020B0503020204020204" pitchFamily="34" charset="-122"/>
              </a:rPr>
              <a:t>02</a:t>
            </a:r>
            <a:endParaRPr lang="zh-CN" altLang="en-US" sz="1400" dirty="0">
              <a:solidFill>
                <a:srgbClr val="C00000"/>
              </a:solidFill>
              <a:latin typeface="Impact MT Std" pitchFamily="34" charset="0"/>
              <a:ea typeface="微软雅黑" panose="020B0503020204020204" pitchFamily="34" charset="-122"/>
            </a:endParaRPr>
          </a:p>
        </p:txBody>
      </p:sp>
      <p:cxnSp>
        <p:nvCxnSpPr>
          <p:cNvPr id="39" name="直接连接符 38"/>
          <p:cNvCxnSpPr/>
          <p:nvPr/>
        </p:nvCxnSpPr>
        <p:spPr>
          <a:xfrm>
            <a:off x="3177233" y="3385440"/>
            <a:ext cx="0" cy="1974761"/>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标题 11"/>
          <p:cNvSpPr txBox="1">
            <a:spLocks/>
          </p:cNvSpPr>
          <p:nvPr/>
        </p:nvSpPr>
        <p:spPr>
          <a:xfrm>
            <a:off x="3246844" y="3414181"/>
            <a:ext cx="903399"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姓名：</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标题 11"/>
          <p:cNvSpPr txBox="1">
            <a:spLocks/>
          </p:cNvSpPr>
          <p:nvPr/>
        </p:nvSpPr>
        <p:spPr>
          <a:xfrm>
            <a:off x="3231289" y="3630406"/>
            <a:ext cx="1297346"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50" dirty="0" smtClean="0">
                <a:solidFill>
                  <a:schemeClr val="bg1">
                    <a:lumMod val="50000"/>
                  </a:schemeClr>
                </a:solidFill>
                <a:latin typeface="微软雅黑" panose="020B0503020204020204" pitchFamily="34" charset="-122"/>
                <a:ea typeface="微软雅黑" panose="020B0503020204020204" pitchFamily="34" charset="-122"/>
              </a:rPr>
              <a:t>LUSY DANY</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标题 11"/>
          <p:cNvSpPr txBox="1">
            <a:spLocks/>
          </p:cNvSpPr>
          <p:nvPr/>
        </p:nvSpPr>
        <p:spPr>
          <a:xfrm>
            <a:off x="3246844" y="3907538"/>
            <a:ext cx="1092539"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出生年月：</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标题 11"/>
          <p:cNvSpPr txBox="1">
            <a:spLocks/>
          </p:cNvSpPr>
          <p:nvPr/>
        </p:nvSpPr>
        <p:spPr>
          <a:xfrm>
            <a:off x="3231289" y="4123763"/>
            <a:ext cx="1297346"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50" dirty="0" smtClean="0">
                <a:solidFill>
                  <a:schemeClr val="bg1">
                    <a:lumMod val="50000"/>
                  </a:schemeClr>
                </a:solidFill>
                <a:latin typeface="微软雅黑" panose="020B0503020204020204" pitchFamily="34" charset="-122"/>
                <a:ea typeface="微软雅黑" panose="020B0503020204020204" pitchFamily="34" charset="-122"/>
              </a:rPr>
              <a:t>1979-11-15</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标题 11"/>
          <p:cNvSpPr txBox="1">
            <a:spLocks/>
          </p:cNvSpPr>
          <p:nvPr/>
        </p:nvSpPr>
        <p:spPr>
          <a:xfrm>
            <a:off x="3246844" y="4394043"/>
            <a:ext cx="1092539"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最高学历：</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标题 11"/>
          <p:cNvSpPr txBox="1">
            <a:spLocks/>
          </p:cNvSpPr>
          <p:nvPr/>
        </p:nvSpPr>
        <p:spPr>
          <a:xfrm>
            <a:off x="3231289" y="4610268"/>
            <a:ext cx="1297346"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剑桥管理</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硕士</a:t>
            </a:r>
          </a:p>
        </p:txBody>
      </p:sp>
      <p:sp>
        <p:nvSpPr>
          <p:cNvPr id="46" name="标题 11"/>
          <p:cNvSpPr txBox="1">
            <a:spLocks/>
          </p:cNvSpPr>
          <p:nvPr/>
        </p:nvSpPr>
        <p:spPr>
          <a:xfrm>
            <a:off x="3246844" y="4877122"/>
            <a:ext cx="1092539"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现</a:t>
            </a: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任职位：</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标题 11"/>
          <p:cNvSpPr txBox="1">
            <a:spLocks/>
          </p:cNvSpPr>
          <p:nvPr/>
        </p:nvSpPr>
        <p:spPr>
          <a:xfrm>
            <a:off x="3231289" y="5093347"/>
            <a:ext cx="1297346"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销售</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部部门经理</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8" name="组合 47"/>
          <p:cNvGrpSpPr/>
          <p:nvPr/>
        </p:nvGrpSpPr>
        <p:grpSpPr>
          <a:xfrm>
            <a:off x="5804053" y="1493476"/>
            <a:ext cx="533144" cy="579194"/>
            <a:chOff x="3185939" y="1739094"/>
            <a:chExt cx="710200" cy="771543"/>
          </a:xfrm>
        </p:grpSpPr>
        <p:sp>
          <p:nvSpPr>
            <p:cNvPr id="49" name="任意多边形 48"/>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1100" b="1" dirty="0">
                <a:solidFill>
                  <a:schemeClr val="bg1">
                    <a:lumMod val="50000"/>
                  </a:schemeClr>
                </a:solidFill>
                <a:latin typeface="DIN-BoldItalic" pitchFamily="50" charset="0"/>
              </a:endParaRPr>
            </a:p>
          </p:txBody>
        </p:sp>
        <p:sp>
          <p:nvSpPr>
            <p:cNvPr id="50" name="椭圆 49"/>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lumMod val="50000"/>
                  </a:schemeClr>
                </a:solidFill>
              </a:endParaRPr>
            </a:p>
          </p:txBody>
        </p:sp>
        <p:sp>
          <p:nvSpPr>
            <p:cNvPr id="51" name="椭圆 50"/>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lumMod val="50000"/>
                  </a:schemeClr>
                </a:solidFill>
              </a:endParaRPr>
            </a:p>
          </p:txBody>
        </p:sp>
        <p:sp>
          <p:nvSpPr>
            <p:cNvPr id="52"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100">
                <a:solidFill>
                  <a:schemeClr val="bg1">
                    <a:lumMod val="50000"/>
                  </a:schemeClr>
                </a:solidFill>
              </a:endParaRPr>
            </a:p>
          </p:txBody>
        </p:sp>
      </p:grpSp>
      <p:sp>
        <p:nvSpPr>
          <p:cNvPr id="53" name="Oval 21"/>
          <p:cNvSpPr/>
          <p:nvPr/>
        </p:nvSpPr>
        <p:spPr>
          <a:xfrm>
            <a:off x="4668795" y="1835215"/>
            <a:ext cx="1450805" cy="1450805"/>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F16D63"/>
              </a:solidFill>
              <a:latin typeface="DIN-BoldItalic" pitchFamily="50" charset="0"/>
            </a:endParaRPr>
          </a:p>
        </p:txBody>
      </p:sp>
      <p:sp>
        <p:nvSpPr>
          <p:cNvPr id="54" name="椭圆 53"/>
          <p:cNvSpPr/>
          <p:nvPr/>
        </p:nvSpPr>
        <p:spPr>
          <a:xfrm>
            <a:off x="4787583" y="1953591"/>
            <a:ext cx="1213228" cy="1214053"/>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55" name="标题 11"/>
          <p:cNvSpPr txBox="1">
            <a:spLocks/>
          </p:cNvSpPr>
          <p:nvPr/>
        </p:nvSpPr>
        <p:spPr>
          <a:xfrm>
            <a:off x="5930972" y="1522217"/>
            <a:ext cx="406225" cy="3483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rgbClr val="C00000"/>
                </a:solidFill>
                <a:latin typeface="Impact MT Std" pitchFamily="34" charset="0"/>
                <a:ea typeface="微软雅黑" panose="020B0503020204020204" pitchFamily="34" charset="-122"/>
              </a:rPr>
              <a:t>03</a:t>
            </a:r>
            <a:endParaRPr lang="zh-CN" altLang="en-US" sz="1400" dirty="0">
              <a:solidFill>
                <a:srgbClr val="C00000"/>
              </a:solidFill>
              <a:latin typeface="Impact MT Std" pitchFamily="34" charset="0"/>
              <a:ea typeface="微软雅黑" panose="020B0503020204020204" pitchFamily="34" charset="-122"/>
            </a:endParaRPr>
          </a:p>
        </p:txBody>
      </p:sp>
      <p:cxnSp>
        <p:nvCxnSpPr>
          <p:cNvPr id="56" name="直接连接符 55"/>
          <p:cNvCxnSpPr/>
          <p:nvPr/>
        </p:nvCxnSpPr>
        <p:spPr>
          <a:xfrm>
            <a:off x="4946412" y="3385440"/>
            <a:ext cx="0" cy="1974761"/>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7" name="标题 11"/>
          <p:cNvSpPr txBox="1">
            <a:spLocks/>
          </p:cNvSpPr>
          <p:nvPr/>
        </p:nvSpPr>
        <p:spPr>
          <a:xfrm>
            <a:off x="5016022" y="3414181"/>
            <a:ext cx="903399"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姓名：</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8" name="标题 11"/>
          <p:cNvSpPr txBox="1">
            <a:spLocks/>
          </p:cNvSpPr>
          <p:nvPr/>
        </p:nvSpPr>
        <p:spPr>
          <a:xfrm>
            <a:off x="5000468" y="3630406"/>
            <a:ext cx="1297346"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50" dirty="0" smtClean="0">
                <a:solidFill>
                  <a:schemeClr val="bg1">
                    <a:lumMod val="50000"/>
                  </a:schemeClr>
                </a:solidFill>
                <a:latin typeface="微软雅黑" panose="020B0503020204020204" pitchFamily="34" charset="-122"/>
                <a:ea typeface="微软雅黑" panose="020B0503020204020204" pitchFamily="34" charset="-122"/>
              </a:rPr>
              <a:t>DAB PUY</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9" name="标题 11"/>
          <p:cNvSpPr txBox="1">
            <a:spLocks/>
          </p:cNvSpPr>
          <p:nvPr/>
        </p:nvSpPr>
        <p:spPr>
          <a:xfrm>
            <a:off x="5016022" y="3907538"/>
            <a:ext cx="1092539"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出生年月：</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0" name="标题 11"/>
          <p:cNvSpPr txBox="1">
            <a:spLocks/>
          </p:cNvSpPr>
          <p:nvPr/>
        </p:nvSpPr>
        <p:spPr>
          <a:xfrm>
            <a:off x="5000468" y="4123763"/>
            <a:ext cx="1297346"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50" dirty="0" smtClean="0">
                <a:solidFill>
                  <a:schemeClr val="bg1">
                    <a:lumMod val="50000"/>
                  </a:schemeClr>
                </a:solidFill>
                <a:latin typeface="微软雅黑" panose="020B0503020204020204" pitchFamily="34" charset="-122"/>
                <a:ea typeface="微软雅黑" panose="020B0503020204020204" pitchFamily="34" charset="-122"/>
              </a:rPr>
              <a:t>1982-09-30</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1" name="标题 11"/>
          <p:cNvSpPr txBox="1">
            <a:spLocks/>
          </p:cNvSpPr>
          <p:nvPr/>
        </p:nvSpPr>
        <p:spPr>
          <a:xfrm>
            <a:off x="5016022" y="4394043"/>
            <a:ext cx="1092539"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最高学历：</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2" name="标题 11"/>
          <p:cNvSpPr txBox="1">
            <a:spLocks/>
          </p:cNvSpPr>
          <p:nvPr/>
        </p:nvSpPr>
        <p:spPr>
          <a:xfrm>
            <a:off x="5000468" y="4610268"/>
            <a:ext cx="1297346"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哈佛金融博士</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3" name="标题 11"/>
          <p:cNvSpPr txBox="1">
            <a:spLocks/>
          </p:cNvSpPr>
          <p:nvPr/>
        </p:nvSpPr>
        <p:spPr>
          <a:xfrm>
            <a:off x="5016022" y="4877122"/>
            <a:ext cx="1092539"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现</a:t>
            </a: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任职位：</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4" name="标题 11"/>
          <p:cNvSpPr txBox="1">
            <a:spLocks/>
          </p:cNvSpPr>
          <p:nvPr/>
        </p:nvSpPr>
        <p:spPr>
          <a:xfrm>
            <a:off x="5000468" y="5093347"/>
            <a:ext cx="1405459"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设计总监及负责人</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65" name="组合 64"/>
          <p:cNvGrpSpPr/>
          <p:nvPr/>
        </p:nvGrpSpPr>
        <p:grpSpPr>
          <a:xfrm>
            <a:off x="7533848" y="1484784"/>
            <a:ext cx="533144" cy="579194"/>
            <a:chOff x="3185939" y="1739094"/>
            <a:chExt cx="710200" cy="771543"/>
          </a:xfrm>
        </p:grpSpPr>
        <p:sp>
          <p:nvSpPr>
            <p:cNvPr id="66" name="任意多边形 65"/>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1100" b="1" dirty="0">
                <a:solidFill>
                  <a:schemeClr val="bg1">
                    <a:lumMod val="50000"/>
                  </a:schemeClr>
                </a:solidFill>
                <a:latin typeface="DIN-BoldItalic" pitchFamily="50" charset="0"/>
              </a:endParaRPr>
            </a:p>
          </p:txBody>
        </p:sp>
        <p:sp>
          <p:nvSpPr>
            <p:cNvPr id="67" name="椭圆 66"/>
            <p:cNvSpPr/>
            <p:nvPr/>
          </p:nvSpPr>
          <p:spPr>
            <a:xfrm>
              <a:off x="3343511" y="1739094"/>
              <a:ext cx="552628" cy="552628"/>
            </a:xfrm>
            <a:prstGeom prst="ellipse">
              <a:avLst/>
            </a:prstGeom>
            <a:solidFill>
              <a:srgbClr val="E62A2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lumMod val="50000"/>
                  </a:schemeClr>
                </a:solidFill>
              </a:endParaRPr>
            </a:p>
          </p:txBody>
        </p:sp>
        <p:sp>
          <p:nvSpPr>
            <p:cNvPr id="68" name="椭圆 67"/>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lumMod val="50000"/>
                  </a:schemeClr>
                </a:solidFill>
              </a:endParaRPr>
            </a:p>
          </p:txBody>
        </p:sp>
        <p:sp>
          <p:nvSpPr>
            <p:cNvPr id="69"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100">
                <a:solidFill>
                  <a:schemeClr val="bg1">
                    <a:lumMod val="50000"/>
                  </a:schemeClr>
                </a:solidFill>
              </a:endParaRPr>
            </a:p>
          </p:txBody>
        </p:sp>
      </p:grpSp>
      <p:sp>
        <p:nvSpPr>
          <p:cNvPr id="70" name="Oval 21"/>
          <p:cNvSpPr/>
          <p:nvPr/>
        </p:nvSpPr>
        <p:spPr>
          <a:xfrm>
            <a:off x="6398590" y="1826523"/>
            <a:ext cx="1450805" cy="1450805"/>
          </a:xfrm>
          <a:prstGeom prst="ellipse">
            <a:avLst/>
          </a:prstGeom>
          <a:solidFill>
            <a:srgbClr val="E62A2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F16D63"/>
              </a:solidFill>
              <a:latin typeface="DIN-BoldItalic" pitchFamily="50" charset="0"/>
            </a:endParaRPr>
          </a:p>
        </p:txBody>
      </p:sp>
      <p:sp>
        <p:nvSpPr>
          <p:cNvPr id="71" name="椭圆 70"/>
          <p:cNvSpPr/>
          <p:nvPr/>
        </p:nvSpPr>
        <p:spPr>
          <a:xfrm>
            <a:off x="6517379" y="1944899"/>
            <a:ext cx="1213228" cy="1214053"/>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72" name="标题 11"/>
          <p:cNvSpPr txBox="1">
            <a:spLocks/>
          </p:cNvSpPr>
          <p:nvPr/>
        </p:nvSpPr>
        <p:spPr>
          <a:xfrm>
            <a:off x="7660768" y="1513525"/>
            <a:ext cx="406225" cy="3483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rgbClr val="C00000"/>
                </a:solidFill>
                <a:latin typeface="Impact MT Std" pitchFamily="34" charset="0"/>
                <a:ea typeface="微软雅黑" panose="020B0503020204020204" pitchFamily="34" charset="-122"/>
              </a:rPr>
              <a:t>04</a:t>
            </a:r>
            <a:endParaRPr lang="zh-CN" altLang="en-US" sz="1400" dirty="0">
              <a:solidFill>
                <a:srgbClr val="C00000"/>
              </a:solidFill>
              <a:latin typeface="Impact MT Std" pitchFamily="34" charset="0"/>
              <a:ea typeface="微软雅黑" panose="020B0503020204020204" pitchFamily="34" charset="-122"/>
            </a:endParaRPr>
          </a:p>
        </p:txBody>
      </p:sp>
      <p:cxnSp>
        <p:nvCxnSpPr>
          <p:cNvPr id="73" name="直接连接符 72"/>
          <p:cNvCxnSpPr/>
          <p:nvPr/>
        </p:nvCxnSpPr>
        <p:spPr>
          <a:xfrm>
            <a:off x="6676207" y="3385440"/>
            <a:ext cx="0" cy="1974761"/>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4" name="标题 11"/>
          <p:cNvSpPr txBox="1">
            <a:spLocks/>
          </p:cNvSpPr>
          <p:nvPr/>
        </p:nvSpPr>
        <p:spPr>
          <a:xfrm>
            <a:off x="6745818" y="3414181"/>
            <a:ext cx="903399"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姓名：</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5" name="标题 11"/>
          <p:cNvSpPr txBox="1">
            <a:spLocks/>
          </p:cNvSpPr>
          <p:nvPr/>
        </p:nvSpPr>
        <p:spPr>
          <a:xfrm>
            <a:off x="6730263" y="3630406"/>
            <a:ext cx="1297346"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50" dirty="0" smtClean="0">
                <a:solidFill>
                  <a:schemeClr val="bg1">
                    <a:lumMod val="50000"/>
                  </a:schemeClr>
                </a:solidFill>
                <a:latin typeface="微软雅黑" panose="020B0503020204020204" pitchFamily="34" charset="-122"/>
                <a:ea typeface="微软雅黑" panose="020B0503020204020204" pitchFamily="34" charset="-122"/>
              </a:rPr>
              <a:t>COCO</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6" name="标题 11"/>
          <p:cNvSpPr txBox="1">
            <a:spLocks/>
          </p:cNvSpPr>
          <p:nvPr/>
        </p:nvSpPr>
        <p:spPr>
          <a:xfrm>
            <a:off x="6745818" y="3907538"/>
            <a:ext cx="1092539"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出生年月：</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7" name="标题 11"/>
          <p:cNvSpPr txBox="1">
            <a:spLocks/>
          </p:cNvSpPr>
          <p:nvPr/>
        </p:nvSpPr>
        <p:spPr>
          <a:xfrm>
            <a:off x="6730263" y="4123763"/>
            <a:ext cx="1297346"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50" dirty="0" smtClean="0">
                <a:solidFill>
                  <a:schemeClr val="bg1">
                    <a:lumMod val="50000"/>
                  </a:schemeClr>
                </a:solidFill>
                <a:latin typeface="微软雅黑" panose="020B0503020204020204" pitchFamily="34" charset="-122"/>
                <a:ea typeface="微软雅黑" panose="020B0503020204020204" pitchFamily="34" charset="-122"/>
              </a:rPr>
              <a:t>1983-12-18</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8" name="标题 11"/>
          <p:cNvSpPr txBox="1">
            <a:spLocks/>
          </p:cNvSpPr>
          <p:nvPr/>
        </p:nvSpPr>
        <p:spPr>
          <a:xfrm>
            <a:off x="6745818" y="4394043"/>
            <a:ext cx="1092539"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最高学历：</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9" name="标题 11"/>
          <p:cNvSpPr txBox="1">
            <a:spLocks/>
          </p:cNvSpPr>
          <p:nvPr/>
        </p:nvSpPr>
        <p:spPr>
          <a:xfrm>
            <a:off x="6730263" y="4610268"/>
            <a:ext cx="1297346"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行政管理博士</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0" name="标题 11"/>
          <p:cNvSpPr txBox="1">
            <a:spLocks/>
          </p:cNvSpPr>
          <p:nvPr/>
        </p:nvSpPr>
        <p:spPr>
          <a:xfrm>
            <a:off x="6745818" y="4877122"/>
            <a:ext cx="1092539"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现</a:t>
            </a: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任职位：</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1" name="标题 11"/>
          <p:cNvSpPr txBox="1">
            <a:spLocks/>
          </p:cNvSpPr>
          <p:nvPr/>
        </p:nvSpPr>
        <p:spPr>
          <a:xfrm>
            <a:off x="6730263" y="5093347"/>
            <a:ext cx="1297346" cy="21279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行政部经理</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圆角矩形 57"/>
          <p:cNvSpPr/>
          <p:nvPr/>
        </p:nvSpPr>
        <p:spPr>
          <a:xfrm>
            <a:off x="-273967" y="1572885"/>
            <a:ext cx="1309988" cy="279033"/>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圆角矩形 58"/>
          <p:cNvSpPr/>
          <p:nvPr/>
        </p:nvSpPr>
        <p:spPr>
          <a:xfrm>
            <a:off x="-383132" y="1863394"/>
            <a:ext cx="1146238" cy="218331"/>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标题 4"/>
          <p:cNvSpPr txBox="1">
            <a:spLocks/>
          </p:cNvSpPr>
          <p:nvPr/>
        </p:nvSpPr>
        <p:spPr>
          <a:xfrm>
            <a:off x="-55636" y="1588978"/>
            <a:ext cx="927907" cy="25235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1" name="标题 4"/>
          <p:cNvSpPr txBox="1">
            <a:spLocks/>
          </p:cNvSpPr>
          <p:nvPr/>
        </p:nvSpPr>
        <p:spPr>
          <a:xfrm>
            <a:off x="-55635" y="1863394"/>
            <a:ext cx="927907" cy="21833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2" name="圆角矩形 61"/>
          <p:cNvSpPr/>
          <p:nvPr/>
        </p:nvSpPr>
        <p:spPr>
          <a:xfrm>
            <a:off x="-383133" y="2098782"/>
            <a:ext cx="1146238" cy="218331"/>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标题 4"/>
          <p:cNvSpPr txBox="1">
            <a:spLocks/>
          </p:cNvSpPr>
          <p:nvPr/>
        </p:nvSpPr>
        <p:spPr>
          <a:xfrm>
            <a:off x="-55636" y="2098782"/>
            <a:ext cx="927907" cy="21833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4" name="圆角矩形 63"/>
          <p:cNvSpPr/>
          <p:nvPr/>
        </p:nvSpPr>
        <p:spPr>
          <a:xfrm>
            <a:off x="-383133" y="2333151"/>
            <a:ext cx="1146238" cy="218331"/>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标题 4"/>
          <p:cNvSpPr txBox="1">
            <a:spLocks/>
          </p:cNvSpPr>
          <p:nvPr/>
        </p:nvSpPr>
        <p:spPr>
          <a:xfrm>
            <a:off x="-55636" y="2333151"/>
            <a:ext cx="927907" cy="21833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6" name="圆角矩形 65"/>
          <p:cNvSpPr/>
          <p:nvPr/>
        </p:nvSpPr>
        <p:spPr>
          <a:xfrm>
            <a:off x="-383133" y="2565208"/>
            <a:ext cx="1146238" cy="218331"/>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标题 4"/>
          <p:cNvSpPr txBox="1">
            <a:spLocks/>
          </p:cNvSpPr>
          <p:nvPr/>
        </p:nvSpPr>
        <p:spPr>
          <a:xfrm>
            <a:off x="-55636" y="2565208"/>
            <a:ext cx="927907" cy="21833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8" name="圆角矩形 67"/>
          <p:cNvSpPr/>
          <p:nvPr/>
        </p:nvSpPr>
        <p:spPr>
          <a:xfrm>
            <a:off x="8841363" y="1570282"/>
            <a:ext cx="736868" cy="410261"/>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标题 4"/>
          <p:cNvSpPr txBox="1">
            <a:spLocks/>
          </p:cNvSpPr>
          <p:nvPr/>
        </p:nvSpPr>
        <p:spPr>
          <a:xfrm>
            <a:off x="8895946" y="1572885"/>
            <a:ext cx="491245" cy="40765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7</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grpSp>
        <p:nvGrpSpPr>
          <p:cNvPr id="70" name="组合 69"/>
          <p:cNvGrpSpPr/>
          <p:nvPr/>
        </p:nvGrpSpPr>
        <p:grpSpPr>
          <a:xfrm>
            <a:off x="2322261" y="1918817"/>
            <a:ext cx="538339" cy="584838"/>
            <a:chOff x="3185939" y="1739094"/>
            <a:chExt cx="710200" cy="771543"/>
          </a:xfrm>
        </p:grpSpPr>
        <p:sp>
          <p:nvSpPr>
            <p:cNvPr id="71" name="任意多边形 70"/>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25400" cap="flat" cmpd="sng" algn="ctr">
              <a:noFill/>
              <a:prstDash val="solid"/>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DIN-BoldItalic" pitchFamily="50" charset="0"/>
                <a:ea typeface="宋体"/>
                <a:cs typeface="+mn-cs"/>
              </a:endParaRPr>
            </a:p>
          </p:txBody>
        </p:sp>
        <p:sp>
          <p:nvSpPr>
            <p:cNvPr id="72" name="椭圆 71"/>
            <p:cNvSpPr/>
            <p:nvPr/>
          </p:nvSpPr>
          <p:spPr>
            <a:xfrm>
              <a:off x="3343511" y="1739094"/>
              <a:ext cx="552628" cy="552628"/>
            </a:xfrm>
            <a:prstGeom prst="ellipse">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3" name="组合 72"/>
            <p:cNvGrpSpPr/>
            <p:nvPr/>
          </p:nvGrpSpPr>
          <p:grpSpPr>
            <a:xfrm>
              <a:off x="3495077" y="1855520"/>
              <a:ext cx="277225" cy="313328"/>
              <a:chOff x="5753100" y="3041650"/>
              <a:chExt cx="682626" cy="771526"/>
            </a:xfrm>
            <a:solidFill>
              <a:srgbClr val="DF53DF"/>
            </a:solidFill>
          </p:grpSpPr>
          <p:sp>
            <p:nvSpPr>
              <p:cNvPr id="74" name="Oval 202"/>
              <p:cNvSpPr>
                <a:spLocks noChangeArrowheads="1"/>
              </p:cNvSpPr>
              <p:nvPr/>
            </p:nvSpPr>
            <p:spPr bwMode="auto">
              <a:xfrm>
                <a:off x="5908674" y="3041650"/>
                <a:ext cx="119062" cy="147638"/>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75"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76"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77"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78" name="Rectangle 206"/>
              <p:cNvSpPr>
                <a:spLocks noChangeArrowheads="1"/>
              </p:cNvSpPr>
              <p:nvPr/>
            </p:nvSpPr>
            <p:spPr bwMode="auto">
              <a:xfrm>
                <a:off x="6084888" y="3611563"/>
                <a:ext cx="79375" cy="30163"/>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79" name="Rectangle 207"/>
              <p:cNvSpPr>
                <a:spLocks noChangeArrowheads="1"/>
              </p:cNvSpPr>
              <p:nvPr/>
            </p:nvSpPr>
            <p:spPr bwMode="auto">
              <a:xfrm>
                <a:off x="6191250" y="3611563"/>
                <a:ext cx="79375" cy="30163"/>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0" name="Rectangle 208"/>
              <p:cNvSpPr>
                <a:spLocks noChangeArrowheads="1"/>
              </p:cNvSpPr>
              <p:nvPr/>
            </p:nvSpPr>
            <p:spPr bwMode="auto">
              <a:xfrm>
                <a:off x="6294438" y="3611563"/>
                <a:ext cx="79375" cy="30163"/>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1" name="Rectangle 209"/>
              <p:cNvSpPr>
                <a:spLocks noChangeArrowheads="1"/>
              </p:cNvSpPr>
              <p:nvPr/>
            </p:nvSpPr>
            <p:spPr bwMode="auto">
              <a:xfrm>
                <a:off x="6084888" y="3663950"/>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2" name="Rectangle 210"/>
              <p:cNvSpPr>
                <a:spLocks noChangeArrowheads="1"/>
              </p:cNvSpPr>
              <p:nvPr/>
            </p:nvSpPr>
            <p:spPr bwMode="auto">
              <a:xfrm>
                <a:off x="6191250" y="3663950"/>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3" name="Rectangle 211"/>
              <p:cNvSpPr>
                <a:spLocks noChangeArrowheads="1"/>
              </p:cNvSpPr>
              <p:nvPr/>
            </p:nvSpPr>
            <p:spPr bwMode="auto">
              <a:xfrm>
                <a:off x="6294438" y="3663950"/>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4" name="Rectangle 212"/>
              <p:cNvSpPr>
                <a:spLocks noChangeArrowheads="1"/>
              </p:cNvSpPr>
              <p:nvPr/>
            </p:nvSpPr>
            <p:spPr bwMode="auto">
              <a:xfrm>
                <a:off x="6084888" y="3713163"/>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5" name="Rectangle 213"/>
              <p:cNvSpPr>
                <a:spLocks noChangeArrowheads="1"/>
              </p:cNvSpPr>
              <p:nvPr/>
            </p:nvSpPr>
            <p:spPr bwMode="auto">
              <a:xfrm>
                <a:off x="6191250" y="3713163"/>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6" name="Rectangle 214"/>
              <p:cNvSpPr>
                <a:spLocks noChangeArrowheads="1"/>
              </p:cNvSpPr>
              <p:nvPr/>
            </p:nvSpPr>
            <p:spPr bwMode="auto">
              <a:xfrm>
                <a:off x="6294438" y="3713163"/>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7"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8"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9"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90"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grpSp>
      </p:grpSp>
      <p:sp>
        <p:nvSpPr>
          <p:cNvPr id="91" name="Oval 21"/>
          <p:cNvSpPr/>
          <p:nvPr/>
        </p:nvSpPr>
        <p:spPr>
          <a:xfrm>
            <a:off x="1175941" y="2263885"/>
            <a:ext cx="1464942" cy="1464942"/>
          </a:xfrm>
          <a:prstGeom prst="ellipse">
            <a:avLst/>
          </a:prstGeom>
          <a:solidFill>
            <a:srgbClr val="C00000"/>
          </a:solidFill>
          <a:ln w="25400" cap="flat" cmpd="sng" algn="ctr">
            <a:noFill/>
            <a:prstDash val="solid"/>
          </a:ln>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rgbClr val="F16D63"/>
              </a:solidFill>
              <a:effectLst/>
              <a:uLnTx/>
              <a:uFillTx/>
              <a:latin typeface="DIN-BoldItalic" pitchFamily="50" charset="0"/>
              <a:ea typeface="+mn-ea"/>
              <a:cs typeface="+mn-cs"/>
            </a:endParaRPr>
          </a:p>
        </p:txBody>
      </p:sp>
      <p:sp>
        <p:nvSpPr>
          <p:cNvPr id="92" name="椭圆 91"/>
          <p:cNvSpPr/>
          <p:nvPr/>
        </p:nvSpPr>
        <p:spPr>
          <a:xfrm>
            <a:off x="1295887" y="2383415"/>
            <a:ext cx="1225049" cy="1225883"/>
          </a:xfrm>
          <a:prstGeom prst="ellipse">
            <a:avLst/>
          </a:prstGeom>
          <a:blipFill dpi="0" rotWithShape="1">
            <a:blip r:embed="rId2" cstate="screen">
              <a:extLst>
                <a:ext uri="{BEBA8EAE-BF5A-486C-A8C5-ECC9F3942E4B}">
                  <a14:imgProps xmlns:a14="http://schemas.microsoft.com/office/drawing/2010/main">
                    <a14:imgLayer r:embed="rId3">
                      <a14:imgEffect>
                        <a14:artisticBlur/>
                      </a14:imgEffect>
                      <a14:imgEffect>
                        <a14:sharpenSoften amount="-100000"/>
                      </a14:imgEffect>
                      <a14:imgEffect>
                        <a14:brightnessContrast bright="17000"/>
                      </a14:imgEffect>
                    </a14:imgLayer>
                  </a14:imgProps>
                </a:ext>
                <a:ext uri="{28A0092B-C50C-407E-A947-70E740481C1C}">
                  <a14:useLocalDpi xmlns:a14="http://schemas.microsoft.com/office/drawing/2010/main"/>
                </a:ext>
              </a:extLst>
            </a:blip>
            <a:srcRect/>
            <a:stretch>
              <a:fillRect/>
            </a:stretch>
          </a:blipFill>
          <a:ln w="9525" cap="flat" cmpd="sng" algn="ctr">
            <a:noFill/>
            <a:prstDash val="solid"/>
          </a:ln>
          <a:effectLst/>
        </p:spPr>
      </p:sp>
      <p:sp>
        <p:nvSpPr>
          <p:cNvPr id="93" name="矩形 92"/>
          <p:cNvSpPr/>
          <p:nvPr/>
        </p:nvSpPr>
        <p:spPr>
          <a:xfrm>
            <a:off x="4615139" y="2482705"/>
            <a:ext cx="2861653" cy="245595"/>
          </a:xfrm>
          <a:prstGeom prst="rect">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团队协作</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4" name="矩形 93"/>
          <p:cNvSpPr/>
          <p:nvPr/>
        </p:nvSpPr>
        <p:spPr>
          <a:xfrm>
            <a:off x="4615139" y="2769161"/>
            <a:ext cx="2424991" cy="245595"/>
          </a:xfrm>
          <a:prstGeom prst="rect">
            <a:avLst/>
          </a:prstGeom>
          <a:solidFill>
            <a:srgbClr val="E62A2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沟通交流</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5" name="矩形 94"/>
          <p:cNvSpPr/>
          <p:nvPr/>
        </p:nvSpPr>
        <p:spPr>
          <a:xfrm>
            <a:off x="4615139" y="3069393"/>
            <a:ext cx="2861653" cy="245595"/>
          </a:xfrm>
          <a:prstGeom prst="rect">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业务知识</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6" name="矩形 95"/>
          <p:cNvSpPr/>
          <p:nvPr/>
        </p:nvSpPr>
        <p:spPr>
          <a:xfrm>
            <a:off x="4615139" y="3369572"/>
            <a:ext cx="2588739" cy="245595"/>
          </a:xfrm>
          <a:prstGeom prst="rect">
            <a:avLst/>
          </a:prstGeom>
          <a:solidFill>
            <a:srgbClr val="E62A2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情绪管理</a:t>
            </a:r>
          </a:p>
        </p:txBody>
      </p:sp>
      <p:sp>
        <p:nvSpPr>
          <p:cNvPr id="97" name="文本框 5"/>
          <p:cNvSpPr txBox="1"/>
          <p:nvPr/>
        </p:nvSpPr>
        <p:spPr>
          <a:xfrm>
            <a:off x="4615139" y="2162710"/>
            <a:ext cx="927908"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技能</a:t>
            </a:r>
            <a:r>
              <a:rPr kumimoji="0" lang="zh-CN" altLang="en-US"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98" name="文本框 9"/>
          <p:cNvSpPr txBox="1"/>
          <p:nvPr/>
        </p:nvSpPr>
        <p:spPr>
          <a:xfrm>
            <a:off x="7648430" y="2504555"/>
            <a:ext cx="491245"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90%</a:t>
            </a:r>
            <a:endParaRPr kumimoji="0" lang="zh-CN" altLang="en-US"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99" name="文本框 40"/>
          <p:cNvSpPr txBox="1"/>
          <p:nvPr/>
        </p:nvSpPr>
        <p:spPr>
          <a:xfrm>
            <a:off x="7644486" y="3087206"/>
            <a:ext cx="491245"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90%</a:t>
            </a:r>
            <a:endParaRPr kumimoji="0" lang="zh-CN" altLang="en-US"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100" name="文本框 41"/>
          <p:cNvSpPr txBox="1"/>
          <p:nvPr/>
        </p:nvSpPr>
        <p:spPr>
          <a:xfrm>
            <a:off x="7644486" y="3387385"/>
            <a:ext cx="491245"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85%</a:t>
            </a:r>
            <a:endParaRPr kumimoji="0" lang="zh-CN" altLang="en-US"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101" name="文本框 42"/>
          <p:cNvSpPr txBox="1"/>
          <p:nvPr/>
        </p:nvSpPr>
        <p:spPr>
          <a:xfrm>
            <a:off x="7646612" y="2804788"/>
            <a:ext cx="491245"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80%</a:t>
            </a:r>
            <a:endParaRPr kumimoji="0" lang="zh-CN" altLang="en-US"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102" name="文本框 11"/>
          <p:cNvSpPr txBox="1"/>
          <p:nvPr/>
        </p:nvSpPr>
        <p:spPr>
          <a:xfrm>
            <a:off x="5223952" y="2998405"/>
            <a:ext cx="686816" cy="276999"/>
          </a:xfrm>
          <a:prstGeom prst="rect">
            <a:avLst/>
          </a:prstGeom>
          <a:noFill/>
        </p:spPr>
        <p:txBody>
          <a:bodyPr wrap="square" rtlCol="0">
            <a:spAutoFit/>
          </a:bodyPr>
          <a:lstStyle/>
          <a:p>
            <a:endParaRPr lang="zh-CN" altLang="en-US" sz="1200" dirty="0">
              <a:latin typeface="微软雅黑" panose="020B0503020204020204" pitchFamily="34" charset="-122"/>
              <a:ea typeface="微软雅黑" panose="020B0503020204020204" pitchFamily="34" charset="-122"/>
            </a:endParaRPr>
          </a:p>
        </p:txBody>
      </p:sp>
      <p:grpSp>
        <p:nvGrpSpPr>
          <p:cNvPr id="103" name="组合 102"/>
          <p:cNvGrpSpPr/>
          <p:nvPr/>
        </p:nvGrpSpPr>
        <p:grpSpPr>
          <a:xfrm>
            <a:off x="2891836" y="2342221"/>
            <a:ext cx="1595303" cy="1415197"/>
            <a:chOff x="4080015" y="2124888"/>
            <a:chExt cx="2104592" cy="1866988"/>
          </a:xfrm>
        </p:grpSpPr>
        <p:sp>
          <p:nvSpPr>
            <p:cNvPr id="104" name="文本框 10"/>
            <p:cNvSpPr txBox="1"/>
            <p:nvPr/>
          </p:nvSpPr>
          <p:spPr>
            <a:xfrm>
              <a:off x="4080015" y="2124888"/>
              <a:ext cx="1729539" cy="40603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人物介绍：</a:t>
              </a:r>
              <a:endParaRPr kumimoji="0" lang="zh-CN" altLang="en-US" sz="14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105" name="Rectangle 1"/>
            <p:cNvSpPr>
              <a:spLocks noChangeArrowheads="1"/>
            </p:cNvSpPr>
            <p:nvPr/>
          </p:nvSpPr>
          <p:spPr bwMode="auto">
            <a:xfrm>
              <a:off x="4138622" y="2550494"/>
              <a:ext cx="2045985" cy="1441382"/>
            </a:xfrm>
            <a:prstGeom prst="rect">
              <a:avLst/>
            </a:prstGeom>
            <a:noFill/>
            <a:ln>
              <a:noFill/>
            </a:ln>
            <a:effectLst/>
          </p:spPr>
          <p:txBody>
            <a:bodyPr vert="horz" wrap="square" lIns="0" tIns="0" rIns="0" bIns="76176"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麻省理工大学建筑系硕士，后又获得哈佛大学建筑系博士学位。参加过国内外重大工作。</a:t>
              </a:r>
              <a:endParaRPr kumimoji="0" lang="zh-CN" altLang="en-US" sz="11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grpSp>
        <p:nvGrpSpPr>
          <p:cNvPr id="106" name="组合 105"/>
          <p:cNvGrpSpPr/>
          <p:nvPr/>
        </p:nvGrpSpPr>
        <p:grpSpPr>
          <a:xfrm>
            <a:off x="1198566" y="4028649"/>
            <a:ext cx="2164788" cy="696495"/>
            <a:chOff x="1703512" y="4666491"/>
            <a:chExt cx="2855882" cy="918846"/>
          </a:xfrm>
        </p:grpSpPr>
        <p:sp>
          <p:nvSpPr>
            <p:cNvPr id="107" name="文本框 18"/>
            <p:cNvSpPr txBox="1"/>
            <p:nvPr/>
          </p:nvSpPr>
          <p:spPr>
            <a:xfrm>
              <a:off x="1703512" y="4666491"/>
              <a:ext cx="2088232" cy="77146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JSEN</a:t>
              </a:r>
            </a:p>
          </p:txBody>
        </p:sp>
        <p:cxnSp>
          <p:nvCxnSpPr>
            <p:cNvPr id="108" name="直接连接符 107"/>
            <p:cNvCxnSpPr/>
            <p:nvPr/>
          </p:nvCxnSpPr>
          <p:spPr>
            <a:xfrm flipV="1">
              <a:off x="3275469" y="5051211"/>
              <a:ext cx="444027" cy="515381"/>
            </a:xfrm>
            <a:prstGeom prst="line">
              <a:avLst/>
            </a:prstGeom>
            <a:noFill/>
            <a:ln w="9525" cap="flat" cmpd="sng" algn="ctr">
              <a:solidFill>
                <a:srgbClr val="1F497D">
                  <a:lumMod val="50000"/>
                </a:srgbClr>
              </a:solidFill>
              <a:prstDash val="solid"/>
            </a:ln>
            <a:effectLst/>
          </p:spPr>
        </p:cxnSp>
        <p:sp>
          <p:nvSpPr>
            <p:cNvPr id="109" name="矩形 108"/>
            <p:cNvSpPr/>
            <p:nvPr/>
          </p:nvSpPr>
          <p:spPr>
            <a:xfrm>
              <a:off x="3503711" y="5219908"/>
              <a:ext cx="1055683" cy="36542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项目</a:t>
              </a:r>
              <a:r>
                <a:rPr kumimoji="0" lang="zh-CN" altLang="en-US" sz="12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经理</a:t>
              </a:r>
              <a:endParaRPr kumimoji="0" lang="zh-CN" altLang="en-US"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grpSp>
        <p:nvGrpSpPr>
          <p:cNvPr id="110" name="组合 109"/>
          <p:cNvGrpSpPr/>
          <p:nvPr/>
        </p:nvGrpSpPr>
        <p:grpSpPr>
          <a:xfrm>
            <a:off x="3752955" y="4072337"/>
            <a:ext cx="4542580" cy="638598"/>
            <a:chOff x="5073372" y="4724126"/>
            <a:chExt cx="5992767" cy="842466"/>
          </a:xfrm>
        </p:grpSpPr>
        <p:cxnSp>
          <p:nvCxnSpPr>
            <p:cNvPr id="111" name="直接连接符 110"/>
            <p:cNvCxnSpPr/>
            <p:nvPr/>
          </p:nvCxnSpPr>
          <p:spPr>
            <a:xfrm>
              <a:off x="5073372" y="5566592"/>
              <a:ext cx="5056663" cy="0"/>
            </a:xfrm>
            <a:prstGeom prst="line">
              <a:avLst/>
            </a:prstGeom>
            <a:noFill/>
            <a:ln w="9525" cap="flat" cmpd="sng" algn="ctr">
              <a:solidFill>
                <a:sysClr val="window" lastClr="FFFFFF">
                  <a:lumMod val="65000"/>
                </a:sysClr>
              </a:solidFill>
              <a:prstDash val="solid"/>
            </a:ln>
            <a:effectLst/>
          </p:spPr>
        </p:cxnSp>
        <p:sp>
          <p:nvSpPr>
            <p:cNvPr id="112" name="文本框 49"/>
            <p:cNvSpPr txBox="1"/>
            <p:nvPr/>
          </p:nvSpPr>
          <p:spPr>
            <a:xfrm>
              <a:off x="8509855" y="4724126"/>
              <a:ext cx="2556284" cy="56844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工作岗位说明及日常工作内容阐述。</a:t>
              </a:r>
              <a:endParaRPr kumimoji="0" lang="zh-CN" altLang="en-US" sz="11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pic>
          <p:nvPicPr>
            <p:cNvPr id="113" name="图片 112"/>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a:ext>
              </a:extLst>
            </a:blip>
            <a:srcRect/>
            <a:stretch/>
          </p:blipFill>
          <p:spPr>
            <a:xfrm>
              <a:off x="7878872" y="4762457"/>
              <a:ext cx="504000" cy="504000"/>
            </a:xfrm>
            <a:prstGeom prst="ellipse">
              <a:avLst/>
            </a:prstGeom>
            <a:solidFill>
              <a:srgbClr val="C00000"/>
            </a:solidFill>
          </p:spPr>
        </p:pic>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圆角矩形 57"/>
          <p:cNvSpPr/>
          <p:nvPr/>
        </p:nvSpPr>
        <p:spPr>
          <a:xfrm>
            <a:off x="-276457" y="1281836"/>
            <a:ext cx="1280116" cy="272670"/>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圆角矩形 58"/>
          <p:cNvSpPr/>
          <p:nvPr/>
        </p:nvSpPr>
        <p:spPr>
          <a:xfrm>
            <a:off x="-383132" y="1565720"/>
            <a:ext cx="1120101" cy="2133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标题 4"/>
          <p:cNvSpPr txBox="1">
            <a:spLocks/>
          </p:cNvSpPr>
          <p:nvPr/>
        </p:nvSpPr>
        <p:spPr>
          <a:xfrm>
            <a:off x="-63104" y="1297561"/>
            <a:ext cx="906748" cy="24659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我们是谁</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1" name="标题 4"/>
          <p:cNvSpPr txBox="1">
            <a:spLocks/>
          </p:cNvSpPr>
          <p:nvPr/>
        </p:nvSpPr>
        <p:spPr>
          <a:xfrm>
            <a:off x="-63103" y="1565720"/>
            <a:ext cx="906748" cy="2133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2" name="圆角矩形 61"/>
          <p:cNvSpPr/>
          <p:nvPr/>
        </p:nvSpPr>
        <p:spPr>
          <a:xfrm>
            <a:off x="-383133" y="1795741"/>
            <a:ext cx="1120101" cy="2133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标题 4"/>
          <p:cNvSpPr txBox="1">
            <a:spLocks/>
          </p:cNvSpPr>
          <p:nvPr/>
        </p:nvSpPr>
        <p:spPr>
          <a:xfrm>
            <a:off x="-63104" y="1795741"/>
            <a:ext cx="906748" cy="2133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4" name="圆角矩形 63"/>
          <p:cNvSpPr/>
          <p:nvPr/>
        </p:nvSpPr>
        <p:spPr>
          <a:xfrm>
            <a:off x="-383133" y="2024766"/>
            <a:ext cx="1120101" cy="2133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标题 4"/>
          <p:cNvSpPr txBox="1">
            <a:spLocks/>
          </p:cNvSpPr>
          <p:nvPr/>
        </p:nvSpPr>
        <p:spPr>
          <a:xfrm>
            <a:off x="-63104" y="2024766"/>
            <a:ext cx="906748" cy="2133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未来计划</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6" name="圆角矩形 65"/>
          <p:cNvSpPr/>
          <p:nvPr/>
        </p:nvSpPr>
        <p:spPr>
          <a:xfrm>
            <a:off x="-383133" y="2251530"/>
            <a:ext cx="1120101" cy="213353"/>
          </a:xfrm>
          <a:prstGeom prst="roundRect">
            <a:avLst>
              <a:gd name="adj" fmla="val 50000"/>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标题 4"/>
          <p:cNvSpPr txBox="1">
            <a:spLocks/>
          </p:cNvSpPr>
          <p:nvPr/>
        </p:nvSpPr>
        <p:spPr>
          <a:xfrm>
            <a:off x="-63104" y="2251530"/>
            <a:ext cx="906748" cy="21335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7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sp>
        <p:nvSpPr>
          <p:cNvPr id="68" name="圆角矩形 67"/>
          <p:cNvSpPr/>
          <p:nvPr/>
        </p:nvSpPr>
        <p:spPr>
          <a:xfrm>
            <a:off x="8631016" y="1279292"/>
            <a:ext cx="720065" cy="400906"/>
          </a:xfrm>
          <a:prstGeom prst="roundRect">
            <a:avLst>
              <a:gd name="adj" fmla="val 50000"/>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标题 4"/>
          <p:cNvSpPr txBox="1">
            <a:spLocks/>
          </p:cNvSpPr>
          <p:nvPr/>
        </p:nvSpPr>
        <p:spPr>
          <a:xfrm>
            <a:off x="8684354" y="1281836"/>
            <a:ext cx="480043" cy="3983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j-cs"/>
              </a:rPr>
              <a:t>8</a:t>
            </a:r>
            <a:endParaRPr kumimoji="0" lang="zh-CN" altLang="en-US" sz="105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j-cs"/>
            </a:endParaRPr>
          </a:p>
        </p:txBody>
      </p:sp>
      <p:grpSp>
        <p:nvGrpSpPr>
          <p:cNvPr id="70" name="组合 69"/>
          <p:cNvGrpSpPr/>
          <p:nvPr/>
        </p:nvGrpSpPr>
        <p:grpSpPr>
          <a:xfrm>
            <a:off x="2260569" y="1619879"/>
            <a:ext cx="526063" cy="571502"/>
            <a:chOff x="3185939" y="1739094"/>
            <a:chExt cx="710200" cy="771543"/>
          </a:xfrm>
        </p:grpSpPr>
        <p:sp>
          <p:nvSpPr>
            <p:cNvPr id="71" name="任意多边形 70"/>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25400" cap="flat" cmpd="sng" algn="ctr">
              <a:noFill/>
              <a:prstDash val="solid"/>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DIN-BoldItalic" pitchFamily="50" charset="0"/>
                <a:ea typeface="宋体"/>
                <a:cs typeface="+mn-cs"/>
              </a:endParaRPr>
            </a:p>
          </p:txBody>
        </p:sp>
        <p:sp>
          <p:nvSpPr>
            <p:cNvPr id="72" name="椭圆 71"/>
            <p:cNvSpPr/>
            <p:nvPr/>
          </p:nvSpPr>
          <p:spPr>
            <a:xfrm>
              <a:off x="3343511" y="1739094"/>
              <a:ext cx="552628" cy="552628"/>
            </a:xfrm>
            <a:prstGeom prst="ellipse">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3" name="组合 72"/>
            <p:cNvGrpSpPr/>
            <p:nvPr/>
          </p:nvGrpSpPr>
          <p:grpSpPr>
            <a:xfrm>
              <a:off x="3495077" y="1855520"/>
              <a:ext cx="277225" cy="313328"/>
              <a:chOff x="5753100" y="3041650"/>
              <a:chExt cx="682626" cy="771526"/>
            </a:xfrm>
            <a:solidFill>
              <a:srgbClr val="DF53DF"/>
            </a:solidFill>
          </p:grpSpPr>
          <p:sp>
            <p:nvSpPr>
              <p:cNvPr id="74" name="Oval 202"/>
              <p:cNvSpPr>
                <a:spLocks noChangeArrowheads="1"/>
              </p:cNvSpPr>
              <p:nvPr/>
            </p:nvSpPr>
            <p:spPr bwMode="auto">
              <a:xfrm>
                <a:off x="5908674" y="3041650"/>
                <a:ext cx="119062" cy="147638"/>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75"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76"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77"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78" name="Rectangle 206"/>
              <p:cNvSpPr>
                <a:spLocks noChangeArrowheads="1"/>
              </p:cNvSpPr>
              <p:nvPr/>
            </p:nvSpPr>
            <p:spPr bwMode="auto">
              <a:xfrm>
                <a:off x="6084888" y="3611563"/>
                <a:ext cx="79375" cy="30163"/>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79" name="Rectangle 207"/>
              <p:cNvSpPr>
                <a:spLocks noChangeArrowheads="1"/>
              </p:cNvSpPr>
              <p:nvPr/>
            </p:nvSpPr>
            <p:spPr bwMode="auto">
              <a:xfrm>
                <a:off x="6191250" y="3611563"/>
                <a:ext cx="79375" cy="30163"/>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0" name="Rectangle 208"/>
              <p:cNvSpPr>
                <a:spLocks noChangeArrowheads="1"/>
              </p:cNvSpPr>
              <p:nvPr/>
            </p:nvSpPr>
            <p:spPr bwMode="auto">
              <a:xfrm>
                <a:off x="6294438" y="3611563"/>
                <a:ext cx="79375" cy="30163"/>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1" name="Rectangle 209"/>
              <p:cNvSpPr>
                <a:spLocks noChangeArrowheads="1"/>
              </p:cNvSpPr>
              <p:nvPr/>
            </p:nvSpPr>
            <p:spPr bwMode="auto">
              <a:xfrm>
                <a:off x="6084888" y="3663950"/>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2" name="Rectangle 210"/>
              <p:cNvSpPr>
                <a:spLocks noChangeArrowheads="1"/>
              </p:cNvSpPr>
              <p:nvPr/>
            </p:nvSpPr>
            <p:spPr bwMode="auto">
              <a:xfrm>
                <a:off x="6191250" y="3663950"/>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3" name="Rectangle 211"/>
              <p:cNvSpPr>
                <a:spLocks noChangeArrowheads="1"/>
              </p:cNvSpPr>
              <p:nvPr/>
            </p:nvSpPr>
            <p:spPr bwMode="auto">
              <a:xfrm>
                <a:off x="6294438" y="3663950"/>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4" name="Rectangle 212"/>
              <p:cNvSpPr>
                <a:spLocks noChangeArrowheads="1"/>
              </p:cNvSpPr>
              <p:nvPr/>
            </p:nvSpPr>
            <p:spPr bwMode="auto">
              <a:xfrm>
                <a:off x="6084888" y="3713163"/>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5" name="Rectangle 213"/>
              <p:cNvSpPr>
                <a:spLocks noChangeArrowheads="1"/>
              </p:cNvSpPr>
              <p:nvPr/>
            </p:nvSpPr>
            <p:spPr bwMode="auto">
              <a:xfrm>
                <a:off x="6191250" y="3713163"/>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6" name="Rectangle 214"/>
              <p:cNvSpPr>
                <a:spLocks noChangeArrowheads="1"/>
              </p:cNvSpPr>
              <p:nvPr/>
            </p:nvSpPr>
            <p:spPr bwMode="auto">
              <a:xfrm>
                <a:off x="6294438" y="3713163"/>
                <a:ext cx="79375" cy="269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7"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8"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89"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sp>
            <p:nvSpPr>
              <p:cNvPr id="90"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endParaRPr>
              </a:p>
            </p:txBody>
          </p:sp>
        </p:grpSp>
      </p:grpSp>
      <p:sp>
        <p:nvSpPr>
          <p:cNvPr id="91" name="Oval 21"/>
          <p:cNvSpPr/>
          <p:nvPr/>
        </p:nvSpPr>
        <p:spPr>
          <a:xfrm>
            <a:off x="1140389" y="1957079"/>
            <a:ext cx="1431536" cy="1431536"/>
          </a:xfrm>
          <a:prstGeom prst="ellipse">
            <a:avLst/>
          </a:prstGeom>
          <a:solidFill>
            <a:srgbClr val="C00000"/>
          </a:solidFill>
          <a:ln w="25400" cap="flat" cmpd="sng" algn="ctr">
            <a:noFill/>
            <a:prstDash val="solid"/>
          </a:ln>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rgbClr val="F16D63"/>
              </a:solidFill>
              <a:effectLst/>
              <a:uLnTx/>
              <a:uFillTx/>
              <a:latin typeface="DIN-BoldItalic" pitchFamily="50" charset="0"/>
              <a:ea typeface="+mn-ea"/>
              <a:cs typeface="+mn-cs"/>
            </a:endParaRPr>
          </a:p>
        </p:txBody>
      </p:sp>
      <p:sp>
        <p:nvSpPr>
          <p:cNvPr id="92" name="椭圆 91"/>
          <p:cNvSpPr/>
          <p:nvPr/>
        </p:nvSpPr>
        <p:spPr>
          <a:xfrm>
            <a:off x="1257600" y="2073883"/>
            <a:ext cx="1197115" cy="1197929"/>
          </a:xfrm>
          <a:prstGeom prst="ellipse">
            <a:avLst/>
          </a:prstGeom>
          <a:blipFill dpi="0" rotWithShape="1">
            <a:blip r:embed="rId2" cstate="screen">
              <a:extLst>
                <a:ext uri="{BEBA8EAE-BF5A-486C-A8C5-ECC9F3942E4B}">
                  <a14:imgProps xmlns:a14="http://schemas.microsoft.com/office/drawing/2010/main">
                    <a14:imgLayer r:embed="rId3">
                      <a14:imgEffect>
                        <a14:artisticBlur/>
                      </a14:imgEffect>
                      <a14:imgEffect>
                        <a14:sharpenSoften amount="-100000"/>
                      </a14:imgEffect>
                      <a14:imgEffect>
                        <a14:brightnessContrast bright="17000"/>
                      </a14:imgEffect>
                    </a14:imgLayer>
                  </a14:imgProps>
                </a:ext>
                <a:ext uri="{28A0092B-C50C-407E-A947-70E740481C1C}">
                  <a14:useLocalDpi xmlns:a14="http://schemas.microsoft.com/office/drawing/2010/main"/>
                </a:ext>
              </a:extLst>
            </a:blip>
            <a:srcRect/>
            <a:stretch>
              <a:fillRect/>
            </a:stretch>
          </a:blipFill>
          <a:ln w="9525" cap="flat" cmpd="sng" algn="ctr">
            <a:noFill/>
            <a:prstDash val="solid"/>
          </a:ln>
          <a:effectLst/>
        </p:spPr>
      </p:sp>
      <p:sp>
        <p:nvSpPr>
          <p:cNvPr id="93" name="矩形 92"/>
          <p:cNvSpPr/>
          <p:nvPr/>
        </p:nvSpPr>
        <p:spPr>
          <a:xfrm>
            <a:off x="4501163" y="2170909"/>
            <a:ext cx="2453555" cy="239995"/>
          </a:xfrm>
          <a:prstGeom prst="rect">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团队协作</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4" name="矩形 93"/>
          <p:cNvSpPr/>
          <p:nvPr/>
        </p:nvSpPr>
        <p:spPr>
          <a:xfrm>
            <a:off x="4501163" y="2450832"/>
            <a:ext cx="1813497" cy="239995"/>
          </a:xfrm>
          <a:prstGeom prst="rect">
            <a:avLst/>
          </a:prstGeom>
          <a:solidFill>
            <a:srgbClr val="E62A2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沟通交流</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5" name="矩形 94"/>
          <p:cNvSpPr/>
          <p:nvPr/>
        </p:nvSpPr>
        <p:spPr>
          <a:xfrm>
            <a:off x="4501163" y="2744219"/>
            <a:ext cx="2880261" cy="239995"/>
          </a:xfrm>
          <a:prstGeom prst="rect">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业务知识</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6" name="矩形 95"/>
          <p:cNvSpPr/>
          <p:nvPr/>
        </p:nvSpPr>
        <p:spPr>
          <a:xfrm>
            <a:off x="4501163" y="3037552"/>
            <a:ext cx="1600145" cy="239995"/>
          </a:xfrm>
          <a:prstGeom prst="rect">
            <a:avLst/>
          </a:prstGeom>
          <a:solidFill>
            <a:srgbClr val="E62A2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情绪管理</a:t>
            </a:r>
          </a:p>
        </p:txBody>
      </p:sp>
      <p:sp>
        <p:nvSpPr>
          <p:cNvPr id="97" name="文本框 5"/>
          <p:cNvSpPr txBox="1"/>
          <p:nvPr/>
        </p:nvSpPr>
        <p:spPr>
          <a:xfrm>
            <a:off x="4501163" y="1858210"/>
            <a:ext cx="906749"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技能</a:t>
            </a:r>
            <a:r>
              <a:rPr kumimoji="0" lang="zh-CN" altLang="en-US"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98" name="文本框 9"/>
          <p:cNvSpPr txBox="1"/>
          <p:nvPr/>
        </p:nvSpPr>
        <p:spPr>
          <a:xfrm>
            <a:off x="7465286" y="2192261"/>
            <a:ext cx="480043"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80%</a:t>
            </a:r>
            <a:endParaRPr kumimoji="0" lang="zh-CN" altLang="en-US"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99" name="文本框 40"/>
          <p:cNvSpPr txBox="1"/>
          <p:nvPr/>
        </p:nvSpPr>
        <p:spPr>
          <a:xfrm>
            <a:off x="7461431" y="2761626"/>
            <a:ext cx="480043"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95%</a:t>
            </a:r>
            <a:endParaRPr kumimoji="0" lang="zh-CN" altLang="en-US"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100" name="文本框 41"/>
          <p:cNvSpPr txBox="1"/>
          <p:nvPr/>
        </p:nvSpPr>
        <p:spPr>
          <a:xfrm>
            <a:off x="7461431" y="3054959"/>
            <a:ext cx="480043"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50%</a:t>
            </a:r>
            <a:endParaRPr kumimoji="0" lang="zh-CN" altLang="en-US"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101" name="文本框 42"/>
          <p:cNvSpPr txBox="1"/>
          <p:nvPr/>
        </p:nvSpPr>
        <p:spPr>
          <a:xfrm>
            <a:off x="7463509" y="2485647"/>
            <a:ext cx="480043" cy="25391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70%</a:t>
            </a:r>
            <a:endParaRPr kumimoji="0" lang="zh-CN" altLang="en-US" sz="105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102" name="文本框 11"/>
          <p:cNvSpPr txBox="1"/>
          <p:nvPr/>
        </p:nvSpPr>
        <p:spPr>
          <a:xfrm>
            <a:off x="5096093" y="2674849"/>
            <a:ext cx="671154" cy="276999"/>
          </a:xfrm>
          <a:prstGeom prst="rect">
            <a:avLst/>
          </a:prstGeom>
          <a:noFill/>
        </p:spPr>
        <p:txBody>
          <a:bodyPr wrap="square" rtlCol="0">
            <a:spAutoFit/>
          </a:bodyPr>
          <a:lstStyle/>
          <a:p>
            <a:endParaRPr lang="zh-CN" altLang="en-US" sz="1200" dirty="0">
              <a:latin typeface="微软雅黑" panose="020B0503020204020204" pitchFamily="34" charset="-122"/>
              <a:ea typeface="微软雅黑" panose="020B0503020204020204" pitchFamily="34" charset="-122"/>
            </a:endParaRPr>
          </a:p>
        </p:txBody>
      </p:sp>
      <p:grpSp>
        <p:nvGrpSpPr>
          <p:cNvPr id="103" name="组合 102"/>
          <p:cNvGrpSpPr/>
          <p:nvPr/>
        </p:nvGrpSpPr>
        <p:grpSpPr>
          <a:xfrm>
            <a:off x="2817157" y="2033628"/>
            <a:ext cx="1558925" cy="1192231"/>
            <a:chOff x="4080015" y="2124888"/>
            <a:chExt cx="2104592" cy="1609545"/>
          </a:xfrm>
        </p:grpSpPr>
        <p:sp>
          <p:nvSpPr>
            <p:cNvPr id="104" name="文本框 10"/>
            <p:cNvSpPr txBox="1"/>
            <p:nvPr/>
          </p:nvSpPr>
          <p:spPr>
            <a:xfrm>
              <a:off x="4080015" y="2124888"/>
              <a:ext cx="1729539" cy="41550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人物介绍：</a:t>
              </a:r>
              <a:endParaRPr kumimoji="0" lang="zh-CN" altLang="en-US" sz="14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105" name="Rectangle 1"/>
            <p:cNvSpPr>
              <a:spLocks noChangeArrowheads="1"/>
            </p:cNvSpPr>
            <p:nvPr/>
          </p:nvSpPr>
          <p:spPr bwMode="auto">
            <a:xfrm>
              <a:off x="4138622" y="2602209"/>
              <a:ext cx="2045985" cy="1132224"/>
            </a:xfrm>
            <a:prstGeom prst="rect">
              <a:avLst/>
            </a:prstGeom>
            <a:noFill/>
            <a:ln>
              <a:noFill/>
            </a:ln>
            <a:effectLst/>
          </p:spPr>
          <p:txBody>
            <a:bodyPr vert="horz" wrap="square" lIns="0" tIns="0" rIns="0" bIns="76176"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上海复旦大学哲学系毕业，之后取得香港浸会大学传播硕士学位。 </a:t>
              </a:r>
            </a:p>
          </p:txBody>
        </p:sp>
      </p:grpSp>
      <p:grpSp>
        <p:nvGrpSpPr>
          <p:cNvPr id="106" name="组合 105"/>
          <p:cNvGrpSpPr/>
          <p:nvPr/>
        </p:nvGrpSpPr>
        <p:grpSpPr>
          <a:xfrm>
            <a:off x="1162498" y="3681600"/>
            <a:ext cx="2441450" cy="686929"/>
            <a:chOff x="1703512" y="4666491"/>
            <a:chExt cx="3296026" cy="927373"/>
          </a:xfrm>
        </p:grpSpPr>
        <p:sp>
          <p:nvSpPr>
            <p:cNvPr id="107" name="文本框 18"/>
            <p:cNvSpPr txBox="1"/>
            <p:nvPr/>
          </p:nvSpPr>
          <p:spPr>
            <a:xfrm>
              <a:off x="1703512" y="4666491"/>
              <a:ext cx="2088233" cy="78946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DAIEN</a:t>
              </a:r>
            </a:p>
          </p:txBody>
        </p:sp>
        <p:cxnSp>
          <p:nvCxnSpPr>
            <p:cNvPr id="108" name="直接连接符 107"/>
            <p:cNvCxnSpPr/>
            <p:nvPr/>
          </p:nvCxnSpPr>
          <p:spPr>
            <a:xfrm flipV="1">
              <a:off x="3275469" y="5051211"/>
              <a:ext cx="444027" cy="515381"/>
            </a:xfrm>
            <a:prstGeom prst="line">
              <a:avLst/>
            </a:prstGeom>
            <a:noFill/>
            <a:ln w="9525" cap="flat" cmpd="sng" algn="ctr">
              <a:solidFill>
                <a:srgbClr val="1F497D">
                  <a:lumMod val="50000"/>
                </a:srgbClr>
              </a:solidFill>
              <a:prstDash val="solid"/>
            </a:ln>
            <a:effectLst/>
          </p:spPr>
        </p:cxnSp>
        <p:sp>
          <p:nvSpPr>
            <p:cNvPr id="109" name="矩形 108"/>
            <p:cNvSpPr/>
            <p:nvPr/>
          </p:nvSpPr>
          <p:spPr>
            <a:xfrm>
              <a:off x="3503712" y="5219908"/>
              <a:ext cx="1495826" cy="373956"/>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人力资源</a:t>
              </a:r>
              <a:r>
                <a:rPr kumimoji="0" lang="zh-CN" altLang="en-US" sz="12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经理</a:t>
              </a:r>
              <a:endParaRPr kumimoji="0" lang="zh-CN" altLang="en-US"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grpSp>
        <p:nvGrpSpPr>
          <p:cNvPr id="110" name="组合 109"/>
          <p:cNvGrpSpPr/>
          <p:nvPr/>
        </p:nvGrpSpPr>
        <p:grpSpPr>
          <a:xfrm>
            <a:off x="3658639" y="3724292"/>
            <a:ext cx="4438995" cy="624036"/>
            <a:chOff x="5073372" y="4724126"/>
            <a:chExt cx="5992767" cy="842466"/>
          </a:xfrm>
        </p:grpSpPr>
        <p:cxnSp>
          <p:nvCxnSpPr>
            <p:cNvPr id="111" name="直接连接符 110"/>
            <p:cNvCxnSpPr/>
            <p:nvPr/>
          </p:nvCxnSpPr>
          <p:spPr>
            <a:xfrm>
              <a:off x="5073372" y="5566592"/>
              <a:ext cx="5056663" cy="0"/>
            </a:xfrm>
            <a:prstGeom prst="line">
              <a:avLst/>
            </a:prstGeom>
            <a:noFill/>
            <a:ln w="9525" cap="flat" cmpd="sng" algn="ctr">
              <a:solidFill>
                <a:sysClr val="window" lastClr="FFFFFF">
                  <a:lumMod val="65000"/>
                </a:sysClr>
              </a:solidFill>
              <a:prstDash val="solid"/>
            </a:ln>
            <a:effectLst/>
          </p:spPr>
        </p:cxnSp>
        <p:sp>
          <p:nvSpPr>
            <p:cNvPr id="112" name="文本框 49"/>
            <p:cNvSpPr txBox="1"/>
            <p:nvPr/>
          </p:nvSpPr>
          <p:spPr>
            <a:xfrm>
              <a:off x="8509854" y="4724126"/>
              <a:ext cx="2556285" cy="58170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工作岗位说明及日常工作内容阐述。</a:t>
              </a:r>
              <a:endParaRPr kumimoji="0" lang="zh-CN" altLang="en-US" sz="11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pic>
          <p:nvPicPr>
            <p:cNvPr id="113" name="图片 112"/>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a:ext>
              </a:extLst>
            </a:blip>
            <a:srcRect/>
            <a:stretch/>
          </p:blipFill>
          <p:spPr>
            <a:xfrm>
              <a:off x="7878872" y="4762457"/>
              <a:ext cx="504000" cy="504000"/>
            </a:xfrm>
            <a:prstGeom prst="ellipse">
              <a:avLst/>
            </a:prstGeom>
            <a:solidFill>
              <a:srgbClr val="C00000"/>
            </a:solidFill>
          </p:spPr>
        </p:pic>
      </p:gr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104"/>
          <p:cNvSpPr>
            <a:spLocks noChangeShapeType="1"/>
          </p:cNvSpPr>
          <p:nvPr/>
        </p:nvSpPr>
        <p:spPr bwMode="auto">
          <a:xfrm>
            <a:off x="4744279" y="1809714"/>
            <a:ext cx="0" cy="257195"/>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3" name="Line 105"/>
          <p:cNvSpPr>
            <a:spLocks noChangeShapeType="1"/>
          </p:cNvSpPr>
          <p:nvPr/>
        </p:nvSpPr>
        <p:spPr bwMode="auto">
          <a:xfrm>
            <a:off x="4744279" y="2489530"/>
            <a:ext cx="0" cy="357417"/>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1353651" y="2668238"/>
            <a:ext cx="5940844" cy="580802"/>
            <a:chOff x="1900238" y="2728913"/>
            <a:chExt cx="7810500" cy="763588"/>
          </a:xfrm>
        </p:grpSpPr>
        <p:sp>
          <p:nvSpPr>
            <p:cNvPr id="5" name="Line 106"/>
            <p:cNvSpPr>
              <a:spLocks noChangeShapeType="1"/>
            </p:cNvSpPr>
            <p:nvPr/>
          </p:nvSpPr>
          <p:spPr bwMode="auto">
            <a:xfrm flipH="1">
              <a:off x="1900238" y="2728913"/>
              <a:ext cx="7810500"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6" name="Line 107"/>
            <p:cNvSpPr>
              <a:spLocks noChangeShapeType="1"/>
            </p:cNvSpPr>
            <p:nvPr/>
          </p:nvSpPr>
          <p:spPr bwMode="auto">
            <a:xfrm>
              <a:off x="9709151" y="2728913"/>
              <a:ext cx="0" cy="2349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7" name="Line 108"/>
            <p:cNvSpPr>
              <a:spLocks noChangeShapeType="1"/>
            </p:cNvSpPr>
            <p:nvPr/>
          </p:nvSpPr>
          <p:spPr bwMode="auto">
            <a:xfrm>
              <a:off x="3675063"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8" name="Line 109"/>
            <p:cNvSpPr>
              <a:spLocks noChangeShapeType="1"/>
            </p:cNvSpPr>
            <p:nvPr/>
          </p:nvSpPr>
          <p:spPr bwMode="auto">
            <a:xfrm>
              <a:off x="3244851"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9" name="Line 110"/>
            <p:cNvSpPr>
              <a:spLocks noChangeShapeType="1"/>
            </p:cNvSpPr>
            <p:nvPr/>
          </p:nvSpPr>
          <p:spPr bwMode="auto">
            <a:xfrm>
              <a:off x="2792413"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0" name="Line 111"/>
            <p:cNvSpPr>
              <a:spLocks noChangeShapeType="1"/>
            </p:cNvSpPr>
            <p:nvPr/>
          </p:nvSpPr>
          <p:spPr bwMode="auto">
            <a:xfrm>
              <a:off x="2332038"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1" name="Line 112"/>
            <p:cNvSpPr>
              <a:spLocks noChangeShapeType="1"/>
            </p:cNvSpPr>
            <p:nvPr/>
          </p:nvSpPr>
          <p:spPr bwMode="auto">
            <a:xfrm>
              <a:off x="1901826" y="2728913"/>
              <a:ext cx="0" cy="1635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740856" y="3086029"/>
            <a:ext cx="1881267" cy="322399"/>
            <a:chOff x="5038726" y="3278188"/>
            <a:chExt cx="2473325" cy="423862"/>
          </a:xfrm>
        </p:grpSpPr>
        <p:sp>
          <p:nvSpPr>
            <p:cNvPr id="13" name="Line 116"/>
            <p:cNvSpPr>
              <a:spLocks noChangeShapeType="1"/>
            </p:cNvSpPr>
            <p:nvPr/>
          </p:nvSpPr>
          <p:spPr bwMode="auto">
            <a:xfrm>
              <a:off x="7508876" y="3486150"/>
              <a:ext cx="0" cy="215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4" name="Line 117"/>
            <p:cNvSpPr>
              <a:spLocks noChangeShapeType="1"/>
            </p:cNvSpPr>
            <p:nvPr/>
          </p:nvSpPr>
          <p:spPr bwMode="auto">
            <a:xfrm>
              <a:off x="5038726" y="3486150"/>
              <a:ext cx="0" cy="215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5" name="Line 118"/>
            <p:cNvSpPr>
              <a:spLocks noChangeShapeType="1"/>
            </p:cNvSpPr>
            <p:nvPr/>
          </p:nvSpPr>
          <p:spPr bwMode="auto">
            <a:xfrm flipH="1">
              <a:off x="5040313" y="3492500"/>
              <a:ext cx="2471738"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6" name="Line 119"/>
            <p:cNvSpPr>
              <a:spLocks noChangeShapeType="1"/>
            </p:cNvSpPr>
            <p:nvPr/>
          </p:nvSpPr>
          <p:spPr bwMode="auto">
            <a:xfrm>
              <a:off x="6357938" y="3278188"/>
              <a:ext cx="0" cy="2143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2980138" y="4114810"/>
            <a:ext cx="1532303" cy="292212"/>
            <a:chOff x="4038601" y="4630738"/>
            <a:chExt cx="2014538" cy="384175"/>
          </a:xfrm>
          <a:solidFill>
            <a:schemeClr val="tx1"/>
          </a:solidFill>
        </p:grpSpPr>
        <p:sp>
          <p:nvSpPr>
            <p:cNvPr id="18" name="Line 114"/>
            <p:cNvSpPr>
              <a:spLocks noChangeShapeType="1"/>
            </p:cNvSpPr>
            <p:nvPr/>
          </p:nvSpPr>
          <p:spPr bwMode="auto">
            <a:xfrm>
              <a:off x="5046663" y="4630738"/>
              <a:ext cx="0" cy="38417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9" name="Line 120"/>
            <p:cNvSpPr>
              <a:spLocks noChangeShapeType="1"/>
            </p:cNvSpPr>
            <p:nvPr/>
          </p:nvSpPr>
          <p:spPr bwMode="auto">
            <a:xfrm flipH="1">
              <a:off x="4038601" y="4824413"/>
              <a:ext cx="2014538"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20" name="Line 121"/>
            <p:cNvSpPr>
              <a:spLocks noChangeShapeType="1"/>
            </p:cNvSpPr>
            <p:nvPr/>
          </p:nvSpPr>
          <p:spPr bwMode="auto">
            <a:xfrm>
              <a:off x="40433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21" name="Line 122"/>
            <p:cNvSpPr>
              <a:spLocks noChangeShapeType="1"/>
            </p:cNvSpPr>
            <p:nvPr/>
          </p:nvSpPr>
          <p:spPr bwMode="auto">
            <a:xfrm>
              <a:off x="454818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22" name="Line 123"/>
            <p:cNvSpPr>
              <a:spLocks noChangeShapeType="1"/>
            </p:cNvSpPr>
            <p:nvPr/>
          </p:nvSpPr>
          <p:spPr bwMode="auto">
            <a:xfrm>
              <a:off x="55546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23" name="Line 124"/>
            <p:cNvSpPr>
              <a:spLocks noChangeShapeType="1"/>
            </p:cNvSpPr>
            <p:nvPr/>
          </p:nvSpPr>
          <p:spPr bwMode="auto">
            <a:xfrm>
              <a:off x="605313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5193464" y="4114810"/>
            <a:ext cx="842827" cy="292212"/>
            <a:chOff x="6948488" y="4630738"/>
            <a:chExt cx="1108075" cy="384175"/>
          </a:xfrm>
          <a:solidFill>
            <a:schemeClr val="tx1"/>
          </a:solidFill>
        </p:grpSpPr>
        <p:sp>
          <p:nvSpPr>
            <p:cNvPr id="25" name="Line 115"/>
            <p:cNvSpPr>
              <a:spLocks noChangeShapeType="1"/>
            </p:cNvSpPr>
            <p:nvPr/>
          </p:nvSpPr>
          <p:spPr bwMode="auto">
            <a:xfrm>
              <a:off x="7508876" y="4630738"/>
              <a:ext cx="0" cy="38417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26" name="Line 125"/>
            <p:cNvSpPr>
              <a:spLocks noChangeShapeType="1"/>
            </p:cNvSpPr>
            <p:nvPr/>
          </p:nvSpPr>
          <p:spPr bwMode="auto">
            <a:xfrm flipH="1">
              <a:off x="6948488" y="4824413"/>
              <a:ext cx="1108075"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27" name="Line 126"/>
            <p:cNvSpPr>
              <a:spLocks noChangeShapeType="1"/>
            </p:cNvSpPr>
            <p:nvPr/>
          </p:nvSpPr>
          <p:spPr bwMode="auto">
            <a:xfrm>
              <a:off x="694848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28" name="Line 127"/>
            <p:cNvSpPr>
              <a:spLocks noChangeShapeType="1"/>
            </p:cNvSpPr>
            <p:nvPr/>
          </p:nvSpPr>
          <p:spPr bwMode="auto">
            <a:xfrm>
              <a:off x="80565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6757163" y="3086029"/>
            <a:ext cx="1019120" cy="318777"/>
            <a:chOff x="9004301" y="3278188"/>
            <a:chExt cx="1339850" cy="419100"/>
          </a:xfrm>
        </p:grpSpPr>
        <p:sp>
          <p:nvSpPr>
            <p:cNvPr id="30" name="Line 128"/>
            <p:cNvSpPr>
              <a:spLocks noChangeShapeType="1"/>
            </p:cNvSpPr>
            <p:nvPr/>
          </p:nvSpPr>
          <p:spPr bwMode="auto">
            <a:xfrm>
              <a:off x="9702801" y="3278188"/>
              <a:ext cx="0" cy="4175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31" name="Line 129"/>
            <p:cNvSpPr>
              <a:spLocks noChangeShapeType="1"/>
            </p:cNvSpPr>
            <p:nvPr/>
          </p:nvSpPr>
          <p:spPr bwMode="auto">
            <a:xfrm flipH="1">
              <a:off x="9004301" y="3492500"/>
              <a:ext cx="1339850"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32" name="Line 130"/>
            <p:cNvSpPr>
              <a:spLocks noChangeShapeType="1"/>
            </p:cNvSpPr>
            <p:nvPr/>
          </p:nvSpPr>
          <p:spPr bwMode="auto">
            <a:xfrm>
              <a:off x="9005888" y="3487738"/>
              <a:ext cx="0" cy="2095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33" name="Line 131"/>
            <p:cNvSpPr>
              <a:spLocks noChangeShapeType="1"/>
            </p:cNvSpPr>
            <p:nvPr/>
          </p:nvSpPr>
          <p:spPr bwMode="auto">
            <a:xfrm>
              <a:off x="10334626" y="3487738"/>
              <a:ext cx="0" cy="2095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grpSp>
      <p:sp>
        <p:nvSpPr>
          <p:cNvPr id="34" name="Line 132"/>
          <p:cNvSpPr>
            <a:spLocks noChangeShapeType="1"/>
          </p:cNvSpPr>
          <p:nvPr/>
        </p:nvSpPr>
        <p:spPr bwMode="auto">
          <a:xfrm flipH="1">
            <a:off x="4072915" y="1969102"/>
            <a:ext cx="1434496" cy="0"/>
          </a:xfrm>
          <a:prstGeom prst="line">
            <a:avLst/>
          </a:prstGeom>
          <a:noFill/>
          <a:ln w="12700" cap="flat">
            <a:solidFill>
              <a:srgbClr val="55735B"/>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1153208" y="3967496"/>
            <a:ext cx="376736" cy="452809"/>
            <a:chOff x="1636713" y="4437063"/>
            <a:chExt cx="495300" cy="595313"/>
          </a:xfrm>
          <a:solidFill>
            <a:schemeClr val="tx1"/>
          </a:solidFill>
        </p:grpSpPr>
        <p:sp>
          <p:nvSpPr>
            <p:cNvPr id="36" name="Line 133"/>
            <p:cNvSpPr>
              <a:spLocks noChangeShapeType="1"/>
            </p:cNvSpPr>
            <p:nvPr/>
          </p:nvSpPr>
          <p:spPr bwMode="auto">
            <a:xfrm>
              <a:off x="1901826" y="4437063"/>
              <a:ext cx="0" cy="382588"/>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37" name="Line 134"/>
            <p:cNvSpPr>
              <a:spLocks noChangeShapeType="1"/>
            </p:cNvSpPr>
            <p:nvPr/>
          </p:nvSpPr>
          <p:spPr bwMode="auto">
            <a:xfrm flipH="1">
              <a:off x="1636713" y="4824413"/>
              <a:ext cx="493713"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38" name="Line 135"/>
            <p:cNvSpPr>
              <a:spLocks noChangeShapeType="1"/>
            </p:cNvSpPr>
            <p:nvPr/>
          </p:nvSpPr>
          <p:spPr bwMode="auto">
            <a:xfrm>
              <a:off x="1639888"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39" name="Line 136"/>
            <p:cNvSpPr>
              <a:spLocks noChangeShapeType="1"/>
            </p:cNvSpPr>
            <p:nvPr/>
          </p:nvSpPr>
          <p:spPr bwMode="auto">
            <a:xfrm>
              <a:off x="2132013"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2185611" y="3967496"/>
            <a:ext cx="376736" cy="452809"/>
            <a:chOff x="2994026" y="4437063"/>
            <a:chExt cx="495300" cy="595313"/>
          </a:xfrm>
          <a:solidFill>
            <a:schemeClr val="tx1"/>
          </a:solidFill>
        </p:grpSpPr>
        <p:sp>
          <p:nvSpPr>
            <p:cNvPr id="41" name="Line 137"/>
            <p:cNvSpPr>
              <a:spLocks noChangeShapeType="1"/>
            </p:cNvSpPr>
            <p:nvPr/>
          </p:nvSpPr>
          <p:spPr bwMode="auto">
            <a:xfrm>
              <a:off x="3257551" y="4437063"/>
              <a:ext cx="0" cy="382588"/>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42" name="Line 138"/>
            <p:cNvSpPr>
              <a:spLocks noChangeShapeType="1"/>
            </p:cNvSpPr>
            <p:nvPr/>
          </p:nvSpPr>
          <p:spPr bwMode="auto">
            <a:xfrm flipH="1">
              <a:off x="2994026" y="4824413"/>
              <a:ext cx="492125"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43" name="Line 139"/>
            <p:cNvSpPr>
              <a:spLocks noChangeShapeType="1"/>
            </p:cNvSpPr>
            <p:nvPr/>
          </p:nvSpPr>
          <p:spPr bwMode="auto">
            <a:xfrm>
              <a:off x="2997201"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44" name="Line 140"/>
            <p:cNvSpPr>
              <a:spLocks noChangeShapeType="1"/>
            </p:cNvSpPr>
            <p:nvPr/>
          </p:nvSpPr>
          <p:spPr bwMode="auto">
            <a:xfrm>
              <a:off x="3489326"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4269736" y="1268759"/>
            <a:ext cx="955124" cy="539748"/>
            <a:chOff x="5734051" y="889000"/>
            <a:chExt cx="1255713" cy="709613"/>
          </a:xfrm>
          <a:solidFill>
            <a:srgbClr val="55735B"/>
          </a:solidFill>
        </p:grpSpPr>
        <p:sp>
          <p:nvSpPr>
            <p:cNvPr id="46" name="Freeform 76"/>
            <p:cNvSpPr>
              <a:spLocks/>
            </p:cNvSpPr>
            <p:nvPr/>
          </p:nvSpPr>
          <p:spPr bwMode="auto">
            <a:xfrm>
              <a:off x="5734051" y="889000"/>
              <a:ext cx="1255713" cy="709613"/>
            </a:xfrm>
            <a:custGeom>
              <a:avLst/>
              <a:gdLst>
                <a:gd name="T0" fmla="*/ 78 w 1516"/>
                <a:gd name="T1" fmla="*/ 0 h 858"/>
                <a:gd name="T2" fmla="*/ 1439 w 1516"/>
                <a:gd name="T3" fmla="*/ 0 h 858"/>
                <a:gd name="T4" fmla="*/ 1516 w 1516"/>
                <a:gd name="T5" fmla="*/ 77 h 858"/>
                <a:gd name="T6" fmla="*/ 1516 w 1516"/>
                <a:gd name="T7" fmla="*/ 781 h 858"/>
                <a:gd name="T8" fmla="*/ 1439 w 1516"/>
                <a:gd name="T9" fmla="*/ 858 h 858"/>
                <a:gd name="T10" fmla="*/ 78 w 1516"/>
                <a:gd name="T11" fmla="*/ 858 h 858"/>
                <a:gd name="T12" fmla="*/ 0 w 1516"/>
                <a:gd name="T13" fmla="*/ 781 h 858"/>
                <a:gd name="T14" fmla="*/ 0 w 1516"/>
                <a:gd name="T15" fmla="*/ 77 h 858"/>
                <a:gd name="T16" fmla="*/ 78 w 1516"/>
                <a:gd name="T17" fmla="*/ 0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858">
                  <a:moveTo>
                    <a:pt x="78" y="0"/>
                  </a:moveTo>
                  <a:lnTo>
                    <a:pt x="1439" y="0"/>
                  </a:lnTo>
                  <a:cubicBezTo>
                    <a:pt x="1481" y="0"/>
                    <a:pt x="1516" y="35"/>
                    <a:pt x="1516" y="77"/>
                  </a:cubicBezTo>
                  <a:lnTo>
                    <a:pt x="1516" y="781"/>
                  </a:lnTo>
                  <a:cubicBezTo>
                    <a:pt x="1516" y="823"/>
                    <a:pt x="1481" y="858"/>
                    <a:pt x="1439" y="858"/>
                  </a:cubicBezTo>
                  <a:lnTo>
                    <a:pt x="78" y="858"/>
                  </a:lnTo>
                  <a:cubicBezTo>
                    <a:pt x="35" y="858"/>
                    <a:pt x="0" y="823"/>
                    <a:pt x="0" y="781"/>
                  </a:cubicBezTo>
                  <a:lnTo>
                    <a:pt x="0" y="77"/>
                  </a:lnTo>
                  <a:cubicBezTo>
                    <a:pt x="0" y="35"/>
                    <a:pt x="35" y="0"/>
                    <a:pt x="78"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47" name="Rectangle 15"/>
            <p:cNvSpPr>
              <a:spLocks noChangeArrowheads="1"/>
            </p:cNvSpPr>
            <p:nvPr/>
          </p:nvSpPr>
          <p:spPr bwMode="auto">
            <a:xfrm>
              <a:off x="5919290" y="1085040"/>
              <a:ext cx="848615" cy="317531"/>
            </a:xfrm>
            <a:prstGeom prst="rect">
              <a:avLst/>
            </a:prstGeom>
            <a:noFill/>
            <a:ln>
              <a:noFill/>
            </a:ln>
            <a:effectLst/>
            <a:extLst/>
          </p:spPr>
          <p:txBody>
            <a:bodyPr wrap="none" anchor="ct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董事会</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2774865" y="1796432"/>
            <a:ext cx="1296843" cy="362247"/>
            <a:chOff x="3768726" y="1582738"/>
            <a:chExt cx="1704975" cy="476250"/>
          </a:xfrm>
          <a:solidFill>
            <a:schemeClr val="tx1"/>
          </a:solidFill>
        </p:grpSpPr>
        <p:sp>
          <p:nvSpPr>
            <p:cNvPr id="49" name="Freeform 78"/>
            <p:cNvSpPr>
              <a:spLocks/>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50" name="Rectangle 15"/>
            <p:cNvSpPr>
              <a:spLocks noChangeArrowheads="1"/>
            </p:cNvSpPr>
            <p:nvPr/>
          </p:nvSpPr>
          <p:spPr bwMode="auto">
            <a:xfrm>
              <a:off x="3894138" y="1666931"/>
              <a:ext cx="1492250" cy="317531"/>
            </a:xfrm>
            <a:prstGeom prst="rect">
              <a:avLst/>
            </a:prstGeom>
            <a:noFill/>
            <a:ln>
              <a:noFill/>
            </a:ln>
            <a:effectLst/>
            <a:extLst/>
          </p:spPr>
          <p:txBody>
            <a:bodyPr wrap="none" anchor="ctr"/>
            <a:lstStyle/>
            <a:p>
              <a:pPr algn="ctr"/>
              <a:r>
                <a:rPr lang="zh-CN" altLang="en-US" sz="1100" dirty="0" smtClean="0">
                  <a:solidFill>
                    <a:schemeClr val="bg1"/>
                  </a:solidFill>
                  <a:latin typeface="微软雅黑" panose="020B0503020204020204" pitchFamily="34" charset="-122"/>
                  <a:ea typeface="微软雅黑" panose="020B0503020204020204" pitchFamily="34" charset="-122"/>
                </a:rPr>
                <a:t>特许授权合作伙伴</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5518279" y="1796432"/>
            <a:ext cx="1296843" cy="362247"/>
            <a:chOff x="7375526" y="1582738"/>
            <a:chExt cx="1704975" cy="476250"/>
          </a:xfrm>
          <a:solidFill>
            <a:schemeClr val="tx1"/>
          </a:solidFill>
        </p:grpSpPr>
        <p:sp>
          <p:nvSpPr>
            <p:cNvPr id="52" name="Freeform 141"/>
            <p:cNvSpPr>
              <a:spLocks/>
            </p:cNvSpPr>
            <p:nvPr/>
          </p:nvSpPr>
          <p:spPr bwMode="auto">
            <a:xfrm>
              <a:off x="73755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7"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chemeClr val="bg1">
                <a:lumMod val="65000"/>
              </a:schemeClr>
            </a:solidFill>
            <a:ln w="9525">
              <a:noFill/>
              <a:round/>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53" name="Rectangle 15"/>
            <p:cNvSpPr>
              <a:spLocks noChangeArrowheads="1"/>
            </p:cNvSpPr>
            <p:nvPr/>
          </p:nvSpPr>
          <p:spPr bwMode="auto">
            <a:xfrm>
              <a:off x="7492362" y="1666931"/>
              <a:ext cx="1492250" cy="317531"/>
            </a:xfrm>
            <a:prstGeom prst="rect">
              <a:avLst/>
            </a:prstGeom>
            <a:noFill/>
            <a:ln>
              <a:noFill/>
            </a:ln>
            <a:effectLst/>
            <a:extLst/>
          </p:spPr>
          <p:txBody>
            <a:bodyPr wrap="none" anchor="ctr"/>
            <a:lstStyle/>
            <a:p>
              <a:pPr algn="ctr"/>
              <a:r>
                <a:rPr lang="zh-CN" altLang="en-US" sz="1100" dirty="0" smtClean="0">
                  <a:solidFill>
                    <a:schemeClr val="bg1"/>
                  </a:solidFill>
                  <a:latin typeface="微软雅黑" panose="020B0503020204020204" pitchFamily="34" charset="-122"/>
                  <a:ea typeface="微软雅黑" panose="020B0503020204020204" pitchFamily="34" charset="-122"/>
                </a:rPr>
                <a:t>法务部</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4371165" y="2065701"/>
            <a:ext cx="753473" cy="426244"/>
            <a:chOff x="5867401" y="1936750"/>
            <a:chExt cx="990600" cy="560388"/>
          </a:xfrm>
          <a:solidFill>
            <a:schemeClr val="tx1"/>
          </a:solidFill>
        </p:grpSpPr>
        <p:sp>
          <p:nvSpPr>
            <p:cNvPr id="55" name="Freeform 77"/>
            <p:cNvSpPr>
              <a:spLocks/>
            </p:cNvSpPr>
            <p:nvPr/>
          </p:nvSpPr>
          <p:spPr bwMode="auto">
            <a:xfrm>
              <a:off x="5867401" y="1936750"/>
              <a:ext cx="990600" cy="560388"/>
            </a:xfrm>
            <a:custGeom>
              <a:avLst/>
              <a:gdLst>
                <a:gd name="T0" fmla="*/ 61 w 1196"/>
                <a:gd name="T1" fmla="*/ 0 h 677"/>
                <a:gd name="T2" fmla="*/ 1135 w 1196"/>
                <a:gd name="T3" fmla="*/ 0 h 677"/>
                <a:gd name="T4" fmla="*/ 1196 w 1196"/>
                <a:gd name="T5" fmla="*/ 61 h 677"/>
                <a:gd name="T6" fmla="*/ 1196 w 1196"/>
                <a:gd name="T7" fmla="*/ 616 h 677"/>
                <a:gd name="T8" fmla="*/ 1135 w 1196"/>
                <a:gd name="T9" fmla="*/ 677 h 677"/>
                <a:gd name="T10" fmla="*/ 61 w 1196"/>
                <a:gd name="T11" fmla="*/ 677 h 677"/>
                <a:gd name="T12" fmla="*/ 0 w 1196"/>
                <a:gd name="T13" fmla="*/ 616 h 677"/>
                <a:gd name="T14" fmla="*/ 0 w 1196"/>
                <a:gd name="T15" fmla="*/ 61 h 677"/>
                <a:gd name="T16" fmla="*/ 61 w 1196"/>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6" h="677">
                  <a:moveTo>
                    <a:pt x="61" y="0"/>
                  </a:moveTo>
                  <a:lnTo>
                    <a:pt x="1135" y="0"/>
                  </a:lnTo>
                  <a:cubicBezTo>
                    <a:pt x="1169" y="0"/>
                    <a:pt x="1196" y="28"/>
                    <a:pt x="1196" y="61"/>
                  </a:cubicBezTo>
                  <a:lnTo>
                    <a:pt x="1196" y="616"/>
                  </a:lnTo>
                  <a:cubicBezTo>
                    <a:pt x="1196" y="650"/>
                    <a:pt x="1169" y="677"/>
                    <a:pt x="1135" y="677"/>
                  </a:cubicBezTo>
                  <a:lnTo>
                    <a:pt x="61" y="677"/>
                  </a:lnTo>
                  <a:cubicBezTo>
                    <a:pt x="28" y="677"/>
                    <a:pt x="0" y="650"/>
                    <a:pt x="0" y="616"/>
                  </a:cubicBezTo>
                  <a:lnTo>
                    <a:pt x="0" y="61"/>
                  </a:lnTo>
                  <a:cubicBezTo>
                    <a:pt x="0" y="28"/>
                    <a:pt x="28" y="0"/>
                    <a:pt x="61" y="0"/>
                  </a:cubicBezTo>
                  <a:close/>
                </a:path>
              </a:pathLst>
            </a:custGeom>
            <a:solidFill>
              <a:schemeClr val="bg1">
                <a:lumMod val="65000"/>
              </a:schemeClr>
            </a:solidFill>
            <a:ln w="9525">
              <a:noFill/>
              <a:round/>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56" name="Rectangle 15"/>
            <p:cNvSpPr>
              <a:spLocks noChangeArrowheads="1"/>
            </p:cNvSpPr>
            <p:nvPr/>
          </p:nvSpPr>
          <p:spPr bwMode="auto">
            <a:xfrm>
              <a:off x="5919290" y="2035066"/>
              <a:ext cx="848615" cy="317531"/>
            </a:xfrm>
            <a:prstGeom prst="rect">
              <a:avLst/>
            </a:prstGeom>
            <a:noFill/>
            <a:ln>
              <a:noFill/>
            </a:ln>
            <a:effectLst/>
            <a:extLst/>
          </p:spPr>
          <p:txBody>
            <a:bodyPr wrap="none" anchor="ct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总经理</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1120606" y="2788987"/>
            <a:ext cx="478165" cy="332060"/>
            <a:chOff x="1593851" y="2887663"/>
            <a:chExt cx="628650" cy="436563"/>
          </a:xfrm>
        </p:grpSpPr>
        <p:sp>
          <p:nvSpPr>
            <p:cNvPr id="58" name="Freeform 81"/>
            <p:cNvSpPr>
              <a:spLocks/>
            </p:cNvSpPr>
            <p:nvPr/>
          </p:nvSpPr>
          <p:spPr bwMode="auto">
            <a:xfrm>
              <a:off x="1593851" y="2887663"/>
              <a:ext cx="628650" cy="436563"/>
            </a:xfrm>
            <a:custGeom>
              <a:avLst/>
              <a:gdLst>
                <a:gd name="T0" fmla="*/ 33 w 758"/>
                <a:gd name="T1" fmla="*/ 0 h 529"/>
                <a:gd name="T2" fmla="*/ 725 w 758"/>
                <a:gd name="T3" fmla="*/ 0 h 529"/>
                <a:gd name="T4" fmla="*/ 758 w 758"/>
                <a:gd name="T5" fmla="*/ 34 h 529"/>
                <a:gd name="T6" fmla="*/ 758 w 758"/>
                <a:gd name="T7" fmla="*/ 496 h 529"/>
                <a:gd name="T8" fmla="*/ 725 w 758"/>
                <a:gd name="T9" fmla="*/ 529 h 529"/>
                <a:gd name="T10" fmla="*/ 33 w 758"/>
                <a:gd name="T11" fmla="*/ 529 h 529"/>
                <a:gd name="T12" fmla="*/ 0 w 758"/>
                <a:gd name="T13" fmla="*/ 496 h 529"/>
                <a:gd name="T14" fmla="*/ 0 w 758"/>
                <a:gd name="T15" fmla="*/ 34 h 529"/>
                <a:gd name="T16" fmla="*/ 33 w 758"/>
                <a:gd name="T17"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29">
                  <a:moveTo>
                    <a:pt x="33" y="0"/>
                  </a:moveTo>
                  <a:lnTo>
                    <a:pt x="725" y="0"/>
                  </a:lnTo>
                  <a:cubicBezTo>
                    <a:pt x="743" y="0"/>
                    <a:pt x="758" y="15"/>
                    <a:pt x="758" y="34"/>
                  </a:cubicBezTo>
                  <a:lnTo>
                    <a:pt x="758" y="496"/>
                  </a:lnTo>
                  <a:cubicBezTo>
                    <a:pt x="758" y="514"/>
                    <a:pt x="743" y="529"/>
                    <a:pt x="725" y="529"/>
                  </a:cubicBezTo>
                  <a:lnTo>
                    <a:pt x="33" y="529"/>
                  </a:lnTo>
                  <a:cubicBezTo>
                    <a:pt x="15" y="529"/>
                    <a:pt x="0" y="514"/>
                    <a:pt x="0" y="496"/>
                  </a:cubicBezTo>
                  <a:lnTo>
                    <a:pt x="0" y="34"/>
                  </a:lnTo>
                  <a:cubicBezTo>
                    <a:pt x="0" y="15"/>
                    <a:pt x="15" y="0"/>
                    <a:pt x="33" y="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59" name="Rectangle 15"/>
            <p:cNvSpPr>
              <a:spLocks noChangeArrowheads="1"/>
            </p:cNvSpPr>
            <p:nvPr/>
          </p:nvSpPr>
          <p:spPr bwMode="auto">
            <a:xfrm>
              <a:off x="1618635" y="2954205"/>
              <a:ext cx="558450" cy="317531"/>
            </a:xfrm>
            <a:prstGeom prst="rect">
              <a:avLst/>
            </a:prstGeom>
            <a:noFill/>
            <a:ln>
              <a:noFill/>
            </a:ln>
            <a:effectLst/>
            <a:extLst/>
          </p:spPr>
          <p:txBody>
            <a:bodyPr wrap="none" anchor="ct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市场部</a:t>
              </a:r>
              <a:endParaRPr lang="en-US" altLang="zh-CN" sz="1050" dirty="0" smtClean="0">
                <a:solidFill>
                  <a:schemeClr val="bg1"/>
                </a:solidFill>
                <a:latin typeface="微软雅黑" panose="020B0503020204020204" pitchFamily="34" charset="-122"/>
                <a:ea typeface="微软雅黑" panose="020B0503020204020204" pitchFamily="34" charset="-122"/>
              </a:endParaRPr>
            </a:p>
            <a:p>
              <a:pPr algn="ctr"/>
              <a:r>
                <a:rPr lang="zh-CN" altLang="en-US" sz="1050" dirty="0" smtClean="0">
                  <a:solidFill>
                    <a:schemeClr val="bg1"/>
                  </a:solidFill>
                  <a:latin typeface="微软雅黑" panose="020B0503020204020204" pitchFamily="34" charset="-122"/>
                  <a:ea typeface="微软雅黑" panose="020B0503020204020204" pitchFamily="34" charset="-122"/>
                </a:rPr>
                <a:t>经理</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3983561" y="2850569"/>
            <a:ext cx="1393442" cy="241834"/>
            <a:chOff x="5357813" y="2968625"/>
            <a:chExt cx="1831975" cy="317942"/>
          </a:xfrm>
        </p:grpSpPr>
        <p:sp>
          <p:nvSpPr>
            <p:cNvPr id="61" name="Freeform 79"/>
            <p:cNvSpPr>
              <a:spLocks/>
            </p:cNvSpPr>
            <p:nvPr/>
          </p:nvSpPr>
          <p:spPr bwMode="auto">
            <a:xfrm>
              <a:off x="5357813" y="2968625"/>
              <a:ext cx="1831975"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62" name="Rectangle 15"/>
            <p:cNvSpPr>
              <a:spLocks noChangeArrowheads="1"/>
            </p:cNvSpPr>
            <p:nvPr/>
          </p:nvSpPr>
          <p:spPr bwMode="auto">
            <a:xfrm>
              <a:off x="5386437" y="2969036"/>
              <a:ext cx="1706513" cy="317531"/>
            </a:xfrm>
            <a:prstGeom prst="rect">
              <a:avLst/>
            </a:prstGeom>
            <a:noFill/>
            <a:ln>
              <a:noFill/>
            </a:ln>
            <a:effectLst/>
            <a:extLst/>
          </p:spPr>
          <p:txBody>
            <a:bodyPr wrap="none" anchor="ct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某某公司</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6585699" y="2850569"/>
            <a:ext cx="1394650" cy="241834"/>
            <a:chOff x="8778876" y="2968625"/>
            <a:chExt cx="1833563" cy="317942"/>
          </a:xfrm>
        </p:grpSpPr>
        <p:sp>
          <p:nvSpPr>
            <p:cNvPr id="64" name="Freeform 80"/>
            <p:cNvSpPr>
              <a:spLocks/>
            </p:cNvSpPr>
            <p:nvPr/>
          </p:nvSpPr>
          <p:spPr bwMode="auto">
            <a:xfrm>
              <a:off x="8778876" y="2968625"/>
              <a:ext cx="1833563"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65" name="Rectangle 15"/>
            <p:cNvSpPr>
              <a:spLocks noChangeArrowheads="1"/>
            </p:cNvSpPr>
            <p:nvPr/>
          </p:nvSpPr>
          <p:spPr bwMode="auto">
            <a:xfrm>
              <a:off x="8820969" y="2969036"/>
              <a:ext cx="1706513" cy="317531"/>
            </a:xfrm>
            <a:prstGeom prst="rect">
              <a:avLst/>
            </a:prstGeom>
            <a:noFill/>
            <a:ln>
              <a:noFill/>
            </a:ln>
            <a:effectLst/>
            <a:extLst/>
          </p:spPr>
          <p:txBody>
            <a:bodyPr wrap="none" anchor="ct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深圳起点科技有限公司</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nvGrpSpPr>
          <p:cNvPr id="66" name="组合 65"/>
          <p:cNvGrpSpPr/>
          <p:nvPr/>
        </p:nvGrpSpPr>
        <p:grpSpPr>
          <a:xfrm>
            <a:off x="1157973" y="3121046"/>
            <a:ext cx="346249" cy="844035"/>
            <a:chOff x="1642978" y="3324225"/>
            <a:chExt cx="455218" cy="1109663"/>
          </a:xfrm>
          <a:solidFill>
            <a:schemeClr val="tx1"/>
          </a:solidFill>
        </p:grpSpPr>
        <p:sp>
          <p:nvSpPr>
            <p:cNvPr id="67" name="Freeform 82"/>
            <p:cNvSpPr>
              <a:spLocks/>
            </p:cNvSpPr>
            <p:nvPr/>
          </p:nvSpPr>
          <p:spPr bwMode="auto">
            <a:xfrm>
              <a:off x="1749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68" name="Line 113"/>
            <p:cNvSpPr>
              <a:spLocks noChangeShapeType="1"/>
            </p:cNvSpPr>
            <p:nvPr/>
          </p:nvSpPr>
          <p:spPr bwMode="auto">
            <a:xfrm>
              <a:off x="1901826" y="3324225"/>
              <a:ext cx="0" cy="17462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69" name="TextBox 68"/>
            <p:cNvSpPr txBox="1"/>
            <p:nvPr/>
          </p:nvSpPr>
          <p:spPr>
            <a:xfrm>
              <a:off x="1642978" y="3554682"/>
              <a:ext cx="455218" cy="652478"/>
            </a:xfrm>
            <a:prstGeom prst="rect">
              <a:avLst/>
            </a:prstGeom>
            <a:noFill/>
          </p:spPr>
          <p:txBody>
            <a:bodyPr vert="eaVert" wrap="none" rtlCol="0">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市场部</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1502634" y="3250248"/>
            <a:ext cx="346249" cy="714833"/>
            <a:chOff x="2096108" y="3494088"/>
            <a:chExt cx="455218" cy="939800"/>
          </a:xfrm>
          <a:solidFill>
            <a:schemeClr val="tx1"/>
          </a:solidFill>
        </p:grpSpPr>
        <p:sp>
          <p:nvSpPr>
            <p:cNvPr id="71" name="Freeform 83"/>
            <p:cNvSpPr>
              <a:spLocks/>
            </p:cNvSpPr>
            <p:nvPr/>
          </p:nvSpPr>
          <p:spPr bwMode="auto">
            <a:xfrm>
              <a:off x="218440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72" name="TextBox 71"/>
            <p:cNvSpPr txBox="1"/>
            <p:nvPr/>
          </p:nvSpPr>
          <p:spPr>
            <a:xfrm>
              <a:off x="2096108" y="3554682"/>
              <a:ext cx="455218" cy="652479"/>
            </a:xfrm>
            <a:prstGeom prst="rect">
              <a:avLst/>
            </a:prstGeom>
            <a:noFill/>
          </p:spPr>
          <p:txBody>
            <a:bodyPr vert="eaVert" wrap="none" rtlCol="0">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品质部</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1843830" y="3250248"/>
            <a:ext cx="346249" cy="714833"/>
            <a:chOff x="2544682" y="3494088"/>
            <a:chExt cx="455218" cy="939800"/>
          </a:xfrm>
          <a:solidFill>
            <a:schemeClr val="tx1"/>
          </a:solidFill>
        </p:grpSpPr>
        <p:sp>
          <p:nvSpPr>
            <p:cNvPr id="74" name="Freeform 84"/>
            <p:cNvSpPr>
              <a:spLocks/>
            </p:cNvSpPr>
            <p:nvPr/>
          </p:nvSpPr>
          <p:spPr bwMode="auto">
            <a:xfrm>
              <a:off x="2638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75" name="TextBox 74"/>
            <p:cNvSpPr txBox="1"/>
            <p:nvPr/>
          </p:nvSpPr>
          <p:spPr>
            <a:xfrm>
              <a:off x="2544682" y="3554682"/>
              <a:ext cx="455218" cy="652479"/>
            </a:xfrm>
            <a:prstGeom prst="rect">
              <a:avLst/>
            </a:prstGeom>
            <a:noFill/>
          </p:spPr>
          <p:txBody>
            <a:bodyPr vert="eaVert" wrap="none" rtlCol="0">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采购部</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2178463" y="3250248"/>
            <a:ext cx="346249" cy="714833"/>
            <a:chOff x="2984628" y="3494088"/>
            <a:chExt cx="455218" cy="939800"/>
          </a:xfrm>
          <a:solidFill>
            <a:schemeClr val="tx1"/>
          </a:solidFill>
        </p:grpSpPr>
        <p:sp>
          <p:nvSpPr>
            <p:cNvPr id="77" name="Freeform 85"/>
            <p:cNvSpPr>
              <a:spLocks/>
            </p:cNvSpPr>
            <p:nvPr/>
          </p:nvSpPr>
          <p:spPr bwMode="auto">
            <a:xfrm>
              <a:off x="3098801" y="3494088"/>
              <a:ext cx="306388" cy="939800"/>
            </a:xfrm>
            <a:custGeom>
              <a:avLst/>
              <a:gdLst>
                <a:gd name="T0" fmla="*/ 371 w 371"/>
                <a:gd name="T1" fmla="*/ 34 h 1135"/>
                <a:gd name="T2" fmla="*/ 371 w 371"/>
                <a:gd name="T3" fmla="*/ 1102 h 1135"/>
                <a:gd name="T4" fmla="*/ 338 w 371"/>
                <a:gd name="T5" fmla="*/ 1135 h 1135"/>
                <a:gd name="T6" fmla="*/ 33 w 371"/>
                <a:gd name="T7" fmla="*/ 1135 h 1135"/>
                <a:gd name="T8" fmla="*/ 0 w 371"/>
                <a:gd name="T9" fmla="*/ 1102 h 1135"/>
                <a:gd name="T10" fmla="*/ 0 w 371"/>
                <a:gd name="T11" fmla="*/ 34 h 1135"/>
                <a:gd name="T12" fmla="*/ 33 w 371"/>
                <a:gd name="T13" fmla="*/ 0 h 1135"/>
                <a:gd name="T14" fmla="*/ 338 w 371"/>
                <a:gd name="T15" fmla="*/ 0 h 1135"/>
                <a:gd name="T16" fmla="*/ 371 w 371"/>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4"/>
                  </a:moveTo>
                  <a:lnTo>
                    <a:pt x="371" y="1102"/>
                  </a:lnTo>
                  <a:cubicBezTo>
                    <a:pt x="371" y="1120"/>
                    <a:pt x="356" y="1135"/>
                    <a:pt x="338" y="1135"/>
                  </a:cubicBezTo>
                  <a:lnTo>
                    <a:pt x="33" y="1135"/>
                  </a:lnTo>
                  <a:cubicBezTo>
                    <a:pt x="15" y="1135"/>
                    <a:pt x="0" y="1120"/>
                    <a:pt x="0" y="1102"/>
                  </a:cubicBezTo>
                  <a:lnTo>
                    <a:pt x="0" y="34"/>
                  </a:lnTo>
                  <a:cubicBezTo>
                    <a:pt x="0" y="16"/>
                    <a:pt x="15" y="0"/>
                    <a:pt x="33" y="0"/>
                  </a:cubicBezTo>
                  <a:lnTo>
                    <a:pt x="338" y="0"/>
                  </a:lnTo>
                  <a:cubicBezTo>
                    <a:pt x="356" y="0"/>
                    <a:pt x="371" y="16"/>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78" name="TextBox 77"/>
            <p:cNvSpPr txBox="1"/>
            <p:nvPr/>
          </p:nvSpPr>
          <p:spPr>
            <a:xfrm>
              <a:off x="2984628" y="3554682"/>
              <a:ext cx="455218" cy="652479"/>
            </a:xfrm>
            <a:prstGeom prst="rect">
              <a:avLst/>
            </a:prstGeom>
            <a:noFill/>
          </p:spPr>
          <p:txBody>
            <a:bodyPr vert="eaVert" wrap="none" rtlCol="0">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综合部</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2519658" y="3250248"/>
            <a:ext cx="346249" cy="714833"/>
            <a:chOff x="3433202" y="3494088"/>
            <a:chExt cx="455218" cy="939800"/>
          </a:xfrm>
          <a:solidFill>
            <a:schemeClr val="tx1"/>
          </a:solidFill>
        </p:grpSpPr>
        <p:sp>
          <p:nvSpPr>
            <p:cNvPr id="80" name="Freeform 86"/>
            <p:cNvSpPr>
              <a:spLocks/>
            </p:cNvSpPr>
            <p:nvPr/>
          </p:nvSpPr>
          <p:spPr bwMode="auto">
            <a:xfrm>
              <a:off x="352425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6" y="1135"/>
                    <a:pt x="338" y="1135"/>
                  </a:cubicBezTo>
                  <a:lnTo>
                    <a:pt x="34" y="1135"/>
                  </a:lnTo>
                  <a:cubicBezTo>
                    <a:pt x="15" y="1135"/>
                    <a:pt x="0" y="1120"/>
                    <a:pt x="0" y="1102"/>
                  </a:cubicBezTo>
                  <a:lnTo>
                    <a:pt x="0" y="34"/>
                  </a:lnTo>
                  <a:cubicBezTo>
                    <a:pt x="0" y="16"/>
                    <a:pt x="15" y="0"/>
                    <a:pt x="34" y="0"/>
                  </a:cubicBezTo>
                  <a:lnTo>
                    <a:pt x="338" y="0"/>
                  </a:lnTo>
                  <a:cubicBezTo>
                    <a:pt x="356"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81" name="TextBox 80"/>
            <p:cNvSpPr txBox="1"/>
            <p:nvPr/>
          </p:nvSpPr>
          <p:spPr>
            <a:xfrm>
              <a:off x="3433202" y="3554682"/>
              <a:ext cx="455218" cy="652479"/>
            </a:xfrm>
            <a:prstGeom prst="rect">
              <a:avLst/>
            </a:prstGeom>
            <a:noFill/>
          </p:spPr>
          <p:txBody>
            <a:bodyPr vert="eaVert" wrap="none" rtlCol="0">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财务部</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nvGrpSpPr>
          <p:cNvPr id="82" name="组合 81"/>
          <p:cNvGrpSpPr/>
          <p:nvPr/>
        </p:nvGrpSpPr>
        <p:grpSpPr>
          <a:xfrm>
            <a:off x="3547980" y="3398769"/>
            <a:ext cx="346249" cy="714833"/>
            <a:chOff x="4785149" y="3689350"/>
            <a:chExt cx="455218" cy="939800"/>
          </a:xfrm>
          <a:solidFill>
            <a:schemeClr val="tx1"/>
          </a:solidFill>
        </p:grpSpPr>
        <p:sp>
          <p:nvSpPr>
            <p:cNvPr id="83" name="Freeform 91"/>
            <p:cNvSpPr>
              <a:spLocks/>
            </p:cNvSpPr>
            <p:nvPr/>
          </p:nvSpPr>
          <p:spPr bwMode="auto">
            <a:xfrm>
              <a:off x="4886325" y="3689350"/>
              <a:ext cx="307975" cy="939800"/>
            </a:xfrm>
            <a:custGeom>
              <a:avLst/>
              <a:gdLst>
                <a:gd name="T0" fmla="*/ 372 w 372"/>
                <a:gd name="T1" fmla="*/ 33 h 1135"/>
                <a:gd name="T2" fmla="*/ 372 w 372"/>
                <a:gd name="T3" fmla="*/ 1101 h 1135"/>
                <a:gd name="T4" fmla="*/ 338 w 372"/>
                <a:gd name="T5" fmla="*/ 1135 h 1135"/>
                <a:gd name="T6" fmla="*/ 33 w 372"/>
                <a:gd name="T7" fmla="*/ 1135 h 1135"/>
                <a:gd name="T8" fmla="*/ 0 w 372"/>
                <a:gd name="T9" fmla="*/ 1101 h 1135"/>
                <a:gd name="T10" fmla="*/ 0 w 372"/>
                <a:gd name="T11" fmla="*/ 33 h 1135"/>
                <a:gd name="T12" fmla="*/ 33 w 372"/>
                <a:gd name="T13" fmla="*/ 0 h 1135"/>
                <a:gd name="T14" fmla="*/ 338 w 372"/>
                <a:gd name="T15" fmla="*/ 0 h 1135"/>
                <a:gd name="T16" fmla="*/ 372 w 372"/>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3"/>
                  </a:moveTo>
                  <a:lnTo>
                    <a:pt x="372" y="1101"/>
                  </a:lnTo>
                  <a:cubicBezTo>
                    <a:pt x="372" y="1120"/>
                    <a:pt x="356" y="1135"/>
                    <a:pt x="338" y="1135"/>
                  </a:cubicBezTo>
                  <a:lnTo>
                    <a:pt x="33" y="1135"/>
                  </a:lnTo>
                  <a:cubicBezTo>
                    <a:pt x="15" y="1135"/>
                    <a:pt x="0" y="1120"/>
                    <a:pt x="0" y="1101"/>
                  </a:cubicBezTo>
                  <a:lnTo>
                    <a:pt x="0" y="33"/>
                  </a:lnTo>
                  <a:cubicBezTo>
                    <a:pt x="0" y="15"/>
                    <a:pt x="15" y="0"/>
                    <a:pt x="33" y="0"/>
                  </a:cubicBezTo>
                  <a:lnTo>
                    <a:pt x="338" y="0"/>
                  </a:lnTo>
                  <a:cubicBezTo>
                    <a:pt x="356" y="0"/>
                    <a:pt x="372" y="15"/>
                    <a:pt x="372" y="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84" name="TextBox 83"/>
            <p:cNvSpPr txBox="1"/>
            <p:nvPr/>
          </p:nvSpPr>
          <p:spPr>
            <a:xfrm>
              <a:off x="4785149" y="3744463"/>
              <a:ext cx="455218" cy="652479"/>
            </a:xfrm>
            <a:prstGeom prst="rect">
              <a:avLst/>
            </a:prstGeom>
            <a:noFill/>
          </p:spPr>
          <p:txBody>
            <a:bodyPr vert="eaVert" wrap="none" rtlCol="0">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研发部</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nvGrpSpPr>
          <p:cNvPr id="85" name="组合 84"/>
          <p:cNvGrpSpPr/>
          <p:nvPr/>
        </p:nvGrpSpPr>
        <p:grpSpPr>
          <a:xfrm>
            <a:off x="5417992" y="3398769"/>
            <a:ext cx="346249" cy="714833"/>
            <a:chOff x="7243677" y="3689350"/>
            <a:chExt cx="455218" cy="939800"/>
          </a:xfrm>
          <a:solidFill>
            <a:schemeClr val="tx1"/>
          </a:solidFill>
        </p:grpSpPr>
        <p:sp>
          <p:nvSpPr>
            <p:cNvPr id="86" name="Freeform 92"/>
            <p:cNvSpPr>
              <a:spLocks/>
            </p:cNvSpPr>
            <p:nvPr/>
          </p:nvSpPr>
          <p:spPr bwMode="auto">
            <a:xfrm>
              <a:off x="7342188" y="3689350"/>
              <a:ext cx="307975" cy="939800"/>
            </a:xfrm>
            <a:custGeom>
              <a:avLst/>
              <a:gdLst>
                <a:gd name="T0" fmla="*/ 371 w 371"/>
                <a:gd name="T1" fmla="*/ 33 h 1135"/>
                <a:gd name="T2" fmla="*/ 371 w 371"/>
                <a:gd name="T3" fmla="*/ 1101 h 1135"/>
                <a:gd name="T4" fmla="*/ 338 w 371"/>
                <a:gd name="T5" fmla="*/ 1135 h 1135"/>
                <a:gd name="T6" fmla="*/ 33 w 371"/>
                <a:gd name="T7" fmla="*/ 1135 h 1135"/>
                <a:gd name="T8" fmla="*/ 0 w 371"/>
                <a:gd name="T9" fmla="*/ 1101 h 1135"/>
                <a:gd name="T10" fmla="*/ 0 w 371"/>
                <a:gd name="T11" fmla="*/ 33 h 1135"/>
                <a:gd name="T12" fmla="*/ 33 w 371"/>
                <a:gd name="T13" fmla="*/ 0 h 1135"/>
                <a:gd name="T14" fmla="*/ 338 w 371"/>
                <a:gd name="T15" fmla="*/ 0 h 1135"/>
                <a:gd name="T16" fmla="*/ 371 w 371"/>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3"/>
                  </a:moveTo>
                  <a:lnTo>
                    <a:pt x="371" y="1101"/>
                  </a:lnTo>
                  <a:cubicBezTo>
                    <a:pt x="371" y="1120"/>
                    <a:pt x="356" y="1135"/>
                    <a:pt x="338" y="1135"/>
                  </a:cubicBezTo>
                  <a:lnTo>
                    <a:pt x="33" y="1135"/>
                  </a:lnTo>
                  <a:cubicBezTo>
                    <a:pt x="15" y="1135"/>
                    <a:pt x="0" y="1120"/>
                    <a:pt x="0" y="1101"/>
                  </a:cubicBezTo>
                  <a:lnTo>
                    <a:pt x="0" y="33"/>
                  </a:lnTo>
                  <a:cubicBezTo>
                    <a:pt x="0" y="15"/>
                    <a:pt x="15" y="0"/>
                    <a:pt x="33" y="0"/>
                  </a:cubicBezTo>
                  <a:lnTo>
                    <a:pt x="338" y="0"/>
                  </a:lnTo>
                  <a:cubicBezTo>
                    <a:pt x="356" y="0"/>
                    <a:pt x="371" y="15"/>
                    <a:pt x="371" y="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87" name="TextBox 86"/>
            <p:cNvSpPr txBox="1"/>
            <p:nvPr/>
          </p:nvSpPr>
          <p:spPr>
            <a:xfrm>
              <a:off x="7243677" y="3744463"/>
              <a:ext cx="455218" cy="829507"/>
            </a:xfrm>
            <a:prstGeom prst="rect">
              <a:avLst/>
            </a:prstGeom>
            <a:noFill/>
          </p:spPr>
          <p:txBody>
            <a:bodyPr vert="eaVert" wrap="none" rtlCol="0">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售后中心</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nvGrpSpPr>
          <p:cNvPr id="88" name="组合 87"/>
          <p:cNvGrpSpPr/>
          <p:nvPr/>
        </p:nvGrpSpPr>
        <p:grpSpPr>
          <a:xfrm>
            <a:off x="6553122" y="3378817"/>
            <a:ext cx="346249" cy="917341"/>
            <a:chOff x="8736047" y="3663121"/>
            <a:chExt cx="455218" cy="997780"/>
          </a:xfrm>
          <a:solidFill>
            <a:schemeClr val="tx1"/>
          </a:solidFill>
        </p:grpSpPr>
        <p:sp>
          <p:nvSpPr>
            <p:cNvPr id="89" name="Freeform 93"/>
            <p:cNvSpPr>
              <a:spLocks/>
            </p:cNvSpPr>
            <p:nvPr/>
          </p:nvSpPr>
          <p:spPr bwMode="auto">
            <a:xfrm>
              <a:off x="8842376"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90" name="TextBox 89"/>
            <p:cNvSpPr txBox="1"/>
            <p:nvPr/>
          </p:nvSpPr>
          <p:spPr>
            <a:xfrm>
              <a:off x="8736047" y="3663121"/>
              <a:ext cx="455218" cy="878633"/>
            </a:xfrm>
            <a:prstGeom prst="rect">
              <a:avLst/>
            </a:prstGeom>
            <a:noFill/>
            <a:ln>
              <a:noFill/>
            </a:ln>
          </p:spPr>
          <p:txBody>
            <a:bodyPr vert="eaVert" wrap="square" rtlCol="0">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硬件测试部</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7088941" y="3378817"/>
            <a:ext cx="346249" cy="917341"/>
            <a:chOff x="9443413" y="3663121"/>
            <a:chExt cx="455218" cy="997780"/>
          </a:xfrm>
          <a:solidFill>
            <a:schemeClr val="tx1"/>
          </a:solidFill>
        </p:grpSpPr>
        <p:sp>
          <p:nvSpPr>
            <p:cNvPr id="92" name="Freeform 94"/>
            <p:cNvSpPr>
              <a:spLocks/>
            </p:cNvSpPr>
            <p:nvPr/>
          </p:nvSpPr>
          <p:spPr bwMode="auto">
            <a:xfrm>
              <a:off x="9545638"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93" name="TextBox 92"/>
            <p:cNvSpPr txBox="1"/>
            <p:nvPr/>
          </p:nvSpPr>
          <p:spPr>
            <a:xfrm>
              <a:off x="9443413" y="3663121"/>
              <a:ext cx="455218" cy="878633"/>
            </a:xfrm>
            <a:prstGeom prst="rect">
              <a:avLst/>
            </a:prstGeom>
            <a:noFill/>
          </p:spPr>
          <p:txBody>
            <a:bodyPr vert="eaVert" wrap="square" rtlCol="0">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工程监督部</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nvGrpSpPr>
          <p:cNvPr id="94" name="组合 93"/>
          <p:cNvGrpSpPr/>
          <p:nvPr/>
        </p:nvGrpSpPr>
        <p:grpSpPr>
          <a:xfrm>
            <a:off x="7420651" y="3378817"/>
            <a:ext cx="507831" cy="917341"/>
            <a:chOff x="9876597" y="3663121"/>
            <a:chExt cx="667652" cy="997780"/>
          </a:xfrm>
          <a:solidFill>
            <a:schemeClr val="tx1"/>
          </a:solidFill>
        </p:grpSpPr>
        <p:sp>
          <p:nvSpPr>
            <p:cNvPr id="95" name="Freeform 95"/>
            <p:cNvSpPr>
              <a:spLocks/>
            </p:cNvSpPr>
            <p:nvPr/>
          </p:nvSpPr>
          <p:spPr bwMode="auto">
            <a:xfrm>
              <a:off x="10190163" y="3690938"/>
              <a:ext cx="307975" cy="969963"/>
            </a:xfrm>
            <a:custGeom>
              <a:avLst/>
              <a:gdLst>
                <a:gd name="T0" fmla="*/ 372 w 372"/>
                <a:gd name="T1" fmla="*/ 34 h 1172"/>
                <a:gd name="T2" fmla="*/ 372 w 372"/>
                <a:gd name="T3" fmla="*/ 1139 h 1172"/>
                <a:gd name="T4" fmla="*/ 338 w 372"/>
                <a:gd name="T5" fmla="*/ 1172 h 1172"/>
                <a:gd name="T6" fmla="*/ 34 w 372"/>
                <a:gd name="T7" fmla="*/ 1172 h 1172"/>
                <a:gd name="T8" fmla="*/ 0 w 372"/>
                <a:gd name="T9" fmla="*/ 1139 h 1172"/>
                <a:gd name="T10" fmla="*/ 0 w 372"/>
                <a:gd name="T11" fmla="*/ 34 h 1172"/>
                <a:gd name="T12" fmla="*/ 34 w 372"/>
                <a:gd name="T13" fmla="*/ 0 h 1172"/>
                <a:gd name="T14" fmla="*/ 338 w 372"/>
                <a:gd name="T15" fmla="*/ 0 h 1172"/>
                <a:gd name="T16" fmla="*/ 372 w 372"/>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72">
                  <a:moveTo>
                    <a:pt x="372" y="34"/>
                  </a:moveTo>
                  <a:lnTo>
                    <a:pt x="372" y="1139"/>
                  </a:lnTo>
                  <a:cubicBezTo>
                    <a:pt x="372" y="1157"/>
                    <a:pt x="357" y="1172"/>
                    <a:pt x="338" y="1172"/>
                  </a:cubicBezTo>
                  <a:lnTo>
                    <a:pt x="34" y="1172"/>
                  </a:lnTo>
                  <a:cubicBezTo>
                    <a:pt x="15" y="1172"/>
                    <a:pt x="0" y="1157"/>
                    <a:pt x="0" y="1139"/>
                  </a:cubicBezTo>
                  <a:lnTo>
                    <a:pt x="0" y="34"/>
                  </a:lnTo>
                  <a:cubicBezTo>
                    <a:pt x="0" y="15"/>
                    <a:pt x="15" y="0"/>
                    <a:pt x="34" y="0"/>
                  </a:cubicBezTo>
                  <a:lnTo>
                    <a:pt x="338" y="0"/>
                  </a:lnTo>
                  <a:cubicBezTo>
                    <a:pt x="357" y="0"/>
                    <a:pt x="372" y="15"/>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96" name="TextBox 95"/>
            <p:cNvSpPr txBox="1"/>
            <p:nvPr/>
          </p:nvSpPr>
          <p:spPr>
            <a:xfrm>
              <a:off x="9876597" y="3663121"/>
              <a:ext cx="667652" cy="819059"/>
            </a:xfrm>
            <a:prstGeom prst="rect">
              <a:avLst/>
            </a:prstGeom>
            <a:noFill/>
          </p:spPr>
          <p:txBody>
            <a:bodyPr vert="eaVert" wrap="square" rtlCol="0">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客服事业部</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nvGrpSpPr>
          <p:cNvPr id="97" name="组合 96"/>
          <p:cNvGrpSpPr/>
          <p:nvPr/>
        </p:nvGrpSpPr>
        <p:grpSpPr>
          <a:xfrm>
            <a:off x="962810" y="4423927"/>
            <a:ext cx="338554" cy="840412"/>
            <a:chOff x="1386395" y="5037138"/>
            <a:chExt cx="445101" cy="1104900"/>
          </a:xfrm>
          <a:solidFill>
            <a:schemeClr val="tx1"/>
          </a:solidFill>
        </p:grpSpPr>
        <p:sp>
          <p:nvSpPr>
            <p:cNvPr id="98"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1386395" y="5085183"/>
              <a:ext cx="445101" cy="964386"/>
            </a:xfrm>
            <a:prstGeom prst="rect">
              <a:avLst/>
            </a:prstGeom>
            <a:noFill/>
          </p:spPr>
          <p:txBody>
            <a:bodyPr vert="eaVert" wrap="none" rtlCol="0">
              <a:spAutoFit/>
            </a:bodyPr>
            <a:lstStyle/>
            <a:p>
              <a:pPr algn="ctr"/>
              <a:r>
                <a:rPr lang="zh-CN" altLang="en-US" sz="1000" dirty="0" smtClean="0">
                  <a:solidFill>
                    <a:schemeClr val="bg1"/>
                  </a:solidFill>
                  <a:latin typeface="微软雅黑" panose="020B0503020204020204" pitchFamily="34" charset="-122"/>
                  <a:ea typeface="微软雅黑" panose="020B0503020204020204" pitchFamily="34" charset="-122"/>
                </a:rPr>
                <a:t>国内事业部</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00" name="组合 99"/>
          <p:cNvGrpSpPr/>
          <p:nvPr/>
        </p:nvGrpSpPr>
        <p:grpSpPr>
          <a:xfrm>
            <a:off x="1332302" y="4423927"/>
            <a:ext cx="338554" cy="840412"/>
            <a:chOff x="1872170" y="5037138"/>
            <a:chExt cx="445101" cy="1104900"/>
          </a:xfrm>
          <a:solidFill>
            <a:schemeClr val="tx1"/>
          </a:solidFill>
        </p:grpSpPr>
        <p:sp>
          <p:nvSpPr>
            <p:cNvPr id="101" name="Freeform 88"/>
            <p:cNvSpPr>
              <a:spLocks/>
            </p:cNvSpPr>
            <p:nvPr/>
          </p:nvSpPr>
          <p:spPr bwMode="auto">
            <a:xfrm>
              <a:off x="1970088"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02" name="TextBox 101"/>
            <p:cNvSpPr txBox="1"/>
            <p:nvPr/>
          </p:nvSpPr>
          <p:spPr>
            <a:xfrm>
              <a:off x="1872170" y="5085183"/>
              <a:ext cx="445101" cy="964386"/>
            </a:xfrm>
            <a:prstGeom prst="rect">
              <a:avLst/>
            </a:prstGeom>
            <a:noFill/>
          </p:spPr>
          <p:txBody>
            <a:bodyPr vert="eaVert" wrap="none" rtlCol="0">
              <a:spAutoFit/>
            </a:bodyPr>
            <a:lstStyle/>
            <a:p>
              <a:pPr algn="ctr"/>
              <a:r>
                <a:rPr lang="zh-CN" altLang="en-US" sz="1000" dirty="0" smtClean="0">
                  <a:solidFill>
                    <a:schemeClr val="bg1"/>
                  </a:solidFill>
                  <a:latin typeface="微软雅黑" panose="020B0503020204020204" pitchFamily="34" charset="-122"/>
                  <a:ea typeface="微软雅黑" panose="020B0503020204020204" pitchFamily="34" charset="-122"/>
                </a:rPr>
                <a:t>海外事业部</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03" name="组合 102"/>
          <p:cNvGrpSpPr/>
          <p:nvPr/>
        </p:nvGrpSpPr>
        <p:grpSpPr>
          <a:xfrm>
            <a:off x="1969856" y="4423927"/>
            <a:ext cx="338554" cy="840412"/>
            <a:chOff x="2710370" y="5037138"/>
            <a:chExt cx="445101" cy="1104900"/>
          </a:xfrm>
          <a:solidFill>
            <a:schemeClr val="tx1"/>
          </a:solidFill>
        </p:grpSpPr>
        <p:sp>
          <p:nvSpPr>
            <p:cNvPr id="104" name="Freeform 89"/>
            <p:cNvSpPr>
              <a:spLocks/>
            </p:cNvSpPr>
            <p:nvPr/>
          </p:nvSpPr>
          <p:spPr bwMode="auto">
            <a:xfrm>
              <a:off x="28241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05" name="TextBox 104"/>
            <p:cNvSpPr txBox="1"/>
            <p:nvPr/>
          </p:nvSpPr>
          <p:spPr>
            <a:xfrm>
              <a:off x="2710370" y="5085183"/>
              <a:ext cx="445101" cy="964386"/>
            </a:xfrm>
            <a:prstGeom prst="rect">
              <a:avLst/>
            </a:prstGeom>
            <a:noFill/>
          </p:spPr>
          <p:txBody>
            <a:bodyPr vert="eaVert" wrap="none" rtlCol="0">
              <a:spAutoFit/>
            </a:bodyPr>
            <a:lstStyle/>
            <a:p>
              <a:pPr algn="ctr"/>
              <a:r>
                <a:rPr lang="zh-CN" altLang="en-US" sz="1000" dirty="0" smtClean="0">
                  <a:solidFill>
                    <a:schemeClr val="bg1"/>
                  </a:solidFill>
                  <a:latin typeface="微软雅黑" panose="020B0503020204020204" pitchFamily="34" charset="-122"/>
                  <a:ea typeface="微软雅黑" panose="020B0503020204020204" pitchFamily="34" charset="-122"/>
                </a:rPr>
                <a:t>人力资源部</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06" name="组合 105"/>
          <p:cNvGrpSpPr/>
          <p:nvPr/>
        </p:nvGrpSpPr>
        <p:grpSpPr>
          <a:xfrm>
            <a:off x="2339347" y="4423927"/>
            <a:ext cx="338554" cy="840412"/>
            <a:chOff x="3196145" y="5037138"/>
            <a:chExt cx="445101" cy="1104900"/>
          </a:xfrm>
          <a:solidFill>
            <a:schemeClr val="tx1"/>
          </a:solidFill>
        </p:grpSpPr>
        <p:sp>
          <p:nvSpPr>
            <p:cNvPr id="107" name="Freeform 90"/>
            <p:cNvSpPr>
              <a:spLocks/>
            </p:cNvSpPr>
            <p:nvPr/>
          </p:nvSpPr>
          <p:spPr bwMode="auto">
            <a:xfrm>
              <a:off x="3305176"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08" name="TextBox 107"/>
            <p:cNvSpPr txBox="1"/>
            <p:nvPr/>
          </p:nvSpPr>
          <p:spPr>
            <a:xfrm>
              <a:off x="3196145" y="5085183"/>
              <a:ext cx="445101" cy="627189"/>
            </a:xfrm>
            <a:prstGeom prst="rect">
              <a:avLst/>
            </a:prstGeom>
            <a:noFill/>
          </p:spPr>
          <p:txBody>
            <a:bodyPr vert="eaVert" wrap="none" rtlCol="0">
              <a:spAutoFit/>
            </a:bodyPr>
            <a:lstStyle/>
            <a:p>
              <a:pPr algn="ctr"/>
              <a:r>
                <a:rPr lang="zh-CN" altLang="en-US" sz="1000" dirty="0" smtClean="0">
                  <a:solidFill>
                    <a:schemeClr val="bg1"/>
                  </a:solidFill>
                  <a:latin typeface="微软雅黑" panose="020B0503020204020204" pitchFamily="34" charset="-122"/>
                  <a:ea typeface="微软雅黑" panose="020B0503020204020204" pitchFamily="34" charset="-122"/>
                </a:rPr>
                <a:t>综合部</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09" name="组合 108"/>
          <p:cNvGrpSpPr/>
          <p:nvPr/>
        </p:nvGrpSpPr>
        <p:grpSpPr>
          <a:xfrm>
            <a:off x="2788533" y="4405701"/>
            <a:ext cx="338554" cy="1246495"/>
            <a:chOff x="3786695" y="5013176"/>
            <a:chExt cx="445101" cy="1638783"/>
          </a:xfrm>
          <a:solidFill>
            <a:schemeClr val="tx1"/>
          </a:solidFill>
        </p:grpSpPr>
        <p:sp>
          <p:nvSpPr>
            <p:cNvPr id="110" name="Freeform 96"/>
            <p:cNvSpPr>
              <a:spLocks/>
            </p:cNvSpPr>
            <p:nvPr/>
          </p:nvSpPr>
          <p:spPr bwMode="auto">
            <a:xfrm>
              <a:off x="389413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11" name="TextBox 110"/>
            <p:cNvSpPr txBox="1"/>
            <p:nvPr/>
          </p:nvSpPr>
          <p:spPr>
            <a:xfrm>
              <a:off x="3786695" y="5013176"/>
              <a:ext cx="445101" cy="1638783"/>
            </a:xfrm>
            <a:prstGeom prst="rect">
              <a:avLst/>
            </a:prstGeom>
            <a:noFill/>
          </p:spPr>
          <p:txBody>
            <a:bodyPr vert="eaVert" wrap="none" rtlCol="0">
              <a:spAutoFit/>
            </a:bodyPr>
            <a:lstStyle/>
            <a:p>
              <a:pPr algn="ctr"/>
              <a:r>
                <a:rPr lang="zh-CN" altLang="en-US" sz="1000" dirty="0" smtClean="0">
                  <a:solidFill>
                    <a:schemeClr val="bg1"/>
                  </a:solidFill>
                  <a:latin typeface="微软雅黑" panose="020B0503020204020204" pitchFamily="34" charset="-122"/>
                  <a:ea typeface="微软雅黑" panose="020B0503020204020204" pitchFamily="34" charset="-122"/>
                </a:rPr>
                <a:t>餐饮管理系统研发部</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12" name="组合 111"/>
          <p:cNvGrpSpPr/>
          <p:nvPr/>
        </p:nvGrpSpPr>
        <p:grpSpPr>
          <a:xfrm>
            <a:off x="3150779" y="4405701"/>
            <a:ext cx="338554" cy="1246495"/>
            <a:chOff x="4262945" y="5013176"/>
            <a:chExt cx="445101" cy="1638783"/>
          </a:xfrm>
          <a:solidFill>
            <a:schemeClr val="tx1"/>
          </a:solidFill>
        </p:grpSpPr>
        <p:sp>
          <p:nvSpPr>
            <p:cNvPr id="113" name="Freeform 97"/>
            <p:cNvSpPr>
              <a:spLocks/>
            </p:cNvSpPr>
            <p:nvPr/>
          </p:nvSpPr>
          <p:spPr bwMode="auto">
            <a:xfrm>
              <a:off x="4375151"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14" name="TextBox 113"/>
            <p:cNvSpPr txBox="1"/>
            <p:nvPr/>
          </p:nvSpPr>
          <p:spPr>
            <a:xfrm>
              <a:off x="4262945" y="5013176"/>
              <a:ext cx="445101" cy="1638783"/>
            </a:xfrm>
            <a:prstGeom prst="rect">
              <a:avLst/>
            </a:prstGeom>
            <a:noFill/>
          </p:spPr>
          <p:txBody>
            <a:bodyPr vert="eaVert" wrap="none" rtlCol="0">
              <a:spAutoFit/>
            </a:bodyPr>
            <a:lstStyle/>
            <a:p>
              <a:pPr algn="ctr"/>
              <a:r>
                <a:rPr lang="zh-CN" altLang="en-US" sz="1000" dirty="0" smtClean="0">
                  <a:solidFill>
                    <a:schemeClr val="bg1"/>
                  </a:solidFill>
                  <a:latin typeface="微软雅黑" panose="020B0503020204020204" pitchFamily="34" charset="-122"/>
                  <a:ea typeface="微软雅黑" panose="020B0503020204020204" pitchFamily="34" charset="-122"/>
                </a:rPr>
                <a:t>酒店管理系统研发部</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15" name="组合 114"/>
          <p:cNvGrpSpPr/>
          <p:nvPr/>
        </p:nvGrpSpPr>
        <p:grpSpPr>
          <a:xfrm>
            <a:off x="3549251" y="4405701"/>
            <a:ext cx="338554" cy="1246495"/>
            <a:chOff x="4786820" y="5013176"/>
            <a:chExt cx="445101" cy="1638783"/>
          </a:xfrm>
          <a:solidFill>
            <a:schemeClr val="tx1"/>
          </a:solidFill>
        </p:grpSpPr>
        <p:sp>
          <p:nvSpPr>
            <p:cNvPr id="116" name="Freeform 98"/>
            <p:cNvSpPr>
              <a:spLocks/>
            </p:cNvSpPr>
            <p:nvPr/>
          </p:nvSpPr>
          <p:spPr bwMode="auto">
            <a:xfrm>
              <a:off x="4905376" y="5019675"/>
              <a:ext cx="307975" cy="1500188"/>
            </a:xfrm>
            <a:custGeom>
              <a:avLst/>
              <a:gdLst>
                <a:gd name="T0" fmla="*/ 372 w 372"/>
                <a:gd name="T1" fmla="*/ 34 h 1813"/>
                <a:gd name="T2" fmla="*/ 372 w 372"/>
                <a:gd name="T3" fmla="*/ 1780 h 1813"/>
                <a:gd name="T4" fmla="*/ 339 w 372"/>
                <a:gd name="T5" fmla="*/ 1813 h 1813"/>
                <a:gd name="T6" fmla="*/ 34 w 372"/>
                <a:gd name="T7" fmla="*/ 1813 h 1813"/>
                <a:gd name="T8" fmla="*/ 0 w 372"/>
                <a:gd name="T9" fmla="*/ 1780 h 1813"/>
                <a:gd name="T10" fmla="*/ 0 w 372"/>
                <a:gd name="T11" fmla="*/ 34 h 1813"/>
                <a:gd name="T12" fmla="*/ 34 w 372"/>
                <a:gd name="T13" fmla="*/ 0 h 1813"/>
                <a:gd name="T14" fmla="*/ 339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9" y="1813"/>
                  </a:cubicBezTo>
                  <a:lnTo>
                    <a:pt x="34" y="1813"/>
                  </a:lnTo>
                  <a:cubicBezTo>
                    <a:pt x="16" y="1813"/>
                    <a:pt x="0" y="1798"/>
                    <a:pt x="0" y="1780"/>
                  </a:cubicBezTo>
                  <a:lnTo>
                    <a:pt x="0" y="34"/>
                  </a:lnTo>
                  <a:cubicBezTo>
                    <a:pt x="0" y="15"/>
                    <a:pt x="16" y="0"/>
                    <a:pt x="34" y="0"/>
                  </a:cubicBezTo>
                  <a:lnTo>
                    <a:pt x="339" y="0"/>
                  </a:lnTo>
                  <a:cubicBezTo>
                    <a:pt x="357" y="0"/>
                    <a:pt x="372" y="15"/>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17" name="TextBox 116"/>
            <p:cNvSpPr txBox="1"/>
            <p:nvPr/>
          </p:nvSpPr>
          <p:spPr>
            <a:xfrm>
              <a:off x="4786820" y="5013176"/>
              <a:ext cx="445101" cy="1638783"/>
            </a:xfrm>
            <a:prstGeom prst="rect">
              <a:avLst/>
            </a:prstGeom>
            <a:noFill/>
          </p:spPr>
          <p:txBody>
            <a:bodyPr vert="eaVert" wrap="none" rtlCol="0">
              <a:spAutoFit/>
            </a:bodyPr>
            <a:lstStyle/>
            <a:p>
              <a:pPr algn="ctr"/>
              <a:r>
                <a:rPr lang="zh-CN" altLang="en-US" sz="1000" dirty="0" smtClean="0">
                  <a:solidFill>
                    <a:schemeClr val="bg1"/>
                  </a:solidFill>
                  <a:latin typeface="微软雅黑" panose="020B0503020204020204" pitchFamily="34" charset="-122"/>
                  <a:ea typeface="微软雅黑" panose="020B0503020204020204" pitchFamily="34" charset="-122"/>
                </a:rPr>
                <a:t>康乐管理系统研发部</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18" name="组合 117"/>
          <p:cNvGrpSpPr/>
          <p:nvPr/>
        </p:nvGrpSpPr>
        <p:grpSpPr>
          <a:xfrm>
            <a:off x="3925987" y="4405701"/>
            <a:ext cx="338554" cy="1246495"/>
            <a:chOff x="5282120" y="5013176"/>
            <a:chExt cx="445101" cy="1638783"/>
          </a:xfrm>
          <a:solidFill>
            <a:schemeClr val="tx1"/>
          </a:solidFill>
        </p:grpSpPr>
        <p:sp>
          <p:nvSpPr>
            <p:cNvPr id="119" name="Freeform 99"/>
            <p:cNvSpPr>
              <a:spLocks/>
            </p:cNvSpPr>
            <p:nvPr/>
          </p:nvSpPr>
          <p:spPr bwMode="auto">
            <a:xfrm>
              <a:off x="53863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20" name="TextBox 119"/>
            <p:cNvSpPr txBox="1"/>
            <p:nvPr/>
          </p:nvSpPr>
          <p:spPr>
            <a:xfrm>
              <a:off x="5282120" y="5013176"/>
              <a:ext cx="445101" cy="1638783"/>
            </a:xfrm>
            <a:prstGeom prst="rect">
              <a:avLst/>
            </a:prstGeom>
            <a:noFill/>
          </p:spPr>
          <p:txBody>
            <a:bodyPr vert="eaVert" wrap="none" rtlCol="0">
              <a:spAutoFit/>
            </a:bodyPr>
            <a:lstStyle/>
            <a:p>
              <a:pPr algn="ctr"/>
              <a:r>
                <a:rPr lang="zh-CN" altLang="en-US" sz="1000" dirty="0" smtClean="0">
                  <a:solidFill>
                    <a:schemeClr val="bg1"/>
                  </a:solidFill>
                  <a:latin typeface="微软雅黑" panose="020B0503020204020204" pitchFamily="34" charset="-122"/>
                  <a:ea typeface="微软雅黑" panose="020B0503020204020204" pitchFamily="34" charset="-122"/>
                </a:rPr>
                <a:t>无线电子菜谱研发部</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21" name="组合 120"/>
          <p:cNvGrpSpPr/>
          <p:nvPr/>
        </p:nvGrpSpPr>
        <p:grpSpPr>
          <a:xfrm>
            <a:off x="4302724" y="4405701"/>
            <a:ext cx="338554" cy="1146020"/>
            <a:chOff x="5777420" y="5013176"/>
            <a:chExt cx="445101" cy="1506687"/>
          </a:xfrm>
          <a:solidFill>
            <a:schemeClr val="tx1"/>
          </a:solidFill>
        </p:grpSpPr>
        <p:sp>
          <p:nvSpPr>
            <p:cNvPr id="122" name="Freeform 100"/>
            <p:cNvSpPr>
              <a:spLocks/>
            </p:cNvSpPr>
            <p:nvPr/>
          </p:nvSpPr>
          <p:spPr bwMode="auto">
            <a:xfrm>
              <a:off x="5892801"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23" name="TextBox 122"/>
            <p:cNvSpPr txBox="1"/>
            <p:nvPr/>
          </p:nvSpPr>
          <p:spPr>
            <a:xfrm>
              <a:off x="5777420" y="5013176"/>
              <a:ext cx="445101" cy="1470184"/>
            </a:xfrm>
            <a:prstGeom prst="rect">
              <a:avLst/>
            </a:prstGeom>
            <a:noFill/>
          </p:spPr>
          <p:txBody>
            <a:bodyPr vert="eaVert" wrap="none" rtlCol="0">
              <a:spAutoFit/>
            </a:bodyPr>
            <a:lstStyle/>
            <a:p>
              <a:pPr algn="ctr"/>
              <a:r>
                <a:rPr lang="zh-CN" altLang="en-US" sz="1000" dirty="0" smtClean="0">
                  <a:solidFill>
                    <a:schemeClr val="bg1"/>
                  </a:solidFill>
                  <a:latin typeface="微软雅黑" panose="020B0503020204020204" pitchFamily="34" charset="-122"/>
                  <a:ea typeface="微软雅黑" panose="020B0503020204020204" pitchFamily="34" charset="-122"/>
                </a:rPr>
                <a:t>新概念产品研发部</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24" name="组合 123"/>
          <p:cNvGrpSpPr/>
          <p:nvPr/>
        </p:nvGrpSpPr>
        <p:grpSpPr>
          <a:xfrm>
            <a:off x="4976502" y="4410644"/>
            <a:ext cx="338554" cy="1141077"/>
            <a:chOff x="6663245" y="5019675"/>
            <a:chExt cx="445101" cy="1500188"/>
          </a:xfrm>
          <a:solidFill>
            <a:schemeClr val="tx1"/>
          </a:solidFill>
        </p:grpSpPr>
        <p:sp>
          <p:nvSpPr>
            <p:cNvPr id="125" name="Freeform 101"/>
            <p:cNvSpPr>
              <a:spLocks/>
            </p:cNvSpPr>
            <p:nvPr/>
          </p:nvSpPr>
          <p:spPr bwMode="auto">
            <a:xfrm>
              <a:off x="6786563"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26" name="TextBox 125"/>
            <p:cNvSpPr txBox="1"/>
            <p:nvPr/>
          </p:nvSpPr>
          <p:spPr>
            <a:xfrm>
              <a:off x="6663245" y="5074434"/>
              <a:ext cx="445101" cy="964386"/>
            </a:xfrm>
            <a:prstGeom prst="rect">
              <a:avLst/>
            </a:prstGeom>
            <a:noFill/>
          </p:spPr>
          <p:txBody>
            <a:bodyPr vert="eaVert" wrap="none" rtlCol="0">
              <a:spAutoFit/>
            </a:bodyPr>
            <a:lstStyle/>
            <a:p>
              <a:pPr algn="ctr"/>
              <a:r>
                <a:rPr lang="zh-CN" altLang="en-US" sz="1000" dirty="0" smtClean="0">
                  <a:solidFill>
                    <a:schemeClr val="bg1"/>
                  </a:solidFill>
                  <a:latin typeface="微软雅黑" panose="020B0503020204020204" pitchFamily="34" charset="-122"/>
                  <a:ea typeface="微软雅黑" panose="020B0503020204020204" pitchFamily="34" charset="-122"/>
                </a:rPr>
                <a:t>售后部门</a:t>
              </a:r>
              <a:r>
                <a:rPr lang="en-US" altLang="zh-CN" sz="1000" dirty="0">
                  <a:solidFill>
                    <a:schemeClr val="bg1"/>
                  </a:solidFill>
                  <a:latin typeface="微软雅黑" panose="020B0503020204020204" pitchFamily="34" charset="-122"/>
                  <a:ea typeface="微软雅黑" panose="020B0503020204020204" pitchFamily="34" charset="-122"/>
                </a:rPr>
                <a:t>①</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27" name="组合 126"/>
          <p:cNvGrpSpPr/>
          <p:nvPr/>
        </p:nvGrpSpPr>
        <p:grpSpPr>
          <a:xfrm>
            <a:off x="5411198" y="4410644"/>
            <a:ext cx="338554" cy="1141077"/>
            <a:chOff x="7234745" y="5019675"/>
            <a:chExt cx="445101" cy="1500188"/>
          </a:xfrm>
          <a:solidFill>
            <a:schemeClr val="tx1"/>
          </a:solidFill>
        </p:grpSpPr>
        <p:sp>
          <p:nvSpPr>
            <p:cNvPr id="128" name="Freeform 102"/>
            <p:cNvSpPr>
              <a:spLocks/>
            </p:cNvSpPr>
            <p:nvPr/>
          </p:nvSpPr>
          <p:spPr bwMode="auto">
            <a:xfrm>
              <a:off x="73421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29" name="TextBox 128"/>
            <p:cNvSpPr txBox="1"/>
            <p:nvPr/>
          </p:nvSpPr>
          <p:spPr>
            <a:xfrm>
              <a:off x="7234745" y="5074434"/>
              <a:ext cx="445101" cy="964386"/>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pPr algn="ctr"/>
              <a:r>
                <a:rPr lang="zh-CN" altLang="en-US" sz="1000" dirty="0">
                  <a:solidFill>
                    <a:schemeClr val="bg1"/>
                  </a:solidFill>
                  <a:latin typeface="微软雅黑" panose="020B0503020204020204" pitchFamily="34" charset="-122"/>
                  <a:ea typeface="微软雅黑" panose="020B0503020204020204" pitchFamily="34" charset="-122"/>
                </a:rPr>
                <a:t>售后部门</a:t>
              </a:r>
              <a:r>
                <a:rPr lang="en-US" altLang="zh-CN" sz="1000" dirty="0">
                  <a:solidFill>
                    <a:schemeClr val="bg1"/>
                  </a:solidFill>
                  <a:latin typeface="微软雅黑" panose="020B0503020204020204" pitchFamily="34" charset="-122"/>
                  <a:ea typeface="微软雅黑" panose="020B0503020204020204" pitchFamily="34" charset="-122"/>
                </a:rPr>
                <a:t>②</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30" name="组合 129"/>
          <p:cNvGrpSpPr/>
          <p:nvPr/>
        </p:nvGrpSpPr>
        <p:grpSpPr>
          <a:xfrm>
            <a:off x="5824159" y="4410644"/>
            <a:ext cx="338554" cy="1141077"/>
            <a:chOff x="7777670" y="5019675"/>
            <a:chExt cx="445101" cy="1500188"/>
          </a:xfrm>
          <a:solidFill>
            <a:schemeClr val="tx1"/>
          </a:solidFill>
        </p:grpSpPr>
        <p:sp>
          <p:nvSpPr>
            <p:cNvPr id="131" name="Freeform 103"/>
            <p:cNvSpPr>
              <a:spLocks/>
            </p:cNvSpPr>
            <p:nvPr/>
          </p:nvSpPr>
          <p:spPr bwMode="auto">
            <a:xfrm>
              <a:off x="7889876"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32" name="TextBox 131"/>
            <p:cNvSpPr txBox="1"/>
            <p:nvPr/>
          </p:nvSpPr>
          <p:spPr>
            <a:xfrm>
              <a:off x="7777670" y="5074434"/>
              <a:ext cx="445101" cy="964386"/>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pPr algn="ctr"/>
              <a:r>
                <a:rPr lang="zh-CN" altLang="en-US" sz="1000" dirty="0">
                  <a:solidFill>
                    <a:schemeClr val="bg1"/>
                  </a:solidFill>
                  <a:latin typeface="微软雅黑" panose="020B0503020204020204" pitchFamily="34" charset="-122"/>
                  <a:ea typeface="微软雅黑" panose="020B0503020204020204" pitchFamily="34" charset="-122"/>
                </a:rPr>
                <a:t>售后部门</a:t>
              </a:r>
              <a:r>
                <a:rPr lang="en-US" altLang="zh-CN" sz="1000" dirty="0">
                  <a:solidFill>
                    <a:schemeClr val="bg1"/>
                  </a:solidFill>
                  <a:latin typeface="微软雅黑" panose="020B0503020204020204" pitchFamily="34" charset="-122"/>
                  <a:ea typeface="微软雅黑" panose="020B0503020204020204" pitchFamily="34" charset="-122"/>
                </a:rPr>
                <a:t>③</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sp>
        <p:nvSpPr>
          <p:cNvPr id="133" name="圆角矩形 132"/>
          <p:cNvSpPr/>
          <p:nvPr/>
        </p:nvSpPr>
        <p:spPr>
          <a:xfrm>
            <a:off x="-273591" y="1608007"/>
            <a:ext cx="1314502" cy="279994"/>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34" name="圆角矩形 133"/>
          <p:cNvSpPr/>
          <p:nvPr/>
        </p:nvSpPr>
        <p:spPr>
          <a:xfrm>
            <a:off x="-383132" y="1899517"/>
            <a:ext cx="1150189" cy="219084"/>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35" name="标题 4"/>
          <p:cNvSpPr txBox="1">
            <a:spLocks/>
          </p:cNvSpPr>
          <p:nvPr/>
        </p:nvSpPr>
        <p:spPr>
          <a:xfrm>
            <a:off x="-54507" y="1624155"/>
            <a:ext cx="931105" cy="25322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bg1"/>
                </a:solidFill>
                <a:latin typeface="微软雅黑" panose="020B0503020204020204" pitchFamily="34" charset="-122"/>
                <a:ea typeface="微软雅黑" panose="020B0503020204020204" pitchFamily="34" charset="-122"/>
              </a:rPr>
              <a:t>我们是谁</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136" name="标题 4"/>
          <p:cNvSpPr txBox="1">
            <a:spLocks/>
          </p:cNvSpPr>
          <p:nvPr/>
        </p:nvSpPr>
        <p:spPr>
          <a:xfrm>
            <a:off x="-54507" y="1899517"/>
            <a:ext cx="931105" cy="2190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137" name="圆角矩形 136"/>
          <p:cNvSpPr/>
          <p:nvPr/>
        </p:nvSpPr>
        <p:spPr>
          <a:xfrm>
            <a:off x="-383133" y="2135717"/>
            <a:ext cx="1150189" cy="219084"/>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38" name="标题 4"/>
          <p:cNvSpPr txBox="1">
            <a:spLocks/>
          </p:cNvSpPr>
          <p:nvPr/>
        </p:nvSpPr>
        <p:spPr>
          <a:xfrm>
            <a:off x="-54507" y="2135717"/>
            <a:ext cx="931105" cy="2190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139" name="圆角矩形 138"/>
          <p:cNvSpPr/>
          <p:nvPr/>
        </p:nvSpPr>
        <p:spPr>
          <a:xfrm>
            <a:off x="-383133" y="2370894"/>
            <a:ext cx="1150189" cy="219084"/>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40" name="标题 4"/>
          <p:cNvSpPr txBox="1">
            <a:spLocks/>
          </p:cNvSpPr>
          <p:nvPr/>
        </p:nvSpPr>
        <p:spPr>
          <a:xfrm>
            <a:off x="-54507" y="2370894"/>
            <a:ext cx="931105" cy="2190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smtClean="0">
                <a:solidFill>
                  <a:schemeClr val="bg1"/>
                </a:solidFill>
                <a:latin typeface="微软雅黑" panose="020B0503020204020204" pitchFamily="34" charset="-122"/>
                <a:ea typeface="微软雅黑" panose="020B0503020204020204" pitchFamily="34" charset="-122"/>
              </a:rPr>
              <a:t>未来计划</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141" name="圆角矩形 140"/>
          <p:cNvSpPr/>
          <p:nvPr/>
        </p:nvSpPr>
        <p:spPr>
          <a:xfrm>
            <a:off x="-383133" y="2603750"/>
            <a:ext cx="1150189" cy="219084"/>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42" name="标题 4"/>
          <p:cNvSpPr txBox="1">
            <a:spLocks/>
          </p:cNvSpPr>
          <p:nvPr/>
        </p:nvSpPr>
        <p:spPr>
          <a:xfrm>
            <a:off x="-54507" y="2603750"/>
            <a:ext cx="931105" cy="2190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143" name="圆角矩形 142"/>
          <p:cNvSpPr/>
          <p:nvPr/>
        </p:nvSpPr>
        <p:spPr>
          <a:xfrm>
            <a:off x="8873153" y="1605395"/>
            <a:ext cx="739407" cy="41167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44" name="标题 4"/>
          <p:cNvSpPr txBox="1">
            <a:spLocks/>
          </p:cNvSpPr>
          <p:nvPr/>
        </p:nvSpPr>
        <p:spPr>
          <a:xfrm>
            <a:off x="8927923" y="1608007"/>
            <a:ext cx="492938" cy="40906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smtClean="0">
                <a:solidFill>
                  <a:schemeClr val="bg1"/>
                </a:solidFill>
                <a:latin typeface="微软雅黑" panose="020B0503020204020204" pitchFamily="34" charset="-122"/>
                <a:ea typeface="微软雅黑" panose="020B0503020204020204" pitchFamily="34" charset="-122"/>
              </a:rPr>
              <a:t>9</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944799" y="2700044"/>
            <a:ext cx="0" cy="182590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 name="标题 4"/>
          <p:cNvSpPr txBox="1">
            <a:spLocks/>
          </p:cNvSpPr>
          <p:nvPr/>
        </p:nvSpPr>
        <p:spPr>
          <a:xfrm>
            <a:off x="1055460" y="2589383"/>
            <a:ext cx="1438593"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rgbClr val="2C3637"/>
                </a:solidFill>
                <a:latin typeface="Impact MT Std" pitchFamily="34" charset="0"/>
                <a:ea typeface="微软雅黑" panose="020B0503020204020204" pitchFamily="34" charset="-122"/>
              </a:rPr>
              <a:t>75%</a:t>
            </a:r>
          </a:p>
        </p:txBody>
      </p:sp>
      <p:sp>
        <p:nvSpPr>
          <p:cNvPr id="4" name="标题 4"/>
          <p:cNvSpPr txBox="1">
            <a:spLocks/>
          </p:cNvSpPr>
          <p:nvPr/>
        </p:nvSpPr>
        <p:spPr>
          <a:xfrm>
            <a:off x="1055460" y="2976696"/>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5" name="标题 4"/>
          <p:cNvSpPr txBox="1">
            <a:spLocks/>
          </p:cNvSpPr>
          <p:nvPr/>
        </p:nvSpPr>
        <p:spPr>
          <a:xfrm>
            <a:off x="1055460" y="3198018"/>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6" name="标题 4"/>
          <p:cNvSpPr txBox="1">
            <a:spLocks/>
          </p:cNvSpPr>
          <p:nvPr/>
        </p:nvSpPr>
        <p:spPr>
          <a:xfrm>
            <a:off x="1055460" y="3419340"/>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7" name="标题 4"/>
          <p:cNvSpPr txBox="1">
            <a:spLocks/>
          </p:cNvSpPr>
          <p:nvPr/>
        </p:nvSpPr>
        <p:spPr>
          <a:xfrm>
            <a:off x="1055460" y="3640662"/>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8" name="标题 4"/>
          <p:cNvSpPr txBox="1">
            <a:spLocks/>
          </p:cNvSpPr>
          <p:nvPr/>
        </p:nvSpPr>
        <p:spPr>
          <a:xfrm>
            <a:off x="1055460" y="3861984"/>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9" name="矩形 8"/>
          <p:cNvSpPr/>
          <p:nvPr/>
        </p:nvSpPr>
        <p:spPr>
          <a:xfrm>
            <a:off x="889469" y="4359959"/>
            <a:ext cx="1770576" cy="3319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Impact MT Std" pitchFamily="34" charset="0"/>
            </a:endParaRPr>
          </a:p>
        </p:txBody>
      </p:sp>
      <p:sp>
        <p:nvSpPr>
          <p:cNvPr id="10" name="Freeform 34"/>
          <p:cNvSpPr>
            <a:spLocks noEditPoints="1"/>
          </p:cNvSpPr>
          <p:nvPr/>
        </p:nvSpPr>
        <p:spPr bwMode="auto">
          <a:xfrm>
            <a:off x="1000130" y="4415556"/>
            <a:ext cx="219569" cy="220789"/>
          </a:xfrm>
          <a:custGeom>
            <a:avLst/>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200">
              <a:latin typeface="Impact MT Std" pitchFamily="34" charset="0"/>
            </a:endParaRPr>
          </a:p>
        </p:txBody>
      </p:sp>
      <p:sp>
        <p:nvSpPr>
          <p:cNvPr id="11" name="标题 4"/>
          <p:cNvSpPr txBox="1">
            <a:spLocks/>
          </p:cNvSpPr>
          <p:nvPr/>
        </p:nvSpPr>
        <p:spPr>
          <a:xfrm>
            <a:off x="1332113" y="4359959"/>
            <a:ext cx="1327932" cy="33198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Impact MT Std" pitchFamily="34" charset="0"/>
                <a:ea typeface="微软雅黑" panose="020B0503020204020204" pitchFamily="34" charset="-122"/>
              </a:rPr>
              <a:t>计划完成情况</a:t>
            </a:r>
            <a:endParaRPr lang="en-US" altLang="zh-CN" sz="1100" dirty="0" smtClean="0">
              <a:solidFill>
                <a:schemeClr val="bg1"/>
              </a:solidFill>
              <a:latin typeface="Impact MT Std" pitchFamily="34" charset="0"/>
              <a:ea typeface="微软雅黑" panose="020B0503020204020204" pitchFamily="34" charset="-122"/>
            </a:endParaRPr>
          </a:p>
        </p:txBody>
      </p:sp>
      <p:cxnSp>
        <p:nvCxnSpPr>
          <p:cNvPr id="12" name="直接连接符 11"/>
          <p:cNvCxnSpPr/>
          <p:nvPr/>
        </p:nvCxnSpPr>
        <p:spPr>
          <a:xfrm>
            <a:off x="2881367" y="2700044"/>
            <a:ext cx="0" cy="182590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 name="标题 4"/>
          <p:cNvSpPr txBox="1">
            <a:spLocks/>
          </p:cNvSpPr>
          <p:nvPr/>
        </p:nvSpPr>
        <p:spPr>
          <a:xfrm>
            <a:off x="2992028" y="2589383"/>
            <a:ext cx="1438593"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rgbClr val="2C3637"/>
                </a:solidFill>
                <a:latin typeface="Impact MT Std" pitchFamily="34" charset="0"/>
                <a:ea typeface="微软雅黑" panose="020B0503020204020204" pitchFamily="34" charset="-122"/>
              </a:rPr>
              <a:t>5</a:t>
            </a:r>
            <a:r>
              <a:rPr lang="zh-CN" altLang="en-US" sz="1800" b="1" dirty="0" smtClean="0">
                <a:solidFill>
                  <a:srgbClr val="2C3637"/>
                </a:solidFill>
                <a:latin typeface="Impact MT Std" pitchFamily="34" charset="0"/>
                <a:ea typeface="微软雅黑" panose="020B0503020204020204" pitchFamily="34" charset="-122"/>
              </a:rPr>
              <a:t>件</a:t>
            </a:r>
            <a:endParaRPr lang="en-US" altLang="zh-CN" sz="1800" b="1" dirty="0" smtClean="0">
              <a:solidFill>
                <a:srgbClr val="2C3637"/>
              </a:solidFill>
              <a:latin typeface="Impact MT Std" pitchFamily="34" charset="0"/>
              <a:ea typeface="微软雅黑" panose="020B0503020204020204" pitchFamily="34" charset="-122"/>
            </a:endParaRPr>
          </a:p>
        </p:txBody>
      </p:sp>
      <p:sp>
        <p:nvSpPr>
          <p:cNvPr id="14" name="标题 4"/>
          <p:cNvSpPr txBox="1">
            <a:spLocks/>
          </p:cNvSpPr>
          <p:nvPr/>
        </p:nvSpPr>
        <p:spPr>
          <a:xfrm>
            <a:off x="2992028" y="2976696"/>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15" name="标题 4"/>
          <p:cNvSpPr txBox="1">
            <a:spLocks/>
          </p:cNvSpPr>
          <p:nvPr/>
        </p:nvSpPr>
        <p:spPr>
          <a:xfrm>
            <a:off x="2992028" y="3198018"/>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16" name="标题 4"/>
          <p:cNvSpPr txBox="1">
            <a:spLocks/>
          </p:cNvSpPr>
          <p:nvPr/>
        </p:nvSpPr>
        <p:spPr>
          <a:xfrm>
            <a:off x="2992028" y="3419340"/>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17" name="标题 4"/>
          <p:cNvSpPr txBox="1">
            <a:spLocks/>
          </p:cNvSpPr>
          <p:nvPr/>
        </p:nvSpPr>
        <p:spPr>
          <a:xfrm>
            <a:off x="2992028" y="3640662"/>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18" name="标题 4"/>
          <p:cNvSpPr txBox="1">
            <a:spLocks/>
          </p:cNvSpPr>
          <p:nvPr/>
        </p:nvSpPr>
        <p:spPr>
          <a:xfrm>
            <a:off x="2992028" y="3861984"/>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19" name="矩形 18"/>
          <p:cNvSpPr/>
          <p:nvPr/>
        </p:nvSpPr>
        <p:spPr>
          <a:xfrm>
            <a:off x="2826036" y="4359959"/>
            <a:ext cx="1770576" cy="331983"/>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Impact MT Std" pitchFamily="34" charset="0"/>
            </a:endParaRPr>
          </a:p>
        </p:txBody>
      </p:sp>
      <p:sp>
        <p:nvSpPr>
          <p:cNvPr id="20" name="标题 4"/>
          <p:cNvSpPr txBox="1">
            <a:spLocks/>
          </p:cNvSpPr>
          <p:nvPr/>
        </p:nvSpPr>
        <p:spPr>
          <a:xfrm>
            <a:off x="3268680" y="4359959"/>
            <a:ext cx="1327932" cy="33198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Impact MT Std" pitchFamily="34" charset="0"/>
                <a:ea typeface="微软雅黑" panose="020B0503020204020204" pitchFamily="34" charset="-122"/>
              </a:rPr>
              <a:t>本年度大事件</a:t>
            </a:r>
            <a:endParaRPr lang="en-US" altLang="zh-CN" sz="1100" dirty="0" smtClean="0">
              <a:solidFill>
                <a:schemeClr val="bg1"/>
              </a:solidFill>
              <a:latin typeface="Impact MT Std" pitchFamily="34" charset="0"/>
              <a:ea typeface="微软雅黑" panose="020B0503020204020204" pitchFamily="34" charset="-122"/>
            </a:endParaRPr>
          </a:p>
        </p:txBody>
      </p:sp>
      <p:cxnSp>
        <p:nvCxnSpPr>
          <p:cNvPr id="21" name="直接连接符 20"/>
          <p:cNvCxnSpPr/>
          <p:nvPr/>
        </p:nvCxnSpPr>
        <p:spPr>
          <a:xfrm>
            <a:off x="4817935" y="2700044"/>
            <a:ext cx="0" cy="182590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标题 4"/>
          <p:cNvSpPr txBox="1">
            <a:spLocks/>
          </p:cNvSpPr>
          <p:nvPr/>
        </p:nvSpPr>
        <p:spPr>
          <a:xfrm>
            <a:off x="4928596" y="2589383"/>
            <a:ext cx="1438593"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rgbClr val="2C3637"/>
                </a:solidFill>
                <a:latin typeface="Impact MT Std" pitchFamily="34" charset="0"/>
                <a:ea typeface="微软雅黑" panose="020B0503020204020204" pitchFamily="34" charset="-122"/>
              </a:rPr>
              <a:t>5</a:t>
            </a:r>
            <a:r>
              <a:rPr lang="zh-CN" altLang="en-US" sz="1800" b="1" dirty="0" smtClean="0">
                <a:solidFill>
                  <a:srgbClr val="2C3637"/>
                </a:solidFill>
                <a:latin typeface="Impact MT Std" pitchFamily="34" charset="0"/>
                <a:ea typeface="微软雅黑" panose="020B0503020204020204" pitchFamily="34" charset="-122"/>
              </a:rPr>
              <a:t>项</a:t>
            </a:r>
            <a:endParaRPr lang="en-US" altLang="zh-CN" sz="1800" b="1" dirty="0" smtClean="0">
              <a:solidFill>
                <a:srgbClr val="2C3637"/>
              </a:solidFill>
              <a:latin typeface="Impact MT Std" pitchFamily="34" charset="0"/>
              <a:ea typeface="微软雅黑" panose="020B0503020204020204" pitchFamily="34" charset="-122"/>
            </a:endParaRPr>
          </a:p>
        </p:txBody>
      </p:sp>
      <p:sp>
        <p:nvSpPr>
          <p:cNvPr id="23" name="标题 4"/>
          <p:cNvSpPr txBox="1">
            <a:spLocks/>
          </p:cNvSpPr>
          <p:nvPr/>
        </p:nvSpPr>
        <p:spPr>
          <a:xfrm>
            <a:off x="4928596" y="2976696"/>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24" name="标题 4"/>
          <p:cNvSpPr txBox="1">
            <a:spLocks/>
          </p:cNvSpPr>
          <p:nvPr/>
        </p:nvSpPr>
        <p:spPr>
          <a:xfrm>
            <a:off x="4928596" y="3198018"/>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25" name="标题 4"/>
          <p:cNvSpPr txBox="1">
            <a:spLocks/>
          </p:cNvSpPr>
          <p:nvPr/>
        </p:nvSpPr>
        <p:spPr>
          <a:xfrm>
            <a:off x="4928596" y="3419340"/>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26" name="标题 4"/>
          <p:cNvSpPr txBox="1">
            <a:spLocks/>
          </p:cNvSpPr>
          <p:nvPr/>
        </p:nvSpPr>
        <p:spPr>
          <a:xfrm>
            <a:off x="4928596" y="3640662"/>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27" name="标题 4"/>
          <p:cNvSpPr txBox="1">
            <a:spLocks/>
          </p:cNvSpPr>
          <p:nvPr/>
        </p:nvSpPr>
        <p:spPr>
          <a:xfrm>
            <a:off x="4928596" y="3861984"/>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28" name="矩形 27"/>
          <p:cNvSpPr/>
          <p:nvPr/>
        </p:nvSpPr>
        <p:spPr>
          <a:xfrm>
            <a:off x="4762604" y="4359959"/>
            <a:ext cx="1770576" cy="3319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Impact MT Std" pitchFamily="34" charset="0"/>
            </a:endParaRPr>
          </a:p>
        </p:txBody>
      </p:sp>
      <p:sp>
        <p:nvSpPr>
          <p:cNvPr id="29" name="标题 4"/>
          <p:cNvSpPr txBox="1">
            <a:spLocks/>
          </p:cNvSpPr>
          <p:nvPr/>
        </p:nvSpPr>
        <p:spPr>
          <a:xfrm>
            <a:off x="5205248" y="4359959"/>
            <a:ext cx="1327932" cy="33198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Impact MT Std" pitchFamily="34" charset="0"/>
                <a:ea typeface="微软雅黑" panose="020B0503020204020204" pitchFamily="34" charset="-122"/>
              </a:rPr>
              <a:t>获得各类奖项</a:t>
            </a:r>
            <a:endParaRPr lang="en-US" altLang="zh-CN" sz="1100" dirty="0" smtClean="0">
              <a:solidFill>
                <a:schemeClr val="bg1"/>
              </a:solidFill>
              <a:latin typeface="Impact MT Std" pitchFamily="34" charset="0"/>
              <a:ea typeface="微软雅黑" panose="020B0503020204020204" pitchFamily="34" charset="-122"/>
            </a:endParaRPr>
          </a:p>
        </p:txBody>
      </p:sp>
      <p:cxnSp>
        <p:nvCxnSpPr>
          <p:cNvPr id="30" name="直接连接符 29"/>
          <p:cNvCxnSpPr/>
          <p:nvPr/>
        </p:nvCxnSpPr>
        <p:spPr>
          <a:xfrm>
            <a:off x="6754502" y="2700044"/>
            <a:ext cx="0" cy="182590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标题 4"/>
          <p:cNvSpPr txBox="1">
            <a:spLocks/>
          </p:cNvSpPr>
          <p:nvPr/>
        </p:nvSpPr>
        <p:spPr>
          <a:xfrm>
            <a:off x="6865163" y="2589383"/>
            <a:ext cx="1438593"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rgbClr val="2C3637"/>
                </a:solidFill>
                <a:latin typeface="Impact MT Std" pitchFamily="34" charset="0"/>
                <a:ea typeface="微软雅黑" panose="020B0503020204020204" pitchFamily="34" charset="-122"/>
              </a:rPr>
              <a:t>5000</a:t>
            </a:r>
            <a:r>
              <a:rPr lang="zh-CN" altLang="en-US" sz="1800" b="1" dirty="0" smtClean="0">
                <a:solidFill>
                  <a:srgbClr val="2C3637"/>
                </a:solidFill>
                <a:latin typeface="Impact MT Std" pitchFamily="34" charset="0"/>
                <a:ea typeface="微软雅黑" panose="020B0503020204020204" pitchFamily="34" charset="-122"/>
              </a:rPr>
              <a:t>万</a:t>
            </a:r>
            <a:endParaRPr lang="en-US" altLang="zh-CN" sz="1800" b="1" dirty="0" smtClean="0">
              <a:solidFill>
                <a:srgbClr val="2C3637"/>
              </a:solidFill>
              <a:latin typeface="Impact MT Std" pitchFamily="34" charset="0"/>
              <a:ea typeface="微软雅黑" panose="020B0503020204020204" pitchFamily="34" charset="-122"/>
            </a:endParaRPr>
          </a:p>
        </p:txBody>
      </p:sp>
      <p:sp>
        <p:nvSpPr>
          <p:cNvPr id="32" name="标题 4"/>
          <p:cNvSpPr txBox="1">
            <a:spLocks/>
          </p:cNvSpPr>
          <p:nvPr/>
        </p:nvSpPr>
        <p:spPr>
          <a:xfrm>
            <a:off x="6865163" y="2976696"/>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33" name="标题 4"/>
          <p:cNvSpPr txBox="1">
            <a:spLocks/>
          </p:cNvSpPr>
          <p:nvPr/>
        </p:nvSpPr>
        <p:spPr>
          <a:xfrm>
            <a:off x="6865163" y="3198018"/>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34" name="标题 4"/>
          <p:cNvSpPr txBox="1">
            <a:spLocks/>
          </p:cNvSpPr>
          <p:nvPr/>
        </p:nvSpPr>
        <p:spPr>
          <a:xfrm>
            <a:off x="6865163" y="3419340"/>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35" name="标题 4"/>
          <p:cNvSpPr txBox="1">
            <a:spLocks/>
          </p:cNvSpPr>
          <p:nvPr/>
        </p:nvSpPr>
        <p:spPr>
          <a:xfrm>
            <a:off x="6865163" y="3640662"/>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36" name="标题 4"/>
          <p:cNvSpPr txBox="1">
            <a:spLocks/>
          </p:cNvSpPr>
          <p:nvPr/>
        </p:nvSpPr>
        <p:spPr>
          <a:xfrm>
            <a:off x="6865163" y="3861984"/>
            <a:ext cx="1659915" cy="497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100" dirty="0" smtClean="0">
              <a:solidFill>
                <a:schemeClr val="bg1">
                  <a:lumMod val="50000"/>
                </a:schemeClr>
              </a:solidFill>
              <a:latin typeface="Impact MT Std" pitchFamily="34" charset="0"/>
              <a:ea typeface="微软雅黑" panose="020B0503020204020204" pitchFamily="34" charset="-122"/>
            </a:endParaRPr>
          </a:p>
        </p:txBody>
      </p:sp>
      <p:sp>
        <p:nvSpPr>
          <p:cNvPr id="37" name="矩形 36"/>
          <p:cNvSpPr/>
          <p:nvPr/>
        </p:nvSpPr>
        <p:spPr>
          <a:xfrm>
            <a:off x="6699172" y="4359959"/>
            <a:ext cx="1770576" cy="331983"/>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Impact MT Std" pitchFamily="34" charset="0"/>
            </a:endParaRPr>
          </a:p>
        </p:txBody>
      </p:sp>
      <p:sp>
        <p:nvSpPr>
          <p:cNvPr id="38" name="标题 4"/>
          <p:cNvSpPr txBox="1">
            <a:spLocks/>
          </p:cNvSpPr>
          <p:nvPr/>
        </p:nvSpPr>
        <p:spPr>
          <a:xfrm>
            <a:off x="7141816" y="4359959"/>
            <a:ext cx="1327932" cy="33198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bg1"/>
                </a:solidFill>
                <a:latin typeface="Impact MT Std" pitchFamily="34" charset="0"/>
                <a:ea typeface="微软雅黑" panose="020B0503020204020204" pitchFamily="34" charset="-122"/>
              </a:rPr>
              <a:t>年度销售额</a:t>
            </a:r>
            <a:endParaRPr lang="en-US" altLang="zh-CN" sz="1200" dirty="0" smtClean="0">
              <a:solidFill>
                <a:schemeClr val="bg1"/>
              </a:solidFill>
              <a:latin typeface="Impact MT Std" pitchFamily="34" charset="0"/>
              <a:ea typeface="微软雅黑" panose="020B0503020204020204" pitchFamily="34" charset="-122"/>
            </a:endParaRPr>
          </a:p>
        </p:txBody>
      </p:sp>
      <p:sp>
        <p:nvSpPr>
          <p:cNvPr id="39" name="Freeform 63"/>
          <p:cNvSpPr>
            <a:spLocks noEditPoints="1"/>
          </p:cNvSpPr>
          <p:nvPr/>
        </p:nvSpPr>
        <p:spPr bwMode="auto">
          <a:xfrm>
            <a:off x="2936697" y="4440197"/>
            <a:ext cx="215909" cy="225668"/>
          </a:xfrm>
          <a:custGeom>
            <a:avLst/>
            <a:gdLst>
              <a:gd name="T0" fmla="*/ 17 w 195"/>
              <a:gd name="T1" fmla="*/ 103 h 203"/>
              <a:gd name="T2" fmla="*/ 17 w 195"/>
              <a:gd name="T3" fmla="*/ 45 h 203"/>
              <a:gd name="T4" fmla="*/ 0 w 195"/>
              <a:gd name="T5" fmla="*/ 74 h 203"/>
              <a:gd name="T6" fmla="*/ 17 w 195"/>
              <a:gd name="T7" fmla="*/ 103 h 203"/>
              <a:gd name="T8" fmla="*/ 29 w 195"/>
              <a:gd name="T9" fmla="*/ 112 h 203"/>
              <a:gd name="T10" fmla="*/ 77 w 195"/>
              <a:gd name="T11" fmla="*/ 112 h 203"/>
              <a:gd name="T12" fmla="*/ 77 w 195"/>
              <a:gd name="T13" fmla="*/ 40 h 203"/>
              <a:gd name="T14" fmla="*/ 29 w 195"/>
              <a:gd name="T15" fmla="*/ 40 h 203"/>
              <a:gd name="T16" fmla="*/ 21 w 195"/>
              <a:gd name="T17" fmla="*/ 48 h 203"/>
              <a:gd name="T18" fmla="*/ 21 w 195"/>
              <a:gd name="T19" fmla="*/ 104 h 203"/>
              <a:gd name="T20" fmla="*/ 29 w 195"/>
              <a:gd name="T21" fmla="*/ 112 h 203"/>
              <a:gd name="T22" fmla="*/ 161 w 195"/>
              <a:gd name="T23" fmla="*/ 13 h 203"/>
              <a:gd name="T24" fmla="*/ 81 w 195"/>
              <a:gd name="T25" fmla="*/ 40 h 203"/>
              <a:gd name="T26" fmla="*/ 81 w 195"/>
              <a:gd name="T27" fmla="*/ 113 h 203"/>
              <a:gd name="T28" fmla="*/ 161 w 195"/>
              <a:gd name="T29" fmla="*/ 140 h 203"/>
              <a:gd name="T30" fmla="*/ 161 w 195"/>
              <a:gd name="T31" fmla="*/ 13 h 203"/>
              <a:gd name="T32" fmla="*/ 89 w 195"/>
              <a:gd name="T33" fmla="*/ 68 h 203"/>
              <a:gd name="T34" fmla="*/ 89 w 195"/>
              <a:gd name="T35" fmla="*/ 52 h 203"/>
              <a:gd name="T36" fmla="*/ 154 w 195"/>
              <a:gd name="T37" fmla="*/ 29 h 203"/>
              <a:gd name="T38" fmla="*/ 89 w 195"/>
              <a:gd name="T39" fmla="*/ 68 h 203"/>
              <a:gd name="T40" fmla="*/ 177 w 195"/>
              <a:gd name="T41" fmla="*/ 0 h 203"/>
              <a:gd name="T42" fmla="*/ 165 w 195"/>
              <a:gd name="T43" fmla="*/ 0 h 203"/>
              <a:gd name="T44" fmla="*/ 165 w 195"/>
              <a:gd name="T45" fmla="*/ 152 h 203"/>
              <a:gd name="T46" fmla="*/ 177 w 195"/>
              <a:gd name="T47" fmla="*/ 152 h 203"/>
              <a:gd name="T48" fmla="*/ 177 w 195"/>
              <a:gd name="T49" fmla="*/ 0 h 203"/>
              <a:gd name="T50" fmla="*/ 195 w 195"/>
              <a:gd name="T51" fmla="*/ 75 h 203"/>
              <a:gd name="T52" fmla="*/ 181 w 195"/>
              <a:gd name="T53" fmla="*/ 54 h 203"/>
              <a:gd name="T54" fmla="*/ 181 w 195"/>
              <a:gd name="T55" fmla="*/ 96 h 203"/>
              <a:gd name="T56" fmla="*/ 195 w 195"/>
              <a:gd name="T57" fmla="*/ 75 h 203"/>
              <a:gd name="T58" fmla="*/ 65 w 195"/>
              <a:gd name="T59" fmla="*/ 116 h 203"/>
              <a:gd name="T60" fmla="*/ 29 w 195"/>
              <a:gd name="T61" fmla="*/ 116 h 203"/>
              <a:gd name="T62" fmla="*/ 41 w 195"/>
              <a:gd name="T63" fmla="*/ 186 h 203"/>
              <a:gd name="T64" fmla="*/ 65 w 195"/>
              <a:gd name="T65" fmla="*/ 180 h 203"/>
              <a:gd name="T66" fmla="*/ 65 w 195"/>
              <a:gd name="T67"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203">
                <a:moveTo>
                  <a:pt x="17" y="103"/>
                </a:moveTo>
                <a:cubicBezTo>
                  <a:pt x="17" y="45"/>
                  <a:pt x="17" y="45"/>
                  <a:pt x="17" y="45"/>
                </a:cubicBezTo>
                <a:cubicBezTo>
                  <a:pt x="7" y="48"/>
                  <a:pt x="0" y="60"/>
                  <a:pt x="0" y="74"/>
                </a:cubicBezTo>
                <a:cubicBezTo>
                  <a:pt x="0" y="88"/>
                  <a:pt x="7" y="100"/>
                  <a:pt x="17" y="103"/>
                </a:cubicBezTo>
                <a:close/>
                <a:moveTo>
                  <a:pt x="29" y="112"/>
                </a:moveTo>
                <a:cubicBezTo>
                  <a:pt x="77" y="112"/>
                  <a:pt x="77" y="112"/>
                  <a:pt x="77" y="112"/>
                </a:cubicBezTo>
                <a:cubicBezTo>
                  <a:pt x="77" y="40"/>
                  <a:pt x="77" y="40"/>
                  <a:pt x="77" y="40"/>
                </a:cubicBezTo>
                <a:cubicBezTo>
                  <a:pt x="29" y="40"/>
                  <a:pt x="29" y="40"/>
                  <a:pt x="29" y="40"/>
                </a:cubicBezTo>
                <a:cubicBezTo>
                  <a:pt x="24" y="40"/>
                  <a:pt x="21" y="44"/>
                  <a:pt x="21" y="48"/>
                </a:cubicBezTo>
                <a:cubicBezTo>
                  <a:pt x="21" y="104"/>
                  <a:pt x="21" y="104"/>
                  <a:pt x="21" y="104"/>
                </a:cubicBezTo>
                <a:cubicBezTo>
                  <a:pt x="21" y="109"/>
                  <a:pt x="24" y="112"/>
                  <a:pt x="29" y="112"/>
                </a:cubicBezTo>
                <a:close/>
                <a:moveTo>
                  <a:pt x="161" y="13"/>
                </a:moveTo>
                <a:cubicBezTo>
                  <a:pt x="161" y="13"/>
                  <a:pt x="122" y="40"/>
                  <a:pt x="81" y="40"/>
                </a:cubicBezTo>
                <a:cubicBezTo>
                  <a:pt x="81" y="57"/>
                  <a:pt x="81" y="107"/>
                  <a:pt x="81" y="113"/>
                </a:cubicBezTo>
                <a:cubicBezTo>
                  <a:pt x="122" y="113"/>
                  <a:pt x="161" y="140"/>
                  <a:pt x="161" y="140"/>
                </a:cubicBezTo>
                <a:lnTo>
                  <a:pt x="161" y="13"/>
                </a:lnTo>
                <a:close/>
                <a:moveTo>
                  <a:pt x="89" y="68"/>
                </a:moveTo>
                <a:cubicBezTo>
                  <a:pt x="89" y="52"/>
                  <a:pt x="89" y="52"/>
                  <a:pt x="89" y="52"/>
                </a:cubicBezTo>
                <a:cubicBezTo>
                  <a:pt x="89" y="52"/>
                  <a:pt x="124" y="54"/>
                  <a:pt x="154" y="29"/>
                </a:cubicBezTo>
                <a:cubicBezTo>
                  <a:pt x="154" y="53"/>
                  <a:pt x="89" y="68"/>
                  <a:pt x="89" y="68"/>
                </a:cubicBezTo>
                <a:close/>
                <a:moveTo>
                  <a:pt x="177" y="0"/>
                </a:moveTo>
                <a:cubicBezTo>
                  <a:pt x="165" y="0"/>
                  <a:pt x="165" y="0"/>
                  <a:pt x="165" y="0"/>
                </a:cubicBezTo>
                <a:cubicBezTo>
                  <a:pt x="165" y="152"/>
                  <a:pt x="165" y="152"/>
                  <a:pt x="165" y="152"/>
                </a:cubicBezTo>
                <a:cubicBezTo>
                  <a:pt x="177" y="152"/>
                  <a:pt x="177" y="152"/>
                  <a:pt x="177" y="152"/>
                </a:cubicBezTo>
                <a:lnTo>
                  <a:pt x="177" y="0"/>
                </a:lnTo>
                <a:close/>
                <a:moveTo>
                  <a:pt x="195" y="75"/>
                </a:moveTo>
                <a:cubicBezTo>
                  <a:pt x="195" y="66"/>
                  <a:pt x="189" y="58"/>
                  <a:pt x="181" y="54"/>
                </a:cubicBezTo>
                <a:cubicBezTo>
                  <a:pt x="181" y="96"/>
                  <a:pt x="181" y="96"/>
                  <a:pt x="181" y="96"/>
                </a:cubicBezTo>
                <a:cubicBezTo>
                  <a:pt x="189" y="92"/>
                  <a:pt x="195" y="84"/>
                  <a:pt x="195" y="75"/>
                </a:cubicBezTo>
                <a:close/>
                <a:moveTo>
                  <a:pt x="65" y="116"/>
                </a:moveTo>
                <a:cubicBezTo>
                  <a:pt x="62" y="116"/>
                  <a:pt x="29" y="116"/>
                  <a:pt x="29" y="116"/>
                </a:cubicBezTo>
                <a:cubicBezTo>
                  <a:pt x="29" y="116"/>
                  <a:pt x="27" y="161"/>
                  <a:pt x="41" y="186"/>
                </a:cubicBezTo>
                <a:cubicBezTo>
                  <a:pt x="59" y="203"/>
                  <a:pt x="67" y="185"/>
                  <a:pt x="65" y="180"/>
                </a:cubicBezTo>
                <a:cubicBezTo>
                  <a:pt x="63" y="175"/>
                  <a:pt x="51" y="135"/>
                  <a:pt x="65" y="11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200">
              <a:latin typeface="Impact MT Std" pitchFamily="34" charset="0"/>
            </a:endParaRPr>
          </a:p>
        </p:txBody>
      </p:sp>
      <p:sp>
        <p:nvSpPr>
          <p:cNvPr id="40" name="流程图: 联系 20"/>
          <p:cNvSpPr/>
          <p:nvPr/>
        </p:nvSpPr>
        <p:spPr>
          <a:xfrm>
            <a:off x="4928595" y="4411680"/>
            <a:ext cx="165992" cy="244810"/>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sz="1200">
              <a:latin typeface="Impact MT Std" pitchFamily="34" charset="0"/>
            </a:endParaRPr>
          </a:p>
        </p:txBody>
      </p:sp>
      <p:sp>
        <p:nvSpPr>
          <p:cNvPr id="41" name="Freeform 174"/>
          <p:cNvSpPr>
            <a:spLocks noEditPoints="1"/>
          </p:cNvSpPr>
          <p:nvPr/>
        </p:nvSpPr>
        <p:spPr bwMode="auto">
          <a:xfrm>
            <a:off x="6850600" y="4417386"/>
            <a:ext cx="217129" cy="217129"/>
          </a:xfrm>
          <a:custGeom>
            <a:avLst/>
            <a:gdLst>
              <a:gd name="T0" fmla="*/ 99 w 197"/>
              <a:gd name="T1" fmla="*/ 0 h 197"/>
              <a:gd name="T2" fmla="*/ 158 w 197"/>
              <a:gd name="T3" fmla="*/ 159 h 197"/>
              <a:gd name="T4" fmla="*/ 159 w 197"/>
              <a:gd name="T5" fmla="*/ 122 h 197"/>
              <a:gd name="T6" fmla="*/ 154 w 197"/>
              <a:gd name="T7" fmla="*/ 131 h 197"/>
              <a:gd name="T8" fmla="*/ 150 w 197"/>
              <a:gd name="T9" fmla="*/ 137 h 197"/>
              <a:gd name="T10" fmla="*/ 99 w 197"/>
              <a:gd name="T11" fmla="*/ 183 h 197"/>
              <a:gd name="T12" fmla="*/ 104 w 197"/>
              <a:gd name="T13" fmla="*/ 162 h 197"/>
              <a:gd name="T14" fmla="*/ 86 w 197"/>
              <a:gd name="T15" fmla="*/ 161 h 197"/>
              <a:gd name="T16" fmla="*/ 99 w 197"/>
              <a:gd name="T17" fmla="*/ 183 h 197"/>
              <a:gd name="T18" fmla="*/ 48 w 197"/>
              <a:gd name="T19" fmla="*/ 139 h 197"/>
              <a:gd name="T20" fmla="*/ 39 w 197"/>
              <a:gd name="T21" fmla="*/ 122 h 197"/>
              <a:gd name="T22" fmla="*/ 38 w 197"/>
              <a:gd name="T23" fmla="*/ 39 h 197"/>
              <a:gd name="T24" fmla="*/ 41 w 197"/>
              <a:gd name="T25" fmla="*/ 71 h 197"/>
              <a:gd name="T26" fmla="*/ 44 w 197"/>
              <a:gd name="T27" fmla="*/ 65 h 197"/>
              <a:gd name="T28" fmla="*/ 38 w 197"/>
              <a:gd name="T29" fmla="*/ 39 h 197"/>
              <a:gd name="T30" fmla="*/ 86 w 197"/>
              <a:gd name="T31" fmla="*/ 35 h 197"/>
              <a:gd name="T32" fmla="*/ 99 w 197"/>
              <a:gd name="T33" fmla="*/ 34 h 197"/>
              <a:gd name="T34" fmla="*/ 109 w 197"/>
              <a:gd name="T35" fmla="*/ 35 h 197"/>
              <a:gd name="T36" fmla="*/ 130 w 197"/>
              <a:gd name="T37" fmla="*/ 52 h 197"/>
              <a:gd name="T38" fmla="*/ 99 w 197"/>
              <a:gd name="T39" fmla="*/ 43 h 197"/>
              <a:gd name="T40" fmla="*/ 68 w 197"/>
              <a:gd name="T41" fmla="*/ 52 h 197"/>
              <a:gd name="T42" fmla="*/ 45 w 197"/>
              <a:gd name="T43" fmla="*/ 109 h 197"/>
              <a:gd name="T44" fmla="*/ 82 w 197"/>
              <a:gd name="T45" fmla="*/ 151 h 197"/>
              <a:gd name="T46" fmla="*/ 125 w 197"/>
              <a:gd name="T47" fmla="*/ 147 h 197"/>
              <a:gd name="T48" fmla="*/ 154 w 197"/>
              <a:gd name="T49" fmla="*/ 98 h 197"/>
              <a:gd name="T50" fmla="*/ 158 w 197"/>
              <a:gd name="T51" fmla="*/ 38 h 197"/>
              <a:gd name="T52" fmla="*/ 151 w 197"/>
              <a:gd name="T53" fmla="*/ 60 h 197"/>
              <a:gd name="T54" fmla="*/ 154 w 197"/>
              <a:gd name="T55" fmla="*/ 65 h 197"/>
              <a:gd name="T56" fmla="*/ 159 w 197"/>
              <a:gd name="T57" fmla="*/ 75 h 197"/>
              <a:gd name="T58" fmla="*/ 158 w 197"/>
              <a:gd name="T59" fmla="*/ 38 h 197"/>
              <a:gd name="T60" fmla="*/ 123 w 197"/>
              <a:gd name="T61" fmla="*/ 96 h 197"/>
              <a:gd name="T62" fmla="*/ 104 w 197"/>
              <a:gd name="T63" fmla="*/ 131 h 197"/>
              <a:gd name="T64" fmla="*/ 99 w 197"/>
              <a:gd name="T65" fmla="*/ 131 h 197"/>
              <a:gd name="T66" fmla="*/ 75 w 197"/>
              <a:gd name="T67" fmla="*/ 109 h 197"/>
              <a:gd name="T68" fmla="*/ 90 w 197"/>
              <a:gd name="T69" fmla="*/ 114 h 197"/>
              <a:gd name="T70" fmla="*/ 92 w 197"/>
              <a:gd name="T71" fmla="*/ 125 h 197"/>
              <a:gd name="T72" fmla="*/ 97 w 197"/>
              <a:gd name="T73" fmla="*/ 103 h 197"/>
              <a:gd name="T74" fmla="*/ 75 w 197"/>
              <a:gd name="T75" fmla="*/ 84 h 197"/>
              <a:gd name="T76" fmla="*/ 87 w 197"/>
              <a:gd name="T77" fmla="*/ 66 h 197"/>
              <a:gd name="T78" fmla="*/ 104 w 197"/>
              <a:gd name="T79" fmla="*/ 52 h 197"/>
              <a:gd name="T80" fmla="*/ 127 w 197"/>
              <a:gd name="T81" fmla="*/ 77 h 197"/>
              <a:gd name="T82" fmla="*/ 113 w 197"/>
              <a:gd name="T83" fmla="*/ 84 h 197"/>
              <a:gd name="T84" fmla="*/ 113 w 197"/>
              <a:gd name="T85" fmla="*/ 69 h 197"/>
              <a:gd name="T86" fmla="*/ 104 w 197"/>
              <a:gd name="T87" fmla="*/ 88 h 197"/>
              <a:gd name="T88" fmla="*/ 114 w 197"/>
              <a:gd name="T89" fmla="*/ 122 h 197"/>
              <a:gd name="T90" fmla="*/ 106 w 197"/>
              <a:gd name="T91" fmla="*/ 104 h 197"/>
              <a:gd name="T92" fmla="*/ 104 w 197"/>
              <a:gd name="T93" fmla="*/ 126 h 197"/>
              <a:gd name="T94" fmla="*/ 87 w 197"/>
              <a:gd name="T95" fmla="*/ 78 h 197"/>
              <a:gd name="T96" fmla="*/ 98 w 197"/>
              <a:gd name="T97" fmla="*/ 8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 h="197">
                <a:moveTo>
                  <a:pt x="99" y="197"/>
                </a:moveTo>
                <a:cubicBezTo>
                  <a:pt x="44" y="197"/>
                  <a:pt x="0" y="153"/>
                  <a:pt x="0" y="98"/>
                </a:cubicBezTo>
                <a:cubicBezTo>
                  <a:pt x="0" y="44"/>
                  <a:pt x="44" y="0"/>
                  <a:pt x="99" y="0"/>
                </a:cubicBezTo>
                <a:cubicBezTo>
                  <a:pt x="153" y="0"/>
                  <a:pt x="197" y="44"/>
                  <a:pt x="197" y="98"/>
                </a:cubicBezTo>
                <a:cubicBezTo>
                  <a:pt x="197" y="153"/>
                  <a:pt x="153" y="197"/>
                  <a:pt x="99" y="197"/>
                </a:cubicBezTo>
                <a:close/>
                <a:moveTo>
                  <a:pt x="158" y="159"/>
                </a:moveTo>
                <a:cubicBezTo>
                  <a:pt x="168" y="149"/>
                  <a:pt x="176" y="136"/>
                  <a:pt x="180" y="122"/>
                </a:cubicBezTo>
                <a:cubicBezTo>
                  <a:pt x="159" y="122"/>
                  <a:pt x="159" y="122"/>
                  <a:pt x="159" y="122"/>
                </a:cubicBezTo>
                <a:cubicBezTo>
                  <a:pt x="159" y="122"/>
                  <a:pt x="159" y="122"/>
                  <a:pt x="159" y="122"/>
                </a:cubicBezTo>
                <a:cubicBezTo>
                  <a:pt x="158" y="124"/>
                  <a:pt x="157" y="125"/>
                  <a:pt x="157" y="127"/>
                </a:cubicBezTo>
                <a:cubicBezTo>
                  <a:pt x="156" y="127"/>
                  <a:pt x="156" y="127"/>
                  <a:pt x="156" y="127"/>
                </a:cubicBezTo>
                <a:cubicBezTo>
                  <a:pt x="156" y="129"/>
                  <a:pt x="155" y="130"/>
                  <a:pt x="154" y="131"/>
                </a:cubicBezTo>
                <a:cubicBezTo>
                  <a:pt x="154" y="132"/>
                  <a:pt x="154" y="132"/>
                  <a:pt x="153" y="132"/>
                </a:cubicBezTo>
                <a:cubicBezTo>
                  <a:pt x="153" y="134"/>
                  <a:pt x="152" y="135"/>
                  <a:pt x="151" y="136"/>
                </a:cubicBezTo>
                <a:cubicBezTo>
                  <a:pt x="151" y="136"/>
                  <a:pt x="151" y="137"/>
                  <a:pt x="150" y="137"/>
                </a:cubicBezTo>
                <a:cubicBezTo>
                  <a:pt x="149" y="138"/>
                  <a:pt x="148" y="139"/>
                  <a:pt x="147" y="141"/>
                </a:cubicBezTo>
                <a:lnTo>
                  <a:pt x="158" y="159"/>
                </a:lnTo>
                <a:close/>
                <a:moveTo>
                  <a:pt x="99" y="183"/>
                </a:moveTo>
                <a:cubicBezTo>
                  <a:pt x="106" y="183"/>
                  <a:pt x="113" y="182"/>
                  <a:pt x="119" y="180"/>
                </a:cubicBezTo>
                <a:cubicBezTo>
                  <a:pt x="109" y="162"/>
                  <a:pt x="109" y="162"/>
                  <a:pt x="109" y="162"/>
                </a:cubicBezTo>
                <a:cubicBezTo>
                  <a:pt x="107" y="162"/>
                  <a:pt x="106" y="162"/>
                  <a:pt x="104" y="162"/>
                </a:cubicBezTo>
                <a:cubicBezTo>
                  <a:pt x="102" y="163"/>
                  <a:pt x="101" y="163"/>
                  <a:pt x="99" y="163"/>
                </a:cubicBezTo>
                <a:cubicBezTo>
                  <a:pt x="97" y="163"/>
                  <a:pt x="94" y="163"/>
                  <a:pt x="92" y="162"/>
                </a:cubicBezTo>
                <a:cubicBezTo>
                  <a:pt x="90" y="162"/>
                  <a:pt x="88" y="162"/>
                  <a:pt x="86" y="161"/>
                </a:cubicBezTo>
                <a:cubicBezTo>
                  <a:pt x="86" y="161"/>
                  <a:pt x="86" y="161"/>
                  <a:pt x="86" y="161"/>
                </a:cubicBezTo>
                <a:cubicBezTo>
                  <a:pt x="76" y="179"/>
                  <a:pt x="76" y="179"/>
                  <a:pt x="76" y="179"/>
                </a:cubicBezTo>
                <a:cubicBezTo>
                  <a:pt x="83" y="182"/>
                  <a:pt x="91" y="183"/>
                  <a:pt x="99" y="183"/>
                </a:cubicBezTo>
                <a:close/>
                <a:moveTo>
                  <a:pt x="38" y="157"/>
                </a:moveTo>
                <a:cubicBezTo>
                  <a:pt x="48" y="139"/>
                  <a:pt x="48" y="139"/>
                  <a:pt x="48" y="139"/>
                </a:cubicBezTo>
                <a:cubicBezTo>
                  <a:pt x="48" y="139"/>
                  <a:pt x="48" y="139"/>
                  <a:pt x="48" y="139"/>
                </a:cubicBezTo>
                <a:cubicBezTo>
                  <a:pt x="47" y="136"/>
                  <a:pt x="45" y="134"/>
                  <a:pt x="43" y="131"/>
                </a:cubicBezTo>
                <a:cubicBezTo>
                  <a:pt x="43" y="131"/>
                  <a:pt x="43" y="131"/>
                  <a:pt x="43" y="131"/>
                </a:cubicBezTo>
                <a:cubicBezTo>
                  <a:pt x="41" y="128"/>
                  <a:pt x="40" y="125"/>
                  <a:pt x="39" y="122"/>
                </a:cubicBezTo>
                <a:cubicBezTo>
                  <a:pt x="18" y="122"/>
                  <a:pt x="18" y="122"/>
                  <a:pt x="18" y="122"/>
                </a:cubicBezTo>
                <a:cubicBezTo>
                  <a:pt x="22" y="135"/>
                  <a:pt x="29" y="147"/>
                  <a:pt x="38" y="157"/>
                </a:cubicBezTo>
                <a:close/>
                <a:moveTo>
                  <a:pt x="38" y="39"/>
                </a:moveTo>
                <a:cubicBezTo>
                  <a:pt x="29" y="49"/>
                  <a:pt x="21" y="61"/>
                  <a:pt x="18" y="75"/>
                </a:cubicBezTo>
                <a:cubicBezTo>
                  <a:pt x="39" y="75"/>
                  <a:pt x="39" y="75"/>
                  <a:pt x="39" y="75"/>
                </a:cubicBezTo>
                <a:cubicBezTo>
                  <a:pt x="39" y="73"/>
                  <a:pt x="40" y="72"/>
                  <a:pt x="41" y="71"/>
                </a:cubicBezTo>
                <a:cubicBezTo>
                  <a:pt x="41" y="70"/>
                  <a:pt x="41" y="70"/>
                  <a:pt x="41" y="70"/>
                </a:cubicBezTo>
                <a:cubicBezTo>
                  <a:pt x="42" y="69"/>
                  <a:pt x="42" y="67"/>
                  <a:pt x="43" y="66"/>
                </a:cubicBezTo>
                <a:cubicBezTo>
                  <a:pt x="43" y="66"/>
                  <a:pt x="43" y="65"/>
                  <a:pt x="44" y="65"/>
                </a:cubicBezTo>
                <a:cubicBezTo>
                  <a:pt x="45" y="62"/>
                  <a:pt x="47" y="60"/>
                  <a:pt x="49" y="58"/>
                </a:cubicBezTo>
                <a:cubicBezTo>
                  <a:pt x="49" y="58"/>
                  <a:pt x="49" y="58"/>
                  <a:pt x="49" y="58"/>
                </a:cubicBezTo>
                <a:lnTo>
                  <a:pt x="38" y="39"/>
                </a:lnTo>
                <a:close/>
                <a:moveTo>
                  <a:pt x="99" y="14"/>
                </a:moveTo>
                <a:cubicBezTo>
                  <a:pt x="91" y="14"/>
                  <a:pt x="83" y="15"/>
                  <a:pt x="76" y="17"/>
                </a:cubicBezTo>
                <a:cubicBezTo>
                  <a:pt x="86" y="35"/>
                  <a:pt x="86" y="35"/>
                  <a:pt x="86" y="35"/>
                </a:cubicBezTo>
                <a:cubicBezTo>
                  <a:pt x="86" y="35"/>
                  <a:pt x="86" y="35"/>
                  <a:pt x="86" y="35"/>
                </a:cubicBezTo>
                <a:cubicBezTo>
                  <a:pt x="88" y="35"/>
                  <a:pt x="90" y="34"/>
                  <a:pt x="92" y="34"/>
                </a:cubicBezTo>
                <a:cubicBezTo>
                  <a:pt x="95" y="34"/>
                  <a:pt x="97" y="34"/>
                  <a:pt x="99" y="34"/>
                </a:cubicBezTo>
                <a:cubicBezTo>
                  <a:pt x="101" y="34"/>
                  <a:pt x="102" y="34"/>
                  <a:pt x="104" y="34"/>
                </a:cubicBezTo>
                <a:cubicBezTo>
                  <a:pt x="106" y="34"/>
                  <a:pt x="107" y="34"/>
                  <a:pt x="109" y="35"/>
                </a:cubicBezTo>
                <a:cubicBezTo>
                  <a:pt x="109" y="35"/>
                  <a:pt x="109" y="35"/>
                  <a:pt x="109" y="35"/>
                </a:cubicBezTo>
                <a:cubicBezTo>
                  <a:pt x="119" y="16"/>
                  <a:pt x="119" y="16"/>
                  <a:pt x="119" y="16"/>
                </a:cubicBezTo>
                <a:cubicBezTo>
                  <a:pt x="113" y="15"/>
                  <a:pt x="106" y="14"/>
                  <a:pt x="99" y="14"/>
                </a:cubicBezTo>
                <a:close/>
                <a:moveTo>
                  <a:pt x="130" y="52"/>
                </a:moveTo>
                <a:cubicBezTo>
                  <a:pt x="128" y="51"/>
                  <a:pt x="127" y="50"/>
                  <a:pt x="125" y="50"/>
                </a:cubicBezTo>
                <a:cubicBezTo>
                  <a:pt x="122" y="48"/>
                  <a:pt x="119" y="46"/>
                  <a:pt x="115" y="45"/>
                </a:cubicBezTo>
                <a:cubicBezTo>
                  <a:pt x="110" y="44"/>
                  <a:pt x="105" y="43"/>
                  <a:pt x="99" y="43"/>
                </a:cubicBezTo>
                <a:cubicBezTo>
                  <a:pt x="93" y="43"/>
                  <a:pt x="88" y="44"/>
                  <a:pt x="82" y="45"/>
                </a:cubicBezTo>
                <a:cubicBezTo>
                  <a:pt x="79" y="46"/>
                  <a:pt x="76" y="48"/>
                  <a:pt x="72" y="50"/>
                </a:cubicBezTo>
                <a:cubicBezTo>
                  <a:pt x="71" y="50"/>
                  <a:pt x="69" y="51"/>
                  <a:pt x="68" y="52"/>
                </a:cubicBezTo>
                <a:cubicBezTo>
                  <a:pt x="56" y="60"/>
                  <a:pt x="47" y="73"/>
                  <a:pt x="45" y="87"/>
                </a:cubicBezTo>
                <a:cubicBezTo>
                  <a:pt x="44" y="91"/>
                  <a:pt x="43" y="94"/>
                  <a:pt x="43" y="98"/>
                </a:cubicBezTo>
                <a:cubicBezTo>
                  <a:pt x="43" y="102"/>
                  <a:pt x="44" y="106"/>
                  <a:pt x="45" y="109"/>
                </a:cubicBezTo>
                <a:cubicBezTo>
                  <a:pt x="47" y="124"/>
                  <a:pt x="56" y="136"/>
                  <a:pt x="68" y="144"/>
                </a:cubicBezTo>
                <a:cubicBezTo>
                  <a:pt x="69" y="145"/>
                  <a:pt x="71" y="146"/>
                  <a:pt x="72" y="147"/>
                </a:cubicBezTo>
                <a:cubicBezTo>
                  <a:pt x="76" y="149"/>
                  <a:pt x="79" y="150"/>
                  <a:pt x="82" y="151"/>
                </a:cubicBezTo>
                <a:cubicBezTo>
                  <a:pt x="88" y="153"/>
                  <a:pt x="93" y="154"/>
                  <a:pt x="99" y="154"/>
                </a:cubicBezTo>
                <a:cubicBezTo>
                  <a:pt x="105" y="154"/>
                  <a:pt x="110" y="153"/>
                  <a:pt x="115" y="151"/>
                </a:cubicBezTo>
                <a:cubicBezTo>
                  <a:pt x="119" y="150"/>
                  <a:pt x="122" y="149"/>
                  <a:pt x="125" y="147"/>
                </a:cubicBezTo>
                <a:cubicBezTo>
                  <a:pt x="127" y="146"/>
                  <a:pt x="128" y="145"/>
                  <a:pt x="130" y="144"/>
                </a:cubicBezTo>
                <a:cubicBezTo>
                  <a:pt x="142" y="136"/>
                  <a:pt x="150" y="124"/>
                  <a:pt x="153" y="109"/>
                </a:cubicBezTo>
                <a:cubicBezTo>
                  <a:pt x="154" y="106"/>
                  <a:pt x="154" y="102"/>
                  <a:pt x="154" y="98"/>
                </a:cubicBezTo>
                <a:cubicBezTo>
                  <a:pt x="154" y="94"/>
                  <a:pt x="154" y="91"/>
                  <a:pt x="153" y="87"/>
                </a:cubicBezTo>
                <a:cubicBezTo>
                  <a:pt x="150" y="73"/>
                  <a:pt x="142" y="60"/>
                  <a:pt x="130" y="52"/>
                </a:cubicBezTo>
                <a:close/>
                <a:moveTo>
                  <a:pt x="158" y="38"/>
                </a:moveTo>
                <a:cubicBezTo>
                  <a:pt x="147" y="56"/>
                  <a:pt x="147" y="56"/>
                  <a:pt x="147" y="56"/>
                </a:cubicBezTo>
                <a:cubicBezTo>
                  <a:pt x="147" y="56"/>
                  <a:pt x="147" y="56"/>
                  <a:pt x="147" y="56"/>
                </a:cubicBezTo>
                <a:cubicBezTo>
                  <a:pt x="148" y="57"/>
                  <a:pt x="149" y="58"/>
                  <a:pt x="151" y="60"/>
                </a:cubicBezTo>
                <a:cubicBezTo>
                  <a:pt x="151" y="60"/>
                  <a:pt x="151" y="60"/>
                  <a:pt x="151" y="60"/>
                </a:cubicBezTo>
                <a:cubicBezTo>
                  <a:pt x="152" y="62"/>
                  <a:pt x="153" y="63"/>
                  <a:pt x="154" y="65"/>
                </a:cubicBezTo>
                <a:cubicBezTo>
                  <a:pt x="154" y="65"/>
                  <a:pt x="154" y="65"/>
                  <a:pt x="154" y="65"/>
                </a:cubicBezTo>
                <a:cubicBezTo>
                  <a:pt x="155" y="66"/>
                  <a:pt x="156" y="68"/>
                  <a:pt x="156" y="70"/>
                </a:cubicBezTo>
                <a:cubicBezTo>
                  <a:pt x="157" y="70"/>
                  <a:pt x="157" y="70"/>
                  <a:pt x="157" y="70"/>
                </a:cubicBezTo>
                <a:cubicBezTo>
                  <a:pt x="157" y="71"/>
                  <a:pt x="158" y="73"/>
                  <a:pt x="159" y="75"/>
                </a:cubicBezTo>
                <a:cubicBezTo>
                  <a:pt x="159" y="75"/>
                  <a:pt x="159" y="75"/>
                  <a:pt x="159" y="75"/>
                </a:cubicBezTo>
                <a:cubicBezTo>
                  <a:pt x="180" y="75"/>
                  <a:pt x="180" y="75"/>
                  <a:pt x="180" y="75"/>
                </a:cubicBezTo>
                <a:cubicBezTo>
                  <a:pt x="176" y="60"/>
                  <a:pt x="168" y="48"/>
                  <a:pt x="158" y="38"/>
                </a:cubicBezTo>
                <a:close/>
                <a:moveTo>
                  <a:pt x="105" y="89"/>
                </a:moveTo>
                <a:cubicBezTo>
                  <a:pt x="106" y="89"/>
                  <a:pt x="107" y="89"/>
                  <a:pt x="107" y="89"/>
                </a:cubicBezTo>
                <a:cubicBezTo>
                  <a:pt x="114" y="90"/>
                  <a:pt x="120" y="92"/>
                  <a:pt x="123" y="96"/>
                </a:cubicBezTo>
                <a:cubicBezTo>
                  <a:pt x="127" y="99"/>
                  <a:pt x="129" y="103"/>
                  <a:pt x="129" y="109"/>
                </a:cubicBezTo>
                <a:cubicBezTo>
                  <a:pt x="129" y="115"/>
                  <a:pt x="126" y="120"/>
                  <a:pt x="121" y="124"/>
                </a:cubicBezTo>
                <a:cubicBezTo>
                  <a:pt x="117" y="128"/>
                  <a:pt x="111" y="130"/>
                  <a:pt x="104" y="131"/>
                </a:cubicBezTo>
                <a:cubicBezTo>
                  <a:pt x="104" y="145"/>
                  <a:pt x="104" y="145"/>
                  <a:pt x="104" y="145"/>
                </a:cubicBezTo>
                <a:cubicBezTo>
                  <a:pt x="99" y="145"/>
                  <a:pt x="99" y="145"/>
                  <a:pt x="99" y="145"/>
                </a:cubicBezTo>
                <a:cubicBezTo>
                  <a:pt x="99" y="131"/>
                  <a:pt x="99" y="131"/>
                  <a:pt x="99" y="131"/>
                </a:cubicBezTo>
                <a:cubicBezTo>
                  <a:pt x="91" y="130"/>
                  <a:pt x="85" y="129"/>
                  <a:pt x="80" y="126"/>
                </a:cubicBezTo>
                <a:cubicBezTo>
                  <a:pt x="75" y="123"/>
                  <a:pt x="73" y="119"/>
                  <a:pt x="73" y="115"/>
                </a:cubicBezTo>
                <a:cubicBezTo>
                  <a:pt x="73" y="112"/>
                  <a:pt x="73" y="110"/>
                  <a:pt x="75" y="109"/>
                </a:cubicBezTo>
                <a:cubicBezTo>
                  <a:pt x="76" y="107"/>
                  <a:pt x="78" y="106"/>
                  <a:pt x="81" y="106"/>
                </a:cubicBezTo>
                <a:cubicBezTo>
                  <a:pt x="84" y="106"/>
                  <a:pt x="86" y="107"/>
                  <a:pt x="87" y="108"/>
                </a:cubicBezTo>
                <a:cubicBezTo>
                  <a:pt x="89" y="110"/>
                  <a:pt x="90" y="112"/>
                  <a:pt x="90" y="114"/>
                </a:cubicBezTo>
                <a:cubicBezTo>
                  <a:pt x="90" y="116"/>
                  <a:pt x="89" y="118"/>
                  <a:pt x="89" y="119"/>
                </a:cubicBezTo>
                <a:cubicBezTo>
                  <a:pt x="88" y="121"/>
                  <a:pt x="88" y="122"/>
                  <a:pt x="87" y="123"/>
                </a:cubicBezTo>
                <a:cubicBezTo>
                  <a:pt x="88" y="124"/>
                  <a:pt x="90" y="124"/>
                  <a:pt x="92" y="125"/>
                </a:cubicBezTo>
                <a:cubicBezTo>
                  <a:pt x="94" y="126"/>
                  <a:pt x="96" y="126"/>
                  <a:pt x="99" y="126"/>
                </a:cubicBezTo>
                <a:cubicBezTo>
                  <a:pt x="99" y="103"/>
                  <a:pt x="99" y="103"/>
                  <a:pt x="99" y="103"/>
                </a:cubicBezTo>
                <a:cubicBezTo>
                  <a:pt x="98" y="103"/>
                  <a:pt x="98" y="103"/>
                  <a:pt x="97" y="103"/>
                </a:cubicBezTo>
                <a:cubicBezTo>
                  <a:pt x="97" y="103"/>
                  <a:pt x="96" y="103"/>
                  <a:pt x="96" y="103"/>
                </a:cubicBezTo>
                <a:cubicBezTo>
                  <a:pt x="89" y="103"/>
                  <a:pt x="84" y="101"/>
                  <a:pt x="80" y="97"/>
                </a:cubicBezTo>
                <a:cubicBezTo>
                  <a:pt x="76" y="94"/>
                  <a:pt x="75" y="90"/>
                  <a:pt x="75" y="84"/>
                </a:cubicBezTo>
                <a:cubicBezTo>
                  <a:pt x="75" y="82"/>
                  <a:pt x="75" y="80"/>
                  <a:pt x="76" y="77"/>
                </a:cubicBezTo>
                <a:cubicBezTo>
                  <a:pt x="77" y="75"/>
                  <a:pt x="78" y="73"/>
                  <a:pt x="80" y="71"/>
                </a:cubicBezTo>
                <a:cubicBezTo>
                  <a:pt x="82" y="69"/>
                  <a:pt x="84" y="67"/>
                  <a:pt x="87" y="66"/>
                </a:cubicBezTo>
                <a:cubicBezTo>
                  <a:pt x="90" y="64"/>
                  <a:pt x="94" y="64"/>
                  <a:pt x="99" y="63"/>
                </a:cubicBezTo>
                <a:cubicBezTo>
                  <a:pt x="99" y="52"/>
                  <a:pt x="99" y="52"/>
                  <a:pt x="99" y="52"/>
                </a:cubicBezTo>
                <a:cubicBezTo>
                  <a:pt x="104" y="52"/>
                  <a:pt x="104" y="52"/>
                  <a:pt x="104" y="52"/>
                </a:cubicBezTo>
                <a:cubicBezTo>
                  <a:pt x="104" y="63"/>
                  <a:pt x="104" y="63"/>
                  <a:pt x="104" y="63"/>
                </a:cubicBezTo>
                <a:cubicBezTo>
                  <a:pt x="110" y="64"/>
                  <a:pt x="116" y="65"/>
                  <a:pt x="120" y="68"/>
                </a:cubicBezTo>
                <a:cubicBezTo>
                  <a:pt x="125" y="70"/>
                  <a:pt x="127" y="74"/>
                  <a:pt x="127" y="77"/>
                </a:cubicBezTo>
                <a:cubicBezTo>
                  <a:pt x="127" y="80"/>
                  <a:pt x="126" y="82"/>
                  <a:pt x="125" y="83"/>
                </a:cubicBezTo>
                <a:cubicBezTo>
                  <a:pt x="123" y="85"/>
                  <a:pt x="121" y="86"/>
                  <a:pt x="119" y="86"/>
                </a:cubicBezTo>
                <a:cubicBezTo>
                  <a:pt x="116" y="86"/>
                  <a:pt x="114" y="85"/>
                  <a:pt x="113" y="84"/>
                </a:cubicBezTo>
                <a:cubicBezTo>
                  <a:pt x="111" y="82"/>
                  <a:pt x="111" y="81"/>
                  <a:pt x="111" y="78"/>
                </a:cubicBezTo>
                <a:cubicBezTo>
                  <a:pt x="111" y="77"/>
                  <a:pt x="111" y="75"/>
                  <a:pt x="111" y="74"/>
                </a:cubicBezTo>
                <a:cubicBezTo>
                  <a:pt x="112" y="72"/>
                  <a:pt x="112" y="71"/>
                  <a:pt x="113" y="69"/>
                </a:cubicBezTo>
                <a:cubicBezTo>
                  <a:pt x="112" y="69"/>
                  <a:pt x="111" y="69"/>
                  <a:pt x="109" y="68"/>
                </a:cubicBezTo>
                <a:cubicBezTo>
                  <a:pt x="107" y="68"/>
                  <a:pt x="105" y="68"/>
                  <a:pt x="104" y="68"/>
                </a:cubicBezTo>
                <a:cubicBezTo>
                  <a:pt x="104" y="88"/>
                  <a:pt x="104" y="88"/>
                  <a:pt x="104" y="88"/>
                </a:cubicBezTo>
                <a:cubicBezTo>
                  <a:pt x="104" y="88"/>
                  <a:pt x="105" y="89"/>
                  <a:pt x="105" y="89"/>
                </a:cubicBezTo>
                <a:close/>
                <a:moveTo>
                  <a:pt x="104" y="126"/>
                </a:moveTo>
                <a:cubicBezTo>
                  <a:pt x="108" y="126"/>
                  <a:pt x="111" y="125"/>
                  <a:pt x="114" y="122"/>
                </a:cubicBezTo>
                <a:cubicBezTo>
                  <a:pt x="116" y="120"/>
                  <a:pt x="117" y="118"/>
                  <a:pt x="117" y="115"/>
                </a:cubicBezTo>
                <a:cubicBezTo>
                  <a:pt x="117" y="112"/>
                  <a:pt x="116" y="110"/>
                  <a:pt x="114" y="108"/>
                </a:cubicBezTo>
                <a:cubicBezTo>
                  <a:pt x="113" y="106"/>
                  <a:pt x="110" y="105"/>
                  <a:pt x="106" y="104"/>
                </a:cubicBezTo>
                <a:cubicBezTo>
                  <a:pt x="106" y="104"/>
                  <a:pt x="106" y="104"/>
                  <a:pt x="105" y="104"/>
                </a:cubicBezTo>
                <a:cubicBezTo>
                  <a:pt x="104" y="104"/>
                  <a:pt x="104" y="104"/>
                  <a:pt x="104" y="104"/>
                </a:cubicBezTo>
                <a:lnTo>
                  <a:pt x="104" y="126"/>
                </a:lnTo>
                <a:close/>
                <a:moveTo>
                  <a:pt x="99" y="68"/>
                </a:moveTo>
                <a:cubicBezTo>
                  <a:pt x="95" y="68"/>
                  <a:pt x="92" y="69"/>
                  <a:pt x="90" y="71"/>
                </a:cubicBezTo>
                <a:cubicBezTo>
                  <a:pt x="88" y="73"/>
                  <a:pt x="87" y="75"/>
                  <a:pt x="87" y="78"/>
                </a:cubicBezTo>
                <a:cubicBezTo>
                  <a:pt x="87" y="81"/>
                  <a:pt x="87" y="83"/>
                  <a:pt x="89" y="85"/>
                </a:cubicBezTo>
                <a:cubicBezTo>
                  <a:pt x="91" y="86"/>
                  <a:pt x="93" y="87"/>
                  <a:pt x="96" y="88"/>
                </a:cubicBezTo>
                <a:cubicBezTo>
                  <a:pt x="97" y="88"/>
                  <a:pt x="97" y="88"/>
                  <a:pt x="98" y="88"/>
                </a:cubicBezTo>
                <a:cubicBezTo>
                  <a:pt x="98" y="88"/>
                  <a:pt x="98" y="88"/>
                  <a:pt x="99" y="88"/>
                </a:cubicBezTo>
                <a:lnTo>
                  <a:pt x="99" y="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200">
              <a:latin typeface="Impact MT Std" pitchFamily="34" charset="0"/>
            </a:endParaRPr>
          </a:p>
        </p:txBody>
      </p:sp>
      <p:sp>
        <p:nvSpPr>
          <p:cNvPr id="42" name="圆角矩形 41"/>
          <p:cNvSpPr/>
          <p:nvPr/>
        </p:nvSpPr>
        <p:spPr>
          <a:xfrm>
            <a:off x="-272472" y="1991479"/>
            <a:ext cx="1327932" cy="282855"/>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3" name="圆角矩形 42"/>
          <p:cNvSpPr/>
          <p:nvPr/>
        </p:nvSpPr>
        <p:spPr>
          <a:xfrm>
            <a:off x="-383132" y="2285967"/>
            <a:ext cx="1161940" cy="22132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4" name="标题 4"/>
          <p:cNvSpPr txBox="1">
            <a:spLocks/>
          </p:cNvSpPr>
          <p:nvPr/>
        </p:nvSpPr>
        <p:spPr>
          <a:xfrm>
            <a:off x="-51150" y="2007792"/>
            <a:ext cx="940618" cy="25581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bg1"/>
                </a:solidFill>
                <a:latin typeface="微软雅黑" panose="020B0503020204020204" pitchFamily="34" charset="-122"/>
                <a:ea typeface="微软雅黑" panose="020B0503020204020204" pitchFamily="34" charset="-122"/>
              </a:rPr>
              <a:t>我们是谁</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45" name="标题 4"/>
          <p:cNvSpPr txBox="1">
            <a:spLocks/>
          </p:cNvSpPr>
          <p:nvPr/>
        </p:nvSpPr>
        <p:spPr>
          <a:xfrm>
            <a:off x="-51149" y="2285967"/>
            <a:ext cx="940618" cy="22132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46" name="圆角矩形 45"/>
          <p:cNvSpPr/>
          <p:nvPr/>
        </p:nvSpPr>
        <p:spPr>
          <a:xfrm>
            <a:off x="-383133" y="2524580"/>
            <a:ext cx="1161940" cy="22132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7" name="标题 4"/>
          <p:cNvSpPr txBox="1">
            <a:spLocks/>
          </p:cNvSpPr>
          <p:nvPr/>
        </p:nvSpPr>
        <p:spPr>
          <a:xfrm>
            <a:off x="-51150" y="2524580"/>
            <a:ext cx="940618" cy="22132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48" name="圆角矩形 47"/>
          <p:cNvSpPr/>
          <p:nvPr/>
        </p:nvSpPr>
        <p:spPr>
          <a:xfrm>
            <a:off x="-383133" y="2762159"/>
            <a:ext cx="1161940" cy="22132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9" name="标题 4"/>
          <p:cNvSpPr txBox="1">
            <a:spLocks/>
          </p:cNvSpPr>
          <p:nvPr/>
        </p:nvSpPr>
        <p:spPr>
          <a:xfrm>
            <a:off x="-51150" y="2762159"/>
            <a:ext cx="940618" cy="22132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smtClean="0">
                <a:solidFill>
                  <a:schemeClr val="bg1"/>
                </a:solidFill>
                <a:latin typeface="微软雅黑" panose="020B0503020204020204" pitchFamily="34" charset="-122"/>
                <a:ea typeface="微软雅黑" panose="020B0503020204020204" pitchFamily="34" charset="-122"/>
              </a:rPr>
              <a:t>未来计划</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50" name="圆角矩形 49"/>
          <p:cNvSpPr/>
          <p:nvPr/>
        </p:nvSpPr>
        <p:spPr>
          <a:xfrm>
            <a:off x="-383133" y="2997395"/>
            <a:ext cx="1161940" cy="22132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1" name="标题 4"/>
          <p:cNvSpPr txBox="1">
            <a:spLocks/>
          </p:cNvSpPr>
          <p:nvPr/>
        </p:nvSpPr>
        <p:spPr>
          <a:xfrm>
            <a:off x="-51150" y="2997395"/>
            <a:ext cx="940618" cy="22132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52" name="圆角矩形 51"/>
          <p:cNvSpPr/>
          <p:nvPr/>
        </p:nvSpPr>
        <p:spPr>
          <a:xfrm>
            <a:off x="8940057" y="1988840"/>
            <a:ext cx="746962" cy="415881"/>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3" name="标题 4"/>
          <p:cNvSpPr txBox="1">
            <a:spLocks/>
          </p:cNvSpPr>
          <p:nvPr/>
        </p:nvSpPr>
        <p:spPr>
          <a:xfrm>
            <a:off x="8967722" y="1991479"/>
            <a:ext cx="497975" cy="4132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smtClean="0">
                <a:solidFill>
                  <a:schemeClr val="bg1"/>
                </a:solidFill>
                <a:latin typeface="微软雅黑" panose="020B0503020204020204" pitchFamily="34" charset="-122"/>
                <a:ea typeface="微软雅黑" panose="020B0503020204020204" pitchFamily="34" charset="-122"/>
              </a:rPr>
              <a:t>10</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23403</TotalTime>
  <Words>4655</Words>
  <Application>Microsoft Office PowerPoint</Application>
  <PresentationFormat>全屏显示(4:3)</PresentationFormat>
  <Paragraphs>763</Paragraphs>
  <Slides>40</Slides>
  <Notes>0</Notes>
  <HiddenSlides>0</HiddenSlides>
  <MMClips>0</MMClips>
  <ScaleCrop>false</ScaleCrop>
  <HeadingPairs>
    <vt:vector size="4" baseType="variant">
      <vt:variant>
        <vt:lpstr>主题</vt:lpstr>
      </vt:variant>
      <vt:variant>
        <vt:i4>2</vt:i4>
      </vt:variant>
      <vt:variant>
        <vt:lpstr>幻灯片标题</vt:lpstr>
      </vt:variant>
      <vt:variant>
        <vt:i4>40</vt:i4>
      </vt:variant>
    </vt:vector>
  </HeadingPairs>
  <TitlesOfParts>
    <vt:vector size="42"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1397</cp:revision>
  <dcterms:created xsi:type="dcterms:W3CDTF">2009-02-11T05:37:22Z</dcterms:created>
  <dcterms:modified xsi:type="dcterms:W3CDTF">2017-05-25T06:54:37Z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